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0693400" cy="7562850"/>
  <p:notesSz cx="106934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90"/>
            <a:ext cx="10690207" cy="755980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jp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8" Type="http://schemas.openxmlformats.org/officeDocument/2006/relationships/image" Target="../media/image42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image" Target="../media/image48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g"/><Relationship Id="rId6" Type="http://schemas.openxmlformats.org/officeDocument/2006/relationships/image" Target="../media/image53.png"/><Relationship Id="rId7" Type="http://schemas.openxmlformats.org/officeDocument/2006/relationships/image" Target="../media/image54.jp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jpg"/><Relationship Id="rId13" Type="http://schemas.openxmlformats.org/officeDocument/2006/relationships/image" Target="../media/image60.png"/><Relationship Id="rId14" Type="http://schemas.openxmlformats.org/officeDocument/2006/relationships/image" Target="../media/image61.png"/><Relationship Id="rId15" Type="http://schemas.openxmlformats.org/officeDocument/2006/relationships/image" Target="../media/image62.png"/><Relationship Id="rId16" Type="http://schemas.openxmlformats.org/officeDocument/2006/relationships/image" Target="../media/image63.png"/><Relationship Id="rId17" Type="http://schemas.openxmlformats.org/officeDocument/2006/relationships/image" Target="../media/image6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89.png"/><Relationship Id="rId15" Type="http://schemas.openxmlformats.org/officeDocument/2006/relationships/image" Target="../media/image90.png"/><Relationship Id="rId16" Type="http://schemas.openxmlformats.org/officeDocument/2006/relationships/image" Target="../media/image91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1233" y="4976272"/>
            <a:ext cx="2920187" cy="22736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1324" y="1022557"/>
            <a:ext cx="177760" cy="22811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888210" y="1025849"/>
            <a:ext cx="189230" cy="222250"/>
          </a:xfrm>
          <a:custGeom>
            <a:avLst/>
            <a:gdLst/>
            <a:ahLst/>
            <a:cxnLst/>
            <a:rect l="l" t="t" r="r" b="b"/>
            <a:pathLst>
              <a:path w="189230" h="222250">
                <a:moveTo>
                  <a:pt x="188899" y="0"/>
                </a:moveTo>
                <a:lnTo>
                  <a:pt x="0" y="0"/>
                </a:lnTo>
                <a:lnTo>
                  <a:pt x="0" y="34290"/>
                </a:lnTo>
                <a:lnTo>
                  <a:pt x="73774" y="34290"/>
                </a:lnTo>
                <a:lnTo>
                  <a:pt x="73774" y="222250"/>
                </a:lnTo>
                <a:lnTo>
                  <a:pt x="115112" y="222250"/>
                </a:lnTo>
                <a:lnTo>
                  <a:pt x="115112" y="34290"/>
                </a:lnTo>
                <a:lnTo>
                  <a:pt x="188899" y="34290"/>
                </a:lnTo>
                <a:lnTo>
                  <a:pt x="188899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05576" y="1025726"/>
            <a:ext cx="241354" cy="22177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5140" y="1025726"/>
            <a:ext cx="197791" cy="2217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7982" y="821069"/>
            <a:ext cx="117859" cy="11742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754297" y="821069"/>
            <a:ext cx="664845" cy="496570"/>
            <a:chOff x="754297" y="821069"/>
            <a:chExt cx="664845" cy="49657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9697" y="821069"/>
              <a:ext cx="117857" cy="1174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4297" y="956088"/>
              <a:ext cx="385445" cy="361315"/>
            </a:xfrm>
            <a:custGeom>
              <a:avLst/>
              <a:gdLst/>
              <a:ahLst/>
              <a:cxnLst/>
              <a:rect l="l" t="t" r="r" b="b"/>
              <a:pathLst>
                <a:path w="385444" h="361315">
                  <a:moveTo>
                    <a:pt x="181183" y="0"/>
                  </a:moveTo>
                  <a:lnTo>
                    <a:pt x="142436" y="15997"/>
                  </a:lnTo>
                  <a:lnTo>
                    <a:pt x="16059" y="141950"/>
                  </a:lnTo>
                  <a:lnTo>
                    <a:pt x="0" y="180539"/>
                  </a:lnTo>
                  <a:lnTo>
                    <a:pt x="1003" y="190959"/>
                  </a:lnTo>
                  <a:lnTo>
                    <a:pt x="142436" y="345080"/>
                  </a:lnTo>
                  <a:lnTo>
                    <a:pt x="181183" y="361057"/>
                  </a:lnTo>
                  <a:lnTo>
                    <a:pt x="201801" y="357063"/>
                  </a:lnTo>
                  <a:lnTo>
                    <a:pt x="219930" y="345080"/>
                  </a:lnTo>
                  <a:lnTo>
                    <a:pt x="384882" y="180539"/>
                  </a:lnTo>
                  <a:lnTo>
                    <a:pt x="279457" y="180539"/>
                  </a:lnTo>
                  <a:lnTo>
                    <a:pt x="181202" y="278437"/>
                  </a:lnTo>
                  <a:lnTo>
                    <a:pt x="82943" y="180539"/>
                  </a:lnTo>
                  <a:lnTo>
                    <a:pt x="181202" y="82640"/>
                  </a:lnTo>
                  <a:lnTo>
                    <a:pt x="203907" y="105299"/>
                  </a:lnTo>
                  <a:lnTo>
                    <a:pt x="215612" y="114825"/>
                  </a:lnTo>
                  <a:lnTo>
                    <a:pt x="228596" y="121634"/>
                  </a:lnTo>
                  <a:lnTo>
                    <a:pt x="242438" y="125723"/>
                  </a:lnTo>
                  <a:lnTo>
                    <a:pt x="256715" y="127086"/>
                  </a:lnTo>
                  <a:lnTo>
                    <a:pt x="270976" y="125722"/>
                  </a:lnTo>
                  <a:lnTo>
                    <a:pt x="284813" y="121630"/>
                  </a:lnTo>
                  <a:lnTo>
                    <a:pt x="297804" y="114811"/>
                  </a:lnTo>
                  <a:lnTo>
                    <a:pt x="309528" y="105266"/>
                  </a:lnTo>
                  <a:lnTo>
                    <a:pt x="219930" y="15997"/>
                  </a:lnTo>
                  <a:lnTo>
                    <a:pt x="201801" y="3999"/>
                  </a:lnTo>
                  <a:lnTo>
                    <a:pt x="18118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3758" y="956088"/>
              <a:ext cx="384810" cy="361315"/>
            </a:xfrm>
            <a:custGeom>
              <a:avLst/>
              <a:gdLst/>
              <a:ahLst/>
              <a:cxnLst/>
              <a:rect l="l" t="t" r="r" b="b"/>
              <a:pathLst>
                <a:path w="384809" h="361315">
                  <a:moveTo>
                    <a:pt x="203644" y="0"/>
                  </a:moveTo>
                  <a:lnTo>
                    <a:pt x="183029" y="3999"/>
                  </a:lnTo>
                  <a:lnTo>
                    <a:pt x="164912" y="15997"/>
                  </a:lnTo>
                  <a:lnTo>
                    <a:pt x="34350" y="146090"/>
                  </a:lnTo>
                  <a:lnTo>
                    <a:pt x="0" y="180539"/>
                  </a:lnTo>
                  <a:lnTo>
                    <a:pt x="105421" y="180539"/>
                  </a:lnTo>
                  <a:lnTo>
                    <a:pt x="161250" y="124887"/>
                  </a:lnTo>
                  <a:lnTo>
                    <a:pt x="172440" y="114664"/>
                  </a:lnTo>
                  <a:lnTo>
                    <a:pt x="183338" y="104314"/>
                  </a:lnTo>
                  <a:lnTo>
                    <a:pt x="193946" y="93843"/>
                  </a:lnTo>
                  <a:lnTo>
                    <a:pt x="204262" y="83256"/>
                  </a:lnTo>
                  <a:lnTo>
                    <a:pt x="301899" y="180539"/>
                  </a:lnTo>
                  <a:lnTo>
                    <a:pt x="203640" y="278437"/>
                  </a:lnTo>
                  <a:lnTo>
                    <a:pt x="181100" y="255944"/>
                  </a:lnTo>
                  <a:lnTo>
                    <a:pt x="169378" y="246417"/>
                  </a:lnTo>
                  <a:lnTo>
                    <a:pt x="128322" y="234157"/>
                  </a:lnTo>
                  <a:lnTo>
                    <a:pt x="87276" y="246402"/>
                  </a:lnTo>
                  <a:lnTo>
                    <a:pt x="75577" y="255909"/>
                  </a:lnTo>
                  <a:lnTo>
                    <a:pt x="164912" y="345080"/>
                  </a:lnTo>
                  <a:lnTo>
                    <a:pt x="183029" y="357063"/>
                  </a:lnTo>
                  <a:lnTo>
                    <a:pt x="203644" y="361057"/>
                  </a:lnTo>
                  <a:lnTo>
                    <a:pt x="224258" y="357063"/>
                  </a:lnTo>
                  <a:lnTo>
                    <a:pt x="368790" y="219131"/>
                  </a:lnTo>
                  <a:lnTo>
                    <a:pt x="384811" y="180539"/>
                  </a:lnTo>
                  <a:lnTo>
                    <a:pt x="383812" y="170119"/>
                  </a:lnTo>
                  <a:lnTo>
                    <a:pt x="242373" y="15997"/>
                  </a:lnTo>
                  <a:lnTo>
                    <a:pt x="224258" y="3999"/>
                  </a:lnTo>
                  <a:lnTo>
                    <a:pt x="203644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772185" y="1815789"/>
            <a:ext cx="506730" cy="304800"/>
          </a:xfrm>
          <a:custGeom>
            <a:avLst/>
            <a:gdLst/>
            <a:ahLst/>
            <a:cxnLst/>
            <a:rect l="l" t="t" r="r" b="b"/>
            <a:pathLst>
              <a:path w="506730" h="304800">
                <a:moveTo>
                  <a:pt x="245935" y="102489"/>
                </a:moveTo>
                <a:lnTo>
                  <a:pt x="236664" y="57734"/>
                </a:lnTo>
                <a:lnTo>
                  <a:pt x="235762" y="53365"/>
                </a:lnTo>
                <a:lnTo>
                  <a:pt x="207860" y="21945"/>
                </a:lnTo>
                <a:lnTo>
                  <a:pt x="179451" y="10591"/>
                </a:lnTo>
                <a:lnTo>
                  <a:pt x="179451" y="102489"/>
                </a:lnTo>
                <a:lnTo>
                  <a:pt x="174523" y="124523"/>
                </a:lnTo>
                <a:lnTo>
                  <a:pt x="161150" y="138239"/>
                </a:lnTo>
                <a:lnTo>
                  <a:pt x="141503" y="145262"/>
                </a:lnTo>
                <a:lnTo>
                  <a:pt x="117754" y="147243"/>
                </a:lnTo>
                <a:lnTo>
                  <a:pt x="65176" y="147243"/>
                </a:lnTo>
                <a:lnTo>
                  <a:pt x="65176" y="57734"/>
                </a:lnTo>
                <a:lnTo>
                  <a:pt x="117754" y="57734"/>
                </a:lnTo>
                <a:lnTo>
                  <a:pt x="141503" y="59664"/>
                </a:lnTo>
                <a:lnTo>
                  <a:pt x="161150" y="66598"/>
                </a:lnTo>
                <a:lnTo>
                  <a:pt x="174523" y="80289"/>
                </a:lnTo>
                <a:lnTo>
                  <a:pt x="179451" y="102489"/>
                </a:lnTo>
                <a:lnTo>
                  <a:pt x="179451" y="10591"/>
                </a:lnTo>
                <a:lnTo>
                  <a:pt x="166192" y="5283"/>
                </a:lnTo>
                <a:lnTo>
                  <a:pt x="114706" y="381"/>
                </a:lnTo>
                <a:lnTo>
                  <a:pt x="0" y="381"/>
                </a:lnTo>
                <a:lnTo>
                  <a:pt x="0" y="304546"/>
                </a:lnTo>
                <a:lnTo>
                  <a:pt x="65176" y="304546"/>
                </a:lnTo>
                <a:lnTo>
                  <a:pt x="65176" y="204609"/>
                </a:lnTo>
                <a:lnTo>
                  <a:pt x="114706" y="204609"/>
                </a:lnTo>
                <a:lnTo>
                  <a:pt x="166192" y="199707"/>
                </a:lnTo>
                <a:lnTo>
                  <a:pt x="207860" y="183045"/>
                </a:lnTo>
                <a:lnTo>
                  <a:pt x="235762" y="151625"/>
                </a:lnTo>
                <a:lnTo>
                  <a:pt x="236664" y="147243"/>
                </a:lnTo>
                <a:lnTo>
                  <a:pt x="245935" y="102489"/>
                </a:lnTo>
                <a:close/>
              </a:path>
              <a:path w="506730" h="304800">
                <a:moveTo>
                  <a:pt x="506641" y="247650"/>
                </a:moveTo>
                <a:lnTo>
                  <a:pt x="355003" y="247650"/>
                </a:lnTo>
                <a:lnTo>
                  <a:pt x="355003" y="179070"/>
                </a:lnTo>
                <a:lnTo>
                  <a:pt x="491007" y="179070"/>
                </a:lnTo>
                <a:lnTo>
                  <a:pt x="491007" y="121920"/>
                </a:lnTo>
                <a:lnTo>
                  <a:pt x="355003" y="121920"/>
                </a:lnTo>
                <a:lnTo>
                  <a:pt x="355003" y="57150"/>
                </a:lnTo>
                <a:lnTo>
                  <a:pt x="504037" y="57150"/>
                </a:lnTo>
                <a:lnTo>
                  <a:pt x="504037" y="0"/>
                </a:lnTo>
                <a:lnTo>
                  <a:pt x="289814" y="0"/>
                </a:lnTo>
                <a:lnTo>
                  <a:pt x="289814" y="57150"/>
                </a:lnTo>
                <a:lnTo>
                  <a:pt x="289814" y="121920"/>
                </a:lnTo>
                <a:lnTo>
                  <a:pt x="289814" y="179070"/>
                </a:lnTo>
                <a:lnTo>
                  <a:pt x="289814" y="247650"/>
                </a:lnTo>
                <a:lnTo>
                  <a:pt x="289814" y="304800"/>
                </a:lnTo>
                <a:lnTo>
                  <a:pt x="506641" y="304800"/>
                </a:lnTo>
                <a:lnTo>
                  <a:pt x="506641" y="24765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30096" y="1815789"/>
            <a:ext cx="517525" cy="304800"/>
          </a:xfrm>
          <a:custGeom>
            <a:avLst/>
            <a:gdLst/>
            <a:ahLst/>
            <a:cxnLst/>
            <a:rect l="l" t="t" r="r" b="b"/>
            <a:pathLst>
              <a:path w="517525" h="304800">
                <a:moveTo>
                  <a:pt x="212483" y="0"/>
                </a:moveTo>
                <a:lnTo>
                  <a:pt x="0" y="0"/>
                </a:lnTo>
                <a:lnTo>
                  <a:pt x="0" y="58420"/>
                </a:lnTo>
                <a:lnTo>
                  <a:pt x="0" y="304800"/>
                </a:lnTo>
                <a:lnTo>
                  <a:pt x="65176" y="304800"/>
                </a:lnTo>
                <a:lnTo>
                  <a:pt x="65176" y="58420"/>
                </a:lnTo>
                <a:lnTo>
                  <a:pt x="212483" y="58420"/>
                </a:lnTo>
                <a:lnTo>
                  <a:pt x="212483" y="0"/>
                </a:lnTo>
                <a:close/>
              </a:path>
              <a:path w="517525" h="304800">
                <a:moveTo>
                  <a:pt x="517080" y="381"/>
                </a:moveTo>
                <a:lnTo>
                  <a:pt x="455815" y="381"/>
                </a:lnTo>
                <a:lnTo>
                  <a:pt x="314159" y="198958"/>
                </a:lnTo>
                <a:lnTo>
                  <a:pt x="315137" y="178587"/>
                </a:lnTo>
                <a:lnTo>
                  <a:pt x="315468" y="157238"/>
                </a:lnTo>
                <a:lnTo>
                  <a:pt x="315468" y="381"/>
                </a:lnTo>
                <a:lnTo>
                  <a:pt x="250291" y="381"/>
                </a:lnTo>
                <a:lnTo>
                  <a:pt x="250291" y="304546"/>
                </a:lnTo>
                <a:lnTo>
                  <a:pt x="311556" y="304546"/>
                </a:lnTo>
                <a:lnTo>
                  <a:pt x="453212" y="105968"/>
                </a:lnTo>
                <a:lnTo>
                  <a:pt x="452234" y="126339"/>
                </a:lnTo>
                <a:lnTo>
                  <a:pt x="451904" y="147688"/>
                </a:lnTo>
                <a:lnTo>
                  <a:pt x="451904" y="304546"/>
                </a:lnTo>
                <a:lnTo>
                  <a:pt x="517080" y="304546"/>
                </a:lnTo>
                <a:lnTo>
                  <a:pt x="517080" y="381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895413" y="1810083"/>
            <a:ext cx="323850" cy="316865"/>
          </a:xfrm>
          <a:custGeom>
            <a:avLst/>
            <a:gdLst/>
            <a:ahLst/>
            <a:cxnLst/>
            <a:rect l="l" t="t" r="r" b="b"/>
            <a:pathLst>
              <a:path w="323850" h="316864">
                <a:moveTo>
                  <a:pt x="161640" y="0"/>
                </a:moveTo>
                <a:lnTo>
                  <a:pt x="112250" y="5982"/>
                </a:lnTo>
                <a:lnTo>
                  <a:pt x="71840" y="22659"/>
                </a:lnTo>
                <a:lnTo>
                  <a:pt x="40410" y="48122"/>
                </a:lnTo>
                <a:lnTo>
                  <a:pt x="17960" y="80465"/>
                </a:lnTo>
                <a:lnTo>
                  <a:pt x="4490" y="117781"/>
                </a:lnTo>
                <a:lnTo>
                  <a:pt x="0" y="158161"/>
                </a:lnTo>
                <a:lnTo>
                  <a:pt x="4490" y="198544"/>
                </a:lnTo>
                <a:lnTo>
                  <a:pt x="17960" y="235860"/>
                </a:lnTo>
                <a:lnTo>
                  <a:pt x="40410" y="268204"/>
                </a:lnTo>
                <a:lnTo>
                  <a:pt x="71840" y="293668"/>
                </a:lnTo>
                <a:lnTo>
                  <a:pt x="112250" y="310345"/>
                </a:lnTo>
                <a:lnTo>
                  <a:pt x="161640" y="316327"/>
                </a:lnTo>
                <a:lnTo>
                  <a:pt x="211031" y="310345"/>
                </a:lnTo>
                <a:lnTo>
                  <a:pt x="251441" y="293668"/>
                </a:lnTo>
                <a:lnTo>
                  <a:pt x="282870" y="268204"/>
                </a:lnTo>
                <a:lnTo>
                  <a:pt x="291390" y="255930"/>
                </a:lnTo>
                <a:lnTo>
                  <a:pt x="161640" y="255930"/>
                </a:lnTo>
                <a:lnTo>
                  <a:pt x="120008" y="248169"/>
                </a:lnTo>
                <a:lnTo>
                  <a:pt x="90271" y="227088"/>
                </a:lnTo>
                <a:lnTo>
                  <a:pt x="72429" y="195985"/>
                </a:lnTo>
                <a:lnTo>
                  <a:pt x="66481" y="158161"/>
                </a:lnTo>
                <a:lnTo>
                  <a:pt x="72429" y="120338"/>
                </a:lnTo>
                <a:lnTo>
                  <a:pt x="90271" y="89237"/>
                </a:lnTo>
                <a:lnTo>
                  <a:pt x="120008" y="68157"/>
                </a:lnTo>
                <a:lnTo>
                  <a:pt x="161640" y="60397"/>
                </a:lnTo>
                <a:lnTo>
                  <a:pt x="291390" y="60397"/>
                </a:lnTo>
                <a:lnTo>
                  <a:pt x="282870" y="48122"/>
                </a:lnTo>
                <a:lnTo>
                  <a:pt x="251441" y="22659"/>
                </a:lnTo>
                <a:lnTo>
                  <a:pt x="211031" y="5982"/>
                </a:lnTo>
                <a:lnTo>
                  <a:pt x="161640" y="0"/>
                </a:lnTo>
                <a:close/>
              </a:path>
              <a:path w="323850" h="316864">
                <a:moveTo>
                  <a:pt x="291390" y="60397"/>
                </a:moveTo>
                <a:lnTo>
                  <a:pt x="161640" y="60397"/>
                </a:lnTo>
                <a:lnTo>
                  <a:pt x="203022" y="68157"/>
                </a:lnTo>
                <a:lnTo>
                  <a:pt x="232631" y="89237"/>
                </a:lnTo>
                <a:lnTo>
                  <a:pt x="250426" y="120338"/>
                </a:lnTo>
                <a:lnTo>
                  <a:pt x="256367" y="158161"/>
                </a:lnTo>
                <a:lnTo>
                  <a:pt x="250426" y="195985"/>
                </a:lnTo>
                <a:lnTo>
                  <a:pt x="232631" y="227088"/>
                </a:lnTo>
                <a:lnTo>
                  <a:pt x="203022" y="248169"/>
                </a:lnTo>
                <a:lnTo>
                  <a:pt x="161640" y="255930"/>
                </a:lnTo>
                <a:lnTo>
                  <a:pt x="291390" y="255930"/>
                </a:lnTo>
                <a:lnTo>
                  <a:pt x="305320" y="235860"/>
                </a:lnTo>
                <a:lnTo>
                  <a:pt x="318789" y="198544"/>
                </a:lnTo>
                <a:lnTo>
                  <a:pt x="323279" y="158161"/>
                </a:lnTo>
                <a:lnTo>
                  <a:pt x="318789" y="117781"/>
                </a:lnTo>
                <a:lnTo>
                  <a:pt x="305320" y="80465"/>
                </a:lnTo>
                <a:lnTo>
                  <a:pt x="291390" y="60397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66923" y="1997399"/>
            <a:ext cx="65405" cy="123189"/>
          </a:xfrm>
          <a:custGeom>
            <a:avLst/>
            <a:gdLst/>
            <a:ahLst/>
            <a:cxnLst/>
            <a:rect l="l" t="t" r="r" b="b"/>
            <a:pathLst>
              <a:path w="65405" h="123189">
                <a:moveTo>
                  <a:pt x="0" y="123189"/>
                </a:moveTo>
                <a:lnTo>
                  <a:pt x="65177" y="123189"/>
                </a:lnTo>
                <a:lnTo>
                  <a:pt x="65177" y="0"/>
                </a:lnTo>
                <a:lnTo>
                  <a:pt x="0" y="0"/>
                </a:lnTo>
                <a:lnTo>
                  <a:pt x="0" y="123189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266912" y="1815789"/>
            <a:ext cx="915669" cy="308610"/>
          </a:xfrm>
          <a:custGeom>
            <a:avLst/>
            <a:gdLst/>
            <a:ahLst/>
            <a:cxnLst/>
            <a:rect l="l" t="t" r="r" b="b"/>
            <a:pathLst>
              <a:path w="915669" h="308610">
                <a:moveTo>
                  <a:pt x="266801" y="0"/>
                </a:moveTo>
                <a:lnTo>
                  <a:pt x="201625" y="0"/>
                </a:lnTo>
                <a:lnTo>
                  <a:pt x="201625" y="123190"/>
                </a:lnTo>
                <a:lnTo>
                  <a:pt x="65189" y="123190"/>
                </a:lnTo>
                <a:lnTo>
                  <a:pt x="65189" y="0"/>
                </a:lnTo>
                <a:lnTo>
                  <a:pt x="0" y="0"/>
                </a:lnTo>
                <a:lnTo>
                  <a:pt x="0" y="123190"/>
                </a:lnTo>
                <a:lnTo>
                  <a:pt x="0" y="181610"/>
                </a:lnTo>
                <a:lnTo>
                  <a:pt x="201625" y="181610"/>
                </a:lnTo>
                <a:lnTo>
                  <a:pt x="201625" y="304800"/>
                </a:lnTo>
                <a:lnTo>
                  <a:pt x="266801" y="304800"/>
                </a:lnTo>
                <a:lnTo>
                  <a:pt x="266801" y="181610"/>
                </a:lnTo>
                <a:lnTo>
                  <a:pt x="266801" y="123190"/>
                </a:lnTo>
                <a:lnTo>
                  <a:pt x="266801" y="0"/>
                </a:lnTo>
                <a:close/>
              </a:path>
              <a:path w="915669" h="308610">
                <a:moveTo>
                  <a:pt x="619188" y="304546"/>
                </a:moveTo>
                <a:lnTo>
                  <a:pt x="596011" y="247624"/>
                </a:lnTo>
                <a:lnTo>
                  <a:pt x="574078" y="193738"/>
                </a:lnTo>
                <a:lnTo>
                  <a:pt x="519950" y="60782"/>
                </a:lnTo>
                <a:lnTo>
                  <a:pt x="509257" y="34531"/>
                </a:lnTo>
                <a:lnTo>
                  <a:pt x="509257" y="193738"/>
                </a:lnTo>
                <a:lnTo>
                  <a:pt x="411060" y="193738"/>
                </a:lnTo>
                <a:lnTo>
                  <a:pt x="453212" y="84683"/>
                </a:lnTo>
                <a:lnTo>
                  <a:pt x="455815" y="78600"/>
                </a:lnTo>
                <a:lnTo>
                  <a:pt x="457987" y="72517"/>
                </a:lnTo>
                <a:lnTo>
                  <a:pt x="460159" y="60782"/>
                </a:lnTo>
                <a:lnTo>
                  <a:pt x="462330" y="72517"/>
                </a:lnTo>
                <a:lnTo>
                  <a:pt x="466674" y="84683"/>
                </a:lnTo>
                <a:lnTo>
                  <a:pt x="509257" y="193738"/>
                </a:lnTo>
                <a:lnTo>
                  <a:pt x="509257" y="34531"/>
                </a:lnTo>
                <a:lnTo>
                  <a:pt x="495350" y="381"/>
                </a:lnTo>
                <a:lnTo>
                  <a:pt x="424967" y="381"/>
                </a:lnTo>
                <a:lnTo>
                  <a:pt x="300697" y="304546"/>
                </a:lnTo>
                <a:lnTo>
                  <a:pt x="368046" y="304546"/>
                </a:lnTo>
                <a:lnTo>
                  <a:pt x="390639" y="247624"/>
                </a:lnTo>
                <a:lnTo>
                  <a:pt x="529678" y="247624"/>
                </a:lnTo>
                <a:lnTo>
                  <a:pt x="551840" y="304546"/>
                </a:lnTo>
                <a:lnTo>
                  <a:pt x="619188" y="304546"/>
                </a:lnTo>
                <a:close/>
              </a:path>
              <a:path w="915669" h="308610">
                <a:moveTo>
                  <a:pt x="915530" y="381"/>
                </a:moveTo>
                <a:lnTo>
                  <a:pt x="706970" y="381"/>
                </a:lnTo>
                <a:lnTo>
                  <a:pt x="703237" y="55575"/>
                </a:lnTo>
                <a:lnTo>
                  <a:pt x="698893" y="111213"/>
                </a:lnTo>
                <a:lnTo>
                  <a:pt x="692404" y="162788"/>
                </a:lnTo>
                <a:lnTo>
                  <a:pt x="682307" y="205727"/>
                </a:lnTo>
                <a:lnTo>
                  <a:pt x="645261" y="247624"/>
                </a:lnTo>
                <a:lnTo>
                  <a:pt x="636574" y="248056"/>
                </a:lnTo>
                <a:lnTo>
                  <a:pt x="630059" y="247192"/>
                </a:lnTo>
                <a:lnTo>
                  <a:pt x="624408" y="245452"/>
                </a:lnTo>
                <a:lnTo>
                  <a:pt x="624408" y="302806"/>
                </a:lnTo>
                <a:lnTo>
                  <a:pt x="633374" y="305523"/>
                </a:lnTo>
                <a:lnTo>
                  <a:pt x="642010" y="307263"/>
                </a:lnTo>
                <a:lnTo>
                  <a:pt x="650316" y="308178"/>
                </a:lnTo>
                <a:lnTo>
                  <a:pt x="658304" y="308457"/>
                </a:lnTo>
                <a:lnTo>
                  <a:pt x="690308" y="301294"/>
                </a:lnTo>
                <a:lnTo>
                  <a:pt x="733158" y="250875"/>
                </a:lnTo>
                <a:lnTo>
                  <a:pt x="746340" y="211429"/>
                </a:lnTo>
                <a:lnTo>
                  <a:pt x="755573" y="165036"/>
                </a:lnTo>
                <a:lnTo>
                  <a:pt x="762050" y="113601"/>
                </a:lnTo>
                <a:lnTo>
                  <a:pt x="766927" y="59042"/>
                </a:lnTo>
                <a:lnTo>
                  <a:pt x="850353" y="59042"/>
                </a:lnTo>
                <a:lnTo>
                  <a:pt x="850353" y="304546"/>
                </a:lnTo>
                <a:lnTo>
                  <a:pt x="915530" y="304546"/>
                </a:lnTo>
                <a:lnTo>
                  <a:pt x="915530" y="381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247618" y="1816170"/>
            <a:ext cx="355600" cy="304800"/>
          </a:xfrm>
          <a:custGeom>
            <a:avLst/>
            <a:gdLst/>
            <a:ahLst/>
            <a:cxnLst/>
            <a:rect l="l" t="t" r="r" b="b"/>
            <a:pathLst>
              <a:path w="355600" h="304800">
                <a:moveTo>
                  <a:pt x="245935" y="202057"/>
                </a:moveTo>
                <a:lnTo>
                  <a:pt x="236664" y="157302"/>
                </a:lnTo>
                <a:lnTo>
                  <a:pt x="235762" y="152984"/>
                </a:lnTo>
                <a:lnTo>
                  <a:pt x="207860" y="121666"/>
                </a:lnTo>
                <a:lnTo>
                  <a:pt x="179463" y="110324"/>
                </a:lnTo>
                <a:lnTo>
                  <a:pt x="179463" y="202057"/>
                </a:lnTo>
                <a:lnTo>
                  <a:pt x="174523" y="224078"/>
                </a:lnTo>
                <a:lnTo>
                  <a:pt x="161150" y="237794"/>
                </a:lnTo>
                <a:lnTo>
                  <a:pt x="141516" y="244830"/>
                </a:lnTo>
                <a:lnTo>
                  <a:pt x="117754" y="246811"/>
                </a:lnTo>
                <a:lnTo>
                  <a:pt x="65176" y="246811"/>
                </a:lnTo>
                <a:lnTo>
                  <a:pt x="65176" y="157302"/>
                </a:lnTo>
                <a:lnTo>
                  <a:pt x="117754" y="157302"/>
                </a:lnTo>
                <a:lnTo>
                  <a:pt x="141516" y="159283"/>
                </a:lnTo>
                <a:lnTo>
                  <a:pt x="161150" y="166306"/>
                </a:lnTo>
                <a:lnTo>
                  <a:pt x="174523" y="180022"/>
                </a:lnTo>
                <a:lnTo>
                  <a:pt x="179463" y="202057"/>
                </a:lnTo>
                <a:lnTo>
                  <a:pt x="179463" y="110324"/>
                </a:lnTo>
                <a:lnTo>
                  <a:pt x="166204" y="105016"/>
                </a:lnTo>
                <a:lnTo>
                  <a:pt x="114719" y="99936"/>
                </a:lnTo>
                <a:lnTo>
                  <a:pt x="65176" y="99936"/>
                </a:lnTo>
                <a:lnTo>
                  <a:pt x="65176" y="0"/>
                </a:lnTo>
                <a:lnTo>
                  <a:pt x="0" y="0"/>
                </a:lnTo>
                <a:lnTo>
                  <a:pt x="0" y="304165"/>
                </a:lnTo>
                <a:lnTo>
                  <a:pt x="114719" y="304165"/>
                </a:lnTo>
                <a:lnTo>
                  <a:pt x="166204" y="299262"/>
                </a:lnTo>
                <a:lnTo>
                  <a:pt x="207860" y="282600"/>
                </a:lnTo>
                <a:lnTo>
                  <a:pt x="235762" y="251180"/>
                </a:lnTo>
                <a:lnTo>
                  <a:pt x="236664" y="246811"/>
                </a:lnTo>
                <a:lnTo>
                  <a:pt x="245935" y="202057"/>
                </a:lnTo>
                <a:close/>
              </a:path>
              <a:path w="355600" h="304800">
                <a:moveTo>
                  <a:pt x="355003" y="181229"/>
                </a:moveTo>
                <a:lnTo>
                  <a:pt x="289826" y="181229"/>
                </a:lnTo>
                <a:lnTo>
                  <a:pt x="289826" y="304419"/>
                </a:lnTo>
                <a:lnTo>
                  <a:pt x="355003" y="304419"/>
                </a:lnTo>
                <a:lnTo>
                  <a:pt x="355003" y="181229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537445" y="1815789"/>
            <a:ext cx="267335" cy="304800"/>
          </a:xfrm>
          <a:custGeom>
            <a:avLst/>
            <a:gdLst/>
            <a:ahLst/>
            <a:cxnLst/>
            <a:rect l="l" t="t" r="r" b="b"/>
            <a:pathLst>
              <a:path w="267335" h="304800">
                <a:moveTo>
                  <a:pt x="266788" y="0"/>
                </a:moveTo>
                <a:lnTo>
                  <a:pt x="201612" y="0"/>
                </a:lnTo>
                <a:lnTo>
                  <a:pt x="201612" y="123190"/>
                </a:lnTo>
                <a:lnTo>
                  <a:pt x="65176" y="123190"/>
                </a:lnTo>
                <a:lnTo>
                  <a:pt x="65176" y="0"/>
                </a:lnTo>
                <a:lnTo>
                  <a:pt x="0" y="0"/>
                </a:lnTo>
                <a:lnTo>
                  <a:pt x="0" y="123190"/>
                </a:lnTo>
                <a:lnTo>
                  <a:pt x="0" y="181610"/>
                </a:lnTo>
                <a:lnTo>
                  <a:pt x="201612" y="181610"/>
                </a:lnTo>
                <a:lnTo>
                  <a:pt x="201612" y="304800"/>
                </a:lnTo>
                <a:lnTo>
                  <a:pt x="266788" y="304800"/>
                </a:lnTo>
                <a:lnTo>
                  <a:pt x="266788" y="181610"/>
                </a:lnTo>
                <a:lnTo>
                  <a:pt x="266788" y="123190"/>
                </a:lnTo>
                <a:lnTo>
                  <a:pt x="266788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869420" y="1816167"/>
            <a:ext cx="335915" cy="304165"/>
          </a:xfrm>
          <a:custGeom>
            <a:avLst/>
            <a:gdLst/>
            <a:ahLst/>
            <a:cxnLst/>
            <a:rect l="l" t="t" r="r" b="b"/>
            <a:pathLst>
              <a:path w="335914" h="304164">
                <a:moveTo>
                  <a:pt x="65177" y="0"/>
                </a:moveTo>
                <a:lnTo>
                  <a:pt x="0" y="0"/>
                </a:lnTo>
                <a:lnTo>
                  <a:pt x="0" y="304161"/>
                </a:lnTo>
                <a:lnTo>
                  <a:pt x="114714" y="304161"/>
                </a:lnTo>
                <a:lnTo>
                  <a:pt x="166196" y="299265"/>
                </a:lnTo>
                <a:lnTo>
                  <a:pt x="207862" y="282597"/>
                </a:lnTo>
                <a:lnTo>
                  <a:pt x="235759" y="251183"/>
                </a:lnTo>
                <a:lnTo>
                  <a:pt x="236666" y="246805"/>
                </a:lnTo>
                <a:lnTo>
                  <a:pt x="65177" y="246805"/>
                </a:lnTo>
                <a:lnTo>
                  <a:pt x="65177" y="157294"/>
                </a:lnTo>
                <a:lnTo>
                  <a:pt x="236655" y="157294"/>
                </a:lnTo>
                <a:lnTo>
                  <a:pt x="235759" y="152976"/>
                </a:lnTo>
                <a:lnTo>
                  <a:pt x="207862" y="121663"/>
                </a:lnTo>
                <a:lnTo>
                  <a:pt x="166196" y="105015"/>
                </a:lnTo>
                <a:lnTo>
                  <a:pt x="114714" y="99936"/>
                </a:lnTo>
                <a:lnTo>
                  <a:pt x="65177" y="99936"/>
                </a:lnTo>
                <a:lnTo>
                  <a:pt x="65177" y="0"/>
                </a:lnTo>
                <a:close/>
              </a:path>
              <a:path w="335914" h="304164">
                <a:moveTo>
                  <a:pt x="236655" y="157294"/>
                </a:moveTo>
                <a:lnTo>
                  <a:pt x="117755" y="157294"/>
                </a:lnTo>
                <a:lnTo>
                  <a:pt x="141511" y="159276"/>
                </a:lnTo>
                <a:lnTo>
                  <a:pt x="161152" y="166309"/>
                </a:lnTo>
                <a:lnTo>
                  <a:pt x="174520" y="180024"/>
                </a:lnTo>
                <a:lnTo>
                  <a:pt x="179456" y="202050"/>
                </a:lnTo>
                <a:lnTo>
                  <a:pt x="174520" y="224074"/>
                </a:lnTo>
                <a:lnTo>
                  <a:pt x="161152" y="237788"/>
                </a:lnTo>
                <a:lnTo>
                  <a:pt x="141511" y="244822"/>
                </a:lnTo>
                <a:lnTo>
                  <a:pt x="117755" y="246805"/>
                </a:lnTo>
                <a:lnTo>
                  <a:pt x="236666" y="246805"/>
                </a:lnTo>
                <a:lnTo>
                  <a:pt x="245936" y="202050"/>
                </a:lnTo>
                <a:lnTo>
                  <a:pt x="236655" y="157294"/>
                </a:lnTo>
                <a:close/>
              </a:path>
              <a:path w="335914" h="304164">
                <a:moveTo>
                  <a:pt x="335883" y="0"/>
                </a:moveTo>
                <a:lnTo>
                  <a:pt x="270705" y="0"/>
                </a:lnTo>
                <a:lnTo>
                  <a:pt x="270705" y="304161"/>
                </a:lnTo>
                <a:lnTo>
                  <a:pt x="335883" y="304161"/>
                </a:lnTo>
                <a:lnTo>
                  <a:pt x="335883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70477" y="1727960"/>
            <a:ext cx="267335" cy="392430"/>
          </a:xfrm>
          <a:custGeom>
            <a:avLst/>
            <a:gdLst/>
            <a:ahLst/>
            <a:cxnLst/>
            <a:rect l="l" t="t" r="r" b="b"/>
            <a:pathLst>
              <a:path w="267335" h="392430">
                <a:moveTo>
                  <a:pt x="65178" y="88206"/>
                </a:moveTo>
                <a:lnTo>
                  <a:pt x="0" y="88206"/>
                </a:lnTo>
                <a:lnTo>
                  <a:pt x="0" y="392367"/>
                </a:lnTo>
                <a:lnTo>
                  <a:pt x="61268" y="392367"/>
                </a:lnTo>
                <a:lnTo>
                  <a:pt x="136590" y="286779"/>
                </a:lnTo>
                <a:lnTo>
                  <a:pt x="63875" y="286779"/>
                </a:lnTo>
                <a:lnTo>
                  <a:pt x="64447" y="276901"/>
                </a:lnTo>
                <a:lnTo>
                  <a:pt x="64854" y="266411"/>
                </a:lnTo>
                <a:lnTo>
                  <a:pt x="65097" y="255677"/>
                </a:lnTo>
                <a:lnTo>
                  <a:pt x="65178" y="88206"/>
                </a:lnTo>
                <a:close/>
              </a:path>
              <a:path w="267335" h="392430">
                <a:moveTo>
                  <a:pt x="266796" y="193794"/>
                </a:moveTo>
                <a:lnTo>
                  <a:pt x="202921" y="193794"/>
                </a:lnTo>
                <a:lnTo>
                  <a:pt x="202350" y="203672"/>
                </a:lnTo>
                <a:lnTo>
                  <a:pt x="201943" y="214161"/>
                </a:lnTo>
                <a:lnTo>
                  <a:pt x="201699" y="224895"/>
                </a:lnTo>
                <a:lnTo>
                  <a:pt x="201618" y="392367"/>
                </a:lnTo>
                <a:lnTo>
                  <a:pt x="266796" y="392367"/>
                </a:lnTo>
                <a:lnTo>
                  <a:pt x="266796" y="193794"/>
                </a:lnTo>
                <a:close/>
              </a:path>
              <a:path w="267335" h="392430">
                <a:moveTo>
                  <a:pt x="266796" y="88206"/>
                </a:moveTo>
                <a:lnTo>
                  <a:pt x="205527" y="88206"/>
                </a:lnTo>
                <a:lnTo>
                  <a:pt x="63875" y="286779"/>
                </a:lnTo>
                <a:lnTo>
                  <a:pt x="136590" y="286779"/>
                </a:lnTo>
                <a:lnTo>
                  <a:pt x="202921" y="193794"/>
                </a:lnTo>
                <a:lnTo>
                  <a:pt x="266796" y="193794"/>
                </a:lnTo>
                <a:lnTo>
                  <a:pt x="266796" y="88206"/>
                </a:lnTo>
                <a:close/>
              </a:path>
              <a:path w="267335" h="392430">
                <a:moveTo>
                  <a:pt x="65614" y="0"/>
                </a:moveTo>
                <a:lnTo>
                  <a:pt x="65614" y="47360"/>
                </a:lnTo>
                <a:lnTo>
                  <a:pt x="80299" y="56099"/>
                </a:lnTo>
                <a:lnTo>
                  <a:pt x="96085" y="62188"/>
                </a:lnTo>
                <a:lnTo>
                  <a:pt x="113580" y="65752"/>
                </a:lnTo>
                <a:lnTo>
                  <a:pt x="133398" y="66912"/>
                </a:lnTo>
                <a:lnTo>
                  <a:pt x="153283" y="65752"/>
                </a:lnTo>
                <a:lnTo>
                  <a:pt x="170929" y="62188"/>
                </a:lnTo>
                <a:lnTo>
                  <a:pt x="186864" y="56099"/>
                </a:lnTo>
                <a:lnTo>
                  <a:pt x="201618" y="47360"/>
                </a:lnTo>
                <a:lnTo>
                  <a:pt x="201618" y="18684"/>
                </a:lnTo>
                <a:lnTo>
                  <a:pt x="133398" y="18684"/>
                </a:lnTo>
                <a:lnTo>
                  <a:pt x="116146" y="17781"/>
                </a:lnTo>
                <a:lnTo>
                  <a:pt x="99343" y="14718"/>
                </a:lnTo>
                <a:lnTo>
                  <a:pt x="82621" y="8968"/>
                </a:lnTo>
                <a:lnTo>
                  <a:pt x="65614" y="0"/>
                </a:lnTo>
                <a:close/>
              </a:path>
              <a:path w="267335" h="392430">
                <a:moveTo>
                  <a:pt x="201618" y="0"/>
                </a:moveTo>
                <a:lnTo>
                  <a:pt x="184543" y="8968"/>
                </a:lnTo>
                <a:lnTo>
                  <a:pt x="167671" y="14718"/>
                </a:lnTo>
                <a:lnTo>
                  <a:pt x="150718" y="17781"/>
                </a:lnTo>
                <a:lnTo>
                  <a:pt x="133398" y="18684"/>
                </a:lnTo>
                <a:lnTo>
                  <a:pt x="201618" y="18684"/>
                </a:lnTo>
                <a:lnTo>
                  <a:pt x="201618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72189" y="2250683"/>
            <a:ext cx="248920" cy="304165"/>
          </a:xfrm>
          <a:custGeom>
            <a:avLst/>
            <a:gdLst/>
            <a:ahLst/>
            <a:cxnLst/>
            <a:rect l="l" t="t" r="r" b="b"/>
            <a:pathLst>
              <a:path w="248919" h="304164">
                <a:moveTo>
                  <a:pt x="223776" y="0"/>
                </a:moveTo>
                <a:lnTo>
                  <a:pt x="0" y="0"/>
                </a:lnTo>
                <a:lnTo>
                  <a:pt x="0" y="304161"/>
                </a:lnTo>
                <a:lnTo>
                  <a:pt x="132095" y="304161"/>
                </a:lnTo>
                <a:lnTo>
                  <a:pt x="175586" y="299856"/>
                </a:lnTo>
                <a:lnTo>
                  <a:pt x="212805" y="284716"/>
                </a:lnTo>
                <a:lnTo>
                  <a:pt x="238781" y="255399"/>
                </a:lnTo>
                <a:lnTo>
                  <a:pt x="240572" y="246805"/>
                </a:lnTo>
                <a:lnTo>
                  <a:pt x="65177" y="246805"/>
                </a:lnTo>
                <a:lnTo>
                  <a:pt x="65177" y="170331"/>
                </a:lnTo>
                <a:lnTo>
                  <a:pt x="240542" y="170331"/>
                </a:lnTo>
                <a:lnTo>
                  <a:pt x="238781" y="161916"/>
                </a:lnTo>
                <a:lnTo>
                  <a:pt x="212805" y="132579"/>
                </a:lnTo>
                <a:lnTo>
                  <a:pt x="175586" y="117337"/>
                </a:lnTo>
                <a:lnTo>
                  <a:pt x="132095" y="112971"/>
                </a:lnTo>
                <a:lnTo>
                  <a:pt x="65177" y="112971"/>
                </a:lnTo>
                <a:lnTo>
                  <a:pt x="65177" y="58658"/>
                </a:lnTo>
                <a:lnTo>
                  <a:pt x="223776" y="58658"/>
                </a:lnTo>
                <a:lnTo>
                  <a:pt x="223776" y="0"/>
                </a:lnTo>
                <a:close/>
              </a:path>
              <a:path w="248919" h="304164">
                <a:moveTo>
                  <a:pt x="240542" y="170331"/>
                </a:moveTo>
                <a:lnTo>
                  <a:pt x="132530" y="170331"/>
                </a:lnTo>
                <a:lnTo>
                  <a:pt x="151085" y="171722"/>
                </a:lnTo>
                <a:lnTo>
                  <a:pt x="166910" y="177228"/>
                </a:lnTo>
                <a:lnTo>
                  <a:pt x="177928" y="188843"/>
                </a:lnTo>
                <a:lnTo>
                  <a:pt x="182063" y="208565"/>
                </a:lnTo>
                <a:lnTo>
                  <a:pt x="177928" y="228289"/>
                </a:lnTo>
                <a:lnTo>
                  <a:pt x="166910" y="239907"/>
                </a:lnTo>
                <a:lnTo>
                  <a:pt x="151085" y="245413"/>
                </a:lnTo>
                <a:lnTo>
                  <a:pt x="132530" y="246805"/>
                </a:lnTo>
                <a:lnTo>
                  <a:pt x="240572" y="246805"/>
                </a:lnTo>
                <a:lnTo>
                  <a:pt x="248544" y="208565"/>
                </a:lnTo>
                <a:lnTo>
                  <a:pt x="240542" y="170331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65479" y="2250129"/>
            <a:ext cx="506730" cy="304800"/>
          </a:xfrm>
          <a:custGeom>
            <a:avLst/>
            <a:gdLst/>
            <a:ahLst/>
            <a:cxnLst/>
            <a:rect l="l" t="t" r="r" b="b"/>
            <a:pathLst>
              <a:path w="506730" h="304800">
                <a:moveTo>
                  <a:pt x="245935" y="102666"/>
                </a:moveTo>
                <a:lnTo>
                  <a:pt x="236664" y="57912"/>
                </a:lnTo>
                <a:lnTo>
                  <a:pt x="235762" y="53530"/>
                </a:lnTo>
                <a:lnTo>
                  <a:pt x="207860" y="22123"/>
                </a:lnTo>
                <a:lnTo>
                  <a:pt x="179463" y="10769"/>
                </a:lnTo>
                <a:lnTo>
                  <a:pt x="179463" y="102666"/>
                </a:lnTo>
                <a:lnTo>
                  <a:pt x="174523" y="124688"/>
                </a:lnTo>
                <a:lnTo>
                  <a:pt x="161150" y="138404"/>
                </a:lnTo>
                <a:lnTo>
                  <a:pt x="141516" y="145440"/>
                </a:lnTo>
                <a:lnTo>
                  <a:pt x="117754" y="147421"/>
                </a:lnTo>
                <a:lnTo>
                  <a:pt x="65176" y="147421"/>
                </a:lnTo>
                <a:lnTo>
                  <a:pt x="65176" y="57912"/>
                </a:lnTo>
                <a:lnTo>
                  <a:pt x="117754" y="57912"/>
                </a:lnTo>
                <a:lnTo>
                  <a:pt x="141516" y="59842"/>
                </a:lnTo>
                <a:lnTo>
                  <a:pt x="161150" y="66763"/>
                </a:lnTo>
                <a:lnTo>
                  <a:pt x="174523" y="80467"/>
                </a:lnTo>
                <a:lnTo>
                  <a:pt x="179463" y="102666"/>
                </a:lnTo>
                <a:lnTo>
                  <a:pt x="179463" y="10769"/>
                </a:lnTo>
                <a:lnTo>
                  <a:pt x="166204" y="5461"/>
                </a:lnTo>
                <a:lnTo>
                  <a:pt x="114719" y="558"/>
                </a:lnTo>
                <a:lnTo>
                  <a:pt x="0" y="558"/>
                </a:lnTo>
                <a:lnTo>
                  <a:pt x="0" y="304723"/>
                </a:lnTo>
                <a:lnTo>
                  <a:pt x="65176" y="304723"/>
                </a:lnTo>
                <a:lnTo>
                  <a:pt x="65176" y="204774"/>
                </a:lnTo>
                <a:lnTo>
                  <a:pt x="114719" y="204774"/>
                </a:lnTo>
                <a:lnTo>
                  <a:pt x="166204" y="199885"/>
                </a:lnTo>
                <a:lnTo>
                  <a:pt x="207860" y="183222"/>
                </a:lnTo>
                <a:lnTo>
                  <a:pt x="235762" y="151803"/>
                </a:lnTo>
                <a:lnTo>
                  <a:pt x="236664" y="147421"/>
                </a:lnTo>
                <a:lnTo>
                  <a:pt x="245935" y="102666"/>
                </a:lnTo>
                <a:close/>
              </a:path>
              <a:path w="506730" h="304800">
                <a:moveTo>
                  <a:pt x="506653" y="247650"/>
                </a:moveTo>
                <a:lnTo>
                  <a:pt x="355003" y="247650"/>
                </a:lnTo>
                <a:lnTo>
                  <a:pt x="355003" y="179070"/>
                </a:lnTo>
                <a:lnTo>
                  <a:pt x="491007" y="179070"/>
                </a:lnTo>
                <a:lnTo>
                  <a:pt x="491007" y="123190"/>
                </a:lnTo>
                <a:lnTo>
                  <a:pt x="355003" y="123190"/>
                </a:lnTo>
                <a:lnTo>
                  <a:pt x="355003" y="58420"/>
                </a:lnTo>
                <a:lnTo>
                  <a:pt x="504037" y="58420"/>
                </a:lnTo>
                <a:lnTo>
                  <a:pt x="504037" y="0"/>
                </a:lnTo>
                <a:lnTo>
                  <a:pt x="289826" y="0"/>
                </a:lnTo>
                <a:lnTo>
                  <a:pt x="289826" y="58420"/>
                </a:lnTo>
                <a:lnTo>
                  <a:pt x="289826" y="123190"/>
                </a:lnTo>
                <a:lnTo>
                  <a:pt x="289826" y="179070"/>
                </a:lnTo>
                <a:lnTo>
                  <a:pt x="289826" y="247650"/>
                </a:lnTo>
                <a:lnTo>
                  <a:pt x="289826" y="304800"/>
                </a:lnTo>
                <a:lnTo>
                  <a:pt x="506653" y="304800"/>
                </a:lnTo>
                <a:lnTo>
                  <a:pt x="506653" y="247650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23405" y="2431739"/>
            <a:ext cx="65405" cy="123189"/>
          </a:xfrm>
          <a:custGeom>
            <a:avLst/>
            <a:gdLst/>
            <a:ahLst/>
            <a:cxnLst/>
            <a:rect l="l" t="t" r="r" b="b"/>
            <a:pathLst>
              <a:path w="65405" h="123189">
                <a:moveTo>
                  <a:pt x="0" y="123189"/>
                </a:moveTo>
                <a:lnTo>
                  <a:pt x="65177" y="123189"/>
                </a:lnTo>
                <a:lnTo>
                  <a:pt x="65177" y="0"/>
                </a:lnTo>
                <a:lnTo>
                  <a:pt x="0" y="0"/>
                </a:lnTo>
                <a:lnTo>
                  <a:pt x="0" y="123189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623402" y="2250129"/>
            <a:ext cx="638175" cy="370840"/>
          </a:xfrm>
          <a:custGeom>
            <a:avLst/>
            <a:gdLst/>
            <a:ahLst/>
            <a:cxnLst/>
            <a:rect l="l" t="t" r="r" b="b"/>
            <a:pathLst>
              <a:path w="638175" h="370839">
                <a:moveTo>
                  <a:pt x="266788" y="0"/>
                </a:moveTo>
                <a:lnTo>
                  <a:pt x="201612" y="0"/>
                </a:lnTo>
                <a:lnTo>
                  <a:pt x="201612" y="123190"/>
                </a:lnTo>
                <a:lnTo>
                  <a:pt x="65176" y="123190"/>
                </a:lnTo>
                <a:lnTo>
                  <a:pt x="65176" y="0"/>
                </a:lnTo>
                <a:lnTo>
                  <a:pt x="0" y="0"/>
                </a:lnTo>
                <a:lnTo>
                  <a:pt x="0" y="123190"/>
                </a:lnTo>
                <a:lnTo>
                  <a:pt x="0" y="181610"/>
                </a:lnTo>
                <a:lnTo>
                  <a:pt x="201612" y="181610"/>
                </a:lnTo>
                <a:lnTo>
                  <a:pt x="201612" y="304800"/>
                </a:lnTo>
                <a:lnTo>
                  <a:pt x="266788" y="304800"/>
                </a:lnTo>
                <a:lnTo>
                  <a:pt x="266788" y="181610"/>
                </a:lnTo>
                <a:lnTo>
                  <a:pt x="266788" y="123190"/>
                </a:lnTo>
                <a:lnTo>
                  <a:pt x="266788" y="0"/>
                </a:lnTo>
                <a:close/>
              </a:path>
              <a:path w="638175" h="370839">
                <a:moveTo>
                  <a:pt x="637870" y="247370"/>
                </a:moveTo>
                <a:lnTo>
                  <a:pt x="599198" y="247370"/>
                </a:lnTo>
                <a:lnTo>
                  <a:pt x="599198" y="59220"/>
                </a:lnTo>
                <a:lnTo>
                  <a:pt x="599198" y="558"/>
                </a:lnTo>
                <a:lnTo>
                  <a:pt x="534022" y="558"/>
                </a:lnTo>
                <a:lnTo>
                  <a:pt x="534022" y="59220"/>
                </a:lnTo>
                <a:lnTo>
                  <a:pt x="534022" y="247370"/>
                </a:lnTo>
                <a:lnTo>
                  <a:pt x="413219" y="247370"/>
                </a:lnTo>
                <a:lnTo>
                  <a:pt x="429856" y="206362"/>
                </a:lnTo>
                <a:lnTo>
                  <a:pt x="441350" y="159804"/>
                </a:lnTo>
                <a:lnTo>
                  <a:pt x="448779" y="110007"/>
                </a:lnTo>
                <a:lnTo>
                  <a:pt x="453199" y="59220"/>
                </a:lnTo>
                <a:lnTo>
                  <a:pt x="534022" y="59220"/>
                </a:lnTo>
                <a:lnTo>
                  <a:pt x="534022" y="558"/>
                </a:lnTo>
                <a:lnTo>
                  <a:pt x="392366" y="558"/>
                </a:lnTo>
                <a:lnTo>
                  <a:pt x="391109" y="52044"/>
                </a:lnTo>
                <a:lnTo>
                  <a:pt x="386651" y="103886"/>
                </a:lnTo>
                <a:lnTo>
                  <a:pt x="378002" y="154673"/>
                </a:lnTo>
                <a:lnTo>
                  <a:pt x="364172" y="202971"/>
                </a:lnTo>
                <a:lnTo>
                  <a:pt x="344131" y="247370"/>
                </a:lnTo>
                <a:lnTo>
                  <a:pt x="308508" y="247370"/>
                </a:lnTo>
                <a:lnTo>
                  <a:pt x="308508" y="370763"/>
                </a:lnTo>
                <a:lnTo>
                  <a:pt x="365861" y="370763"/>
                </a:lnTo>
                <a:lnTo>
                  <a:pt x="365861" y="304723"/>
                </a:lnTo>
                <a:lnTo>
                  <a:pt x="580517" y="304723"/>
                </a:lnTo>
                <a:lnTo>
                  <a:pt x="580517" y="370763"/>
                </a:lnTo>
                <a:lnTo>
                  <a:pt x="637870" y="370763"/>
                </a:lnTo>
                <a:lnTo>
                  <a:pt x="637870" y="304723"/>
                </a:lnTo>
                <a:lnTo>
                  <a:pt x="637870" y="247370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306897" y="2250683"/>
            <a:ext cx="267335" cy="304165"/>
          </a:xfrm>
          <a:custGeom>
            <a:avLst/>
            <a:gdLst/>
            <a:ahLst/>
            <a:cxnLst/>
            <a:rect l="l" t="t" r="r" b="b"/>
            <a:pathLst>
              <a:path w="267335" h="304164">
                <a:moveTo>
                  <a:pt x="266796" y="0"/>
                </a:moveTo>
                <a:lnTo>
                  <a:pt x="205527" y="0"/>
                </a:lnTo>
                <a:lnTo>
                  <a:pt x="63874" y="198572"/>
                </a:lnTo>
                <a:lnTo>
                  <a:pt x="64852" y="178204"/>
                </a:lnTo>
                <a:lnTo>
                  <a:pt x="65177" y="156858"/>
                </a:lnTo>
                <a:lnTo>
                  <a:pt x="65177" y="0"/>
                </a:lnTo>
                <a:lnTo>
                  <a:pt x="0" y="0"/>
                </a:lnTo>
                <a:lnTo>
                  <a:pt x="0" y="304161"/>
                </a:lnTo>
                <a:lnTo>
                  <a:pt x="61268" y="304161"/>
                </a:lnTo>
                <a:lnTo>
                  <a:pt x="202921" y="105587"/>
                </a:lnTo>
                <a:lnTo>
                  <a:pt x="201943" y="125954"/>
                </a:lnTo>
                <a:lnTo>
                  <a:pt x="201617" y="147300"/>
                </a:lnTo>
                <a:lnTo>
                  <a:pt x="201617" y="304161"/>
                </a:lnTo>
                <a:lnTo>
                  <a:pt x="266796" y="304161"/>
                </a:lnTo>
                <a:lnTo>
                  <a:pt x="266796" y="0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638868" y="2431739"/>
            <a:ext cx="65405" cy="123189"/>
          </a:xfrm>
          <a:custGeom>
            <a:avLst/>
            <a:gdLst/>
            <a:ahLst/>
            <a:cxnLst/>
            <a:rect l="l" t="t" r="r" b="b"/>
            <a:pathLst>
              <a:path w="65405" h="123189">
                <a:moveTo>
                  <a:pt x="0" y="123189"/>
                </a:moveTo>
                <a:lnTo>
                  <a:pt x="65177" y="123189"/>
                </a:lnTo>
                <a:lnTo>
                  <a:pt x="65177" y="0"/>
                </a:lnTo>
                <a:lnTo>
                  <a:pt x="0" y="0"/>
                </a:lnTo>
                <a:lnTo>
                  <a:pt x="0" y="123189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638856" y="2250129"/>
            <a:ext cx="267335" cy="304800"/>
          </a:xfrm>
          <a:custGeom>
            <a:avLst/>
            <a:gdLst/>
            <a:ahLst/>
            <a:cxnLst/>
            <a:rect l="l" t="t" r="r" b="b"/>
            <a:pathLst>
              <a:path w="267335" h="304800">
                <a:moveTo>
                  <a:pt x="266801" y="0"/>
                </a:moveTo>
                <a:lnTo>
                  <a:pt x="201625" y="0"/>
                </a:lnTo>
                <a:lnTo>
                  <a:pt x="201625" y="123190"/>
                </a:lnTo>
                <a:lnTo>
                  <a:pt x="65189" y="123190"/>
                </a:lnTo>
                <a:lnTo>
                  <a:pt x="65189" y="0"/>
                </a:lnTo>
                <a:lnTo>
                  <a:pt x="0" y="0"/>
                </a:lnTo>
                <a:lnTo>
                  <a:pt x="0" y="123190"/>
                </a:lnTo>
                <a:lnTo>
                  <a:pt x="0" y="181610"/>
                </a:lnTo>
                <a:lnTo>
                  <a:pt x="201625" y="181610"/>
                </a:lnTo>
                <a:lnTo>
                  <a:pt x="201625" y="304800"/>
                </a:lnTo>
                <a:lnTo>
                  <a:pt x="266801" y="304800"/>
                </a:lnTo>
                <a:lnTo>
                  <a:pt x="266801" y="181610"/>
                </a:lnTo>
                <a:lnTo>
                  <a:pt x="266801" y="123190"/>
                </a:lnTo>
                <a:lnTo>
                  <a:pt x="266801" y="0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970834" y="2250129"/>
            <a:ext cx="212725" cy="304800"/>
          </a:xfrm>
          <a:custGeom>
            <a:avLst/>
            <a:gdLst/>
            <a:ahLst/>
            <a:cxnLst/>
            <a:rect l="l" t="t" r="r" b="b"/>
            <a:pathLst>
              <a:path w="212725" h="304800">
                <a:moveTo>
                  <a:pt x="212483" y="0"/>
                </a:moveTo>
                <a:lnTo>
                  <a:pt x="0" y="0"/>
                </a:lnTo>
                <a:lnTo>
                  <a:pt x="0" y="59690"/>
                </a:lnTo>
                <a:lnTo>
                  <a:pt x="0" y="304800"/>
                </a:lnTo>
                <a:lnTo>
                  <a:pt x="65176" y="304800"/>
                </a:lnTo>
                <a:lnTo>
                  <a:pt x="65176" y="59690"/>
                </a:lnTo>
                <a:lnTo>
                  <a:pt x="212483" y="59690"/>
                </a:lnTo>
                <a:lnTo>
                  <a:pt x="212483" y="0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9" name="object 29"/>
          <p:cNvGrpSpPr/>
          <p:nvPr/>
        </p:nvGrpSpPr>
        <p:grpSpPr>
          <a:xfrm>
            <a:off x="3297596" y="2250683"/>
            <a:ext cx="1397635" cy="310515"/>
            <a:chOff x="3297596" y="2250683"/>
            <a:chExt cx="1397635" cy="310515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97596" y="2366264"/>
              <a:ext cx="215955" cy="16859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528326" y="2250688"/>
              <a:ext cx="1167130" cy="310515"/>
            </a:xfrm>
            <a:custGeom>
              <a:avLst/>
              <a:gdLst/>
              <a:ahLst/>
              <a:cxnLst/>
              <a:rect l="l" t="t" r="r" b="b"/>
              <a:pathLst>
                <a:path w="1167129" h="310514">
                  <a:moveTo>
                    <a:pt x="290258" y="0"/>
                  </a:moveTo>
                  <a:lnTo>
                    <a:pt x="218554" y="0"/>
                  </a:lnTo>
                  <a:lnTo>
                    <a:pt x="152069" y="156425"/>
                  </a:lnTo>
                  <a:lnTo>
                    <a:pt x="72123" y="0"/>
                  </a:lnTo>
                  <a:lnTo>
                    <a:pt x="0" y="0"/>
                  </a:lnTo>
                  <a:lnTo>
                    <a:pt x="121221" y="215087"/>
                  </a:lnTo>
                  <a:lnTo>
                    <a:pt x="116014" y="225945"/>
                  </a:lnTo>
                  <a:lnTo>
                    <a:pt x="106908" y="239763"/>
                  </a:lnTo>
                  <a:lnTo>
                    <a:pt x="95961" y="248107"/>
                  </a:lnTo>
                  <a:lnTo>
                    <a:pt x="83324" y="252222"/>
                  </a:lnTo>
                  <a:lnTo>
                    <a:pt x="69088" y="253326"/>
                  </a:lnTo>
                  <a:lnTo>
                    <a:pt x="59918" y="252933"/>
                  </a:lnTo>
                  <a:lnTo>
                    <a:pt x="50825" y="251802"/>
                  </a:lnTo>
                  <a:lnTo>
                    <a:pt x="42075" y="250024"/>
                  </a:lnTo>
                  <a:lnTo>
                    <a:pt x="33883" y="247675"/>
                  </a:lnTo>
                  <a:lnTo>
                    <a:pt x="33883" y="302856"/>
                  </a:lnTo>
                  <a:lnTo>
                    <a:pt x="45415" y="305841"/>
                  </a:lnTo>
                  <a:lnTo>
                    <a:pt x="57073" y="308178"/>
                  </a:lnTo>
                  <a:lnTo>
                    <a:pt x="68656" y="309702"/>
                  </a:lnTo>
                  <a:lnTo>
                    <a:pt x="79946" y="310248"/>
                  </a:lnTo>
                  <a:lnTo>
                    <a:pt x="107962" y="306743"/>
                  </a:lnTo>
                  <a:lnTo>
                    <a:pt x="133985" y="294601"/>
                  </a:lnTo>
                  <a:lnTo>
                    <a:pt x="157975" y="271386"/>
                  </a:lnTo>
                  <a:lnTo>
                    <a:pt x="179882" y="234632"/>
                  </a:lnTo>
                  <a:lnTo>
                    <a:pt x="290258" y="0"/>
                  </a:lnTo>
                  <a:close/>
                </a:path>
                <a:path w="1167129" h="310514">
                  <a:moveTo>
                    <a:pt x="567474" y="102108"/>
                  </a:moveTo>
                  <a:lnTo>
                    <a:pt x="558203" y="57353"/>
                  </a:lnTo>
                  <a:lnTo>
                    <a:pt x="557301" y="52971"/>
                  </a:lnTo>
                  <a:lnTo>
                    <a:pt x="529399" y="21564"/>
                  </a:lnTo>
                  <a:lnTo>
                    <a:pt x="500989" y="10210"/>
                  </a:lnTo>
                  <a:lnTo>
                    <a:pt x="500989" y="102108"/>
                  </a:lnTo>
                  <a:lnTo>
                    <a:pt x="496062" y="124129"/>
                  </a:lnTo>
                  <a:lnTo>
                    <a:pt x="482688" y="137845"/>
                  </a:lnTo>
                  <a:lnTo>
                    <a:pt x="463042" y="144881"/>
                  </a:lnTo>
                  <a:lnTo>
                    <a:pt x="439293" y="146862"/>
                  </a:lnTo>
                  <a:lnTo>
                    <a:pt x="386715" y="146862"/>
                  </a:lnTo>
                  <a:lnTo>
                    <a:pt x="386715" y="57353"/>
                  </a:lnTo>
                  <a:lnTo>
                    <a:pt x="439293" y="57353"/>
                  </a:lnTo>
                  <a:lnTo>
                    <a:pt x="463042" y="59283"/>
                  </a:lnTo>
                  <a:lnTo>
                    <a:pt x="482688" y="66205"/>
                  </a:lnTo>
                  <a:lnTo>
                    <a:pt x="496062" y="79908"/>
                  </a:lnTo>
                  <a:lnTo>
                    <a:pt x="500989" y="102108"/>
                  </a:lnTo>
                  <a:lnTo>
                    <a:pt x="500989" y="10210"/>
                  </a:lnTo>
                  <a:lnTo>
                    <a:pt x="487730" y="4902"/>
                  </a:lnTo>
                  <a:lnTo>
                    <a:pt x="436245" y="0"/>
                  </a:lnTo>
                  <a:lnTo>
                    <a:pt x="321538" y="0"/>
                  </a:lnTo>
                  <a:lnTo>
                    <a:pt x="321538" y="304165"/>
                  </a:lnTo>
                  <a:lnTo>
                    <a:pt x="386715" y="304165"/>
                  </a:lnTo>
                  <a:lnTo>
                    <a:pt x="386715" y="204216"/>
                  </a:lnTo>
                  <a:lnTo>
                    <a:pt x="436245" y="204216"/>
                  </a:lnTo>
                  <a:lnTo>
                    <a:pt x="487730" y="199326"/>
                  </a:lnTo>
                  <a:lnTo>
                    <a:pt x="529399" y="182664"/>
                  </a:lnTo>
                  <a:lnTo>
                    <a:pt x="557301" y="151244"/>
                  </a:lnTo>
                  <a:lnTo>
                    <a:pt x="558203" y="146862"/>
                  </a:lnTo>
                  <a:lnTo>
                    <a:pt x="567474" y="102108"/>
                  </a:lnTo>
                  <a:close/>
                </a:path>
                <a:path w="1167129" h="310514">
                  <a:moveTo>
                    <a:pt x="870331" y="304165"/>
                  </a:moveTo>
                  <a:lnTo>
                    <a:pt x="847153" y="247243"/>
                  </a:lnTo>
                  <a:lnTo>
                    <a:pt x="825220" y="193357"/>
                  </a:lnTo>
                  <a:lnTo>
                    <a:pt x="771080" y="60401"/>
                  </a:lnTo>
                  <a:lnTo>
                    <a:pt x="760399" y="34163"/>
                  </a:lnTo>
                  <a:lnTo>
                    <a:pt x="760399" y="193357"/>
                  </a:lnTo>
                  <a:lnTo>
                    <a:pt x="662203" y="193357"/>
                  </a:lnTo>
                  <a:lnTo>
                    <a:pt x="704342" y="84289"/>
                  </a:lnTo>
                  <a:lnTo>
                    <a:pt x="706958" y="78219"/>
                  </a:lnTo>
                  <a:lnTo>
                    <a:pt x="709129" y="72136"/>
                  </a:lnTo>
                  <a:lnTo>
                    <a:pt x="711301" y="60401"/>
                  </a:lnTo>
                  <a:lnTo>
                    <a:pt x="713473" y="72136"/>
                  </a:lnTo>
                  <a:lnTo>
                    <a:pt x="717816" y="84289"/>
                  </a:lnTo>
                  <a:lnTo>
                    <a:pt x="760399" y="193357"/>
                  </a:lnTo>
                  <a:lnTo>
                    <a:pt x="760399" y="34163"/>
                  </a:lnTo>
                  <a:lnTo>
                    <a:pt x="746493" y="0"/>
                  </a:lnTo>
                  <a:lnTo>
                    <a:pt x="676109" y="0"/>
                  </a:lnTo>
                  <a:lnTo>
                    <a:pt x="551827" y="304165"/>
                  </a:lnTo>
                  <a:lnTo>
                    <a:pt x="619175" y="304165"/>
                  </a:lnTo>
                  <a:lnTo>
                    <a:pt x="641781" y="247243"/>
                  </a:lnTo>
                  <a:lnTo>
                    <a:pt x="780821" y="247243"/>
                  </a:lnTo>
                  <a:lnTo>
                    <a:pt x="802982" y="304165"/>
                  </a:lnTo>
                  <a:lnTo>
                    <a:pt x="870331" y="304165"/>
                  </a:lnTo>
                  <a:close/>
                </a:path>
                <a:path w="1167129" h="310514">
                  <a:moveTo>
                    <a:pt x="1166672" y="0"/>
                  </a:moveTo>
                  <a:lnTo>
                    <a:pt x="958100" y="0"/>
                  </a:lnTo>
                  <a:lnTo>
                    <a:pt x="954379" y="55194"/>
                  </a:lnTo>
                  <a:lnTo>
                    <a:pt x="950023" y="110832"/>
                  </a:lnTo>
                  <a:lnTo>
                    <a:pt x="943546" y="162407"/>
                  </a:lnTo>
                  <a:lnTo>
                    <a:pt x="933450" y="205346"/>
                  </a:lnTo>
                  <a:lnTo>
                    <a:pt x="896404" y="247243"/>
                  </a:lnTo>
                  <a:lnTo>
                    <a:pt x="887717" y="247675"/>
                  </a:lnTo>
                  <a:lnTo>
                    <a:pt x="881202" y="246811"/>
                  </a:lnTo>
                  <a:lnTo>
                    <a:pt x="875550" y="245071"/>
                  </a:lnTo>
                  <a:lnTo>
                    <a:pt x="875550" y="302425"/>
                  </a:lnTo>
                  <a:lnTo>
                    <a:pt x="884504" y="305142"/>
                  </a:lnTo>
                  <a:lnTo>
                    <a:pt x="893140" y="306882"/>
                  </a:lnTo>
                  <a:lnTo>
                    <a:pt x="901458" y="307797"/>
                  </a:lnTo>
                  <a:lnTo>
                    <a:pt x="909447" y="308076"/>
                  </a:lnTo>
                  <a:lnTo>
                    <a:pt x="941451" y="300913"/>
                  </a:lnTo>
                  <a:lnTo>
                    <a:pt x="984300" y="250494"/>
                  </a:lnTo>
                  <a:lnTo>
                    <a:pt x="997483" y="211048"/>
                  </a:lnTo>
                  <a:lnTo>
                    <a:pt x="1006716" y="164655"/>
                  </a:lnTo>
                  <a:lnTo>
                    <a:pt x="1013193" y="113220"/>
                  </a:lnTo>
                  <a:lnTo>
                    <a:pt x="1018070" y="58661"/>
                  </a:lnTo>
                  <a:lnTo>
                    <a:pt x="1101496" y="58661"/>
                  </a:lnTo>
                  <a:lnTo>
                    <a:pt x="1101496" y="304165"/>
                  </a:lnTo>
                  <a:lnTo>
                    <a:pt x="1166672" y="304165"/>
                  </a:lnTo>
                  <a:lnTo>
                    <a:pt x="1166672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741934" y="2366264"/>
            <a:ext cx="215953" cy="1685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2456" y="1711674"/>
            <a:ext cx="1363345" cy="132715"/>
          </a:xfrm>
          <a:custGeom>
            <a:avLst/>
            <a:gdLst/>
            <a:ahLst/>
            <a:cxnLst/>
            <a:rect l="l" t="t" r="r" b="b"/>
            <a:pathLst>
              <a:path w="1363345" h="132714">
                <a:moveTo>
                  <a:pt x="229311" y="66128"/>
                </a:moveTo>
                <a:lnTo>
                  <a:pt x="205371" y="29464"/>
                </a:lnTo>
                <a:lnTo>
                  <a:pt x="184708" y="20497"/>
                </a:lnTo>
                <a:lnTo>
                  <a:pt x="184708" y="58153"/>
                </a:lnTo>
                <a:lnTo>
                  <a:pt x="184708" y="73990"/>
                </a:lnTo>
                <a:lnTo>
                  <a:pt x="144386" y="88176"/>
                </a:lnTo>
                <a:lnTo>
                  <a:pt x="137033" y="88176"/>
                </a:lnTo>
                <a:lnTo>
                  <a:pt x="137033" y="43916"/>
                </a:lnTo>
                <a:lnTo>
                  <a:pt x="144386" y="43916"/>
                </a:lnTo>
                <a:lnTo>
                  <a:pt x="184708" y="58153"/>
                </a:lnTo>
                <a:lnTo>
                  <a:pt x="184708" y="20497"/>
                </a:lnTo>
                <a:lnTo>
                  <a:pt x="178295" y="18605"/>
                </a:lnTo>
                <a:lnTo>
                  <a:pt x="167779" y="16497"/>
                </a:lnTo>
                <a:lnTo>
                  <a:pt x="156641" y="15189"/>
                </a:lnTo>
                <a:lnTo>
                  <a:pt x="144894" y="14693"/>
                </a:lnTo>
                <a:lnTo>
                  <a:pt x="137033" y="14693"/>
                </a:lnTo>
                <a:lnTo>
                  <a:pt x="137033" y="2730"/>
                </a:lnTo>
                <a:lnTo>
                  <a:pt x="94996" y="2730"/>
                </a:lnTo>
                <a:lnTo>
                  <a:pt x="94996" y="14693"/>
                </a:lnTo>
                <a:lnTo>
                  <a:pt x="94996" y="43916"/>
                </a:lnTo>
                <a:lnTo>
                  <a:pt x="94996" y="88176"/>
                </a:lnTo>
                <a:lnTo>
                  <a:pt x="88684" y="88176"/>
                </a:lnTo>
                <a:lnTo>
                  <a:pt x="50038" y="79489"/>
                </a:lnTo>
                <a:lnTo>
                  <a:pt x="45707" y="73990"/>
                </a:lnTo>
                <a:lnTo>
                  <a:pt x="45707" y="58153"/>
                </a:lnTo>
                <a:lnTo>
                  <a:pt x="88684" y="43916"/>
                </a:lnTo>
                <a:lnTo>
                  <a:pt x="94996" y="43916"/>
                </a:lnTo>
                <a:lnTo>
                  <a:pt x="94996" y="14693"/>
                </a:lnTo>
                <a:lnTo>
                  <a:pt x="86626" y="14693"/>
                </a:lnTo>
                <a:lnTo>
                  <a:pt x="75285" y="15201"/>
                </a:lnTo>
                <a:lnTo>
                  <a:pt x="34201" y="25425"/>
                </a:lnTo>
                <a:lnTo>
                  <a:pt x="2959" y="52463"/>
                </a:lnTo>
                <a:lnTo>
                  <a:pt x="0" y="66128"/>
                </a:lnTo>
                <a:lnTo>
                  <a:pt x="749" y="73075"/>
                </a:lnTo>
                <a:lnTo>
                  <a:pt x="26073" y="102514"/>
                </a:lnTo>
                <a:lnTo>
                  <a:pt x="64846" y="115684"/>
                </a:lnTo>
                <a:lnTo>
                  <a:pt x="87147" y="117398"/>
                </a:lnTo>
                <a:lnTo>
                  <a:pt x="94996" y="117398"/>
                </a:lnTo>
                <a:lnTo>
                  <a:pt x="94996" y="129184"/>
                </a:lnTo>
                <a:lnTo>
                  <a:pt x="137033" y="129184"/>
                </a:lnTo>
                <a:lnTo>
                  <a:pt x="137033" y="117398"/>
                </a:lnTo>
                <a:lnTo>
                  <a:pt x="144894" y="117398"/>
                </a:lnTo>
                <a:lnTo>
                  <a:pt x="188125" y="110642"/>
                </a:lnTo>
                <a:lnTo>
                  <a:pt x="221564" y="88176"/>
                </a:lnTo>
                <a:lnTo>
                  <a:pt x="223164" y="86169"/>
                </a:lnTo>
                <a:lnTo>
                  <a:pt x="226580" y="79819"/>
                </a:lnTo>
                <a:lnTo>
                  <a:pt x="228625" y="73139"/>
                </a:lnTo>
                <a:lnTo>
                  <a:pt x="229311" y="66128"/>
                </a:lnTo>
                <a:close/>
              </a:path>
              <a:path w="1363345" h="132714">
                <a:moveTo>
                  <a:pt x="384467" y="2730"/>
                </a:moveTo>
                <a:lnTo>
                  <a:pt x="339864" y="2730"/>
                </a:lnTo>
                <a:lnTo>
                  <a:pt x="303987" y="66306"/>
                </a:lnTo>
                <a:lnTo>
                  <a:pt x="269125" y="2730"/>
                </a:lnTo>
                <a:lnTo>
                  <a:pt x="224523" y="2730"/>
                </a:lnTo>
                <a:lnTo>
                  <a:pt x="276136" y="90055"/>
                </a:lnTo>
                <a:lnTo>
                  <a:pt x="276250" y="92329"/>
                </a:lnTo>
                <a:lnTo>
                  <a:pt x="263944" y="98602"/>
                </a:lnTo>
                <a:lnTo>
                  <a:pt x="257683" y="98602"/>
                </a:lnTo>
                <a:lnTo>
                  <a:pt x="257683" y="129527"/>
                </a:lnTo>
                <a:lnTo>
                  <a:pt x="296037" y="125679"/>
                </a:lnTo>
                <a:lnTo>
                  <a:pt x="320903" y="110045"/>
                </a:lnTo>
                <a:lnTo>
                  <a:pt x="384467" y="2730"/>
                </a:lnTo>
                <a:close/>
              </a:path>
              <a:path w="1363345" h="132714">
                <a:moveTo>
                  <a:pt x="535863" y="2730"/>
                </a:moveTo>
                <a:lnTo>
                  <a:pt x="386524" y="2730"/>
                </a:lnTo>
                <a:lnTo>
                  <a:pt x="386524" y="36906"/>
                </a:lnTo>
                <a:lnTo>
                  <a:pt x="386524" y="37084"/>
                </a:lnTo>
                <a:lnTo>
                  <a:pt x="440512" y="37084"/>
                </a:lnTo>
                <a:lnTo>
                  <a:pt x="440512" y="129184"/>
                </a:lnTo>
                <a:lnTo>
                  <a:pt x="482549" y="129184"/>
                </a:lnTo>
                <a:lnTo>
                  <a:pt x="482549" y="37084"/>
                </a:lnTo>
                <a:lnTo>
                  <a:pt x="535863" y="37084"/>
                </a:lnTo>
                <a:lnTo>
                  <a:pt x="535863" y="2730"/>
                </a:lnTo>
                <a:close/>
              </a:path>
              <a:path w="1363345" h="132714">
                <a:moveTo>
                  <a:pt x="702310" y="78206"/>
                </a:moveTo>
                <a:lnTo>
                  <a:pt x="700671" y="72631"/>
                </a:lnTo>
                <a:lnTo>
                  <a:pt x="700112" y="70688"/>
                </a:lnTo>
                <a:lnTo>
                  <a:pt x="695718" y="64770"/>
                </a:lnTo>
                <a:lnTo>
                  <a:pt x="659409" y="48412"/>
                </a:lnTo>
                <a:lnTo>
                  <a:pt x="659409" y="81686"/>
                </a:lnTo>
                <a:lnTo>
                  <a:pt x="659409" y="91135"/>
                </a:lnTo>
                <a:lnTo>
                  <a:pt x="657301" y="94919"/>
                </a:lnTo>
                <a:lnTo>
                  <a:pt x="648881" y="98679"/>
                </a:lnTo>
                <a:lnTo>
                  <a:pt x="641921" y="99618"/>
                </a:lnTo>
                <a:lnTo>
                  <a:pt x="627976" y="99618"/>
                </a:lnTo>
                <a:lnTo>
                  <a:pt x="622071" y="99479"/>
                </a:lnTo>
                <a:lnTo>
                  <a:pt x="586955" y="99275"/>
                </a:lnTo>
                <a:lnTo>
                  <a:pt x="586955" y="72631"/>
                </a:lnTo>
                <a:lnTo>
                  <a:pt x="638962" y="72631"/>
                </a:lnTo>
                <a:lnTo>
                  <a:pt x="659409" y="81686"/>
                </a:lnTo>
                <a:lnTo>
                  <a:pt x="659409" y="48412"/>
                </a:lnTo>
                <a:lnTo>
                  <a:pt x="656399" y="47955"/>
                </a:lnTo>
                <a:lnTo>
                  <a:pt x="645718" y="47104"/>
                </a:lnTo>
                <a:lnTo>
                  <a:pt x="633780" y="46824"/>
                </a:lnTo>
                <a:lnTo>
                  <a:pt x="586955" y="46824"/>
                </a:lnTo>
                <a:lnTo>
                  <a:pt x="586955" y="30759"/>
                </a:lnTo>
                <a:lnTo>
                  <a:pt x="692734" y="30759"/>
                </a:lnTo>
                <a:lnTo>
                  <a:pt x="692734" y="2908"/>
                </a:lnTo>
                <a:lnTo>
                  <a:pt x="547319" y="2908"/>
                </a:lnTo>
                <a:lnTo>
                  <a:pt x="547319" y="129362"/>
                </a:lnTo>
                <a:lnTo>
                  <a:pt x="639076" y="129362"/>
                </a:lnTo>
                <a:lnTo>
                  <a:pt x="678726" y="122758"/>
                </a:lnTo>
                <a:lnTo>
                  <a:pt x="700303" y="99618"/>
                </a:lnTo>
                <a:lnTo>
                  <a:pt x="701370" y="96621"/>
                </a:lnTo>
                <a:lnTo>
                  <a:pt x="702310" y="87833"/>
                </a:lnTo>
                <a:lnTo>
                  <a:pt x="702310" y="78206"/>
                </a:lnTo>
                <a:close/>
              </a:path>
              <a:path w="1363345" h="132714">
                <a:moveTo>
                  <a:pt x="873175" y="66471"/>
                </a:moveTo>
                <a:lnTo>
                  <a:pt x="856653" y="25234"/>
                </a:lnTo>
                <a:lnTo>
                  <a:pt x="828929" y="7086"/>
                </a:lnTo>
                <a:lnTo>
                  <a:pt x="828929" y="59410"/>
                </a:lnTo>
                <a:lnTo>
                  <a:pt x="828929" y="73533"/>
                </a:lnTo>
                <a:lnTo>
                  <a:pt x="797191" y="100647"/>
                </a:lnTo>
                <a:lnTo>
                  <a:pt x="784326" y="100647"/>
                </a:lnTo>
                <a:lnTo>
                  <a:pt x="752538" y="73533"/>
                </a:lnTo>
                <a:lnTo>
                  <a:pt x="752576" y="59410"/>
                </a:lnTo>
                <a:lnTo>
                  <a:pt x="783983" y="32296"/>
                </a:lnTo>
                <a:lnTo>
                  <a:pt x="796848" y="32296"/>
                </a:lnTo>
                <a:lnTo>
                  <a:pt x="828929" y="59410"/>
                </a:lnTo>
                <a:lnTo>
                  <a:pt x="828929" y="7086"/>
                </a:lnTo>
                <a:lnTo>
                  <a:pt x="823214" y="4864"/>
                </a:lnTo>
                <a:lnTo>
                  <a:pt x="812927" y="2159"/>
                </a:lnTo>
                <a:lnTo>
                  <a:pt x="802068" y="546"/>
                </a:lnTo>
                <a:lnTo>
                  <a:pt x="790651" y="0"/>
                </a:lnTo>
                <a:lnTo>
                  <a:pt x="779589" y="546"/>
                </a:lnTo>
                <a:lnTo>
                  <a:pt x="740003" y="13360"/>
                </a:lnTo>
                <a:lnTo>
                  <a:pt x="710399" y="48577"/>
                </a:lnTo>
                <a:lnTo>
                  <a:pt x="707605" y="66471"/>
                </a:lnTo>
                <a:lnTo>
                  <a:pt x="708317" y="75641"/>
                </a:lnTo>
                <a:lnTo>
                  <a:pt x="732002" y="113741"/>
                </a:lnTo>
                <a:lnTo>
                  <a:pt x="769112" y="130441"/>
                </a:lnTo>
                <a:lnTo>
                  <a:pt x="790816" y="132600"/>
                </a:lnTo>
                <a:lnTo>
                  <a:pt x="802233" y="132067"/>
                </a:lnTo>
                <a:lnTo>
                  <a:pt x="841921" y="119253"/>
                </a:lnTo>
                <a:lnTo>
                  <a:pt x="870508" y="84328"/>
                </a:lnTo>
                <a:lnTo>
                  <a:pt x="872515" y="75565"/>
                </a:lnTo>
                <a:lnTo>
                  <a:pt x="873175" y="66471"/>
                </a:lnTo>
                <a:close/>
              </a:path>
              <a:path w="1363345" h="132714">
                <a:moveTo>
                  <a:pt x="1027658" y="2730"/>
                </a:moveTo>
                <a:lnTo>
                  <a:pt x="905306" y="2730"/>
                </a:lnTo>
                <a:lnTo>
                  <a:pt x="903262" y="24358"/>
                </a:lnTo>
                <a:lnTo>
                  <a:pt x="900226" y="44983"/>
                </a:lnTo>
                <a:lnTo>
                  <a:pt x="891120" y="83223"/>
                </a:lnTo>
                <a:lnTo>
                  <a:pt x="877963" y="95186"/>
                </a:lnTo>
                <a:lnTo>
                  <a:pt x="872502" y="95186"/>
                </a:lnTo>
                <a:lnTo>
                  <a:pt x="872502" y="129184"/>
                </a:lnTo>
                <a:lnTo>
                  <a:pt x="915060" y="117678"/>
                </a:lnTo>
                <a:lnTo>
                  <a:pt x="933627" y="79082"/>
                </a:lnTo>
                <a:lnTo>
                  <a:pt x="943749" y="32639"/>
                </a:lnTo>
                <a:lnTo>
                  <a:pt x="985443" y="32639"/>
                </a:lnTo>
                <a:lnTo>
                  <a:pt x="985443" y="129184"/>
                </a:lnTo>
                <a:lnTo>
                  <a:pt x="1027658" y="129184"/>
                </a:lnTo>
                <a:lnTo>
                  <a:pt x="1027658" y="2730"/>
                </a:lnTo>
                <a:close/>
              </a:path>
              <a:path w="1363345" h="132714">
                <a:moveTo>
                  <a:pt x="1362748" y="129184"/>
                </a:moveTo>
                <a:lnTo>
                  <a:pt x="1350987" y="107480"/>
                </a:lnTo>
                <a:lnTo>
                  <a:pt x="1335519" y="78943"/>
                </a:lnTo>
                <a:lnTo>
                  <a:pt x="1315148" y="41351"/>
                </a:lnTo>
                <a:lnTo>
                  <a:pt x="1294218" y="2730"/>
                </a:lnTo>
                <a:lnTo>
                  <a:pt x="1293025" y="2730"/>
                </a:lnTo>
                <a:lnTo>
                  <a:pt x="1293025" y="78943"/>
                </a:lnTo>
                <a:lnTo>
                  <a:pt x="1252181" y="78943"/>
                </a:lnTo>
                <a:lnTo>
                  <a:pt x="1272692" y="41351"/>
                </a:lnTo>
                <a:lnTo>
                  <a:pt x="1293025" y="78943"/>
                </a:lnTo>
                <a:lnTo>
                  <a:pt x="1293025" y="2730"/>
                </a:lnTo>
                <a:lnTo>
                  <a:pt x="1250988" y="2730"/>
                </a:lnTo>
                <a:lnTo>
                  <a:pt x="1184021" y="126314"/>
                </a:lnTo>
                <a:lnTo>
                  <a:pt x="1118044" y="60667"/>
                </a:lnTo>
                <a:lnTo>
                  <a:pt x="1184351" y="2730"/>
                </a:lnTo>
                <a:lnTo>
                  <a:pt x="1132065" y="2730"/>
                </a:lnTo>
                <a:lnTo>
                  <a:pt x="1083868" y="46647"/>
                </a:lnTo>
                <a:lnTo>
                  <a:pt x="1083868" y="2730"/>
                </a:lnTo>
                <a:lnTo>
                  <a:pt x="1041666" y="2730"/>
                </a:lnTo>
                <a:lnTo>
                  <a:pt x="1041666" y="129184"/>
                </a:lnTo>
                <a:lnTo>
                  <a:pt x="1083868" y="129184"/>
                </a:lnTo>
                <a:lnTo>
                  <a:pt x="1083868" y="76212"/>
                </a:lnTo>
                <a:lnTo>
                  <a:pt x="1135138" y="129184"/>
                </a:lnTo>
                <a:lnTo>
                  <a:pt x="1182471" y="129184"/>
                </a:lnTo>
                <a:lnTo>
                  <a:pt x="1186916" y="129184"/>
                </a:lnTo>
                <a:lnTo>
                  <a:pt x="1225016" y="129184"/>
                </a:lnTo>
                <a:lnTo>
                  <a:pt x="1236802" y="107480"/>
                </a:lnTo>
                <a:lnTo>
                  <a:pt x="1308404" y="107480"/>
                </a:lnTo>
                <a:lnTo>
                  <a:pt x="1320203" y="129184"/>
                </a:lnTo>
                <a:lnTo>
                  <a:pt x="1362748" y="129184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09878" y="1930203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69" h="85089">
                <a:moveTo>
                  <a:pt x="113055" y="84582"/>
                </a:moveTo>
                <a:lnTo>
                  <a:pt x="103327" y="66636"/>
                </a:lnTo>
                <a:lnTo>
                  <a:pt x="94843" y="50977"/>
                </a:lnTo>
                <a:lnTo>
                  <a:pt x="76631" y="17373"/>
                </a:lnTo>
                <a:lnTo>
                  <a:pt x="74764" y="13931"/>
                </a:lnTo>
                <a:lnTo>
                  <a:pt x="74764" y="50977"/>
                </a:lnTo>
                <a:lnTo>
                  <a:pt x="38303" y="50977"/>
                </a:lnTo>
                <a:lnTo>
                  <a:pt x="56591" y="17373"/>
                </a:lnTo>
                <a:lnTo>
                  <a:pt x="74764" y="50977"/>
                </a:lnTo>
                <a:lnTo>
                  <a:pt x="74764" y="13931"/>
                </a:lnTo>
                <a:lnTo>
                  <a:pt x="67221" y="0"/>
                </a:lnTo>
                <a:lnTo>
                  <a:pt x="45847" y="0"/>
                </a:lnTo>
                <a:lnTo>
                  <a:pt x="0" y="84582"/>
                </a:lnTo>
                <a:lnTo>
                  <a:pt x="20129" y="84582"/>
                </a:lnTo>
                <a:lnTo>
                  <a:pt x="29845" y="66636"/>
                </a:lnTo>
                <a:lnTo>
                  <a:pt x="83223" y="66636"/>
                </a:lnTo>
                <a:lnTo>
                  <a:pt x="92938" y="84582"/>
                </a:lnTo>
                <a:lnTo>
                  <a:pt x="113055" y="84582"/>
                </a:lnTo>
                <a:close/>
              </a:path>
              <a:path w="712469" h="85089">
                <a:moveTo>
                  <a:pt x="214325" y="22555"/>
                </a:moveTo>
                <a:lnTo>
                  <a:pt x="212813" y="17653"/>
                </a:lnTo>
                <a:lnTo>
                  <a:pt x="210820" y="14859"/>
                </a:lnTo>
                <a:lnTo>
                  <a:pt x="206794" y="9194"/>
                </a:lnTo>
                <a:lnTo>
                  <a:pt x="202565" y="5905"/>
                </a:lnTo>
                <a:lnTo>
                  <a:pt x="196037" y="3086"/>
                </a:lnTo>
                <a:lnTo>
                  <a:pt x="196037" y="24460"/>
                </a:lnTo>
                <a:lnTo>
                  <a:pt x="196037" y="32918"/>
                </a:lnTo>
                <a:lnTo>
                  <a:pt x="180492" y="42062"/>
                </a:lnTo>
                <a:lnTo>
                  <a:pt x="137858" y="42062"/>
                </a:lnTo>
                <a:lnTo>
                  <a:pt x="137858" y="14973"/>
                </a:lnTo>
                <a:lnTo>
                  <a:pt x="148678" y="14973"/>
                </a:lnTo>
                <a:lnTo>
                  <a:pt x="181317" y="14922"/>
                </a:lnTo>
                <a:lnTo>
                  <a:pt x="196037" y="24460"/>
                </a:lnTo>
                <a:lnTo>
                  <a:pt x="196037" y="3086"/>
                </a:lnTo>
                <a:lnTo>
                  <a:pt x="191668" y="1181"/>
                </a:lnTo>
                <a:lnTo>
                  <a:pt x="185407" y="0"/>
                </a:lnTo>
                <a:lnTo>
                  <a:pt x="118541" y="0"/>
                </a:lnTo>
                <a:lnTo>
                  <a:pt x="118541" y="84582"/>
                </a:lnTo>
                <a:lnTo>
                  <a:pt x="137858" y="84582"/>
                </a:lnTo>
                <a:lnTo>
                  <a:pt x="137858" y="57150"/>
                </a:lnTo>
                <a:lnTo>
                  <a:pt x="181521" y="57150"/>
                </a:lnTo>
                <a:lnTo>
                  <a:pt x="212674" y="42062"/>
                </a:lnTo>
                <a:lnTo>
                  <a:pt x="214325" y="37871"/>
                </a:lnTo>
                <a:lnTo>
                  <a:pt x="214325" y="22555"/>
                </a:lnTo>
                <a:close/>
              </a:path>
              <a:path w="712469" h="85089">
                <a:moveTo>
                  <a:pt x="318452" y="0"/>
                </a:moveTo>
                <a:lnTo>
                  <a:pt x="222669" y="0"/>
                </a:lnTo>
                <a:lnTo>
                  <a:pt x="222669" y="16116"/>
                </a:lnTo>
                <a:lnTo>
                  <a:pt x="222669" y="16459"/>
                </a:lnTo>
                <a:lnTo>
                  <a:pt x="261188" y="16459"/>
                </a:lnTo>
                <a:lnTo>
                  <a:pt x="261188" y="84582"/>
                </a:lnTo>
                <a:lnTo>
                  <a:pt x="280504" y="84582"/>
                </a:lnTo>
                <a:lnTo>
                  <a:pt x="280504" y="16459"/>
                </a:lnTo>
                <a:lnTo>
                  <a:pt x="318452" y="16459"/>
                </a:lnTo>
                <a:lnTo>
                  <a:pt x="318452" y="0"/>
                </a:lnTo>
                <a:close/>
              </a:path>
              <a:path w="712469" h="85089">
                <a:moveTo>
                  <a:pt x="428180" y="0"/>
                </a:moveTo>
                <a:lnTo>
                  <a:pt x="408978" y="0"/>
                </a:lnTo>
                <a:lnTo>
                  <a:pt x="348399" y="62179"/>
                </a:lnTo>
                <a:lnTo>
                  <a:pt x="348399" y="0"/>
                </a:lnTo>
                <a:lnTo>
                  <a:pt x="329082" y="0"/>
                </a:lnTo>
                <a:lnTo>
                  <a:pt x="329082" y="84582"/>
                </a:lnTo>
                <a:lnTo>
                  <a:pt x="348399" y="84582"/>
                </a:lnTo>
                <a:lnTo>
                  <a:pt x="408978" y="22288"/>
                </a:lnTo>
                <a:lnTo>
                  <a:pt x="408978" y="84582"/>
                </a:lnTo>
                <a:lnTo>
                  <a:pt x="428180" y="84582"/>
                </a:lnTo>
                <a:lnTo>
                  <a:pt x="428180" y="0"/>
                </a:lnTo>
                <a:close/>
              </a:path>
              <a:path w="712469" h="85089">
                <a:moveTo>
                  <a:pt x="528993" y="84582"/>
                </a:moveTo>
                <a:lnTo>
                  <a:pt x="476072" y="38747"/>
                </a:lnTo>
                <a:lnTo>
                  <a:pt x="527278" y="0"/>
                </a:lnTo>
                <a:lnTo>
                  <a:pt x="500189" y="0"/>
                </a:lnTo>
                <a:lnTo>
                  <a:pt x="459841" y="31661"/>
                </a:lnTo>
                <a:lnTo>
                  <a:pt x="459841" y="0"/>
                </a:lnTo>
                <a:lnTo>
                  <a:pt x="440524" y="0"/>
                </a:lnTo>
                <a:lnTo>
                  <a:pt x="440524" y="84582"/>
                </a:lnTo>
                <a:lnTo>
                  <a:pt x="459841" y="84582"/>
                </a:lnTo>
                <a:lnTo>
                  <a:pt x="459841" y="46520"/>
                </a:lnTo>
                <a:lnTo>
                  <a:pt x="502361" y="84582"/>
                </a:lnTo>
                <a:lnTo>
                  <a:pt x="528993" y="84582"/>
                </a:lnTo>
                <a:close/>
              </a:path>
              <a:path w="712469" h="85089">
                <a:moveTo>
                  <a:pt x="632320" y="0"/>
                </a:moveTo>
                <a:lnTo>
                  <a:pt x="611632" y="0"/>
                </a:lnTo>
                <a:lnTo>
                  <a:pt x="579628" y="54749"/>
                </a:lnTo>
                <a:lnTo>
                  <a:pt x="550138" y="0"/>
                </a:lnTo>
                <a:lnTo>
                  <a:pt x="529450" y="0"/>
                </a:lnTo>
                <a:lnTo>
                  <a:pt x="563968" y="62407"/>
                </a:lnTo>
                <a:lnTo>
                  <a:pt x="564464" y="64084"/>
                </a:lnTo>
                <a:lnTo>
                  <a:pt x="564540" y="67856"/>
                </a:lnTo>
                <a:lnTo>
                  <a:pt x="560235" y="69265"/>
                </a:lnTo>
                <a:lnTo>
                  <a:pt x="551624" y="69265"/>
                </a:lnTo>
                <a:lnTo>
                  <a:pt x="551624" y="84810"/>
                </a:lnTo>
                <a:lnTo>
                  <a:pt x="589800" y="71780"/>
                </a:lnTo>
                <a:lnTo>
                  <a:pt x="632320" y="0"/>
                </a:lnTo>
                <a:close/>
              </a:path>
              <a:path w="712469" h="85089">
                <a:moveTo>
                  <a:pt x="712330" y="0"/>
                </a:moveTo>
                <a:lnTo>
                  <a:pt x="639406" y="0"/>
                </a:lnTo>
                <a:lnTo>
                  <a:pt x="638746" y="7785"/>
                </a:lnTo>
                <a:lnTo>
                  <a:pt x="637908" y="15367"/>
                </a:lnTo>
                <a:lnTo>
                  <a:pt x="628662" y="57721"/>
                </a:lnTo>
                <a:lnTo>
                  <a:pt x="622566" y="67094"/>
                </a:lnTo>
                <a:lnTo>
                  <a:pt x="617461" y="67094"/>
                </a:lnTo>
                <a:lnTo>
                  <a:pt x="617461" y="84582"/>
                </a:lnTo>
                <a:lnTo>
                  <a:pt x="647992" y="55981"/>
                </a:lnTo>
                <a:lnTo>
                  <a:pt x="656894" y="15430"/>
                </a:lnTo>
                <a:lnTo>
                  <a:pt x="693013" y="15430"/>
                </a:lnTo>
                <a:lnTo>
                  <a:pt x="693013" y="84582"/>
                </a:lnTo>
                <a:lnTo>
                  <a:pt x="712330" y="84582"/>
                </a:lnTo>
                <a:lnTo>
                  <a:pt x="712330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1361" y="1929966"/>
            <a:ext cx="205282" cy="870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2263635" y="6775291"/>
            <a:ext cx="1468120" cy="161925"/>
          </a:xfrm>
          <a:custGeom>
            <a:avLst/>
            <a:gdLst/>
            <a:ahLst/>
            <a:cxnLst/>
            <a:rect l="l" t="t" r="r" b="b"/>
            <a:pathLst>
              <a:path w="1468120" h="161925">
                <a:moveTo>
                  <a:pt x="154990" y="106908"/>
                </a:moveTo>
                <a:lnTo>
                  <a:pt x="126707" y="80060"/>
                </a:lnTo>
                <a:lnTo>
                  <a:pt x="112102" y="77114"/>
                </a:lnTo>
                <a:lnTo>
                  <a:pt x="112102" y="110388"/>
                </a:lnTo>
                <a:lnTo>
                  <a:pt x="112102" y="119849"/>
                </a:lnTo>
                <a:lnTo>
                  <a:pt x="109994" y="123634"/>
                </a:lnTo>
                <a:lnTo>
                  <a:pt x="101561" y="127393"/>
                </a:lnTo>
                <a:lnTo>
                  <a:pt x="94615" y="128333"/>
                </a:lnTo>
                <a:lnTo>
                  <a:pt x="80657" y="128333"/>
                </a:lnTo>
                <a:lnTo>
                  <a:pt x="74764" y="128181"/>
                </a:lnTo>
                <a:lnTo>
                  <a:pt x="39649" y="127990"/>
                </a:lnTo>
                <a:lnTo>
                  <a:pt x="39649" y="101333"/>
                </a:lnTo>
                <a:lnTo>
                  <a:pt x="91655" y="101333"/>
                </a:lnTo>
                <a:lnTo>
                  <a:pt x="112102" y="110388"/>
                </a:lnTo>
                <a:lnTo>
                  <a:pt x="112102" y="77114"/>
                </a:lnTo>
                <a:lnTo>
                  <a:pt x="109093" y="76657"/>
                </a:lnTo>
                <a:lnTo>
                  <a:pt x="98399" y="75806"/>
                </a:lnTo>
                <a:lnTo>
                  <a:pt x="86461" y="75526"/>
                </a:lnTo>
                <a:lnTo>
                  <a:pt x="39649" y="75526"/>
                </a:lnTo>
                <a:lnTo>
                  <a:pt x="39649" y="59474"/>
                </a:lnTo>
                <a:lnTo>
                  <a:pt x="145427" y="59474"/>
                </a:lnTo>
                <a:lnTo>
                  <a:pt x="145427" y="31610"/>
                </a:lnTo>
                <a:lnTo>
                  <a:pt x="0" y="31610"/>
                </a:lnTo>
                <a:lnTo>
                  <a:pt x="0" y="158064"/>
                </a:lnTo>
                <a:lnTo>
                  <a:pt x="91757" y="158064"/>
                </a:lnTo>
                <a:lnTo>
                  <a:pt x="131406" y="151460"/>
                </a:lnTo>
                <a:lnTo>
                  <a:pt x="154990" y="116535"/>
                </a:lnTo>
                <a:lnTo>
                  <a:pt x="154990" y="106908"/>
                </a:lnTo>
                <a:close/>
              </a:path>
              <a:path w="1468120" h="161925">
                <a:moveTo>
                  <a:pt x="299466" y="31597"/>
                </a:moveTo>
                <a:lnTo>
                  <a:pt x="163880" y="31597"/>
                </a:lnTo>
                <a:lnTo>
                  <a:pt x="163880" y="62077"/>
                </a:lnTo>
                <a:lnTo>
                  <a:pt x="163880" y="78587"/>
                </a:lnTo>
                <a:lnTo>
                  <a:pt x="163880" y="109067"/>
                </a:lnTo>
                <a:lnTo>
                  <a:pt x="163880" y="126847"/>
                </a:lnTo>
                <a:lnTo>
                  <a:pt x="163880" y="128117"/>
                </a:lnTo>
                <a:lnTo>
                  <a:pt x="163880" y="157327"/>
                </a:lnTo>
                <a:lnTo>
                  <a:pt x="299377" y="157327"/>
                </a:lnTo>
                <a:lnTo>
                  <a:pt x="299377" y="128117"/>
                </a:lnTo>
                <a:lnTo>
                  <a:pt x="299377" y="126847"/>
                </a:lnTo>
                <a:lnTo>
                  <a:pt x="274485" y="126847"/>
                </a:lnTo>
                <a:lnTo>
                  <a:pt x="274485" y="128117"/>
                </a:lnTo>
                <a:lnTo>
                  <a:pt x="206082" y="128117"/>
                </a:lnTo>
                <a:lnTo>
                  <a:pt x="206082" y="126847"/>
                </a:lnTo>
                <a:lnTo>
                  <a:pt x="206082" y="109067"/>
                </a:lnTo>
                <a:lnTo>
                  <a:pt x="285026" y="109067"/>
                </a:lnTo>
                <a:lnTo>
                  <a:pt x="285026" y="78587"/>
                </a:lnTo>
                <a:lnTo>
                  <a:pt x="206082" y="78587"/>
                </a:lnTo>
                <a:lnTo>
                  <a:pt x="206082" y="62077"/>
                </a:lnTo>
                <a:lnTo>
                  <a:pt x="299466" y="62077"/>
                </a:lnTo>
                <a:lnTo>
                  <a:pt x="299466" y="31597"/>
                </a:lnTo>
                <a:close/>
              </a:path>
              <a:path w="1468120" h="161925">
                <a:moveTo>
                  <a:pt x="430098" y="0"/>
                </a:moveTo>
                <a:lnTo>
                  <a:pt x="407377" y="0"/>
                </a:lnTo>
                <a:lnTo>
                  <a:pt x="407377" y="5245"/>
                </a:lnTo>
                <a:lnTo>
                  <a:pt x="405523" y="9626"/>
                </a:lnTo>
                <a:lnTo>
                  <a:pt x="398119" y="16687"/>
                </a:lnTo>
                <a:lnTo>
                  <a:pt x="393471" y="18453"/>
                </a:lnTo>
                <a:lnTo>
                  <a:pt x="382206" y="18453"/>
                </a:lnTo>
                <a:lnTo>
                  <a:pt x="377494" y="16687"/>
                </a:lnTo>
                <a:lnTo>
                  <a:pt x="370090" y="9626"/>
                </a:lnTo>
                <a:lnTo>
                  <a:pt x="368249" y="5245"/>
                </a:lnTo>
                <a:lnTo>
                  <a:pt x="368249" y="0"/>
                </a:lnTo>
                <a:lnTo>
                  <a:pt x="345516" y="0"/>
                </a:lnTo>
                <a:lnTo>
                  <a:pt x="370763" y="31889"/>
                </a:lnTo>
                <a:lnTo>
                  <a:pt x="388061" y="34010"/>
                </a:lnTo>
                <a:lnTo>
                  <a:pt x="396938" y="33477"/>
                </a:lnTo>
                <a:lnTo>
                  <a:pt x="429374" y="7937"/>
                </a:lnTo>
                <a:lnTo>
                  <a:pt x="430098" y="0"/>
                </a:lnTo>
                <a:close/>
              </a:path>
              <a:path w="1468120" h="161925">
                <a:moveTo>
                  <a:pt x="465302" y="31445"/>
                </a:moveTo>
                <a:lnTo>
                  <a:pt x="423265" y="31445"/>
                </a:lnTo>
                <a:lnTo>
                  <a:pt x="353212" y="109880"/>
                </a:lnTo>
                <a:lnTo>
                  <a:pt x="353212" y="31445"/>
                </a:lnTo>
                <a:lnTo>
                  <a:pt x="310997" y="31445"/>
                </a:lnTo>
                <a:lnTo>
                  <a:pt x="310997" y="157886"/>
                </a:lnTo>
                <a:lnTo>
                  <a:pt x="353212" y="157886"/>
                </a:lnTo>
                <a:lnTo>
                  <a:pt x="395998" y="109880"/>
                </a:lnTo>
                <a:lnTo>
                  <a:pt x="423265" y="79286"/>
                </a:lnTo>
                <a:lnTo>
                  <a:pt x="423265" y="157886"/>
                </a:lnTo>
                <a:lnTo>
                  <a:pt x="465302" y="157886"/>
                </a:lnTo>
                <a:lnTo>
                  <a:pt x="465302" y="79286"/>
                </a:lnTo>
                <a:lnTo>
                  <a:pt x="465302" y="31445"/>
                </a:lnTo>
                <a:close/>
              </a:path>
              <a:path w="1468120" h="161925">
                <a:moveTo>
                  <a:pt x="641477" y="82537"/>
                </a:moveTo>
                <a:lnTo>
                  <a:pt x="621106" y="48145"/>
                </a:lnTo>
                <a:lnTo>
                  <a:pt x="580809" y="29883"/>
                </a:lnTo>
                <a:lnTo>
                  <a:pt x="560654" y="28194"/>
                </a:lnTo>
                <a:lnTo>
                  <a:pt x="549122" y="28740"/>
                </a:lnTo>
                <a:lnTo>
                  <a:pt x="508495" y="41554"/>
                </a:lnTo>
                <a:lnTo>
                  <a:pt x="478701" y="76809"/>
                </a:lnTo>
                <a:lnTo>
                  <a:pt x="475894" y="94843"/>
                </a:lnTo>
                <a:lnTo>
                  <a:pt x="476605" y="103936"/>
                </a:lnTo>
                <a:lnTo>
                  <a:pt x="500481" y="142252"/>
                </a:lnTo>
                <a:lnTo>
                  <a:pt x="538251" y="159131"/>
                </a:lnTo>
                <a:lnTo>
                  <a:pt x="560654" y="161302"/>
                </a:lnTo>
                <a:lnTo>
                  <a:pt x="570979" y="160896"/>
                </a:lnTo>
                <a:lnTo>
                  <a:pt x="614184" y="146596"/>
                </a:lnTo>
                <a:lnTo>
                  <a:pt x="638975" y="115176"/>
                </a:lnTo>
                <a:lnTo>
                  <a:pt x="597395" y="107315"/>
                </a:lnTo>
                <a:lnTo>
                  <a:pt x="594194" y="114261"/>
                </a:lnTo>
                <a:lnTo>
                  <a:pt x="589267" y="119621"/>
                </a:lnTo>
                <a:lnTo>
                  <a:pt x="575945" y="127139"/>
                </a:lnTo>
                <a:lnTo>
                  <a:pt x="568680" y="129006"/>
                </a:lnTo>
                <a:lnTo>
                  <a:pt x="553758" y="129006"/>
                </a:lnTo>
                <a:lnTo>
                  <a:pt x="521919" y="108026"/>
                </a:lnTo>
                <a:lnTo>
                  <a:pt x="519988" y="101904"/>
                </a:lnTo>
                <a:lnTo>
                  <a:pt x="519988" y="87769"/>
                </a:lnTo>
                <a:lnTo>
                  <a:pt x="554101" y="60490"/>
                </a:lnTo>
                <a:lnTo>
                  <a:pt x="565607" y="60490"/>
                </a:lnTo>
                <a:lnTo>
                  <a:pt x="597738" y="82537"/>
                </a:lnTo>
                <a:lnTo>
                  <a:pt x="641477" y="82537"/>
                </a:lnTo>
                <a:close/>
              </a:path>
              <a:path w="1468120" h="161925">
                <a:moveTo>
                  <a:pt x="807059" y="106908"/>
                </a:moveTo>
                <a:lnTo>
                  <a:pt x="778776" y="80060"/>
                </a:lnTo>
                <a:lnTo>
                  <a:pt x="764171" y="77114"/>
                </a:lnTo>
                <a:lnTo>
                  <a:pt x="764171" y="110388"/>
                </a:lnTo>
                <a:lnTo>
                  <a:pt x="764171" y="119849"/>
                </a:lnTo>
                <a:lnTo>
                  <a:pt x="762063" y="123634"/>
                </a:lnTo>
                <a:lnTo>
                  <a:pt x="753630" y="127393"/>
                </a:lnTo>
                <a:lnTo>
                  <a:pt x="746683" y="128333"/>
                </a:lnTo>
                <a:lnTo>
                  <a:pt x="732726" y="128333"/>
                </a:lnTo>
                <a:lnTo>
                  <a:pt x="726833" y="128181"/>
                </a:lnTo>
                <a:lnTo>
                  <a:pt x="691718" y="127990"/>
                </a:lnTo>
                <a:lnTo>
                  <a:pt x="691718" y="101333"/>
                </a:lnTo>
                <a:lnTo>
                  <a:pt x="743724" y="101333"/>
                </a:lnTo>
                <a:lnTo>
                  <a:pt x="764171" y="110388"/>
                </a:lnTo>
                <a:lnTo>
                  <a:pt x="764171" y="77114"/>
                </a:lnTo>
                <a:lnTo>
                  <a:pt x="761161" y="76657"/>
                </a:lnTo>
                <a:lnTo>
                  <a:pt x="750468" y="75806"/>
                </a:lnTo>
                <a:lnTo>
                  <a:pt x="738530" y="75526"/>
                </a:lnTo>
                <a:lnTo>
                  <a:pt x="691718" y="75526"/>
                </a:lnTo>
                <a:lnTo>
                  <a:pt x="691718" y="59474"/>
                </a:lnTo>
                <a:lnTo>
                  <a:pt x="797483" y="59474"/>
                </a:lnTo>
                <a:lnTo>
                  <a:pt x="797483" y="31610"/>
                </a:lnTo>
                <a:lnTo>
                  <a:pt x="652068" y="31610"/>
                </a:lnTo>
                <a:lnTo>
                  <a:pt x="652068" y="158064"/>
                </a:lnTo>
                <a:lnTo>
                  <a:pt x="743826" y="158064"/>
                </a:lnTo>
                <a:lnTo>
                  <a:pt x="783475" y="151460"/>
                </a:lnTo>
                <a:lnTo>
                  <a:pt x="805053" y="128333"/>
                </a:lnTo>
                <a:lnTo>
                  <a:pt x="806119" y="125323"/>
                </a:lnTo>
                <a:lnTo>
                  <a:pt x="807059" y="116535"/>
                </a:lnTo>
                <a:lnTo>
                  <a:pt x="807059" y="106908"/>
                </a:lnTo>
                <a:close/>
              </a:path>
              <a:path w="1468120" h="161925">
                <a:moveTo>
                  <a:pt x="977938" y="95173"/>
                </a:moveTo>
                <a:lnTo>
                  <a:pt x="961402" y="53936"/>
                </a:lnTo>
                <a:lnTo>
                  <a:pt x="933678" y="35788"/>
                </a:lnTo>
                <a:lnTo>
                  <a:pt x="933678" y="88112"/>
                </a:lnTo>
                <a:lnTo>
                  <a:pt x="933678" y="102247"/>
                </a:lnTo>
                <a:lnTo>
                  <a:pt x="901954" y="129349"/>
                </a:lnTo>
                <a:lnTo>
                  <a:pt x="889076" y="129349"/>
                </a:lnTo>
                <a:lnTo>
                  <a:pt x="857300" y="102247"/>
                </a:lnTo>
                <a:lnTo>
                  <a:pt x="857326" y="88112"/>
                </a:lnTo>
                <a:lnTo>
                  <a:pt x="888733" y="61010"/>
                </a:lnTo>
                <a:lnTo>
                  <a:pt x="901611" y="61010"/>
                </a:lnTo>
                <a:lnTo>
                  <a:pt x="933678" y="88112"/>
                </a:lnTo>
                <a:lnTo>
                  <a:pt x="933678" y="35788"/>
                </a:lnTo>
                <a:lnTo>
                  <a:pt x="927963" y="33566"/>
                </a:lnTo>
                <a:lnTo>
                  <a:pt x="917676" y="30873"/>
                </a:lnTo>
                <a:lnTo>
                  <a:pt x="906818" y="29248"/>
                </a:lnTo>
                <a:lnTo>
                  <a:pt x="895400" y="28714"/>
                </a:lnTo>
                <a:lnTo>
                  <a:pt x="884339" y="29248"/>
                </a:lnTo>
                <a:lnTo>
                  <a:pt x="844753" y="42062"/>
                </a:lnTo>
                <a:lnTo>
                  <a:pt x="815149" y="77279"/>
                </a:lnTo>
                <a:lnTo>
                  <a:pt x="812355" y="95173"/>
                </a:lnTo>
                <a:lnTo>
                  <a:pt x="813066" y="104343"/>
                </a:lnTo>
                <a:lnTo>
                  <a:pt x="836752" y="142443"/>
                </a:lnTo>
                <a:lnTo>
                  <a:pt x="873874" y="159156"/>
                </a:lnTo>
                <a:lnTo>
                  <a:pt x="895565" y="161302"/>
                </a:lnTo>
                <a:lnTo>
                  <a:pt x="906983" y="160769"/>
                </a:lnTo>
                <a:lnTo>
                  <a:pt x="946670" y="147955"/>
                </a:lnTo>
                <a:lnTo>
                  <a:pt x="975271" y="113042"/>
                </a:lnTo>
                <a:lnTo>
                  <a:pt x="977277" y="104279"/>
                </a:lnTo>
                <a:lnTo>
                  <a:pt x="977938" y="95173"/>
                </a:lnTo>
                <a:close/>
              </a:path>
              <a:path w="1468120" h="161925">
                <a:moveTo>
                  <a:pt x="1132408" y="31445"/>
                </a:moveTo>
                <a:lnTo>
                  <a:pt x="1010056" y="31445"/>
                </a:lnTo>
                <a:lnTo>
                  <a:pt x="1008024" y="53073"/>
                </a:lnTo>
                <a:lnTo>
                  <a:pt x="1004976" y="73698"/>
                </a:lnTo>
                <a:lnTo>
                  <a:pt x="995883" y="111925"/>
                </a:lnTo>
                <a:lnTo>
                  <a:pt x="982726" y="123888"/>
                </a:lnTo>
                <a:lnTo>
                  <a:pt x="977252" y="123888"/>
                </a:lnTo>
                <a:lnTo>
                  <a:pt x="977252" y="157886"/>
                </a:lnTo>
                <a:lnTo>
                  <a:pt x="1019822" y="146380"/>
                </a:lnTo>
                <a:lnTo>
                  <a:pt x="1038377" y="107784"/>
                </a:lnTo>
                <a:lnTo>
                  <a:pt x="1048499" y="61341"/>
                </a:lnTo>
                <a:lnTo>
                  <a:pt x="1090206" y="61341"/>
                </a:lnTo>
                <a:lnTo>
                  <a:pt x="1090206" y="157886"/>
                </a:lnTo>
                <a:lnTo>
                  <a:pt x="1132408" y="157886"/>
                </a:lnTo>
                <a:lnTo>
                  <a:pt x="1132408" y="31445"/>
                </a:lnTo>
                <a:close/>
              </a:path>
              <a:path w="1468120" h="161925">
                <a:moveTo>
                  <a:pt x="1467497" y="157886"/>
                </a:moveTo>
                <a:lnTo>
                  <a:pt x="1455737" y="136194"/>
                </a:lnTo>
                <a:lnTo>
                  <a:pt x="1440281" y="107657"/>
                </a:lnTo>
                <a:lnTo>
                  <a:pt x="1419898" y="70053"/>
                </a:lnTo>
                <a:lnTo>
                  <a:pt x="1398981" y="31445"/>
                </a:lnTo>
                <a:lnTo>
                  <a:pt x="1397787" y="31445"/>
                </a:lnTo>
                <a:lnTo>
                  <a:pt x="1397787" y="107657"/>
                </a:lnTo>
                <a:lnTo>
                  <a:pt x="1356944" y="107657"/>
                </a:lnTo>
                <a:lnTo>
                  <a:pt x="1377442" y="70053"/>
                </a:lnTo>
                <a:lnTo>
                  <a:pt x="1397787" y="107657"/>
                </a:lnTo>
                <a:lnTo>
                  <a:pt x="1397787" y="31445"/>
                </a:lnTo>
                <a:lnTo>
                  <a:pt x="1355750" y="31445"/>
                </a:lnTo>
                <a:lnTo>
                  <a:pt x="1288770" y="155016"/>
                </a:lnTo>
                <a:lnTo>
                  <a:pt x="1222806" y="89369"/>
                </a:lnTo>
                <a:lnTo>
                  <a:pt x="1289100" y="31445"/>
                </a:lnTo>
                <a:lnTo>
                  <a:pt x="1236814" y="31445"/>
                </a:lnTo>
                <a:lnTo>
                  <a:pt x="1188631" y="75361"/>
                </a:lnTo>
                <a:lnTo>
                  <a:pt x="1188631" y="31445"/>
                </a:lnTo>
                <a:lnTo>
                  <a:pt x="1146416" y="31445"/>
                </a:lnTo>
                <a:lnTo>
                  <a:pt x="1146416" y="157886"/>
                </a:lnTo>
                <a:lnTo>
                  <a:pt x="1188631" y="157886"/>
                </a:lnTo>
                <a:lnTo>
                  <a:pt x="1188631" y="104927"/>
                </a:lnTo>
                <a:lnTo>
                  <a:pt x="1239888" y="157886"/>
                </a:lnTo>
                <a:lnTo>
                  <a:pt x="1287221" y="157886"/>
                </a:lnTo>
                <a:lnTo>
                  <a:pt x="1291666" y="157886"/>
                </a:lnTo>
                <a:lnTo>
                  <a:pt x="1329766" y="157886"/>
                </a:lnTo>
                <a:lnTo>
                  <a:pt x="1341564" y="136194"/>
                </a:lnTo>
                <a:lnTo>
                  <a:pt x="1413167" y="136194"/>
                </a:lnTo>
                <a:lnTo>
                  <a:pt x="1424952" y="157886"/>
                </a:lnTo>
                <a:lnTo>
                  <a:pt x="1467497" y="157886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255939" y="7022523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69" h="85090">
                <a:moveTo>
                  <a:pt x="113055" y="84582"/>
                </a:moveTo>
                <a:lnTo>
                  <a:pt x="103327" y="66636"/>
                </a:lnTo>
                <a:lnTo>
                  <a:pt x="94843" y="50977"/>
                </a:lnTo>
                <a:lnTo>
                  <a:pt x="76631" y="17373"/>
                </a:lnTo>
                <a:lnTo>
                  <a:pt x="74764" y="13931"/>
                </a:lnTo>
                <a:lnTo>
                  <a:pt x="74764" y="50977"/>
                </a:lnTo>
                <a:lnTo>
                  <a:pt x="38303" y="50977"/>
                </a:lnTo>
                <a:lnTo>
                  <a:pt x="56591" y="17373"/>
                </a:lnTo>
                <a:lnTo>
                  <a:pt x="74764" y="50977"/>
                </a:lnTo>
                <a:lnTo>
                  <a:pt x="74764" y="13931"/>
                </a:lnTo>
                <a:lnTo>
                  <a:pt x="67221" y="0"/>
                </a:lnTo>
                <a:lnTo>
                  <a:pt x="45847" y="0"/>
                </a:lnTo>
                <a:lnTo>
                  <a:pt x="0" y="84582"/>
                </a:lnTo>
                <a:lnTo>
                  <a:pt x="20129" y="84582"/>
                </a:lnTo>
                <a:lnTo>
                  <a:pt x="29845" y="66636"/>
                </a:lnTo>
                <a:lnTo>
                  <a:pt x="83223" y="66636"/>
                </a:lnTo>
                <a:lnTo>
                  <a:pt x="92938" y="84582"/>
                </a:lnTo>
                <a:lnTo>
                  <a:pt x="113055" y="84582"/>
                </a:lnTo>
                <a:close/>
              </a:path>
              <a:path w="712469" h="85090">
                <a:moveTo>
                  <a:pt x="214325" y="22555"/>
                </a:moveTo>
                <a:lnTo>
                  <a:pt x="196037" y="3086"/>
                </a:lnTo>
                <a:lnTo>
                  <a:pt x="196037" y="24460"/>
                </a:lnTo>
                <a:lnTo>
                  <a:pt x="196037" y="32918"/>
                </a:lnTo>
                <a:lnTo>
                  <a:pt x="180492" y="42062"/>
                </a:lnTo>
                <a:lnTo>
                  <a:pt x="137858" y="42062"/>
                </a:lnTo>
                <a:lnTo>
                  <a:pt x="137858" y="14973"/>
                </a:lnTo>
                <a:lnTo>
                  <a:pt x="148678" y="14973"/>
                </a:lnTo>
                <a:lnTo>
                  <a:pt x="181317" y="14922"/>
                </a:lnTo>
                <a:lnTo>
                  <a:pt x="196037" y="24460"/>
                </a:lnTo>
                <a:lnTo>
                  <a:pt x="196037" y="3086"/>
                </a:lnTo>
                <a:lnTo>
                  <a:pt x="191668" y="1181"/>
                </a:lnTo>
                <a:lnTo>
                  <a:pt x="185407" y="0"/>
                </a:lnTo>
                <a:lnTo>
                  <a:pt x="118541" y="0"/>
                </a:lnTo>
                <a:lnTo>
                  <a:pt x="118541" y="84582"/>
                </a:lnTo>
                <a:lnTo>
                  <a:pt x="137858" y="84582"/>
                </a:lnTo>
                <a:lnTo>
                  <a:pt x="137858" y="57150"/>
                </a:lnTo>
                <a:lnTo>
                  <a:pt x="181521" y="57150"/>
                </a:lnTo>
                <a:lnTo>
                  <a:pt x="212674" y="42062"/>
                </a:lnTo>
                <a:lnTo>
                  <a:pt x="214325" y="37871"/>
                </a:lnTo>
                <a:lnTo>
                  <a:pt x="214325" y="22555"/>
                </a:lnTo>
                <a:close/>
              </a:path>
              <a:path w="712469" h="85090">
                <a:moveTo>
                  <a:pt x="318452" y="0"/>
                </a:moveTo>
                <a:lnTo>
                  <a:pt x="222669" y="0"/>
                </a:lnTo>
                <a:lnTo>
                  <a:pt x="222669" y="16116"/>
                </a:lnTo>
                <a:lnTo>
                  <a:pt x="222669" y="16459"/>
                </a:lnTo>
                <a:lnTo>
                  <a:pt x="261188" y="16459"/>
                </a:lnTo>
                <a:lnTo>
                  <a:pt x="261188" y="84582"/>
                </a:lnTo>
                <a:lnTo>
                  <a:pt x="280504" y="84582"/>
                </a:lnTo>
                <a:lnTo>
                  <a:pt x="280504" y="16459"/>
                </a:lnTo>
                <a:lnTo>
                  <a:pt x="318452" y="16459"/>
                </a:lnTo>
                <a:lnTo>
                  <a:pt x="318452" y="0"/>
                </a:lnTo>
                <a:close/>
              </a:path>
              <a:path w="712469" h="85090">
                <a:moveTo>
                  <a:pt x="428180" y="0"/>
                </a:moveTo>
                <a:lnTo>
                  <a:pt x="408978" y="0"/>
                </a:lnTo>
                <a:lnTo>
                  <a:pt x="348399" y="62179"/>
                </a:lnTo>
                <a:lnTo>
                  <a:pt x="348399" y="0"/>
                </a:lnTo>
                <a:lnTo>
                  <a:pt x="329082" y="0"/>
                </a:lnTo>
                <a:lnTo>
                  <a:pt x="329082" y="84582"/>
                </a:lnTo>
                <a:lnTo>
                  <a:pt x="348399" y="84582"/>
                </a:lnTo>
                <a:lnTo>
                  <a:pt x="408978" y="22288"/>
                </a:lnTo>
                <a:lnTo>
                  <a:pt x="408978" y="84582"/>
                </a:lnTo>
                <a:lnTo>
                  <a:pt x="428180" y="84582"/>
                </a:lnTo>
                <a:lnTo>
                  <a:pt x="428180" y="0"/>
                </a:lnTo>
                <a:close/>
              </a:path>
              <a:path w="712469" h="85090">
                <a:moveTo>
                  <a:pt x="528993" y="84582"/>
                </a:moveTo>
                <a:lnTo>
                  <a:pt x="476072" y="38747"/>
                </a:lnTo>
                <a:lnTo>
                  <a:pt x="527278" y="0"/>
                </a:lnTo>
                <a:lnTo>
                  <a:pt x="500189" y="0"/>
                </a:lnTo>
                <a:lnTo>
                  <a:pt x="459841" y="31661"/>
                </a:lnTo>
                <a:lnTo>
                  <a:pt x="459841" y="0"/>
                </a:lnTo>
                <a:lnTo>
                  <a:pt x="440524" y="0"/>
                </a:lnTo>
                <a:lnTo>
                  <a:pt x="440524" y="84582"/>
                </a:lnTo>
                <a:lnTo>
                  <a:pt x="459841" y="84582"/>
                </a:lnTo>
                <a:lnTo>
                  <a:pt x="459841" y="46520"/>
                </a:lnTo>
                <a:lnTo>
                  <a:pt x="502361" y="84582"/>
                </a:lnTo>
                <a:lnTo>
                  <a:pt x="528993" y="84582"/>
                </a:lnTo>
                <a:close/>
              </a:path>
              <a:path w="712469" h="85090">
                <a:moveTo>
                  <a:pt x="632320" y="0"/>
                </a:moveTo>
                <a:lnTo>
                  <a:pt x="611632" y="0"/>
                </a:lnTo>
                <a:lnTo>
                  <a:pt x="579628" y="54749"/>
                </a:lnTo>
                <a:lnTo>
                  <a:pt x="550138" y="0"/>
                </a:lnTo>
                <a:lnTo>
                  <a:pt x="529450" y="0"/>
                </a:lnTo>
                <a:lnTo>
                  <a:pt x="563968" y="62407"/>
                </a:lnTo>
                <a:lnTo>
                  <a:pt x="564464" y="64084"/>
                </a:lnTo>
                <a:lnTo>
                  <a:pt x="564540" y="67856"/>
                </a:lnTo>
                <a:lnTo>
                  <a:pt x="560235" y="69265"/>
                </a:lnTo>
                <a:lnTo>
                  <a:pt x="551624" y="69265"/>
                </a:lnTo>
                <a:lnTo>
                  <a:pt x="551624" y="84810"/>
                </a:lnTo>
                <a:lnTo>
                  <a:pt x="589800" y="71780"/>
                </a:lnTo>
                <a:lnTo>
                  <a:pt x="632320" y="0"/>
                </a:lnTo>
                <a:close/>
              </a:path>
              <a:path w="712469" h="85090">
                <a:moveTo>
                  <a:pt x="712330" y="0"/>
                </a:moveTo>
                <a:lnTo>
                  <a:pt x="639406" y="0"/>
                </a:lnTo>
                <a:lnTo>
                  <a:pt x="638746" y="7785"/>
                </a:lnTo>
                <a:lnTo>
                  <a:pt x="637908" y="15379"/>
                </a:lnTo>
                <a:lnTo>
                  <a:pt x="628662" y="57721"/>
                </a:lnTo>
                <a:lnTo>
                  <a:pt x="622566" y="67094"/>
                </a:lnTo>
                <a:lnTo>
                  <a:pt x="617461" y="67094"/>
                </a:lnTo>
                <a:lnTo>
                  <a:pt x="617461" y="84582"/>
                </a:lnTo>
                <a:lnTo>
                  <a:pt x="647992" y="55981"/>
                </a:lnTo>
                <a:lnTo>
                  <a:pt x="656894" y="15430"/>
                </a:lnTo>
                <a:lnTo>
                  <a:pt x="693013" y="15430"/>
                </a:lnTo>
                <a:lnTo>
                  <a:pt x="693013" y="84582"/>
                </a:lnTo>
                <a:lnTo>
                  <a:pt x="712330" y="84582"/>
                </a:lnTo>
                <a:lnTo>
                  <a:pt x="712330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7422" y="7022289"/>
            <a:ext cx="259689" cy="8709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630018" y="1412640"/>
            <a:ext cx="1478915" cy="133350"/>
          </a:xfrm>
          <a:custGeom>
            <a:avLst/>
            <a:gdLst/>
            <a:ahLst/>
            <a:cxnLst/>
            <a:rect l="l" t="t" r="r" b="b"/>
            <a:pathLst>
              <a:path w="1478915" h="133350">
                <a:moveTo>
                  <a:pt x="149339" y="3251"/>
                </a:moveTo>
                <a:lnTo>
                  <a:pt x="0" y="3251"/>
                </a:lnTo>
                <a:lnTo>
                  <a:pt x="0" y="37426"/>
                </a:lnTo>
                <a:lnTo>
                  <a:pt x="0" y="37604"/>
                </a:lnTo>
                <a:lnTo>
                  <a:pt x="53987" y="37604"/>
                </a:lnTo>
                <a:lnTo>
                  <a:pt x="53987" y="129705"/>
                </a:lnTo>
                <a:lnTo>
                  <a:pt x="96024" y="129705"/>
                </a:lnTo>
                <a:lnTo>
                  <a:pt x="96024" y="37604"/>
                </a:lnTo>
                <a:lnTo>
                  <a:pt x="149339" y="37604"/>
                </a:lnTo>
                <a:lnTo>
                  <a:pt x="149339" y="3251"/>
                </a:lnTo>
                <a:close/>
              </a:path>
              <a:path w="1478915" h="133350">
                <a:moveTo>
                  <a:pt x="318858" y="66992"/>
                </a:moveTo>
                <a:lnTo>
                  <a:pt x="302323" y="25742"/>
                </a:lnTo>
                <a:lnTo>
                  <a:pt x="274599" y="7594"/>
                </a:lnTo>
                <a:lnTo>
                  <a:pt x="274599" y="59931"/>
                </a:lnTo>
                <a:lnTo>
                  <a:pt x="274599" y="74053"/>
                </a:lnTo>
                <a:lnTo>
                  <a:pt x="242874" y="101168"/>
                </a:lnTo>
                <a:lnTo>
                  <a:pt x="229997" y="101168"/>
                </a:lnTo>
                <a:lnTo>
                  <a:pt x="198221" y="74053"/>
                </a:lnTo>
                <a:lnTo>
                  <a:pt x="198247" y="59931"/>
                </a:lnTo>
                <a:lnTo>
                  <a:pt x="229654" y="32816"/>
                </a:lnTo>
                <a:lnTo>
                  <a:pt x="242531" y="32816"/>
                </a:lnTo>
                <a:lnTo>
                  <a:pt x="274599" y="59931"/>
                </a:lnTo>
                <a:lnTo>
                  <a:pt x="274599" y="7594"/>
                </a:lnTo>
                <a:lnTo>
                  <a:pt x="268884" y="5372"/>
                </a:lnTo>
                <a:lnTo>
                  <a:pt x="258597" y="2679"/>
                </a:lnTo>
                <a:lnTo>
                  <a:pt x="247738" y="1054"/>
                </a:lnTo>
                <a:lnTo>
                  <a:pt x="236321" y="520"/>
                </a:lnTo>
                <a:lnTo>
                  <a:pt x="225259" y="1054"/>
                </a:lnTo>
                <a:lnTo>
                  <a:pt x="185674" y="13881"/>
                </a:lnTo>
                <a:lnTo>
                  <a:pt x="156070" y="49085"/>
                </a:lnTo>
                <a:lnTo>
                  <a:pt x="153276" y="66992"/>
                </a:lnTo>
                <a:lnTo>
                  <a:pt x="153987" y="76149"/>
                </a:lnTo>
                <a:lnTo>
                  <a:pt x="177673" y="114261"/>
                </a:lnTo>
                <a:lnTo>
                  <a:pt x="214795" y="130962"/>
                </a:lnTo>
                <a:lnTo>
                  <a:pt x="236486" y="133121"/>
                </a:lnTo>
                <a:lnTo>
                  <a:pt x="247904" y="132575"/>
                </a:lnTo>
                <a:lnTo>
                  <a:pt x="287591" y="119773"/>
                </a:lnTo>
                <a:lnTo>
                  <a:pt x="316179" y="84848"/>
                </a:lnTo>
                <a:lnTo>
                  <a:pt x="318198" y="76085"/>
                </a:lnTo>
                <a:lnTo>
                  <a:pt x="318858" y="66992"/>
                </a:lnTo>
                <a:close/>
              </a:path>
              <a:path w="1478915" h="133350">
                <a:moveTo>
                  <a:pt x="473329" y="3251"/>
                </a:moveTo>
                <a:lnTo>
                  <a:pt x="350977" y="3251"/>
                </a:lnTo>
                <a:lnTo>
                  <a:pt x="348945" y="24879"/>
                </a:lnTo>
                <a:lnTo>
                  <a:pt x="345897" y="45504"/>
                </a:lnTo>
                <a:lnTo>
                  <a:pt x="336804" y="83731"/>
                </a:lnTo>
                <a:lnTo>
                  <a:pt x="323634" y="95694"/>
                </a:lnTo>
                <a:lnTo>
                  <a:pt x="318173" y="95694"/>
                </a:lnTo>
                <a:lnTo>
                  <a:pt x="318173" y="129705"/>
                </a:lnTo>
                <a:lnTo>
                  <a:pt x="360743" y="118186"/>
                </a:lnTo>
                <a:lnTo>
                  <a:pt x="379298" y="79603"/>
                </a:lnTo>
                <a:lnTo>
                  <a:pt x="389432" y="33159"/>
                </a:lnTo>
                <a:lnTo>
                  <a:pt x="431126" y="33159"/>
                </a:lnTo>
                <a:lnTo>
                  <a:pt x="431126" y="129705"/>
                </a:lnTo>
                <a:lnTo>
                  <a:pt x="473329" y="129705"/>
                </a:lnTo>
                <a:lnTo>
                  <a:pt x="473329" y="3251"/>
                </a:lnTo>
                <a:close/>
              </a:path>
              <a:path w="1478915" h="133350">
                <a:moveTo>
                  <a:pt x="649503" y="54343"/>
                </a:moveTo>
                <a:lnTo>
                  <a:pt x="629132" y="19951"/>
                </a:lnTo>
                <a:lnTo>
                  <a:pt x="588835" y="1689"/>
                </a:lnTo>
                <a:lnTo>
                  <a:pt x="568680" y="0"/>
                </a:lnTo>
                <a:lnTo>
                  <a:pt x="557149" y="546"/>
                </a:lnTo>
                <a:lnTo>
                  <a:pt x="516521" y="13360"/>
                </a:lnTo>
                <a:lnTo>
                  <a:pt x="486714" y="48615"/>
                </a:lnTo>
                <a:lnTo>
                  <a:pt x="483920" y="66649"/>
                </a:lnTo>
                <a:lnTo>
                  <a:pt x="484632" y="75742"/>
                </a:lnTo>
                <a:lnTo>
                  <a:pt x="508508" y="114071"/>
                </a:lnTo>
                <a:lnTo>
                  <a:pt x="546265" y="130937"/>
                </a:lnTo>
                <a:lnTo>
                  <a:pt x="568680" y="133121"/>
                </a:lnTo>
                <a:lnTo>
                  <a:pt x="579005" y="132702"/>
                </a:lnTo>
                <a:lnTo>
                  <a:pt x="622211" y="118402"/>
                </a:lnTo>
                <a:lnTo>
                  <a:pt x="647001" y="86982"/>
                </a:lnTo>
                <a:lnTo>
                  <a:pt x="605421" y="79121"/>
                </a:lnTo>
                <a:lnTo>
                  <a:pt x="602221" y="86067"/>
                </a:lnTo>
                <a:lnTo>
                  <a:pt x="597293" y="91427"/>
                </a:lnTo>
                <a:lnTo>
                  <a:pt x="583971" y="98945"/>
                </a:lnTo>
                <a:lnTo>
                  <a:pt x="576707" y="100825"/>
                </a:lnTo>
                <a:lnTo>
                  <a:pt x="561784" y="100825"/>
                </a:lnTo>
                <a:lnTo>
                  <a:pt x="529945" y="79832"/>
                </a:lnTo>
                <a:lnTo>
                  <a:pt x="528002" y="73710"/>
                </a:lnTo>
                <a:lnTo>
                  <a:pt x="528002" y="59588"/>
                </a:lnTo>
                <a:lnTo>
                  <a:pt x="562127" y="32296"/>
                </a:lnTo>
                <a:lnTo>
                  <a:pt x="573633" y="32296"/>
                </a:lnTo>
                <a:lnTo>
                  <a:pt x="605751" y="54343"/>
                </a:lnTo>
                <a:lnTo>
                  <a:pt x="649503" y="54343"/>
                </a:lnTo>
                <a:close/>
              </a:path>
              <a:path w="1478915" h="133350">
                <a:moveTo>
                  <a:pt x="804659" y="3251"/>
                </a:moveTo>
                <a:lnTo>
                  <a:pt x="655307" y="3251"/>
                </a:lnTo>
                <a:lnTo>
                  <a:pt x="655307" y="37426"/>
                </a:lnTo>
                <a:lnTo>
                  <a:pt x="655307" y="37604"/>
                </a:lnTo>
                <a:lnTo>
                  <a:pt x="709307" y="37604"/>
                </a:lnTo>
                <a:lnTo>
                  <a:pt x="709307" y="129705"/>
                </a:lnTo>
                <a:lnTo>
                  <a:pt x="751344" y="129705"/>
                </a:lnTo>
                <a:lnTo>
                  <a:pt x="751344" y="37604"/>
                </a:lnTo>
                <a:lnTo>
                  <a:pt x="804659" y="37604"/>
                </a:lnTo>
                <a:lnTo>
                  <a:pt x="804659" y="3251"/>
                </a:lnTo>
                <a:close/>
              </a:path>
              <a:path w="1478915" h="133350">
                <a:moveTo>
                  <a:pt x="974166" y="66992"/>
                </a:moveTo>
                <a:lnTo>
                  <a:pt x="957630" y="25742"/>
                </a:lnTo>
                <a:lnTo>
                  <a:pt x="929906" y="7594"/>
                </a:lnTo>
                <a:lnTo>
                  <a:pt x="929906" y="59931"/>
                </a:lnTo>
                <a:lnTo>
                  <a:pt x="929906" y="74053"/>
                </a:lnTo>
                <a:lnTo>
                  <a:pt x="898182" y="101168"/>
                </a:lnTo>
                <a:lnTo>
                  <a:pt x="885317" y="101168"/>
                </a:lnTo>
                <a:lnTo>
                  <a:pt x="853528" y="74053"/>
                </a:lnTo>
                <a:lnTo>
                  <a:pt x="853567" y="59931"/>
                </a:lnTo>
                <a:lnTo>
                  <a:pt x="884974" y="32816"/>
                </a:lnTo>
                <a:lnTo>
                  <a:pt x="897839" y="32816"/>
                </a:lnTo>
                <a:lnTo>
                  <a:pt x="929906" y="59931"/>
                </a:lnTo>
                <a:lnTo>
                  <a:pt x="929906" y="7594"/>
                </a:lnTo>
                <a:lnTo>
                  <a:pt x="924204" y="5372"/>
                </a:lnTo>
                <a:lnTo>
                  <a:pt x="913917" y="2679"/>
                </a:lnTo>
                <a:lnTo>
                  <a:pt x="903058" y="1054"/>
                </a:lnTo>
                <a:lnTo>
                  <a:pt x="891641" y="520"/>
                </a:lnTo>
                <a:lnTo>
                  <a:pt x="880579" y="1054"/>
                </a:lnTo>
                <a:lnTo>
                  <a:pt x="840994" y="13881"/>
                </a:lnTo>
                <a:lnTo>
                  <a:pt x="811390" y="49085"/>
                </a:lnTo>
                <a:lnTo>
                  <a:pt x="808583" y="66992"/>
                </a:lnTo>
                <a:lnTo>
                  <a:pt x="809307" y="76149"/>
                </a:lnTo>
                <a:lnTo>
                  <a:pt x="832993" y="114261"/>
                </a:lnTo>
                <a:lnTo>
                  <a:pt x="870102" y="130962"/>
                </a:lnTo>
                <a:lnTo>
                  <a:pt x="891806" y="133121"/>
                </a:lnTo>
                <a:lnTo>
                  <a:pt x="903224" y="132575"/>
                </a:lnTo>
                <a:lnTo>
                  <a:pt x="942911" y="119773"/>
                </a:lnTo>
                <a:lnTo>
                  <a:pt x="971499" y="84848"/>
                </a:lnTo>
                <a:lnTo>
                  <a:pt x="973505" y="76085"/>
                </a:lnTo>
                <a:lnTo>
                  <a:pt x="974166" y="66992"/>
                </a:lnTo>
                <a:close/>
              </a:path>
              <a:path w="1478915" h="133350">
                <a:moveTo>
                  <a:pt x="1146759" y="84874"/>
                </a:moveTo>
                <a:lnTo>
                  <a:pt x="1117701" y="63398"/>
                </a:lnTo>
                <a:lnTo>
                  <a:pt x="1123861" y="61125"/>
                </a:lnTo>
                <a:lnTo>
                  <a:pt x="1128471" y="57645"/>
                </a:lnTo>
                <a:lnTo>
                  <a:pt x="1131658" y="52806"/>
                </a:lnTo>
                <a:lnTo>
                  <a:pt x="1134618" y="48310"/>
                </a:lnTo>
                <a:lnTo>
                  <a:pt x="1136154" y="42265"/>
                </a:lnTo>
                <a:lnTo>
                  <a:pt x="1136154" y="34188"/>
                </a:lnTo>
                <a:lnTo>
                  <a:pt x="1110576" y="5384"/>
                </a:lnTo>
                <a:lnTo>
                  <a:pt x="1103528" y="4089"/>
                </a:lnTo>
                <a:lnTo>
                  <a:pt x="1103528" y="84188"/>
                </a:lnTo>
                <a:lnTo>
                  <a:pt x="1103528" y="92278"/>
                </a:lnTo>
                <a:lnTo>
                  <a:pt x="1084948" y="101168"/>
                </a:lnTo>
                <a:lnTo>
                  <a:pt x="1069746" y="101168"/>
                </a:lnTo>
                <a:lnTo>
                  <a:pt x="1024064" y="100990"/>
                </a:lnTo>
                <a:lnTo>
                  <a:pt x="1024064" y="75704"/>
                </a:lnTo>
                <a:lnTo>
                  <a:pt x="1084948" y="75704"/>
                </a:lnTo>
                <a:lnTo>
                  <a:pt x="1089736" y="75907"/>
                </a:lnTo>
                <a:lnTo>
                  <a:pt x="1096124" y="76708"/>
                </a:lnTo>
                <a:lnTo>
                  <a:pt x="1098689" y="77787"/>
                </a:lnTo>
                <a:lnTo>
                  <a:pt x="1102550" y="81318"/>
                </a:lnTo>
                <a:lnTo>
                  <a:pt x="1103528" y="84188"/>
                </a:lnTo>
                <a:lnTo>
                  <a:pt x="1103528" y="4089"/>
                </a:lnTo>
                <a:lnTo>
                  <a:pt x="1102169" y="3835"/>
                </a:lnTo>
                <a:lnTo>
                  <a:pt x="1095159" y="3403"/>
                </a:lnTo>
                <a:lnTo>
                  <a:pt x="1095159" y="37198"/>
                </a:lnTo>
                <a:lnTo>
                  <a:pt x="1095159" y="44831"/>
                </a:lnTo>
                <a:lnTo>
                  <a:pt x="1078636" y="52806"/>
                </a:lnTo>
                <a:lnTo>
                  <a:pt x="1047305" y="52806"/>
                </a:lnTo>
                <a:lnTo>
                  <a:pt x="1043546" y="52692"/>
                </a:lnTo>
                <a:lnTo>
                  <a:pt x="1024064" y="52641"/>
                </a:lnTo>
                <a:lnTo>
                  <a:pt x="1024064" y="29400"/>
                </a:lnTo>
                <a:lnTo>
                  <a:pt x="1078407" y="29400"/>
                </a:lnTo>
                <a:lnTo>
                  <a:pt x="1095159" y="37198"/>
                </a:lnTo>
                <a:lnTo>
                  <a:pt x="1095159" y="3403"/>
                </a:lnTo>
                <a:lnTo>
                  <a:pt x="1092758" y="3251"/>
                </a:lnTo>
                <a:lnTo>
                  <a:pt x="984592" y="3251"/>
                </a:lnTo>
                <a:lnTo>
                  <a:pt x="984592" y="129705"/>
                </a:lnTo>
                <a:lnTo>
                  <a:pt x="1084897" y="129705"/>
                </a:lnTo>
                <a:lnTo>
                  <a:pt x="1130782" y="121589"/>
                </a:lnTo>
                <a:lnTo>
                  <a:pt x="1146644" y="95275"/>
                </a:lnTo>
                <a:lnTo>
                  <a:pt x="1146759" y="84874"/>
                </a:lnTo>
                <a:close/>
              </a:path>
              <a:path w="1478915" h="133350">
                <a:moveTo>
                  <a:pt x="1478597" y="129705"/>
                </a:moveTo>
                <a:lnTo>
                  <a:pt x="1466837" y="108000"/>
                </a:lnTo>
                <a:lnTo>
                  <a:pt x="1451381" y="79463"/>
                </a:lnTo>
                <a:lnTo>
                  <a:pt x="1431010" y="41871"/>
                </a:lnTo>
                <a:lnTo>
                  <a:pt x="1410081" y="3251"/>
                </a:lnTo>
                <a:lnTo>
                  <a:pt x="1408887" y="3251"/>
                </a:lnTo>
                <a:lnTo>
                  <a:pt x="1408887" y="79463"/>
                </a:lnTo>
                <a:lnTo>
                  <a:pt x="1368044" y="79463"/>
                </a:lnTo>
                <a:lnTo>
                  <a:pt x="1388554" y="41871"/>
                </a:lnTo>
                <a:lnTo>
                  <a:pt x="1408887" y="79463"/>
                </a:lnTo>
                <a:lnTo>
                  <a:pt x="1408887" y="3251"/>
                </a:lnTo>
                <a:lnTo>
                  <a:pt x="1366850" y="3251"/>
                </a:lnTo>
                <a:lnTo>
                  <a:pt x="1299870" y="126834"/>
                </a:lnTo>
                <a:lnTo>
                  <a:pt x="1233906" y="61175"/>
                </a:lnTo>
                <a:lnTo>
                  <a:pt x="1300200" y="3251"/>
                </a:lnTo>
                <a:lnTo>
                  <a:pt x="1247914" y="3251"/>
                </a:lnTo>
                <a:lnTo>
                  <a:pt x="1199730" y="47167"/>
                </a:lnTo>
                <a:lnTo>
                  <a:pt x="1199730" y="3251"/>
                </a:lnTo>
                <a:lnTo>
                  <a:pt x="1157528" y="3251"/>
                </a:lnTo>
                <a:lnTo>
                  <a:pt x="1157528" y="129705"/>
                </a:lnTo>
                <a:lnTo>
                  <a:pt x="1199730" y="129705"/>
                </a:lnTo>
                <a:lnTo>
                  <a:pt x="1199730" y="76733"/>
                </a:lnTo>
                <a:lnTo>
                  <a:pt x="1250988" y="129705"/>
                </a:lnTo>
                <a:lnTo>
                  <a:pt x="1298321" y="129705"/>
                </a:lnTo>
                <a:lnTo>
                  <a:pt x="1302766" y="129705"/>
                </a:lnTo>
                <a:lnTo>
                  <a:pt x="1340878" y="129705"/>
                </a:lnTo>
                <a:lnTo>
                  <a:pt x="1352664" y="108000"/>
                </a:lnTo>
                <a:lnTo>
                  <a:pt x="1424266" y="108000"/>
                </a:lnTo>
                <a:lnTo>
                  <a:pt x="1436052" y="129705"/>
                </a:lnTo>
                <a:lnTo>
                  <a:pt x="1478597" y="129705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123413" y="1631677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70" h="85089">
                <a:moveTo>
                  <a:pt x="113042" y="84582"/>
                </a:moveTo>
                <a:lnTo>
                  <a:pt x="103327" y="66636"/>
                </a:lnTo>
                <a:lnTo>
                  <a:pt x="94830" y="50977"/>
                </a:lnTo>
                <a:lnTo>
                  <a:pt x="76631" y="17373"/>
                </a:lnTo>
                <a:lnTo>
                  <a:pt x="74752" y="13906"/>
                </a:lnTo>
                <a:lnTo>
                  <a:pt x="74752" y="50977"/>
                </a:lnTo>
                <a:lnTo>
                  <a:pt x="38290" y="50977"/>
                </a:lnTo>
                <a:lnTo>
                  <a:pt x="56578" y="17373"/>
                </a:lnTo>
                <a:lnTo>
                  <a:pt x="74752" y="50977"/>
                </a:lnTo>
                <a:lnTo>
                  <a:pt x="74752" y="13906"/>
                </a:lnTo>
                <a:lnTo>
                  <a:pt x="67221" y="0"/>
                </a:lnTo>
                <a:lnTo>
                  <a:pt x="45834" y="0"/>
                </a:lnTo>
                <a:lnTo>
                  <a:pt x="0" y="84582"/>
                </a:lnTo>
                <a:lnTo>
                  <a:pt x="20129" y="84582"/>
                </a:lnTo>
                <a:lnTo>
                  <a:pt x="29832" y="66636"/>
                </a:lnTo>
                <a:lnTo>
                  <a:pt x="83223" y="66636"/>
                </a:lnTo>
                <a:lnTo>
                  <a:pt x="92925" y="84582"/>
                </a:lnTo>
                <a:lnTo>
                  <a:pt x="113042" y="84582"/>
                </a:lnTo>
                <a:close/>
              </a:path>
              <a:path w="712470" h="85089">
                <a:moveTo>
                  <a:pt x="214312" y="22555"/>
                </a:moveTo>
                <a:lnTo>
                  <a:pt x="196024" y="3073"/>
                </a:lnTo>
                <a:lnTo>
                  <a:pt x="196024" y="24460"/>
                </a:lnTo>
                <a:lnTo>
                  <a:pt x="196024" y="32918"/>
                </a:lnTo>
                <a:lnTo>
                  <a:pt x="180479" y="42062"/>
                </a:lnTo>
                <a:lnTo>
                  <a:pt x="137845" y="42062"/>
                </a:lnTo>
                <a:lnTo>
                  <a:pt x="137845" y="14973"/>
                </a:lnTo>
                <a:lnTo>
                  <a:pt x="148678" y="14973"/>
                </a:lnTo>
                <a:lnTo>
                  <a:pt x="181305" y="14922"/>
                </a:lnTo>
                <a:lnTo>
                  <a:pt x="196024" y="24460"/>
                </a:lnTo>
                <a:lnTo>
                  <a:pt x="196024" y="3073"/>
                </a:lnTo>
                <a:lnTo>
                  <a:pt x="191668" y="1181"/>
                </a:lnTo>
                <a:lnTo>
                  <a:pt x="185394" y="0"/>
                </a:lnTo>
                <a:lnTo>
                  <a:pt x="118541" y="0"/>
                </a:lnTo>
                <a:lnTo>
                  <a:pt x="118541" y="84582"/>
                </a:lnTo>
                <a:lnTo>
                  <a:pt x="137845" y="84582"/>
                </a:lnTo>
                <a:lnTo>
                  <a:pt x="137845" y="57150"/>
                </a:lnTo>
                <a:lnTo>
                  <a:pt x="181521" y="57150"/>
                </a:lnTo>
                <a:lnTo>
                  <a:pt x="214312" y="37884"/>
                </a:lnTo>
                <a:lnTo>
                  <a:pt x="214312" y="22555"/>
                </a:lnTo>
                <a:close/>
              </a:path>
              <a:path w="712470" h="85089">
                <a:moveTo>
                  <a:pt x="318452" y="0"/>
                </a:moveTo>
                <a:lnTo>
                  <a:pt x="222669" y="0"/>
                </a:lnTo>
                <a:lnTo>
                  <a:pt x="222669" y="16129"/>
                </a:lnTo>
                <a:lnTo>
                  <a:pt x="222669" y="16459"/>
                </a:lnTo>
                <a:lnTo>
                  <a:pt x="261188" y="16459"/>
                </a:lnTo>
                <a:lnTo>
                  <a:pt x="261188" y="84582"/>
                </a:lnTo>
                <a:lnTo>
                  <a:pt x="280504" y="84582"/>
                </a:lnTo>
                <a:lnTo>
                  <a:pt x="280504" y="16459"/>
                </a:lnTo>
                <a:lnTo>
                  <a:pt x="318452" y="16459"/>
                </a:lnTo>
                <a:lnTo>
                  <a:pt x="318452" y="0"/>
                </a:lnTo>
                <a:close/>
              </a:path>
              <a:path w="712470" h="85089">
                <a:moveTo>
                  <a:pt x="428180" y="0"/>
                </a:moveTo>
                <a:lnTo>
                  <a:pt x="408978" y="0"/>
                </a:lnTo>
                <a:lnTo>
                  <a:pt x="348399" y="62179"/>
                </a:lnTo>
                <a:lnTo>
                  <a:pt x="348399" y="0"/>
                </a:lnTo>
                <a:lnTo>
                  <a:pt x="329082" y="0"/>
                </a:lnTo>
                <a:lnTo>
                  <a:pt x="329082" y="84582"/>
                </a:lnTo>
                <a:lnTo>
                  <a:pt x="348399" y="84582"/>
                </a:lnTo>
                <a:lnTo>
                  <a:pt x="408978" y="22288"/>
                </a:lnTo>
                <a:lnTo>
                  <a:pt x="408978" y="84582"/>
                </a:lnTo>
                <a:lnTo>
                  <a:pt x="428180" y="84582"/>
                </a:lnTo>
                <a:lnTo>
                  <a:pt x="428180" y="0"/>
                </a:lnTo>
                <a:close/>
              </a:path>
              <a:path w="712470" h="85089">
                <a:moveTo>
                  <a:pt x="528993" y="84582"/>
                </a:moveTo>
                <a:lnTo>
                  <a:pt x="476072" y="38747"/>
                </a:lnTo>
                <a:lnTo>
                  <a:pt x="527278" y="0"/>
                </a:lnTo>
                <a:lnTo>
                  <a:pt x="500189" y="0"/>
                </a:lnTo>
                <a:lnTo>
                  <a:pt x="459828" y="31673"/>
                </a:lnTo>
                <a:lnTo>
                  <a:pt x="459828" y="0"/>
                </a:lnTo>
                <a:lnTo>
                  <a:pt x="440524" y="0"/>
                </a:lnTo>
                <a:lnTo>
                  <a:pt x="440524" y="84582"/>
                </a:lnTo>
                <a:lnTo>
                  <a:pt x="459828" y="84582"/>
                </a:lnTo>
                <a:lnTo>
                  <a:pt x="459828" y="46520"/>
                </a:lnTo>
                <a:lnTo>
                  <a:pt x="502348" y="84582"/>
                </a:lnTo>
                <a:lnTo>
                  <a:pt x="528993" y="84582"/>
                </a:lnTo>
                <a:close/>
              </a:path>
              <a:path w="712470" h="85089">
                <a:moveTo>
                  <a:pt x="632320" y="0"/>
                </a:moveTo>
                <a:lnTo>
                  <a:pt x="611632" y="0"/>
                </a:lnTo>
                <a:lnTo>
                  <a:pt x="579628" y="54749"/>
                </a:lnTo>
                <a:lnTo>
                  <a:pt x="550138" y="0"/>
                </a:lnTo>
                <a:lnTo>
                  <a:pt x="529450" y="0"/>
                </a:lnTo>
                <a:lnTo>
                  <a:pt x="563968" y="62407"/>
                </a:lnTo>
                <a:lnTo>
                  <a:pt x="564464" y="64084"/>
                </a:lnTo>
                <a:lnTo>
                  <a:pt x="564540" y="67856"/>
                </a:lnTo>
                <a:lnTo>
                  <a:pt x="560235" y="69265"/>
                </a:lnTo>
                <a:lnTo>
                  <a:pt x="551624" y="69265"/>
                </a:lnTo>
                <a:lnTo>
                  <a:pt x="551624" y="84823"/>
                </a:lnTo>
                <a:lnTo>
                  <a:pt x="589800" y="71780"/>
                </a:lnTo>
                <a:lnTo>
                  <a:pt x="632320" y="0"/>
                </a:lnTo>
                <a:close/>
              </a:path>
              <a:path w="712470" h="85089">
                <a:moveTo>
                  <a:pt x="712330" y="0"/>
                </a:moveTo>
                <a:lnTo>
                  <a:pt x="639406" y="0"/>
                </a:lnTo>
                <a:lnTo>
                  <a:pt x="638746" y="7797"/>
                </a:lnTo>
                <a:lnTo>
                  <a:pt x="637895" y="15379"/>
                </a:lnTo>
                <a:lnTo>
                  <a:pt x="628662" y="57734"/>
                </a:lnTo>
                <a:lnTo>
                  <a:pt x="622566" y="67094"/>
                </a:lnTo>
                <a:lnTo>
                  <a:pt x="617461" y="67094"/>
                </a:lnTo>
                <a:lnTo>
                  <a:pt x="617461" y="84582"/>
                </a:lnTo>
                <a:lnTo>
                  <a:pt x="647992" y="55981"/>
                </a:lnTo>
                <a:lnTo>
                  <a:pt x="656882" y="15430"/>
                </a:lnTo>
                <a:lnTo>
                  <a:pt x="693000" y="15430"/>
                </a:lnTo>
                <a:lnTo>
                  <a:pt x="693000" y="84582"/>
                </a:lnTo>
                <a:lnTo>
                  <a:pt x="712330" y="84582"/>
                </a:lnTo>
                <a:lnTo>
                  <a:pt x="712330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84698" y="1629849"/>
            <a:ext cx="216451" cy="88927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3286" y="260480"/>
            <a:ext cx="10392410" cy="6915150"/>
            <a:chOff x="43286" y="260480"/>
            <a:chExt cx="10392410" cy="691515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4054" y="260480"/>
              <a:ext cx="4422571" cy="44225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7908" y="1447355"/>
              <a:ext cx="1654862" cy="10798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8026" y="1928541"/>
              <a:ext cx="297565" cy="1393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9892" y="1963485"/>
              <a:ext cx="4225428" cy="52117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52536" y="4179321"/>
              <a:ext cx="578516" cy="80879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63550" y="3718022"/>
              <a:ext cx="915982" cy="12700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452536" y="3338282"/>
              <a:ext cx="576525" cy="80074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463548" y="3436577"/>
              <a:ext cx="549275" cy="163830"/>
            </a:xfrm>
            <a:custGeom>
              <a:avLst/>
              <a:gdLst/>
              <a:ahLst/>
              <a:cxnLst/>
              <a:rect l="l" t="t" r="r" b="b"/>
              <a:pathLst>
                <a:path w="549275" h="163829">
                  <a:moveTo>
                    <a:pt x="549169" y="0"/>
                  </a:moveTo>
                  <a:lnTo>
                    <a:pt x="0" y="0"/>
                  </a:lnTo>
                  <a:lnTo>
                    <a:pt x="0" y="163530"/>
                  </a:lnTo>
                  <a:lnTo>
                    <a:pt x="549169" y="163530"/>
                  </a:lnTo>
                  <a:lnTo>
                    <a:pt x="549169" y="0"/>
                  </a:lnTo>
                  <a:close/>
                </a:path>
              </a:pathLst>
            </a:custGeom>
            <a:solidFill>
              <a:srgbClr val="C1C1C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505446" y="3485191"/>
              <a:ext cx="874394" cy="167640"/>
            </a:xfrm>
            <a:custGeom>
              <a:avLst/>
              <a:gdLst/>
              <a:ahLst/>
              <a:cxnLst/>
              <a:rect l="l" t="t" r="r" b="b"/>
              <a:pathLst>
                <a:path w="874395" h="167639">
                  <a:moveTo>
                    <a:pt x="34696" y="17221"/>
                  </a:moveTo>
                  <a:lnTo>
                    <a:pt x="25438" y="7454"/>
                  </a:lnTo>
                  <a:lnTo>
                    <a:pt x="25438" y="18503"/>
                  </a:lnTo>
                  <a:lnTo>
                    <a:pt x="25438" y="21463"/>
                  </a:lnTo>
                  <a:lnTo>
                    <a:pt x="18783" y="27165"/>
                  </a:lnTo>
                  <a:lnTo>
                    <a:pt x="16078" y="27165"/>
                  </a:lnTo>
                  <a:lnTo>
                    <a:pt x="9398" y="21463"/>
                  </a:lnTo>
                  <a:lnTo>
                    <a:pt x="9410" y="18503"/>
                  </a:lnTo>
                  <a:lnTo>
                    <a:pt x="16002" y="12801"/>
                  </a:lnTo>
                  <a:lnTo>
                    <a:pt x="18707" y="12801"/>
                  </a:lnTo>
                  <a:lnTo>
                    <a:pt x="25438" y="18503"/>
                  </a:lnTo>
                  <a:lnTo>
                    <a:pt x="25438" y="7454"/>
                  </a:lnTo>
                  <a:lnTo>
                    <a:pt x="23647" y="6629"/>
                  </a:lnTo>
                  <a:lnTo>
                    <a:pt x="20675" y="6019"/>
                  </a:lnTo>
                  <a:lnTo>
                    <a:pt x="14236" y="6019"/>
                  </a:lnTo>
                  <a:lnTo>
                    <a:pt x="0" y="17221"/>
                  </a:lnTo>
                  <a:lnTo>
                    <a:pt x="12" y="22745"/>
                  </a:lnTo>
                  <a:lnTo>
                    <a:pt x="14274" y="33870"/>
                  </a:lnTo>
                  <a:lnTo>
                    <a:pt x="20713" y="33870"/>
                  </a:lnTo>
                  <a:lnTo>
                    <a:pt x="34696" y="22745"/>
                  </a:lnTo>
                  <a:lnTo>
                    <a:pt x="34696" y="17221"/>
                  </a:lnTo>
                  <a:close/>
                </a:path>
                <a:path w="874395" h="167639">
                  <a:moveTo>
                    <a:pt x="67297" y="6591"/>
                  </a:moveTo>
                  <a:lnTo>
                    <a:pt x="35915" y="6591"/>
                  </a:lnTo>
                  <a:lnTo>
                    <a:pt x="35915" y="13779"/>
                  </a:lnTo>
                  <a:lnTo>
                    <a:pt x="47269" y="13817"/>
                  </a:lnTo>
                  <a:lnTo>
                    <a:pt x="47269" y="33159"/>
                  </a:lnTo>
                  <a:lnTo>
                    <a:pt x="56095" y="33159"/>
                  </a:lnTo>
                  <a:lnTo>
                    <a:pt x="56095" y="13817"/>
                  </a:lnTo>
                  <a:lnTo>
                    <a:pt x="67297" y="13817"/>
                  </a:lnTo>
                  <a:lnTo>
                    <a:pt x="67297" y="6591"/>
                  </a:lnTo>
                  <a:close/>
                </a:path>
                <a:path w="874395" h="167639">
                  <a:moveTo>
                    <a:pt x="100203" y="33159"/>
                  </a:moveTo>
                  <a:lnTo>
                    <a:pt x="85737" y="18770"/>
                  </a:lnTo>
                  <a:lnTo>
                    <a:pt x="99669" y="6591"/>
                  </a:lnTo>
                  <a:lnTo>
                    <a:pt x="88684" y="6591"/>
                  </a:lnTo>
                  <a:lnTo>
                    <a:pt x="78562" y="15824"/>
                  </a:lnTo>
                  <a:lnTo>
                    <a:pt x="78562" y="6591"/>
                  </a:lnTo>
                  <a:lnTo>
                    <a:pt x="69697" y="6591"/>
                  </a:lnTo>
                  <a:lnTo>
                    <a:pt x="69697" y="33159"/>
                  </a:lnTo>
                  <a:lnTo>
                    <a:pt x="78562" y="33159"/>
                  </a:lnTo>
                  <a:lnTo>
                    <a:pt x="78562" y="22034"/>
                  </a:lnTo>
                  <a:lnTo>
                    <a:pt x="89331" y="33159"/>
                  </a:lnTo>
                  <a:lnTo>
                    <a:pt x="100203" y="33159"/>
                  </a:lnTo>
                  <a:close/>
                </a:path>
                <a:path w="874395" h="167639">
                  <a:moveTo>
                    <a:pt x="105295" y="62877"/>
                  </a:moveTo>
                  <a:lnTo>
                    <a:pt x="4965" y="62877"/>
                  </a:lnTo>
                  <a:lnTo>
                    <a:pt x="4965" y="87007"/>
                  </a:lnTo>
                  <a:lnTo>
                    <a:pt x="4965" y="167017"/>
                  </a:lnTo>
                  <a:lnTo>
                    <a:pt x="39484" y="167017"/>
                  </a:lnTo>
                  <a:lnTo>
                    <a:pt x="39484" y="87007"/>
                  </a:lnTo>
                  <a:lnTo>
                    <a:pt x="105295" y="87007"/>
                  </a:lnTo>
                  <a:lnTo>
                    <a:pt x="105295" y="62877"/>
                  </a:lnTo>
                  <a:close/>
                </a:path>
                <a:path w="874395" h="167639">
                  <a:moveTo>
                    <a:pt x="133299" y="6591"/>
                  </a:moveTo>
                  <a:lnTo>
                    <a:pt x="107594" y="6591"/>
                  </a:lnTo>
                  <a:lnTo>
                    <a:pt x="107162" y="12801"/>
                  </a:lnTo>
                  <a:lnTo>
                    <a:pt x="106172" y="18427"/>
                  </a:lnTo>
                  <a:lnTo>
                    <a:pt x="104355" y="24295"/>
                  </a:lnTo>
                  <a:lnTo>
                    <a:pt x="103924" y="24904"/>
                  </a:lnTo>
                  <a:lnTo>
                    <a:pt x="102730" y="25793"/>
                  </a:lnTo>
                  <a:lnTo>
                    <a:pt x="101854" y="26009"/>
                  </a:lnTo>
                  <a:lnTo>
                    <a:pt x="100698" y="26009"/>
                  </a:lnTo>
                  <a:lnTo>
                    <a:pt x="100698" y="33159"/>
                  </a:lnTo>
                  <a:lnTo>
                    <a:pt x="115671" y="12877"/>
                  </a:lnTo>
                  <a:lnTo>
                    <a:pt x="124434" y="12877"/>
                  </a:lnTo>
                  <a:lnTo>
                    <a:pt x="124434" y="33159"/>
                  </a:lnTo>
                  <a:lnTo>
                    <a:pt x="133299" y="33159"/>
                  </a:lnTo>
                  <a:lnTo>
                    <a:pt x="133299" y="6591"/>
                  </a:lnTo>
                  <a:close/>
                </a:path>
                <a:path w="874395" h="167639">
                  <a:moveTo>
                    <a:pt x="168656" y="6591"/>
                  </a:moveTo>
                  <a:lnTo>
                    <a:pt x="159816" y="6591"/>
                  </a:lnTo>
                  <a:lnTo>
                    <a:pt x="145097" y="23075"/>
                  </a:lnTo>
                  <a:lnTo>
                    <a:pt x="145097" y="6591"/>
                  </a:lnTo>
                  <a:lnTo>
                    <a:pt x="136245" y="6591"/>
                  </a:lnTo>
                  <a:lnTo>
                    <a:pt x="136245" y="33159"/>
                  </a:lnTo>
                  <a:lnTo>
                    <a:pt x="145097" y="33159"/>
                  </a:lnTo>
                  <a:lnTo>
                    <a:pt x="159816" y="16649"/>
                  </a:lnTo>
                  <a:lnTo>
                    <a:pt x="159816" y="33159"/>
                  </a:lnTo>
                  <a:lnTo>
                    <a:pt x="168656" y="33159"/>
                  </a:lnTo>
                  <a:lnTo>
                    <a:pt x="168656" y="6591"/>
                  </a:lnTo>
                  <a:close/>
                </a:path>
                <a:path w="874395" h="167639">
                  <a:moveTo>
                    <a:pt x="202095" y="33159"/>
                  </a:moveTo>
                  <a:lnTo>
                    <a:pt x="187629" y="18770"/>
                  </a:lnTo>
                  <a:lnTo>
                    <a:pt x="201561" y="6591"/>
                  </a:lnTo>
                  <a:lnTo>
                    <a:pt x="190576" y="6591"/>
                  </a:lnTo>
                  <a:lnTo>
                    <a:pt x="180454" y="15824"/>
                  </a:lnTo>
                  <a:lnTo>
                    <a:pt x="180454" y="6591"/>
                  </a:lnTo>
                  <a:lnTo>
                    <a:pt x="171589" y="6591"/>
                  </a:lnTo>
                  <a:lnTo>
                    <a:pt x="171589" y="33159"/>
                  </a:lnTo>
                  <a:lnTo>
                    <a:pt x="180454" y="33159"/>
                  </a:lnTo>
                  <a:lnTo>
                    <a:pt x="180454" y="22034"/>
                  </a:lnTo>
                  <a:lnTo>
                    <a:pt x="191223" y="33159"/>
                  </a:lnTo>
                  <a:lnTo>
                    <a:pt x="202095" y="33159"/>
                  </a:lnTo>
                  <a:close/>
                </a:path>
                <a:path w="874395" h="167639">
                  <a:moveTo>
                    <a:pt x="235191" y="6591"/>
                  </a:moveTo>
                  <a:lnTo>
                    <a:pt x="226364" y="6591"/>
                  </a:lnTo>
                  <a:lnTo>
                    <a:pt x="226364" y="16040"/>
                  </a:lnTo>
                  <a:lnTo>
                    <a:pt x="212178" y="16040"/>
                  </a:lnTo>
                  <a:lnTo>
                    <a:pt x="212178" y="6591"/>
                  </a:lnTo>
                  <a:lnTo>
                    <a:pt x="203314" y="6591"/>
                  </a:lnTo>
                  <a:lnTo>
                    <a:pt x="203314" y="33159"/>
                  </a:lnTo>
                  <a:lnTo>
                    <a:pt x="212178" y="33159"/>
                  </a:lnTo>
                  <a:lnTo>
                    <a:pt x="212178" y="22999"/>
                  </a:lnTo>
                  <a:lnTo>
                    <a:pt x="226364" y="22999"/>
                  </a:lnTo>
                  <a:lnTo>
                    <a:pt x="226364" y="33159"/>
                  </a:lnTo>
                  <a:lnTo>
                    <a:pt x="235191" y="33159"/>
                  </a:lnTo>
                  <a:lnTo>
                    <a:pt x="235191" y="6591"/>
                  </a:lnTo>
                  <a:close/>
                </a:path>
                <a:path w="874395" h="167639">
                  <a:moveTo>
                    <a:pt x="236067" y="90728"/>
                  </a:moveTo>
                  <a:lnTo>
                    <a:pt x="205054" y="63982"/>
                  </a:lnTo>
                  <a:lnTo>
                    <a:pt x="205054" y="94691"/>
                  </a:lnTo>
                  <a:lnTo>
                    <a:pt x="205054" y="101676"/>
                  </a:lnTo>
                  <a:lnTo>
                    <a:pt x="190754" y="108712"/>
                  </a:lnTo>
                  <a:lnTo>
                    <a:pt x="148463" y="108712"/>
                  </a:lnTo>
                  <a:lnTo>
                    <a:pt x="148463" y="87185"/>
                  </a:lnTo>
                  <a:lnTo>
                    <a:pt x="159169" y="87185"/>
                  </a:lnTo>
                  <a:lnTo>
                    <a:pt x="191947" y="87134"/>
                  </a:lnTo>
                  <a:lnTo>
                    <a:pt x="205054" y="94691"/>
                  </a:lnTo>
                  <a:lnTo>
                    <a:pt x="205054" y="63982"/>
                  </a:lnTo>
                  <a:lnTo>
                    <a:pt x="200723" y="63157"/>
                  </a:lnTo>
                  <a:lnTo>
                    <a:pt x="113957" y="63157"/>
                  </a:lnTo>
                  <a:lnTo>
                    <a:pt x="113957" y="166547"/>
                  </a:lnTo>
                  <a:lnTo>
                    <a:pt x="148463" y="166547"/>
                  </a:lnTo>
                  <a:lnTo>
                    <a:pt x="148463" y="133159"/>
                  </a:lnTo>
                  <a:lnTo>
                    <a:pt x="193319" y="133159"/>
                  </a:lnTo>
                  <a:lnTo>
                    <a:pt x="229628" y="118960"/>
                  </a:lnTo>
                  <a:lnTo>
                    <a:pt x="234518" y="108712"/>
                  </a:lnTo>
                  <a:lnTo>
                    <a:pt x="235356" y="105994"/>
                  </a:lnTo>
                  <a:lnTo>
                    <a:pt x="236067" y="98082"/>
                  </a:lnTo>
                  <a:lnTo>
                    <a:pt x="236067" y="90728"/>
                  </a:lnTo>
                  <a:close/>
                </a:path>
                <a:path w="874395" h="167639">
                  <a:moveTo>
                    <a:pt x="272122" y="17221"/>
                  </a:moveTo>
                  <a:lnTo>
                    <a:pt x="262864" y="7454"/>
                  </a:lnTo>
                  <a:lnTo>
                    <a:pt x="262864" y="18503"/>
                  </a:lnTo>
                  <a:lnTo>
                    <a:pt x="262864" y="21463"/>
                  </a:lnTo>
                  <a:lnTo>
                    <a:pt x="256197" y="27165"/>
                  </a:lnTo>
                  <a:lnTo>
                    <a:pt x="253492" y="27165"/>
                  </a:lnTo>
                  <a:lnTo>
                    <a:pt x="246824" y="21463"/>
                  </a:lnTo>
                  <a:lnTo>
                    <a:pt x="246824" y="18503"/>
                  </a:lnTo>
                  <a:lnTo>
                    <a:pt x="253428" y="12801"/>
                  </a:lnTo>
                  <a:lnTo>
                    <a:pt x="256120" y="12801"/>
                  </a:lnTo>
                  <a:lnTo>
                    <a:pt x="262864" y="18503"/>
                  </a:lnTo>
                  <a:lnTo>
                    <a:pt x="262864" y="7454"/>
                  </a:lnTo>
                  <a:lnTo>
                    <a:pt x="261061" y="6629"/>
                  </a:lnTo>
                  <a:lnTo>
                    <a:pt x="258102" y="6019"/>
                  </a:lnTo>
                  <a:lnTo>
                    <a:pt x="251663" y="6019"/>
                  </a:lnTo>
                  <a:lnTo>
                    <a:pt x="237426" y="17221"/>
                  </a:lnTo>
                  <a:lnTo>
                    <a:pt x="237426" y="22745"/>
                  </a:lnTo>
                  <a:lnTo>
                    <a:pt x="251701" y="33870"/>
                  </a:lnTo>
                  <a:lnTo>
                    <a:pt x="258140" y="33870"/>
                  </a:lnTo>
                  <a:lnTo>
                    <a:pt x="261086" y="33274"/>
                  </a:lnTo>
                  <a:lnTo>
                    <a:pt x="266357" y="30848"/>
                  </a:lnTo>
                  <a:lnTo>
                    <a:pt x="268427" y="29197"/>
                  </a:lnTo>
                  <a:lnTo>
                    <a:pt x="269862" y="27165"/>
                  </a:lnTo>
                  <a:lnTo>
                    <a:pt x="271411" y="24980"/>
                  </a:lnTo>
                  <a:lnTo>
                    <a:pt x="272110" y="22745"/>
                  </a:lnTo>
                  <a:lnTo>
                    <a:pt x="272122" y="17221"/>
                  </a:lnTo>
                  <a:close/>
                </a:path>
                <a:path w="874395" h="167639">
                  <a:moveTo>
                    <a:pt x="299364" y="0"/>
                  </a:moveTo>
                  <a:lnTo>
                    <a:pt x="294589" y="0"/>
                  </a:lnTo>
                  <a:lnTo>
                    <a:pt x="294589" y="1092"/>
                  </a:lnTo>
                  <a:lnTo>
                    <a:pt x="294208" y="2019"/>
                  </a:lnTo>
                  <a:lnTo>
                    <a:pt x="292646" y="3492"/>
                  </a:lnTo>
                  <a:lnTo>
                    <a:pt x="291668" y="3873"/>
                  </a:lnTo>
                  <a:lnTo>
                    <a:pt x="289306" y="3873"/>
                  </a:lnTo>
                  <a:lnTo>
                    <a:pt x="288315" y="3492"/>
                  </a:lnTo>
                  <a:lnTo>
                    <a:pt x="286766" y="2019"/>
                  </a:lnTo>
                  <a:lnTo>
                    <a:pt x="286372" y="1092"/>
                  </a:lnTo>
                  <a:lnTo>
                    <a:pt x="286372" y="0"/>
                  </a:lnTo>
                  <a:lnTo>
                    <a:pt x="281597" y="0"/>
                  </a:lnTo>
                  <a:lnTo>
                    <a:pt x="281571" y="2387"/>
                  </a:lnTo>
                  <a:lnTo>
                    <a:pt x="282384" y="4178"/>
                  </a:lnTo>
                  <a:lnTo>
                    <a:pt x="285686" y="6540"/>
                  </a:lnTo>
                  <a:lnTo>
                    <a:pt x="287858" y="7137"/>
                  </a:lnTo>
                  <a:lnTo>
                    <a:pt x="293141" y="7137"/>
                  </a:lnTo>
                  <a:lnTo>
                    <a:pt x="295275" y="6540"/>
                  </a:lnTo>
                  <a:lnTo>
                    <a:pt x="298551" y="4140"/>
                  </a:lnTo>
                  <a:lnTo>
                    <a:pt x="298678" y="3873"/>
                  </a:lnTo>
                  <a:lnTo>
                    <a:pt x="299351" y="2387"/>
                  </a:lnTo>
                  <a:lnTo>
                    <a:pt x="299364" y="0"/>
                  </a:lnTo>
                  <a:close/>
                </a:path>
                <a:path w="874395" h="167639">
                  <a:moveTo>
                    <a:pt x="306755" y="6591"/>
                  </a:moveTo>
                  <a:lnTo>
                    <a:pt x="297929" y="6591"/>
                  </a:lnTo>
                  <a:lnTo>
                    <a:pt x="283210" y="23075"/>
                  </a:lnTo>
                  <a:lnTo>
                    <a:pt x="283210" y="6591"/>
                  </a:lnTo>
                  <a:lnTo>
                    <a:pt x="274345" y="6591"/>
                  </a:lnTo>
                  <a:lnTo>
                    <a:pt x="274345" y="33159"/>
                  </a:lnTo>
                  <a:lnTo>
                    <a:pt x="283210" y="33159"/>
                  </a:lnTo>
                  <a:lnTo>
                    <a:pt x="292201" y="23075"/>
                  </a:lnTo>
                  <a:lnTo>
                    <a:pt x="297929" y="16649"/>
                  </a:lnTo>
                  <a:lnTo>
                    <a:pt x="297929" y="33159"/>
                  </a:lnTo>
                  <a:lnTo>
                    <a:pt x="306755" y="33159"/>
                  </a:lnTo>
                  <a:lnTo>
                    <a:pt x="306755" y="16649"/>
                  </a:lnTo>
                  <a:lnTo>
                    <a:pt x="306755" y="6591"/>
                  </a:lnTo>
                  <a:close/>
                </a:path>
                <a:path w="874395" h="167639">
                  <a:moveTo>
                    <a:pt x="355600" y="62877"/>
                  </a:moveTo>
                  <a:lnTo>
                    <a:pt x="244729" y="62877"/>
                  </a:lnTo>
                  <a:lnTo>
                    <a:pt x="244729" y="88277"/>
                  </a:lnTo>
                  <a:lnTo>
                    <a:pt x="244729" y="102247"/>
                  </a:lnTo>
                  <a:lnTo>
                    <a:pt x="244729" y="126377"/>
                  </a:lnTo>
                  <a:lnTo>
                    <a:pt x="244729" y="141617"/>
                  </a:lnTo>
                  <a:lnTo>
                    <a:pt x="244729" y="167017"/>
                  </a:lnTo>
                  <a:lnTo>
                    <a:pt x="355536" y="167017"/>
                  </a:lnTo>
                  <a:lnTo>
                    <a:pt x="355536" y="141617"/>
                  </a:lnTo>
                  <a:lnTo>
                    <a:pt x="279247" y="141617"/>
                  </a:lnTo>
                  <a:lnTo>
                    <a:pt x="279247" y="126377"/>
                  </a:lnTo>
                  <a:lnTo>
                    <a:pt x="343801" y="126377"/>
                  </a:lnTo>
                  <a:lnTo>
                    <a:pt x="343801" y="102247"/>
                  </a:lnTo>
                  <a:lnTo>
                    <a:pt x="279247" y="102247"/>
                  </a:lnTo>
                  <a:lnTo>
                    <a:pt x="279247" y="88277"/>
                  </a:lnTo>
                  <a:lnTo>
                    <a:pt x="355600" y="88277"/>
                  </a:lnTo>
                  <a:lnTo>
                    <a:pt x="355600" y="62877"/>
                  </a:lnTo>
                  <a:close/>
                </a:path>
                <a:path w="874395" h="167639">
                  <a:moveTo>
                    <a:pt x="491769" y="124866"/>
                  </a:moveTo>
                  <a:lnTo>
                    <a:pt x="456692" y="100507"/>
                  </a:lnTo>
                  <a:lnTo>
                    <a:pt x="456692" y="127711"/>
                  </a:lnTo>
                  <a:lnTo>
                    <a:pt x="456692" y="135445"/>
                  </a:lnTo>
                  <a:lnTo>
                    <a:pt x="454964" y="138531"/>
                  </a:lnTo>
                  <a:lnTo>
                    <a:pt x="448081" y="141617"/>
                  </a:lnTo>
                  <a:lnTo>
                    <a:pt x="442391" y="142379"/>
                  </a:lnTo>
                  <a:lnTo>
                    <a:pt x="430987" y="142379"/>
                  </a:lnTo>
                  <a:lnTo>
                    <a:pt x="426161" y="142265"/>
                  </a:lnTo>
                  <a:lnTo>
                    <a:pt x="397446" y="142100"/>
                  </a:lnTo>
                  <a:lnTo>
                    <a:pt x="397446" y="120307"/>
                  </a:lnTo>
                  <a:lnTo>
                    <a:pt x="439966" y="120307"/>
                  </a:lnTo>
                  <a:lnTo>
                    <a:pt x="456692" y="127711"/>
                  </a:lnTo>
                  <a:lnTo>
                    <a:pt x="456692" y="100507"/>
                  </a:lnTo>
                  <a:lnTo>
                    <a:pt x="454228" y="100126"/>
                  </a:lnTo>
                  <a:lnTo>
                    <a:pt x="445490" y="99441"/>
                  </a:lnTo>
                  <a:lnTo>
                    <a:pt x="435737" y="99212"/>
                  </a:lnTo>
                  <a:lnTo>
                    <a:pt x="397446" y="99212"/>
                  </a:lnTo>
                  <a:lnTo>
                    <a:pt x="397446" y="86067"/>
                  </a:lnTo>
                  <a:lnTo>
                    <a:pt x="483933" y="86067"/>
                  </a:lnTo>
                  <a:lnTo>
                    <a:pt x="483933" y="63296"/>
                  </a:lnTo>
                  <a:lnTo>
                    <a:pt x="365036" y="63296"/>
                  </a:lnTo>
                  <a:lnTo>
                    <a:pt x="365036" y="166687"/>
                  </a:lnTo>
                  <a:lnTo>
                    <a:pt x="440067" y="166687"/>
                  </a:lnTo>
                  <a:lnTo>
                    <a:pt x="479539" y="157187"/>
                  </a:lnTo>
                  <a:lnTo>
                    <a:pt x="491769" y="132740"/>
                  </a:lnTo>
                  <a:lnTo>
                    <a:pt x="491769" y="124866"/>
                  </a:lnTo>
                  <a:close/>
                </a:path>
                <a:path w="874395" h="167639">
                  <a:moveTo>
                    <a:pt x="609904" y="62877"/>
                  </a:moveTo>
                  <a:lnTo>
                    <a:pt x="499033" y="62877"/>
                  </a:lnTo>
                  <a:lnTo>
                    <a:pt x="499033" y="88277"/>
                  </a:lnTo>
                  <a:lnTo>
                    <a:pt x="499033" y="102247"/>
                  </a:lnTo>
                  <a:lnTo>
                    <a:pt x="499033" y="126377"/>
                  </a:lnTo>
                  <a:lnTo>
                    <a:pt x="499033" y="141617"/>
                  </a:lnTo>
                  <a:lnTo>
                    <a:pt x="499033" y="167017"/>
                  </a:lnTo>
                  <a:lnTo>
                    <a:pt x="609828" y="167017"/>
                  </a:lnTo>
                  <a:lnTo>
                    <a:pt x="609828" y="141617"/>
                  </a:lnTo>
                  <a:lnTo>
                    <a:pt x="533539" y="141617"/>
                  </a:lnTo>
                  <a:lnTo>
                    <a:pt x="533539" y="126377"/>
                  </a:lnTo>
                  <a:lnTo>
                    <a:pt x="598093" y="126377"/>
                  </a:lnTo>
                  <a:lnTo>
                    <a:pt x="598093" y="102247"/>
                  </a:lnTo>
                  <a:lnTo>
                    <a:pt x="533539" y="102247"/>
                  </a:lnTo>
                  <a:lnTo>
                    <a:pt x="533539" y="88277"/>
                  </a:lnTo>
                  <a:lnTo>
                    <a:pt x="609904" y="88277"/>
                  </a:lnTo>
                  <a:lnTo>
                    <a:pt x="609904" y="62877"/>
                  </a:lnTo>
                  <a:close/>
                </a:path>
                <a:path w="874395" h="167639">
                  <a:moveTo>
                    <a:pt x="743407" y="62877"/>
                  </a:moveTo>
                  <a:lnTo>
                    <a:pt x="709041" y="62877"/>
                  </a:lnTo>
                  <a:lnTo>
                    <a:pt x="709041" y="99707"/>
                  </a:lnTo>
                  <a:lnTo>
                    <a:pt x="653846" y="99707"/>
                  </a:lnTo>
                  <a:lnTo>
                    <a:pt x="653846" y="62877"/>
                  </a:lnTo>
                  <a:lnTo>
                    <a:pt x="619328" y="62877"/>
                  </a:lnTo>
                  <a:lnTo>
                    <a:pt x="619328" y="99707"/>
                  </a:lnTo>
                  <a:lnTo>
                    <a:pt x="619328" y="126377"/>
                  </a:lnTo>
                  <a:lnTo>
                    <a:pt x="619328" y="167017"/>
                  </a:lnTo>
                  <a:lnTo>
                    <a:pt x="653846" y="167017"/>
                  </a:lnTo>
                  <a:lnTo>
                    <a:pt x="653846" y="126377"/>
                  </a:lnTo>
                  <a:lnTo>
                    <a:pt x="709041" y="126377"/>
                  </a:lnTo>
                  <a:lnTo>
                    <a:pt x="709041" y="167017"/>
                  </a:lnTo>
                  <a:lnTo>
                    <a:pt x="743407" y="167017"/>
                  </a:lnTo>
                  <a:lnTo>
                    <a:pt x="743407" y="126377"/>
                  </a:lnTo>
                  <a:lnTo>
                    <a:pt x="743407" y="99707"/>
                  </a:lnTo>
                  <a:lnTo>
                    <a:pt x="743407" y="62877"/>
                  </a:lnTo>
                  <a:close/>
                </a:path>
                <a:path w="874395" h="167639">
                  <a:moveTo>
                    <a:pt x="874052" y="123380"/>
                  </a:moveTo>
                  <a:lnTo>
                    <a:pt x="846480" y="96405"/>
                  </a:lnTo>
                  <a:lnTo>
                    <a:pt x="842886" y="95758"/>
                  </a:lnTo>
                  <a:lnTo>
                    <a:pt x="842886" y="126961"/>
                  </a:lnTo>
                  <a:lnTo>
                    <a:pt x="842886" y="136182"/>
                  </a:lnTo>
                  <a:lnTo>
                    <a:pt x="841463" y="139776"/>
                  </a:lnTo>
                  <a:lnTo>
                    <a:pt x="835787" y="143306"/>
                  </a:lnTo>
                  <a:lnTo>
                    <a:pt x="831481" y="144195"/>
                  </a:lnTo>
                  <a:lnTo>
                    <a:pt x="819924" y="144195"/>
                  </a:lnTo>
                  <a:lnTo>
                    <a:pt x="789381" y="144056"/>
                  </a:lnTo>
                  <a:lnTo>
                    <a:pt x="789381" y="117792"/>
                  </a:lnTo>
                  <a:lnTo>
                    <a:pt x="829716" y="117792"/>
                  </a:lnTo>
                  <a:lnTo>
                    <a:pt x="832878" y="118071"/>
                  </a:lnTo>
                  <a:lnTo>
                    <a:pt x="837539" y="119189"/>
                  </a:lnTo>
                  <a:lnTo>
                    <a:pt x="839393" y="120396"/>
                  </a:lnTo>
                  <a:lnTo>
                    <a:pt x="842187" y="124117"/>
                  </a:lnTo>
                  <a:lnTo>
                    <a:pt x="842886" y="126961"/>
                  </a:lnTo>
                  <a:lnTo>
                    <a:pt x="842886" y="95758"/>
                  </a:lnTo>
                  <a:lnTo>
                    <a:pt x="838746" y="95008"/>
                  </a:lnTo>
                  <a:lnTo>
                    <a:pt x="789381" y="95008"/>
                  </a:lnTo>
                  <a:lnTo>
                    <a:pt x="789381" y="63157"/>
                  </a:lnTo>
                  <a:lnTo>
                    <a:pt x="754862" y="63157"/>
                  </a:lnTo>
                  <a:lnTo>
                    <a:pt x="754862" y="166547"/>
                  </a:lnTo>
                  <a:lnTo>
                    <a:pt x="838695" y="166547"/>
                  </a:lnTo>
                  <a:lnTo>
                    <a:pt x="846366" y="165087"/>
                  </a:lnTo>
                  <a:lnTo>
                    <a:pt x="859675" y="159219"/>
                  </a:lnTo>
                  <a:lnTo>
                    <a:pt x="864844" y="155092"/>
                  </a:lnTo>
                  <a:lnTo>
                    <a:pt x="872210" y="144475"/>
                  </a:lnTo>
                  <a:lnTo>
                    <a:pt x="872286" y="144195"/>
                  </a:lnTo>
                  <a:lnTo>
                    <a:pt x="874052" y="138379"/>
                  </a:lnTo>
                  <a:lnTo>
                    <a:pt x="874052" y="123380"/>
                  </a:lnTo>
                  <a:close/>
                </a:path>
              </a:pathLst>
            </a:custGeom>
            <a:solidFill>
              <a:srgbClr val="2424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286" y="2197065"/>
              <a:ext cx="4422571" cy="44225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20204" y="4737052"/>
              <a:ext cx="2204312" cy="22043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42650" y="5452963"/>
              <a:ext cx="551775" cy="4521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41278" y="5450478"/>
              <a:ext cx="554518" cy="5804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45804" y="3338516"/>
              <a:ext cx="1321742" cy="108458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29635" y="4500928"/>
              <a:ext cx="184283" cy="22355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037778" y="4500937"/>
              <a:ext cx="560705" cy="224154"/>
            </a:xfrm>
            <a:custGeom>
              <a:avLst/>
              <a:gdLst/>
              <a:ahLst/>
              <a:cxnLst/>
              <a:rect l="l" t="t" r="r" b="b"/>
              <a:pathLst>
                <a:path w="560705" h="224154">
                  <a:moveTo>
                    <a:pt x="147726" y="67068"/>
                  </a:moveTo>
                  <a:lnTo>
                    <a:pt x="133832" y="23863"/>
                  </a:lnTo>
                  <a:lnTo>
                    <a:pt x="129946" y="20243"/>
                  </a:lnTo>
                  <a:lnTo>
                    <a:pt x="125374" y="15976"/>
                  </a:lnTo>
                  <a:lnTo>
                    <a:pt x="125374" y="67068"/>
                  </a:lnTo>
                  <a:lnTo>
                    <a:pt x="124599" y="76428"/>
                  </a:lnTo>
                  <a:lnTo>
                    <a:pt x="95389" y="109969"/>
                  </a:lnTo>
                  <a:lnTo>
                    <a:pt x="70993" y="113588"/>
                  </a:lnTo>
                  <a:lnTo>
                    <a:pt x="22364" y="113588"/>
                  </a:lnTo>
                  <a:lnTo>
                    <a:pt x="22364" y="20243"/>
                  </a:lnTo>
                  <a:lnTo>
                    <a:pt x="70993" y="20243"/>
                  </a:lnTo>
                  <a:lnTo>
                    <a:pt x="113296" y="34734"/>
                  </a:lnTo>
                  <a:lnTo>
                    <a:pt x="125374" y="67068"/>
                  </a:lnTo>
                  <a:lnTo>
                    <a:pt x="125374" y="15976"/>
                  </a:lnTo>
                  <a:lnTo>
                    <a:pt x="122643" y="13423"/>
                  </a:lnTo>
                  <a:lnTo>
                    <a:pt x="108381" y="5969"/>
                  </a:lnTo>
                  <a:lnTo>
                    <a:pt x="91071" y="1485"/>
                  </a:lnTo>
                  <a:lnTo>
                    <a:pt x="70700" y="0"/>
                  </a:lnTo>
                  <a:lnTo>
                    <a:pt x="0" y="0"/>
                  </a:lnTo>
                  <a:lnTo>
                    <a:pt x="0" y="223558"/>
                  </a:lnTo>
                  <a:lnTo>
                    <a:pt x="22364" y="223558"/>
                  </a:lnTo>
                  <a:lnTo>
                    <a:pt x="22364" y="133832"/>
                  </a:lnTo>
                  <a:lnTo>
                    <a:pt x="70700" y="133832"/>
                  </a:lnTo>
                  <a:lnTo>
                    <a:pt x="89281" y="132524"/>
                  </a:lnTo>
                  <a:lnTo>
                    <a:pt x="105435" y="128612"/>
                  </a:lnTo>
                  <a:lnTo>
                    <a:pt x="119189" y="122110"/>
                  </a:lnTo>
                  <a:lnTo>
                    <a:pt x="129768" y="113588"/>
                  </a:lnTo>
                  <a:lnTo>
                    <a:pt x="130517" y="112991"/>
                  </a:lnTo>
                  <a:lnTo>
                    <a:pt x="138049" y="103428"/>
                  </a:lnTo>
                  <a:lnTo>
                    <a:pt x="143433" y="92595"/>
                  </a:lnTo>
                  <a:lnTo>
                    <a:pt x="146659" y="80467"/>
                  </a:lnTo>
                  <a:lnTo>
                    <a:pt x="147726" y="67068"/>
                  </a:lnTo>
                  <a:close/>
                </a:path>
                <a:path w="560705" h="224154">
                  <a:moveTo>
                    <a:pt x="348335" y="223558"/>
                  </a:moveTo>
                  <a:lnTo>
                    <a:pt x="316242" y="148628"/>
                  </a:lnTo>
                  <a:lnTo>
                    <a:pt x="307568" y="128397"/>
                  </a:lnTo>
                  <a:lnTo>
                    <a:pt x="283083" y="71234"/>
                  </a:lnTo>
                  <a:lnTo>
                    <a:pt x="283083" y="128397"/>
                  </a:lnTo>
                  <a:lnTo>
                    <a:pt x="196672" y="128397"/>
                  </a:lnTo>
                  <a:lnTo>
                    <a:pt x="240182" y="25971"/>
                  </a:lnTo>
                  <a:lnTo>
                    <a:pt x="283083" y="128397"/>
                  </a:lnTo>
                  <a:lnTo>
                    <a:pt x="283083" y="71234"/>
                  </a:lnTo>
                  <a:lnTo>
                    <a:pt x="263702" y="25971"/>
                  </a:lnTo>
                  <a:lnTo>
                    <a:pt x="252564" y="0"/>
                  </a:lnTo>
                  <a:lnTo>
                    <a:pt x="227787" y="0"/>
                  </a:lnTo>
                  <a:lnTo>
                    <a:pt x="131419" y="223558"/>
                  </a:lnTo>
                  <a:lnTo>
                    <a:pt x="155587" y="223558"/>
                  </a:lnTo>
                  <a:lnTo>
                    <a:pt x="187921" y="148628"/>
                  </a:lnTo>
                  <a:lnTo>
                    <a:pt x="291846" y="148628"/>
                  </a:lnTo>
                  <a:lnTo>
                    <a:pt x="324167" y="223558"/>
                  </a:lnTo>
                  <a:lnTo>
                    <a:pt x="348335" y="223558"/>
                  </a:lnTo>
                  <a:close/>
                </a:path>
                <a:path w="560705" h="224154">
                  <a:moveTo>
                    <a:pt x="560412" y="223558"/>
                  </a:moveTo>
                  <a:lnTo>
                    <a:pt x="468274" y="0"/>
                  </a:lnTo>
                  <a:lnTo>
                    <a:pt x="447128" y="0"/>
                  </a:lnTo>
                  <a:lnTo>
                    <a:pt x="354380" y="223558"/>
                  </a:lnTo>
                  <a:lnTo>
                    <a:pt x="378853" y="223558"/>
                  </a:lnTo>
                  <a:lnTo>
                    <a:pt x="457695" y="28092"/>
                  </a:lnTo>
                  <a:lnTo>
                    <a:pt x="535940" y="223558"/>
                  </a:lnTo>
                  <a:lnTo>
                    <a:pt x="560412" y="223558"/>
                  </a:lnTo>
                  <a:close/>
                </a:path>
              </a:pathLst>
            </a:custGeom>
            <a:solidFill>
              <a:srgbClr val="162F29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477" y="1186580"/>
            <a:ext cx="991869" cy="132715"/>
          </a:xfrm>
          <a:custGeom>
            <a:avLst/>
            <a:gdLst/>
            <a:ahLst/>
            <a:cxnLst/>
            <a:rect l="l" t="t" r="r" b="b"/>
            <a:pathLst>
              <a:path w="991869" h="132715">
                <a:moveTo>
                  <a:pt x="154978" y="78206"/>
                </a:moveTo>
                <a:lnTo>
                  <a:pt x="153352" y="72631"/>
                </a:lnTo>
                <a:lnTo>
                  <a:pt x="152793" y="70688"/>
                </a:lnTo>
                <a:lnTo>
                  <a:pt x="148399" y="64770"/>
                </a:lnTo>
                <a:lnTo>
                  <a:pt x="112090" y="48412"/>
                </a:lnTo>
                <a:lnTo>
                  <a:pt x="112090" y="81686"/>
                </a:lnTo>
                <a:lnTo>
                  <a:pt x="112090" y="91135"/>
                </a:lnTo>
                <a:lnTo>
                  <a:pt x="109982" y="94932"/>
                </a:lnTo>
                <a:lnTo>
                  <a:pt x="101549" y="98691"/>
                </a:lnTo>
                <a:lnTo>
                  <a:pt x="94602" y="99631"/>
                </a:lnTo>
                <a:lnTo>
                  <a:pt x="80645" y="99631"/>
                </a:lnTo>
                <a:lnTo>
                  <a:pt x="74752" y="99479"/>
                </a:lnTo>
                <a:lnTo>
                  <a:pt x="39636" y="99288"/>
                </a:lnTo>
                <a:lnTo>
                  <a:pt x="39636" y="72631"/>
                </a:lnTo>
                <a:lnTo>
                  <a:pt x="91643" y="72631"/>
                </a:lnTo>
                <a:lnTo>
                  <a:pt x="112090" y="81686"/>
                </a:lnTo>
                <a:lnTo>
                  <a:pt x="112090" y="48412"/>
                </a:lnTo>
                <a:lnTo>
                  <a:pt x="109080" y="47955"/>
                </a:lnTo>
                <a:lnTo>
                  <a:pt x="98399" y="47104"/>
                </a:lnTo>
                <a:lnTo>
                  <a:pt x="86461" y="46824"/>
                </a:lnTo>
                <a:lnTo>
                  <a:pt x="39636" y="46824"/>
                </a:lnTo>
                <a:lnTo>
                  <a:pt x="39636" y="30759"/>
                </a:lnTo>
                <a:lnTo>
                  <a:pt x="145415" y="30759"/>
                </a:lnTo>
                <a:lnTo>
                  <a:pt x="145415" y="2908"/>
                </a:lnTo>
                <a:lnTo>
                  <a:pt x="0" y="2908"/>
                </a:lnTo>
                <a:lnTo>
                  <a:pt x="0" y="129362"/>
                </a:lnTo>
                <a:lnTo>
                  <a:pt x="91757" y="129362"/>
                </a:lnTo>
                <a:lnTo>
                  <a:pt x="131406" y="122758"/>
                </a:lnTo>
                <a:lnTo>
                  <a:pt x="152984" y="99631"/>
                </a:lnTo>
                <a:lnTo>
                  <a:pt x="154051" y="96621"/>
                </a:lnTo>
                <a:lnTo>
                  <a:pt x="154978" y="87833"/>
                </a:lnTo>
                <a:lnTo>
                  <a:pt x="154978" y="78206"/>
                </a:lnTo>
                <a:close/>
              </a:path>
              <a:path w="991869" h="132715">
                <a:moveTo>
                  <a:pt x="325856" y="66471"/>
                </a:moveTo>
                <a:lnTo>
                  <a:pt x="309321" y="25234"/>
                </a:lnTo>
                <a:lnTo>
                  <a:pt x="281597" y="7086"/>
                </a:lnTo>
                <a:lnTo>
                  <a:pt x="281597" y="59410"/>
                </a:lnTo>
                <a:lnTo>
                  <a:pt x="281597" y="73545"/>
                </a:lnTo>
                <a:lnTo>
                  <a:pt x="249872" y="100647"/>
                </a:lnTo>
                <a:lnTo>
                  <a:pt x="237007" y="100647"/>
                </a:lnTo>
                <a:lnTo>
                  <a:pt x="205219" y="73545"/>
                </a:lnTo>
                <a:lnTo>
                  <a:pt x="205257" y="59410"/>
                </a:lnTo>
                <a:lnTo>
                  <a:pt x="236664" y="32296"/>
                </a:lnTo>
                <a:lnTo>
                  <a:pt x="249529" y="32296"/>
                </a:lnTo>
                <a:lnTo>
                  <a:pt x="281597" y="59410"/>
                </a:lnTo>
                <a:lnTo>
                  <a:pt x="281597" y="7086"/>
                </a:lnTo>
                <a:lnTo>
                  <a:pt x="275894" y="4864"/>
                </a:lnTo>
                <a:lnTo>
                  <a:pt x="265607" y="2159"/>
                </a:lnTo>
                <a:lnTo>
                  <a:pt x="254749" y="546"/>
                </a:lnTo>
                <a:lnTo>
                  <a:pt x="243319" y="0"/>
                </a:lnTo>
                <a:lnTo>
                  <a:pt x="232270" y="546"/>
                </a:lnTo>
                <a:lnTo>
                  <a:pt x="192684" y="13360"/>
                </a:lnTo>
                <a:lnTo>
                  <a:pt x="163080" y="48577"/>
                </a:lnTo>
                <a:lnTo>
                  <a:pt x="160274" y="66471"/>
                </a:lnTo>
                <a:lnTo>
                  <a:pt x="160997" y="75641"/>
                </a:lnTo>
                <a:lnTo>
                  <a:pt x="184683" y="113741"/>
                </a:lnTo>
                <a:lnTo>
                  <a:pt x="221792" y="130454"/>
                </a:lnTo>
                <a:lnTo>
                  <a:pt x="243497" y="132600"/>
                </a:lnTo>
                <a:lnTo>
                  <a:pt x="254914" y="132067"/>
                </a:lnTo>
                <a:lnTo>
                  <a:pt x="294601" y="119253"/>
                </a:lnTo>
                <a:lnTo>
                  <a:pt x="323189" y="84340"/>
                </a:lnTo>
                <a:lnTo>
                  <a:pt x="325196" y="75565"/>
                </a:lnTo>
                <a:lnTo>
                  <a:pt x="325856" y="66471"/>
                </a:lnTo>
                <a:close/>
              </a:path>
              <a:path w="991869" h="132715">
                <a:moveTo>
                  <a:pt x="516902" y="2743"/>
                </a:moveTo>
                <a:lnTo>
                  <a:pt x="469912" y="2743"/>
                </a:lnTo>
                <a:lnTo>
                  <a:pt x="427532" y="89712"/>
                </a:lnTo>
                <a:lnTo>
                  <a:pt x="384467" y="2743"/>
                </a:lnTo>
                <a:lnTo>
                  <a:pt x="336283" y="2743"/>
                </a:lnTo>
                <a:lnTo>
                  <a:pt x="336283" y="129184"/>
                </a:lnTo>
                <a:lnTo>
                  <a:pt x="378485" y="129184"/>
                </a:lnTo>
                <a:lnTo>
                  <a:pt x="378485" y="71424"/>
                </a:lnTo>
                <a:lnTo>
                  <a:pt x="408216" y="129184"/>
                </a:lnTo>
                <a:lnTo>
                  <a:pt x="447014" y="129184"/>
                </a:lnTo>
                <a:lnTo>
                  <a:pt x="474865" y="72110"/>
                </a:lnTo>
                <a:lnTo>
                  <a:pt x="474865" y="129184"/>
                </a:lnTo>
                <a:lnTo>
                  <a:pt x="516902" y="129184"/>
                </a:lnTo>
                <a:lnTo>
                  <a:pt x="516902" y="2743"/>
                </a:lnTo>
                <a:close/>
              </a:path>
              <a:path w="991869" h="132715">
                <a:moveTo>
                  <a:pt x="686066" y="78206"/>
                </a:moveTo>
                <a:lnTo>
                  <a:pt x="657783" y="51358"/>
                </a:lnTo>
                <a:lnTo>
                  <a:pt x="643178" y="48412"/>
                </a:lnTo>
                <a:lnTo>
                  <a:pt x="643178" y="81686"/>
                </a:lnTo>
                <a:lnTo>
                  <a:pt x="643178" y="91135"/>
                </a:lnTo>
                <a:lnTo>
                  <a:pt x="641070" y="94932"/>
                </a:lnTo>
                <a:lnTo>
                  <a:pt x="632637" y="98691"/>
                </a:lnTo>
                <a:lnTo>
                  <a:pt x="625690" y="99631"/>
                </a:lnTo>
                <a:lnTo>
                  <a:pt x="611733" y="99631"/>
                </a:lnTo>
                <a:lnTo>
                  <a:pt x="605840" y="99479"/>
                </a:lnTo>
                <a:lnTo>
                  <a:pt x="570725" y="99288"/>
                </a:lnTo>
                <a:lnTo>
                  <a:pt x="570725" y="72631"/>
                </a:lnTo>
                <a:lnTo>
                  <a:pt x="622731" y="72631"/>
                </a:lnTo>
                <a:lnTo>
                  <a:pt x="643178" y="81686"/>
                </a:lnTo>
                <a:lnTo>
                  <a:pt x="643178" y="48412"/>
                </a:lnTo>
                <a:lnTo>
                  <a:pt x="640168" y="47955"/>
                </a:lnTo>
                <a:lnTo>
                  <a:pt x="629475" y="47104"/>
                </a:lnTo>
                <a:lnTo>
                  <a:pt x="617550" y="46824"/>
                </a:lnTo>
                <a:lnTo>
                  <a:pt x="570725" y="46824"/>
                </a:lnTo>
                <a:lnTo>
                  <a:pt x="570725" y="30759"/>
                </a:lnTo>
                <a:lnTo>
                  <a:pt x="676503" y="30759"/>
                </a:lnTo>
                <a:lnTo>
                  <a:pt x="676503" y="2908"/>
                </a:lnTo>
                <a:lnTo>
                  <a:pt x="531075" y="2908"/>
                </a:lnTo>
                <a:lnTo>
                  <a:pt x="531075" y="129362"/>
                </a:lnTo>
                <a:lnTo>
                  <a:pt x="622846" y="129362"/>
                </a:lnTo>
                <a:lnTo>
                  <a:pt x="662495" y="122758"/>
                </a:lnTo>
                <a:lnTo>
                  <a:pt x="686066" y="87833"/>
                </a:lnTo>
                <a:lnTo>
                  <a:pt x="686066" y="78206"/>
                </a:lnTo>
                <a:close/>
              </a:path>
              <a:path w="991869" h="132715">
                <a:moveTo>
                  <a:pt x="830541" y="3098"/>
                </a:moveTo>
                <a:lnTo>
                  <a:pt x="694956" y="3098"/>
                </a:lnTo>
                <a:lnTo>
                  <a:pt x="694956" y="33578"/>
                </a:lnTo>
                <a:lnTo>
                  <a:pt x="694956" y="50088"/>
                </a:lnTo>
                <a:lnTo>
                  <a:pt x="694956" y="80568"/>
                </a:lnTo>
                <a:lnTo>
                  <a:pt x="694956" y="98348"/>
                </a:lnTo>
                <a:lnTo>
                  <a:pt x="694956" y="99618"/>
                </a:lnTo>
                <a:lnTo>
                  <a:pt x="694956" y="128828"/>
                </a:lnTo>
                <a:lnTo>
                  <a:pt x="830465" y="128828"/>
                </a:lnTo>
                <a:lnTo>
                  <a:pt x="830465" y="99618"/>
                </a:lnTo>
                <a:lnTo>
                  <a:pt x="830465" y="98348"/>
                </a:lnTo>
                <a:lnTo>
                  <a:pt x="777443" y="98348"/>
                </a:lnTo>
                <a:lnTo>
                  <a:pt x="777443" y="99618"/>
                </a:lnTo>
                <a:lnTo>
                  <a:pt x="737158" y="99618"/>
                </a:lnTo>
                <a:lnTo>
                  <a:pt x="737158" y="98348"/>
                </a:lnTo>
                <a:lnTo>
                  <a:pt x="737158" y="80568"/>
                </a:lnTo>
                <a:lnTo>
                  <a:pt x="816102" y="80568"/>
                </a:lnTo>
                <a:lnTo>
                  <a:pt x="816102" y="50088"/>
                </a:lnTo>
                <a:lnTo>
                  <a:pt x="737158" y="50088"/>
                </a:lnTo>
                <a:lnTo>
                  <a:pt x="737158" y="33578"/>
                </a:lnTo>
                <a:lnTo>
                  <a:pt x="830541" y="33578"/>
                </a:lnTo>
                <a:lnTo>
                  <a:pt x="830541" y="3098"/>
                </a:lnTo>
                <a:close/>
              </a:path>
              <a:path w="991869" h="132715">
                <a:moveTo>
                  <a:pt x="991425" y="36461"/>
                </a:moveTo>
                <a:lnTo>
                  <a:pt x="990041" y="31965"/>
                </a:lnTo>
                <a:lnTo>
                  <a:pt x="989177" y="29146"/>
                </a:lnTo>
                <a:lnTo>
                  <a:pt x="980173" y="16497"/>
                </a:lnTo>
                <a:lnTo>
                  <a:pt x="973848" y="11569"/>
                </a:lnTo>
                <a:lnTo>
                  <a:pt x="965708" y="8039"/>
                </a:lnTo>
                <a:lnTo>
                  <a:pt x="959370" y="5715"/>
                </a:lnTo>
                <a:lnTo>
                  <a:pt x="953490" y="4292"/>
                </a:lnTo>
                <a:lnTo>
                  <a:pt x="953490" y="41300"/>
                </a:lnTo>
                <a:lnTo>
                  <a:pt x="953490" y="49847"/>
                </a:lnTo>
                <a:lnTo>
                  <a:pt x="936002" y="58445"/>
                </a:lnTo>
                <a:lnTo>
                  <a:pt x="884288" y="58445"/>
                </a:lnTo>
                <a:lnTo>
                  <a:pt x="884288" y="32131"/>
                </a:lnTo>
                <a:lnTo>
                  <a:pt x="937310" y="32054"/>
                </a:lnTo>
                <a:lnTo>
                  <a:pt x="953490" y="41300"/>
                </a:lnTo>
                <a:lnTo>
                  <a:pt x="953490" y="4292"/>
                </a:lnTo>
                <a:lnTo>
                  <a:pt x="952576" y="4064"/>
                </a:lnTo>
                <a:lnTo>
                  <a:pt x="945311" y="3073"/>
                </a:lnTo>
                <a:lnTo>
                  <a:pt x="937602" y="2743"/>
                </a:lnTo>
                <a:lnTo>
                  <a:pt x="842073" y="2743"/>
                </a:lnTo>
                <a:lnTo>
                  <a:pt x="842073" y="129184"/>
                </a:lnTo>
                <a:lnTo>
                  <a:pt x="884288" y="129184"/>
                </a:lnTo>
                <a:lnTo>
                  <a:pt x="884288" y="88353"/>
                </a:lnTo>
                <a:lnTo>
                  <a:pt x="939139" y="88353"/>
                </a:lnTo>
                <a:lnTo>
                  <a:pt x="977417" y="77152"/>
                </a:lnTo>
                <a:lnTo>
                  <a:pt x="989520" y="58445"/>
                </a:lnTo>
                <a:lnTo>
                  <a:pt x="990549" y="55130"/>
                </a:lnTo>
                <a:lnTo>
                  <a:pt x="991425" y="45466"/>
                </a:lnTo>
                <a:lnTo>
                  <a:pt x="991425" y="36461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41780" y="1405109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69" h="85090">
                <a:moveTo>
                  <a:pt x="113042" y="84582"/>
                </a:moveTo>
                <a:lnTo>
                  <a:pt x="103314" y="66636"/>
                </a:lnTo>
                <a:lnTo>
                  <a:pt x="94830" y="50977"/>
                </a:lnTo>
                <a:lnTo>
                  <a:pt x="76619" y="17373"/>
                </a:lnTo>
                <a:lnTo>
                  <a:pt x="74752" y="13931"/>
                </a:lnTo>
                <a:lnTo>
                  <a:pt x="74752" y="50977"/>
                </a:lnTo>
                <a:lnTo>
                  <a:pt x="38290" y="50977"/>
                </a:lnTo>
                <a:lnTo>
                  <a:pt x="56578" y="17373"/>
                </a:lnTo>
                <a:lnTo>
                  <a:pt x="74752" y="50977"/>
                </a:lnTo>
                <a:lnTo>
                  <a:pt x="74752" y="13931"/>
                </a:lnTo>
                <a:lnTo>
                  <a:pt x="67208" y="0"/>
                </a:lnTo>
                <a:lnTo>
                  <a:pt x="45834" y="0"/>
                </a:lnTo>
                <a:lnTo>
                  <a:pt x="0" y="84582"/>
                </a:lnTo>
                <a:lnTo>
                  <a:pt x="20116" y="84582"/>
                </a:lnTo>
                <a:lnTo>
                  <a:pt x="29832" y="66636"/>
                </a:lnTo>
                <a:lnTo>
                  <a:pt x="83210" y="66636"/>
                </a:lnTo>
                <a:lnTo>
                  <a:pt x="92925" y="84582"/>
                </a:lnTo>
                <a:lnTo>
                  <a:pt x="113042" y="84582"/>
                </a:lnTo>
                <a:close/>
              </a:path>
              <a:path w="712469" h="85090">
                <a:moveTo>
                  <a:pt x="214312" y="22555"/>
                </a:moveTo>
                <a:lnTo>
                  <a:pt x="212801" y="17653"/>
                </a:lnTo>
                <a:lnTo>
                  <a:pt x="210807" y="14859"/>
                </a:lnTo>
                <a:lnTo>
                  <a:pt x="206794" y="9207"/>
                </a:lnTo>
                <a:lnTo>
                  <a:pt x="202552" y="5905"/>
                </a:lnTo>
                <a:lnTo>
                  <a:pt x="196024" y="3086"/>
                </a:lnTo>
                <a:lnTo>
                  <a:pt x="196024" y="24460"/>
                </a:lnTo>
                <a:lnTo>
                  <a:pt x="196024" y="32918"/>
                </a:lnTo>
                <a:lnTo>
                  <a:pt x="180479" y="42062"/>
                </a:lnTo>
                <a:lnTo>
                  <a:pt x="137845" y="42062"/>
                </a:lnTo>
                <a:lnTo>
                  <a:pt x="137845" y="14973"/>
                </a:lnTo>
                <a:lnTo>
                  <a:pt x="148666" y="14973"/>
                </a:lnTo>
                <a:lnTo>
                  <a:pt x="181305" y="14922"/>
                </a:lnTo>
                <a:lnTo>
                  <a:pt x="196024" y="24460"/>
                </a:lnTo>
                <a:lnTo>
                  <a:pt x="196024" y="3086"/>
                </a:lnTo>
                <a:lnTo>
                  <a:pt x="191655" y="1181"/>
                </a:lnTo>
                <a:lnTo>
                  <a:pt x="185394" y="0"/>
                </a:lnTo>
                <a:lnTo>
                  <a:pt x="118529" y="0"/>
                </a:lnTo>
                <a:lnTo>
                  <a:pt x="118529" y="84582"/>
                </a:lnTo>
                <a:lnTo>
                  <a:pt x="137845" y="84582"/>
                </a:lnTo>
                <a:lnTo>
                  <a:pt x="137845" y="57150"/>
                </a:lnTo>
                <a:lnTo>
                  <a:pt x="181508" y="57150"/>
                </a:lnTo>
                <a:lnTo>
                  <a:pt x="212661" y="42062"/>
                </a:lnTo>
                <a:lnTo>
                  <a:pt x="214312" y="37871"/>
                </a:lnTo>
                <a:lnTo>
                  <a:pt x="214312" y="22555"/>
                </a:lnTo>
                <a:close/>
              </a:path>
              <a:path w="712469" h="85090">
                <a:moveTo>
                  <a:pt x="318439" y="0"/>
                </a:moveTo>
                <a:lnTo>
                  <a:pt x="222656" y="0"/>
                </a:lnTo>
                <a:lnTo>
                  <a:pt x="222656" y="16116"/>
                </a:lnTo>
                <a:lnTo>
                  <a:pt x="222656" y="16459"/>
                </a:lnTo>
                <a:lnTo>
                  <a:pt x="261175" y="16459"/>
                </a:lnTo>
                <a:lnTo>
                  <a:pt x="261175" y="84582"/>
                </a:lnTo>
                <a:lnTo>
                  <a:pt x="280492" y="84582"/>
                </a:lnTo>
                <a:lnTo>
                  <a:pt x="280492" y="16459"/>
                </a:lnTo>
                <a:lnTo>
                  <a:pt x="318439" y="16459"/>
                </a:lnTo>
                <a:lnTo>
                  <a:pt x="318439" y="0"/>
                </a:lnTo>
                <a:close/>
              </a:path>
              <a:path w="712469" h="85090">
                <a:moveTo>
                  <a:pt x="428167" y="0"/>
                </a:moveTo>
                <a:lnTo>
                  <a:pt x="408965" y="0"/>
                </a:lnTo>
                <a:lnTo>
                  <a:pt x="348386" y="62179"/>
                </a:lnTo>
                <a:lnTo>
                  <a:pt x="348386" y="0"/>
                </a:lnTo>
                <a:lnTo>
                  <a:pt x="329069" y="0"/>
                </a:lnTo>
                <a:lnTo>
                  <a:pt x="329069" y="84582"/>
                </a:lnTo>
                <a:lnTo>
                  <a:pt x="348386" y="84582"/>
                </a:lnTo>
                <a:lnTo>
                  <a:pt x="408965" y="22288"/>
                </a:lnTo>
                <a:lnTo>
                  <a:pt x="408965" y="84582"/>
                </a:lnTo>
                <a:lnTo>
                  <a:pt x="428167" y="84582"/>
                </a:lnTo>
                <a:lnTo>
                  <a:pt x="428167" y="0"/>
                </a:lnTo>
                <a:close/>
              </a:path>
              <a:path w="712469" h="85090">
                <a:moveTo>
                  <a:pt x="528980" y="84582"/>
                </a:moveTo>
                <a:lnTo>
                  <a:pt x="476059" y="38747"/>
                </a:lnTo>
                <a:lnTo>
                  <a:pt x="527265" y="0"/>
                </a:lnTo>
                <a:lnTo>
                  <a:pt x="500176" y="0"/>
                </a:lnTo>
                <a:lnTo>
                  <a:pt x="459828" y="31661"/>
                </a:lnTo>
                <a:lnTo>
                  <a:pt x="459828" y="0"/>
                </a:lnTo>
                <a:lnTo>
                  <a:pt x="440512" y="0"/>
                </a:lnTo>
                <a:lnTo>
                  <a:pt x="440512" y="84582"/>
                </a:lnTo>
                <a:lnTo>
                  <a:pt x="459828" y="84582"/>
                </a:lnTo>
                <a:lnTo>
                  <a:pt x="459828" y="46520"/>
                </a:lnTo>
                <a:lnTo>
                  <a:pt x="502348" y="84582"/>
                </a:lnTo>
                <a:lnTo>
                  <a:pt x="528980" y="84582"/>
                </a:lnTo>
                <a:close/>
              </a:path>
              <a:path w="712469" h="85090">
                <a:moveTo>
                  <a:pt x="632307" y="0"/>
                </a:moveTo>
                <a:lnTo>
                  <a:pt x="611619" y="0"/>
                </a:lnTo>
                <a:lnTo>
                  <a:pt x="579615" y="54749"/>
                </a:lnTo>
                <a:lnTo>
                  <a:pt x="550125" y="0"/>
                </a:lnTo>
                <a:lnTo>
                  <a:pt x="529437" y="0"/>
                </a:lnTo>
                <a:lnTo>
                  <a:pt x="563956" y="62407"/>
                </a:lnTo>
                <a:lnTo>
                  <a:pt x="564451" y="64084"/>
                </a:lnTo>
                <a:lnTo>
                  <a:pt x="564527" y="67856"/>
                </a:lnTo>
                <a:lnTo>
                  <a:pt x="560222" y="69265"/>
                </a:lnTo>
                <a:lnTo>
                  <a:pt x="551611" y="69265"/>
                </a:lnTo>
                <a:lnTo>
                  <a:pt x="551611" y="84810"/>
                </a:lnTo>
                <a:lnTo>
                  <a:pt x="589788" y="71780"/>
                </a:lnTo>
                <a:lnTo>
                  <a:pt x="632307" y="0"/>
                </a:lnTo>
                <a:close/>
              </a:path>
              <a:path w="712469" h="85090">
                <a:moveTo>
                  <a:pt x="712317" y="0"/>
                </a:moveTo>
                <a:lnTo>
                  <a:pt x="639394" y="0"/>
                </a:lnTo>
                <a:lnTo>
                  <a:pt x="638733" y="7785"/>
                </a:lnTo>
                <a:lnTo>
                  <a:pt x="637895" y="15379"/>
                </a:lnTo>
                <a:lnTo>
                  <a:pt x="628650" y="57721"/>
                </a:lnTo>
                <a:lnTo>
                  <a:pt x="622554" y="67094"/>
                </a:lnTo>
                <a:lnTo>
                  <a:pt x="617448" y="67094"/>
                </a:lnTo>
                <a:lnTo>
                  <a:pt x="617448" y="84582"/>
                </a:lnTo>
                <a:lnTo>
                  <a:pt x="647979" y="55981"/>
                </a:lnTo>
                <a:lnTo>
                  <a:pt x="656882" y="15430"/>
                </a:lnTo>
                <a:lnTo>
                  <a:pt x="693000" y="15430"/>
                </a:lnTo>
                <a:lnTo>
                  <a:pt x="693000" y="84582"/>
                </a:lnTo>
                <a:lnTo>
                  <a:pt x="712317" y="84582"/>
                </a:lnTo>
                <a:lnTo>
                  <a:pt x="712317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114" y="1405104"/>
            <a:ext cx="125161" cy="8458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730450" y="1916741"/>
            <a:ext cx="1478915" cy="133350"/>
          </a:xfrm>
          <a:custGeom>
            <a:avLst/>
            <a:gdLst/>
            <a:ahLst/>
            <a:cxnLst/>
            <a:rect l="l" t="t" r="r" b="b"/>
            <a:pathLst>
              <a:path w="1478915" h="133350">
                <a:moveTo>
                  <a:pt x="149352" y="3251"/>
                </a:moveTo>
                <a:lnTo>
                  <a:pt x="0" y="3251"/>
                </a:lnTo>
                <a:lnTo>
                  <a:pt x="0" y="37426"/>
                </a:lnTo>
                <a:lnTo>
                  <a:pt x="0" y="37592"/>
                </a:lnTo>
                <a:lnTo>
                  <a:pt x="54000" y="37592"/>
                </a:lnTo>
                <a:lnTo>
                  <a:pt x="54000" y="129692"/>
                </a:lnTo>
                <a:lnTo>
                  <a:pt x="96037" y="129692"/>
                </a:lnTo>
                <a:lnTo>
                  <a:pt x="96037" y="37592"/>
                </a:lnTo>
                <a:lnTo>
                  <a:pt x="149352" y="37592"/>
                </a:lnTo>
                <a:lnTo>
                  <a:pt x="149352" y="3251"/>
                </a:lnTo>
                <a:close/>
              </a:path>
              <a:path w="1478915" h="133350">
                <a:moveTo>
                  <a:pt x="318858" y="66979"/>
                </a:moveTo>
                <a:lnTo>
                  <a:pt x="302323" y="25742"/>
                </a:lnTo>
                <a:lnTo>
                  <a:pt x="274599" y="7594"/>
                </a:lnTo>
                <a:lnTo>
                  <a:pt x="274599" y="59918"/>
                </a:lnTo>
                <a:lnTo>
                  <a:pt x="274599" y="74053"/>
                </a:lnTo>
                <a:lnTo>
                  <a:pt x="242874" y="101155"/>
                </a:lnTo>
                <a:lnTo>
                  <a:pt x="230009" y="101155"/>
                </a:lnTo>
                <a:lnTo>
                  <a:pt x="198221" y="74053"/>
                </a:lnTo>
                <a:lnTo>
                  <a:pt x="198259" y="59918"/>
                </a:lnTo>
                <a:lnTo>
                  <a:pt x="229666" y="32816"/>
                </a:lnTo>
                <a:lnTo>
                  <a:pt x="242531" y="32816"/>
                </a:lnTo>
                <a:lnTo>
                  <a:pt x="274599" y="59918"/>
                </a:lnTo>
                <a:lnTo>
                  <a:pt x="274599" y="7594"/>
                </a:lnTo>
                <a:lnTo>
                  <a:pt x="268897" y="5372"/>
                </a:lnTo>
                <a:lnTo>
                  <a:pt x="258610" y="2667"/>
                </a:lnTo>
                <a:lnTo>
                  <a:pt x="247751" y="1054"/>
                </a:lnTo>
                <a:lnTo>
                  <a:pt x="236321" y="520"/>
                </a:lnTo>
                <a:lnTo>
                  <a:pt x="225272" y="1054"/>
                </a:lnTo>
                <a:lnTo>
                  <a:pt x="185686" y="13868"/>
                </a:lnTo>
                <a:lnTo>
                  <a:pt x="156083" y="49085"/>
                </a:lnTo>
                <a:lnTo>
                  <a:pt x="153276" y="66979"/>
                </a:lnTo>
                <a:lnTo>
                  <a:pt x="154000" y="76149"/>
                </a:lnTo>
                <a:lnTo>
                  <a:pt x="177685" y="114249"/>
                </a:lnTo>
                <a:lnTo>
                  <a:pt x="214795" y="130962"/>
                </a:lnTo>
                <a:lnTo>
                  <a:pt x="236499" y="133108"/>
                </a:lnTo>
                <a:lnTo>
                  <a:pt x="247916" y="132575"/>
                </a:lnTo>
                <a:lnTo>
                  <a:pt x="287604" y="119761"/>
                </a:lnTo>
                <a:lnTo>
                  <a:pt x="316191" y="84848"/>
                </a:lnTo>
                <a:lnTo>
                  <a:pt x="318198" y="76085"/>
                </a:lnTo>
                <a:lnTo>
                  <a:pt x="318858" y="66979"/>
                </a:lnTo>
                <a:close/>
              </a:path>
              <a:path w="1478915" h="133350">
                <a:moveTo>
                  <a:pt x="473329" y="3251"/>
                </a:moveTo>
                <a:lnTo>
                  <a:pt x="350989" y="3251"/>
                </a:lnTo>
                <a:lnTo>
                  <a:pt x="348945" y="24879"/>
                </a:lnTo>
                <a:lnTo>
                  <a:pt x="345897" y="45504"/>
                </a:lnTo>
                <a:lnTo>
                  <a:pt x="336804" y="83731"/>
                </a:lnTo>
                <a:lnTo>
                  <a:pt x="323646" y="95694"/>
                </a:lnTo>
                <a:lnTo>
                  <a:pt x="318173" y="95694"/>
                </a:lnTo>
                <a:lnTo>
                  <a:pt x="318173" y="129692"/>
                </a:lnTo>
                <a:lnTo>
                  <a:pt x="360743" y="118186"/>
                </a:lnTo>
                <a:lnTo>
                  <a:pt x="379310" y="79590"/>
                </a:lnTo>
                <a:lnTo>
                  <a:pt x="389432" y="33147"/>
                </a:lnTo>
                <a:lnTo>
                  <a:pt x="431126" y="33147"/>
                </a:lnTo>
                <a:lnTo>
                  <a:pt x="431126" y="129692"/>
                </a:lnTo>
                <a:lnTo>
                  <a:pt x="473329" y="129692"/>
                </a:lnTo>
                <a:lnTo>
                  <a:pt x="473329" y="3251"/>
                </a:lnTo>
                <a:close/>
              </a:path>
              <a:path w="1478915" h="133350">
                <a:moveTo>
                  <a:pt x="649503" y="54343"/>
                </a:moveTo>
                <a:lnTo>
                  <a:pt x="629132" y="19951"/>
                </a:lnTo>
                <a:lnTo>
                  <a:pt x="588848" y="1689"/>
                </a:lnTo>
                <a:lnTo>
                  <a:pt x="568680" y="0"/>
                </a:lnTo>
                <a:lnTo>
                  <a:pt x="557149" y="546"/>
                </a:lnTo>
                <a:lnTo>
                  <a:pt x="516521" y="13360"/>
                </a:lnTo>
                <a:lnTo>
                  <a:pt x="486727" y="48615"/>
                </a:lnTo>
                <a:lnTo>
                  <a:pt x="483933" y="66649"/>
                </a:lnTo>
                <a:lnTo>
                  <a:pt x="484632" y="75742"/>
                </a:lnTo>
                <a:lnTo>
                  <a:pt x="508508" y="114058"/>
                </a:lnTo>
                <a:lnTo>
                  <a:pt x="546277" y="130937"/>
                </a:lnTo>
                <a:lnTo>
                  <a:pt x="568680" y="133108"/>
                </a:lnTo>
                <a:lnTo>
                  <a:pt x="579005" y="132702"/>
                </a:lnTo>
                <a:lnTo>
                  <a:pt x="622211" y="118402"/>
                </a:lnTo>
                <a:lnTo>
                  <a:pt x="647014" y="86982"/>
                </a:lnTo>
                <a:lnTo>
                  <a:pt x="605421" y="79121"/>
                </a:lnTo>
                <a:lnTo>
                  <a:pt x="602234" y="86067"/>
                </a:lnTo>
                <a:lnTo>
                  <a:pt x="597306" y="91427"/>
                </a:lnTo>
                <a:lnTo>
                  <a:pt x="583971" y="98945"/>
                </a:lnTo>
                <a:lnTo>
                  <a:pt x="576719" y="100812"/>
                </a:lnTo>
                <a:lnTo>
                  <a:pt x="561784" y="100812"/>
                </a:lnTo>
                <a:lnTo>
                  <a:pt x="529945" y="79832"/>
                </a:lnTo>
                <a:lnTo>
                  <a:pt x="528015" y="73710"/>
                </a:lnTo>
                <a:lnTo>
                  <a:pt x="528015" y="59575"/>
                </a:lnTo>
                <a:lnTo>
                  <a:pt x="562127" y="32296"/>
                </a:lnTo>
                <a:lnTo>
                  <a:pt x="573633" y="32296"/>
                </a:lnTo>
                <a:lnTo>
                  <a:pt x="605764" y="54343"/>
                </a:lnTo>
                <a:lnTo>
                  <a:pt x="649503" y="54343"/>
                </a:lnTo>
                <a:close/>
              </a:path>
              <a:path w="1478915" h="133350">
                <a:moveTo>
                  <a:pt x="804659" y="3251"/>
                </a:moveTo>
                <a:lnTo>
                  <a:pt x="655320" y="3251"/>
                </a:lnTo>
                <a:lnTo>
                  <a:pt x="655320" y="37426"/>
                </a:lnTo>
                <a:lnTo>
                  <a:pt x="655320" y="37592"/>
                </a:lnTo>
                <a:lnTo>
                  <a:pt x="709307" y="37592"/>
                </a:lnTo>
                <a:lnTo>
                  <a:pt x="709307" y="129692"/>
                </a:lnTo>
                <a:lnTo>
                  <a:pt x="751344" y="129692"/>
                </a:lnTo>
                <a:lnTo>
                  <a:pt x="751344" y="37592"/>
                </a:lnTo>
                <a:lnTo>
                  <a:pt x="804659" y="37592"/>
                </a:lnTo>
                <a:lnTo>
                  <a:pt x="804659" y="3251"/>
                </a:lnTo>
                <a:close/>
              </a:path>
              <a:path w="1478915" h="133350">
                <a:moveTo>
                  <a:pt x="974178" y="66979"/>
                </a:moveTo>
                <a:lnTo>
                  <a:pt x="957643" y="25742"/>
                </a:lnTo>
                <a:lnTo>
                  <a:pt x="929919" y="7594"/>
                </a:lnTo>
                <a:lnTo>
                  <a:pt x="929919" y="59918"/>
                </a:lnTo>
                <a:lnTo>
                  <a:pt x="929919" y="74053"/>
                </a:lnTo>
                <a:lnTo>
                  <a:pt x="898194" y="101155"/>
                </a:lnTo>
                <a:lnTo>
                  <a:pt x="885317" y="101155"/>
                </a:lnTo>
                <a:lnTo>
                  <a:pt x="853541" y="74053"/>
                </a:lnTo>
                <a:lnTo>
                  <a:pt x="853567" y="59918"/>
                </a:lnTo>
                <a:lnTo>
                  <a:pt x="884974" y="32816"/>
                </a:lnTo>
                <a:lnTo>
                  <a:pt x="897851" y="32816"/>
                </a:lnTo>
                <a:lnTo>
                  <a:pt x="929919" y="59918"/>
                </a:lnTo>
                <a:lnTo>
                  <a:pt x="929919" y="7594"/>
                </a:lnTo>
                <a:lnTo>
                  <a:pt x="924204" y="5372"/>
                </a:lnTo>
                <a:lnTo>
                  <a:pt x="913917" y="2667"/>
                </a:lnTo>
                <a:lnTo>
                  <a:pt x="903058" y="1054"/>
                </a:lnTo>
                <a:lnTo>
                  <a:pt x="891641" y="520"/>
                </a:lnTo>
                <a:lnTo>
                  <a:pt x="880579" y="1054"/>
                </a:lnTo>
                <a:lnTo>
                  <a:pt x="840994" y="13868"/>
                </a:lnTo>
                <a:lnTo>
                  <a:pt x="811390" y="49085"/>
                </a:lnTo>
                <a:lnTo>
                  <a:pt x="808596" y="66979"/>
                </a:lnTo>
                <a:lnTo>
                  <a:pt x="809307" y="76149"/>
                </a:lnTo>
                <a:lnTo>
                  <a:pt x="832993" y="114249"/>
                </a:lnTo>
                <a:lnTo>
                  <a:pt x="870115" y="130962"/>
                </a:lnTo>
                <a:lnTo>
                  <a:pt x="891806" y="133108"/>
                </a:lnTo>
                <a:lnTo>
                  <a:pt x="903224" y="132575"/>
                </a:lnTo>
                <a:lnTo>
                  <a:pt x="942911" y="119761"/>
                </a:lnTo>
                <a:lnTo>
                  <a:pt x="971499" y="84848"/>
                </a:lnTo>
                <a:lnTo>
                  <a:pt x="973518" y="76085"/>
                </a:lnTo>
                <a:lnTo>
                  <a:pt x="974178" y="66979"/>
                </a:lnTo>
                <a:close/>
              </a:path>
              <a:path w="1478915" h="133350">
                <a:moveTo>
                  <a:pt x="1146759" y="84874"/>
                </a:moveTo>
                <a:lnTo>
                  <a:pt x="1144308" y="78117"/>
                </a:lnTo>
                <a:lnTo>
                  <a:pt x="1141806" y="75704"/>
                </a:lnTo>
                <a:lnTo>
                  <a:pt x="1134516" y="68668"/>
                </a:lnTo>
                <a:lnTo>
                  <a:pt x="1127277" y="65328"/>
                </a:lnTo>
                <a:lnTo>
                  <a:pt x="1117714" y="63398"/>
                </a:lnTo>
                <a:lnTo>
                  <a:pt x="1123861" y="61112"/>
                </a:lnTo>
                <a:lnTo>
                  <a:pt x="1128471" y="57645"/>
                </a:lnTo>
                <a:lnTo>
                  <a:pt x="1131658" y="52806"/>
                </a:lnTo>
                <a:lnTo>
                  <a:pt x="1134630" y="48298"/>
                </a:lnTo>
                <a:lnTo>
                  <a:pt x="1136167" y="42265"/>
                </a:lnTo>
                <a:lnTo>
                  <a:pt x="1136167" y="34175"/>
                </a:lnTo>
                <a:lnTo>
                  <a:pt x="1110576" y="5384"/>
                </a:lnTo>
                <a:lnTo>
                  <a:pt x="1103528" y="4076"/>
                </a:lnTo>
                <a:lnTo>
                  <a:pt x="1103528" y="84188"/>
                </a:lnTo>
                <a:lnTo>
                  <a:pt x="1103528" y="92278"/>
                </a:lnTo>
                <a:lnTo>
                  <a:pt x="1084961" y="101155"/>
                </a:lnTo>
                <a:lnTo>
                  <a:pt x="1069746" y="101155"/>
                </a:lnTo>
                <a:lnTo>
                  <a:pt x="1024077" y="100990"/>
                </a:lnTo>
                <a:lnTo>
                  <a:pt x="1024077" y="75704"/>
                </a:lnTo>
                <a:lnTo>
                  <a:pt x="1084961" y="75704"/>
                </a:lnTo>
                <a:lnTo>
                  <a:pt x="1089748" y="75895"/>
                </a:lnTo>
                <a:lnTo>
                  <a:pt x="1096124" y="76695"/>
                </a:lnTo>
                <a:lnTo>
                  <a:pt x="1098689" y="77774"/>
                </a:lnTo>
                <a:lnTo>
                  <a:pt x="1102563" y="81305"/>
                </a:lnTo>
                <a:lnTo>
                  <a:pt x="1103528" y="84188"/>
                </a:lnTo>
                <a:lnTo>
                  <a:pt x="1103528" y="4076"/>
                </a:lnTo>
                <a:lnTo>
                  <a:pt x="1102169" y="3822"/>
                </a:lnTo>
                <a:lnTo>
                  <a:pt x="1095159" y="3403"/>
                </a:lnTo>
                <a:lnTo>
                  <a:pt x="1095159" y="37198"/>
                </a:lnTo>
                <a:lnTo>
                  <a:pt x="1095159" y="44831"/>
                </a:lnTo>
                <a:lnTo>
                  <a:pt x="1078636" y="52806"/>
                </a:lnTo>
                <a:lnTo>
                  <a:pt x="1047305" y="52806"/>
                </a:lnTo>
                <a:lnTo>
                  <a:pt x="1043546" y="52692"/>
                </a:lnTo>
                <a:lnTo>
                  <a:pt x="1024077" y="52628"/>
                </a:lnTo>
                <a:lnTo>
                  <a:pt x="1024077" y="29387"/>
                </a:lnTo>
                <a:lnTo>
                  <a:pt x="1078407" y="29387"/>
                </a:lnTo>
                <a:lnTo>
                  <a:pt x="1095159" y="37198"/>
                </a:lnTo>
                <a:lnTo>
                  <a:pt x="1095159" y="3403"/>
                </a:lnTo>
                <a:lnTo>
                  <a:pt x="1092758" y="3251"/>
                </a:lnTo>
                <a:lnTo>
                  <a:pt x="984592" y="3251"/>
                </a:lnTo>
                <a:lnTo>
                  <a:pt x="984592" y="129692"/>
                </a:lnTo>
                <a:lnTo>
                  <a:pt x="1084910" y="129692"/>
                </a:lnTo>
                <a:lnTo>
                  <a:pt x="1130782" y="121577"/>
                </a:lnTo>
                <a:lnTo>
                  <a:pt x="1146657" y="95262"/>
                </a:lnTo>
                <a:lnTo>
                  <a:pt x="1146759" y="84874"/>
                </a:lnTo>
                <a:close/>
              </a:path>
              <a:path w="1478915" h="133350">
                <a:moveTo>
                  <a:pt x="1478610" y="129692"/>
                </a:moveTo>
                <a:lnTo>
                  <a:pt x="1466850" y="108000"/>
                </a:lnTo>
                <a:lnTo>
                  <a:pt x="1451381" y="79463"/>
                </a:lnTo>
                <a:lnTo>
                  <a:pt x="1431010" y="41859"/>
                </a:lnTo>
                <a:lnTo>
                  <a:pt x="1410081" y="3251"/>
                </a:lnTo>
                <a:lnTo>
                  <a:pt x="1408887" y="3251"/>
                </a:lnTo>
                <a:lnTo>
                  <a:pt x="1408887" y="79463"/>
                </a:lnTo>
                <a:lnTo>
                  <a:pt x="1368044" y="79463"/>
                </a:lnTo>
                <a:lnTo>
                  <a:pt x="1388554" y="41859"/>
                </a:lnTo>
                <a:lnTo>
                  <a:pt x="1408887" y="79463"/>
                </a:lnTo>
                <a:lnTo>
                  <a:pt x="1408887" y="3251"/>
                </a:lnTo>
                <a:lnTo>
                  <a:pt x="1366850" y="3251"/>
                </a:lnTo>
                <a:lnTo>
                  <a:pt x="1299883" y="126822"/>
                </a:lnTo>
                <a:lnTo>
                  <a:pt x="1233906" y="61175"/>
                </a:lnTo>
                <a:lnTo>
                  <a:pt x="1300213" y="3251"/>
                </a:lnTo>
                <a:lnTo>
                  <a:pt x="1247927" y="3251"/>
                </a:lnTo>
                <a:lnTo>
                  <a:pt x="1199730" y="47167"/>
                </a:lnTo>
                <a:lnTo>
                  <a:pt x="1199730" y="3251"/>
                </a:lnTo>
                <a:lnTo>
                  <a:pt x="1157528" y="3251"/>
                </a:lnTo>
                <a:lnTo>
                  <a:pt x="1157528" y="129692"/>
                </a:lnTo>
                <a:lnTo>
                  <a:pt x="1199730" y="129692"/>
                </a:lnTo>
                <a:lnTo>
                  <a:pt x="1199730" y="76733"/>
                </a:lnTo>
                <a:lnTo>
                  <a:pt x="1251000" y="129692"/>
                </a:lnTo>
                <a:lnTo>
                  <a:pt x="1298333" y="129692"/>
                </a:lnTo>
                <a:lnTo>
                  <a:pt x="1302778" y="129692"/>
                </a:lnTo>
                <a:lnTo>
                  <a:pt x="1340878" y="129692"/>
                </a:lnTo>
                <a:lnTo>
                  <a:pt x="1352664" y="108000"/>
                </a:lnTo>
                <a:lnTo>
                  <a:pt x="1424266" y="108000"/>
                </a:lnTo>
                <a:lnTo>
                  <a:pt x="1436065" y="129692"/>
                </a:lnTo>
                <a:lnTo>
                  <a:pt x="1478610" y="129692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932265" y="2135778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70" h="85089">
                <a:moveTo>
                  <a:pt x="113042" y="84582"/>
                </a:moveTo>
                <a:lnTo>
                  <a:pt x="103314" y="66636"/>
                </a:lnTo>
                <a:lnTo>
                  <a:pt x="94830" y="50977"/>
                </a:lnTo>
                <a:lnTo>
                  <a:pt x="76631" y="17373"/>
                </a:lnTo>
                <a:lnTo>
                  <a:pt x="74752" y="13919"/>
                </a:lnTo>
                <a:lnTo>
                  <a:pt x="74752" y="50977"/>
                </a:lnTo>
                <a:lnTo>
                  <a:pt x="38290" y="50977"/>
                </a:lnTo>
                <a:lnTo>
                  <a:pt x="56578" y="17373"/>
                </a:lnTo>
                <a:lnTo>
                  <a:pt x="74752" y="50977"/>
                </a:lnTo>
                <a:lnTo>
                  <a:pt x="74752" y="13919"/>
                </a:lnTo>
                <a:lnTo>
                  <a:pt x="67208" y="0"/>
                </a:lnTo>
                <a:lnTo>
                  <a:pt x="45834" y="0"/>
                </a:lnTo>
                <a:lnTo>
                  <a:pt x="0" y="84582"/>
                </a:lnTo>
                <a:lnTo>
                  <a:pt x="20116" y="84582"/>
                </a:lnTo>
                <a:lnTo>
                  <a:pt x="29832" y="66636"/>
                </a:lnTo>
                <a:lnTo>
                  <a:pt x="83210" y="66636"/>
                </a:lnTo>
                <a:lnTo>
                  <a:pt x="92925" y="84582"/>
                </a:lnTo>
                <a:lnTo>
                  <a:pt x="113042" y="84582"/>
                </a:lnTo>
                <a:close/>
              </a:path>
              <a:path w="712470" h="85089">
                <a:moveTo>
                  <a:pt x="214312" y="22555"/>
                </a:moveTo>
                <a:lnTo>
                  <a:pt x="196024" y="3073"/>
                </a:lnTo>
                <a:lnTo>
                  <a:pt x="196024" y="24460"/>
                </a:lnTo>
                <a:lnTo>
                  <a:pt x="196024" y="32918"/>
                </a:lnTo>
                <a:lnTo>
                  <a:pt x="180479" y="42062"/>
                </a:lnTo>
                <a:lnTo>
                  <a:pt x="137845" y="42062"/>
                </a:lnTo>
                <a:lnTo>
                  <a:pt x="137845" y="14973"/>
                </a:lnTo>
                <a:lnTo>
                  <a:pt x="148666" y="14973"/>
                </a:lnTo>
                <a:lnTo>
                  <a:pt x="181305" y="14922"/>
                </a:lnTo>
                <a:lnTo>
                  <a:pt x="196024" y="24460"/>
                </a:lnTo>
                <a:lnTo>
                  <a:pt x="196024" y="3073"/>
                </a:lnTo>
                <a:lnTo>
                  <a:pt x="191668" y="1181"/>
                </a:lnTo>
                <a:lnTo>
                  <a:pt x="185394" y="0"/>
                </a:lnTo>
                <a:lnTo>
                  <a:pt x="118541" y="0"/>
                </a:lnTo>
                <a:lnTo>
                  <a:pt x="118541" y="84582"/>
                </a:lnTo>
                <a:lnTo>
                  <a:pt x="137845" y="84582"/>
                </a:lnTo>
                <a:lnTo>
                  <a:pt x="137845" y="57150"/>
                </a:lnTo>
                <a:lnTo>
                  <a:pt x="181508" y="57150"/>
                </a:lnTo>
                <a:lnTo>
                  <a:pt x="214312" y="37871"/>
                </a:lnTo>
                <a:lnTo>
                  <a:pt x="214312" y="22555"/>
                </a:lnTo>
                <a:close/>
              </a:path>
              <a:path w="712470" h="85089">
                <a:moveTo>
                  <a:pt x="318452" y="0"/>
                </a:moveTo>
                <a:lnTo>
                  <a:pt x="222656" y="0"/>
                </a:lnTo>
                <a:lnTo>
                  <a:pt x="222656" y="16116"/>
                </a:lnTo>
                <a:lnTo>
                  <a:pt x="222656" y="16459"/>
                </a:lnTo>
                <a:lnTo>
                  <a:pt x="261188" y="16459"/>
                </a:lnTo>
                <a:lnTo>
                  <a:pt x="261188" y="84582"/>
                </a:lnTo>
                <a:lnTo>
                  <a:pt x="280504" y="84582"/>
                </a:lnTo>
                <a:lnTo>
                  <a:pt x="280504" y="16459"/>
                </a:lnTo>
                <a:lnTo>
                  <a:pt x="318452" y="16459"/>
                </a:lnTo>
                <a:lnTo>
                  <a:pt x="318452" y="0"/>
                </a:lnTo>
                <a:close/>
              </a:path>
              <a:path w="712470" h="85089">
                <a:moveTo>
                  <a:pt x="428180" y="0"/>
                </a:moveTo>
                <a:lnTo>
                  <a:pt x="408978" y="0"/>
                </a:lnTo>
                <a:lnTo>
                  <a:pt x="348386" y="62179"/>
                </a:lnTo>
                <a:lnTo>
                  <a:pt x="348386" y="0"/>
                </a:lnTo>
                <a:lnTo>
                  <a:pt x="329082" y="0"/>
                </a:lnTo>
                <a:lnTo>
                  <a:pt x="329082" y="84582"/>
                </a:lnTo>
                <a:lnTo>
                  <a:pt x="348386" y="84582"/>
                </a:lnTo>
                <a:lnTo>
                  <a:pt x="408978" y="22288"/>
                </a:lnTo>
                <a:lnTo>
                  <a:pt x="408978" y="84582"/>
                </a:lnTo>
                <a:lnTo>
                  <a:pt x="428180" y="84582"/>
                </a:lnTo>
                <a:lnTo>
                  <a:pt x="428180" y="0"/>
                </a:lnTo>
                <a:close/>
              </a:path>
              <a:path w="712470" h="85089">
                <a:moveTo>
                  <a:pt x="528980" y="84582"/>
                </a:moveTo>
                <a:lnTo>
                  <a:pt x="476072" y="38747"/>
                </a:lnTo>
                <a:lnTo>
                  <a:pt x="527278" y="0"/>
                </a:lnTo>
                <a:lnTo>
                  <a:pt x="500176" y="0"/>
                </a:lnTo>
                <a:lnTo>
                  <a:pt x="459828" y="31661"/>
                </a:lnTo>
                <a:lnTo>
                  <a:pt x="459828" y="0"/>
                </a:lnTo>
                <a:lnTo>
                  <a:pt x="440524" y="0"/>
                </a:lnTo>
                <a:lnTo>
                  <a:pt x="440524" y="84582"/>
                </a:lnTo>
                <a:lnTo>
                  <a:pt x="459828" y="84582"/>
                </a:lnTo>
                <a:lnTo>
                  <a:pt x="459828" y="46520"/>
                </a:lnTo>
                <a:lnTo>
                  <a:pt x="502348" y="84582"/>
                </a:lnTo>
                <a:lnTo>
                  <a:pt x="528980" y="84582"/>
                </a:lnTo>
                <a:close/>
              </a:path>
              <a:path w="712470" h="85089">
                <a:moveTo>
                  <a:pt x="632307" y="0"/>
                </a:moveTo>
                <a:lnTo>
                  <a:pt x="611632" y="0"/>
                </a:lnTo>
                <a:lnTo>
                  <a:pt x="579628" y="54749"/>
                </a:lnTo>
                <a:lnTo>
                  <a:pt x="550138" y="0"/>
                </a:lnTo>
                <a:lnTo>
                  <a:pt x="529437" y="0"/>
                </a:lnTo>
                <a:lnTo>
                  <a:pt x="563968" y="62407"/>
                </a:lnTo>
                <a:lnTo>
                  <a:pt x="564451" y="64084"/>
                </a:lnTo>
                <a:lnTo>
                  <a:pt x="564540" y="67856"/>
                </a:lnTo>
                <a:lnTo>
                  <a:pt x="560235" y="69265"/>
                </a:lnTo>
                <a:lnTo>
                  <a:pt x="551624" y="69265"/>
                </a:lnTo>
                <a:lnTo>
                  <a:pt x="551624" y="84810"/>
                </a:lnTo>
                <a:lnTo>
                  <a:pt x="589788" y="71780"/>
                </a:lnTo>
                <a:lnTo>
                  <a:pt x="632307" y="0"/>
                </a:lnTo>
                <a:close/>
              </a:path>
              <a:path w="712470" h="85089">
                <a:moveTo>
                  <a:pt x="712317" y="0"/>
                </a:moveTo>
                <a:lnTo>
                  <a:pt x="639406" y="0"/>
                </a:lnTo>
                <a:lnTo>
                  <a:pt x="638733" y="7785"/>
                </a:lnTo>
                <a:lnTo>
                  <a:pt x="637895" y="15379"/>
                </a:lnTo>
                <a:lnTo>
                  <a:pt x="628650" y="57721"/>
                </a:lnTo>
                <a:lnTo>
                  <a:pt x="622566" y="67094"/>
                </a:lnTo>
                <a:lnTo>
                  <a:pt x="617461" y="67094"/>
                </a:lnTo>
                <a:lnTo>
                  <a:pt x="617461" y="84582"/>
                </a:lnTo>
                <a:lnTo>
                  <a:pt x="647979" y="55981"/>
                </a:lnTo>
                <a:lnTo>
                  <a:pt x="656882" y="15430"/>
                </a:lnTo>
                <a:lnTo>
                  <a:pt x="693000" y="15430"/>
                </a:lnTo>
                <a:lnTo>
                  <a:pt x="693000" y="84582"/>
                </a:lnTo>
                <a:lnTo>
                  <a:pt x="712317" y="84582"/>
                </a:lnTo>
                <a:lnTo>
                  <a:pt x="712317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93633" y="2133259"/>
            <a:ext cx="245402" cy="9830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85933" y="2133830"/>
            <a:ext cx="215954" cy="8904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23706" y="87263"/>
            <a:ext cx="10568305" cy="7153275"/>
            <a:chOff x="123706" y="87263"/>
            <a:chExt cx="10568305" cy="71532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35708" y="87263"/>
              <a:ext cx="4840606" cy="48406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7723" y="1392242"/>
              <a:ext cx="816853" cy="66436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7724" y="1392242"/>
              <a:ext cx="1312602" cy="9528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8540" y="2507570"/>
              <a:ext cx="4513460" cy="473290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91043" y="3952591"/>
              <a:ext cx="1050612" cy="10506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11758" y="4647332"/>
              <a:ext cx="1150856" cy="30649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713814" y="5052956"/>
              <a:ext cx="1527810" cy="106045"/>
            </a:xfrm>
            <a:custGeom>
              <a:avLst/>
              <a:gdLst/>
              <a:ahLst/>
              <a:cxnLst/>
              <a:rect l="l" t="t" r="r" b="b"/>
              <a:pathLst>
                <a:path w="1527809" h="106045">
                  <a:moveTo>
                    <a:pt x="113068" y="58813"/>
                  </a:moveTo>
                  <a:lnTo>
                    <a:pt x="111366" y="54102"/>
                  </a:lnTo>
                  <a:lnTo>
                    <a:pt x="109613" y="52412"/>
                  </a:lnTo>
                  <a:lnTo>
                    <a:pt x="104533" y="47510"/>
                  </a:lnTo>
                  <a:lnTo>
                    <a:pt x="99491" y="45186"/>
                  </a:lnTo>
                  <a:lnTo>
                    <a:pt x="92824" y="43840"/>
                  </a:lnTo>
                  <a:lnTo>
                    <a:pt x="97104" y="42252"/>
                  </a:lnTo>
                  <a:lnTo>
                    <a:pt x="100330" y="39827"/>
                  </a:lnTo>
                  <a:lnTo>
                    <a:pt x="102552" y="36449"/>
                  </a:lnTo>
                  <a:lnTo>
                    <a:pt x="104609" y="33312"/>
                  </a:lnTo>
                  <a:lnTo>
                    <a:pt x="105689" y="29108"/>
                  </a:lnTo>
                  <a:lnTo>
                    <a:pt x="105689" y="20129"/>
                  </a:lnTo>
                  <a:lnTo>
                    <a:pt x="105689" y="16637"/>
                  </a:lnTo>
                  <a:lnTo>
                    <a:pt x="102946" y="11353"/>
                  </a:lnTo>
                  <a:lnTo>
                    <a:pt x="91986" y="3886"/>
                  </a:lnTo>
                  <a:lnTo>
                    <a:pt x="84632" y="1981"/>
                  </a:lnTo>
                  <a:lnTo>
                    <a:pt x="82931" y="1968"/>
                  </a:lnTo>
                  <a:lnTo>
                    <a:pt x="82931" y="58331"/>
                  </a:lnTo>
                  <a:lnTo>
                    <a:pt x="82931" y="63982"/>
                  </a:lnTo>
                  <a:lnTo>
                    <a:pt x="69977" y="70167"/>
                  </a:lnTo>
                  <a:lnTo>
                    <a:pt x="59372" y="70167"/>
                  </a:lnTo>
                  <a:lnTo>
                    <a:pt x="27520" y="70053"/>
                  </a:lnTo>
                  <a:lnTo>
                    <a:pt x="27520" y="52412"/>
                  </a:lnTo>
                  <a:lnTo>
                    <a:pt x="69977" y="52412"/>
                  </a:lnTo>
                  <a:lnTo>
                    <a:pt x="73317" y="52552"/>
                  </a:lnTo>
                  <a:lnTo>
                    <a:pt x="77762" y="53111"/>
                  </a:lnTo>
                  <a:lnTo>
                    <a:pt x="79552" y="53873"/>
                  </a:lnTo>
                  <a:lnTo>
                    <a:pt x="82257" y="56337"/>
                  </a:lnTo>
                  <a:lnTo>
                    <a:pt x="82931" y="58331"/>
                  </a:lnTo>
                  <a:lnTo>
                    <a:pt x="82931" y="1968"/>
                  </a:lnTo>
                  <a:lnTo>
                    <a:pt x="77089" y="1930"/>
                  </a:lnTo>
                  <a:lnTo>
                    <a:pt x="77089" y="25565"/>
                  </a:lnTo>
                  <a:lnTo>
                    <a:pt x="77089" y="30899"/>
                  </a:lnTo>
                  <a:lnTo>
                    <a:pt x="65570" y="36449"/>
                  </a:lnTo>
                  <a:lnTo>
                    <a:pt x="43726" y="36449"/>
                  </a:lnTo>
                  <a:lnTo>
                    <a:pt x="41109" y="36372"/>
                  </a:lnTo>
                  <a:lnTo>
                    <a:pt x="27520" y="36334"/>
                  </a:lnTo>
                  <a:lnTo>
                    <a:pt x="27520" y="20129"/>
                  </a:lnTo>
                  <a:lnTo>
                    <a:pt x="65417" y="20129"/>
                  </a:lnTo>
                  <a:lnTo>
                    <a:pt x="77089" y="25565"/>
                  </a:lnTo>
                  <a:lnTo>
                    <a:pt x="77089" y="1930"/>
                  </a:lnTo>
                  <a:lnTo>
                    <a:pt x="75425" y="1905"/>
                  </a:lnTo>
                  <a:lnTo>
                    <a:pt x="0" y="1905"/>
                  </a:lnTo>
                  <a:lnTo>
                    <a:pt x="0" y="90068"/>
                  </a:lnTo>
                  <a:lnTo>
                    <a:pt x="69938" y="90068"/>
                  </a:lnTo>
                  <a:lnTo>
                    <a:pt x="109359" y="80721"/>
                  </a:lnTo>
                  <a:lnTo>
                    <a:pt x="113068" y="74383"/>
                  </a:lnTo>
                  <a:lnTo>
                    <a:pt x="113068" y="70167"/>
                  </a:lnTo>
                  <a:lnTo>
                    <a:pt x="113068" y="58813"/>
                  </a:lnTo>
                  <a:close/>
                </a:path>
                <a:path w="1527809" h="106045">
                  <a:moveTo>
                    <a:pt x="233527" y="55079"/>
                  </a:moveTo>
                  <a:lnTo>
                    <a:pt x="222008" y="17589"/>
                  </a:lnTo>
                  <a:lnTo>
                    <a:pt x="202679" y="4927"/>
                  </a:lnTo>
                  <a:lnTo>
                    <a:pt x="202679" y="41414"/>
                  </a:lnTo>
                  <a:lnTo>
                    <a:pt x="202679" y="51269"/>
                  </a:lnTo>
                  <a:lnTo>
                    <a:pt x="180555" y="70167"/>
                  </a:lnTo>
                  <a:lnTo>
                    <a:pt x="171577" y="70167"/>
                  </a:lnTo>
                  <a:lnTo>
                    <a:pt x="149415" y="51269"/>
                  </a:lnTo>
                  <a:lnTo>
                    <a:pt x="149428" y="41414"/>
                  </a:lnTo>
                  <a:lnTo>
                    <a:pt x="171335" y="22517"/>
                  </a:lnTo>
                  <a:lnTo>
                    <a:pt x="180314" y="22517"/>
                  </a:lnTo>
                  <a:lnTo>
                    <a:pt x="202679" y="41414"/>
                  </a:lnTo>
                  <a:lnTo>
                    <a:pt x="202679" y="4927"/>
                  </a:lnTo>
                  <a:lnTo>
                    <a:pt x="198691" y="3378"/>
                  </a:lnTo>
                  <a:lnTo>
                    <a:pt x="191516" y="1498"/>
                  </a:lnTo>
                  <a:lnTo>
                    <a:pt x="183946" y="368"/>
                  </a:lnTo>
                  <a:lnTo>
                    <a:pt x="175983" y="0"/>
                  </a:lnTo>
                  <a:lnTo>
                    <a:pt x="168275" y="368"/>
                  </a:lnTo>
                  <a:lnTo>
                    <a:pt x="130124" y="17614"/>
                  </a:lnTo>
                  <a:lnTo>
                    <a:pt x="118097" y="55079"/>
                  </a:lnTo>
                  <a:lnTo>
                    <a:pt x="120675" y="62839"/>
                  </a:lnTo>
                  <a:lnTo>
                    <a:pt x="153847" y="89065"/>
                  </a:lnTo>
                  <a:lnTo>
                    <a:pt x="176098" y="92456"/>
                  </a:lnTo>
                  <a:lnTo>
                    <a:pt x="184061" y="92075"/>
                  </a:lnTo>
                  <a:lnTo>
                    <a:pt x="222034" y="74866"/>
                  </a:lnTo>
                  <a:lnTo>
                    <a:pt x="225882" y="70167"/>
                  </a:lnTo>
                  <a:lnTo>
                    <a:pt x="226123" y="69875"/>
                  </a:lnTo>
                  <a:lnTo>
                    <a:pt x="231051" y="62941"/>
                  </a:lnTo>
                  <a:lnTo>
                    <a:pt x="233527" y="55079"/>
                  </a:lnTo>
                  <a:close/>
                </a:path>
                <a:path w="1527809" h="106045">
                  <a:moveTo>
                    <a:pt x="351853" y="68630"/>
                  </a:moveTo>
                  <a:lnTo>
                    <a:pt x="340055" y="68630"/>
                  </a:lnTo>
                  <a:lnTo>
                    <a:pt x="339966" y="22987"/>
                  </a:lnTo>
                  <a:lnTo>
                    <a:pt x="339928" y="1905"/>
                  </a:lnTo>
                  <a:lnTo>
                    <a:pt x="312648" y="1905"/>
                  </a:lnTo>
                  <a:lnTo>
                    <a:pt x="312648" y="23101"/>
                  </a:lnTo>
                  <a:lnTo>
                    <a:pt x="312648" y="68630"/>
                  </a:lnTo>
                  <a:lnTo>
                    <a:pt x="269163" y="68630"/>
                  </a:lnTo>
                  <a:lnTo>
                    <a:pt x="283857" y="30619"/>
                  </a:lnTo>
                  <a:lnTo>
                    <a:pt x="285127" y="22987"/>
                  </a:lnTo>
                  <a:lnTo>
                    <a:pt x="312648" y="23101"/>
                  </a:lnTo>
                  <a:lnTo>
                    <a:pt x="312648" y="1905"/>
                  </a:lnTo>
                  <a:lnTo>
                    <a:pt x="259511" y="1905"/>
                  </a:lnTo>
                  <a:lnTo>
                    <a:pt x="259511" y="10477"/>
                  </a:lnTo>
                  <a:lnTo>
                    <a:pt x="258813" y="18364"/>
                  </a:lnTo>
                  <a:lnTo>
                    <a:pt x="245325" y="60286"/>
                  </a:lnTo>
                  <a:lnTo>
                    <a:pt x="241046" y="68630"/>
                  </a:lnTo>
                  <a:lnTo>
                    <a:pt x="232219" y="68630"/>
                  </a:lnTo>
                  <a:lnTo>
                    <a:pt x="232219" y="101511"/>
                  </a:lnTo>
                  <a:lnTo>
                    <a:pt x="259753" y="101511"/>
                  </a:lnTo>
                  <a:lnTo>
                    <a:pt x="259753" y="90068"/>
                  </a:lnTo>
                  <a:lnTo>
                    <a:pt x="324319" y="90195"/>
                  </a:lnTo>
                  <a:lnTo>
                    <a:pt x="324319" y="101511"/>
                  </a:lnTo>
                  <a:lnTo>
                    <a:pt x="351853" y="101511"/>
                  </a:lnTo>
                  <a:lnTo>
                    <a:pt x="351853" y="90068"/>
                  </a:lnTo>
                  <a:lnTo>
                    <a:pt x="351853" y="68630"/>
                  </a:lnTo>
                  <a:close/>
                </a:path>
                <a:path w="1527809" h="106045">
                  <a:moveTo>
                    <a:pt x="468731" y="55079"/>
                  </a:moveTo>
                  <a:lnTo>
                    <a:pt x="457200" y="17589"/>
                  </a:lnTo>
                  <a:lnTo>
                    <a:pt x="437870" y="4927"/>
                  </a:lnTo>
                  <a:lnTo>
                    <a:pt x="437870" y="41414"/>
                  </a:lnTo>
                  <a:lnTo>
                    <a:pt x="437870" y="51269"/>
                  </a:lnTo>
                  <a:lnTo>
                    <a:pt x="415747" y="70167"/>
                  </a:lnTo>
                  <a:lnTo>
                    <a:pt x="406781" y="70167"/>
                  </a:lnTo>
                  <a:lnTo>
                    <a:pt x="384619" y="51269"/>
                  </a:lnTo>
                  <a:lnTo>
                    <a:pt x="384632" y="41414"/>
                  </a:lnTo>
                  <a:lnTo>
                    <a:pt x="406539" y="22517"/>
                  </a:lnTo>
                  <a:lnTo>
                    <a:pt x="415518" y="22517"/>
                  </a:lnTo>
                  <a:lnTo>
                    <a:pt x="437870" y="41414"/>
                  </a:lnTo>
                  <a:lnTo>
                    <a:pt x="437870" y="4927"/>
                  </a:lnTo>
                  <a:lnTo>
                    <a:pt x="433895" y="3378"/>
                  </a:lnTo>
                  <a:lnTo>
                    <a:pt x="426720" y="1498"/>
                  </a:lnTo>
                  <a:lnTo>
                    <a:pt x="419150" y="368"/>
                  </a:lnTo>
                  <a:lnTo>
                    <a:pt x="411187" y="0"/>
                  </a:lnTo>
                  <a:lnTo>
                    <a:pt x="403479" y="368"/>
                  </a:lnTo>
                  <a:lnTo>
                    <a:pt x="365328" y="17614"/>
                  </a:lnTo>
                  <a:lnTo>
                    <a:pt x="353301" y="55079"/>
                  </a:lnTo>
                  <a:lnTo>
                    <a:pt x="355879" y="62839"/>
                  </a:lnTo>
                  <a:lnTo>
                    <a:pt x="389051" y="89065"/>
                  </a:lnTo>
                  <a:lnTo>
                    <a:pt x="411302" y="92456"/>
                  </a:lnTo>
                  <a:lnTo>
                    <a:pt x="419265" y="92075"/>
                  </a:lnTo>
                  <a:lnTo>
                    <a:pt x="457238" y="74866"/>
                  </a:lnTo>
                  <a:lnTo>
                    <a:pt x="461086" y="70167"/>
                  </a:lnTo>
                  <a:lnTo>
                    <a:pt x="461327" y="69875"/>
                  </a:lnTo>
                  <a:lnTo>
                    <a:pt x="466255" y="62941"/>
                  </a:lnTo>
                  <a:lnTo>
                    <a:pt x="468731" y="55079"/>
                  </a:lnTo>
                  <a:close/>
                </a:path>
                <a:path w="1527809" h="106045">
                  <a:moveTo>
                    <a:pt x="566191" y="1905"/>
                  </a:moveTo>
                  <a:lnTo>
                    <a:pt x="533069" y="1905"/>
                  </a:lnTo>
                  <a:lnTo>
                    <a:pt x="511390" y="29311"/>
                  </a:lnTo>
                  <a:lnTo>
                    <a:pt x="489699" y="1905"/>
                  </a:lnTo>
                  <a:lnTo>
                    <a:pt x="456577" y="1905"/>
                  </a:lnTo>
                  <a:lnTo>
                    <a:pt x="491134" y="46342"/>
                  </a:lnTo>
                  <a:lnTo>
                    <a:pt x="456577" y="90068"/>
                  </a:lnTo>
                  <a:lnTo>
                    <a:pt x="489699" y="90068"/>
                  </a:lnTo>
                  <a:lnTo>
                    <a:pt x="511390" y="62788"/>
                  </a:lnTo>
                  <a:lnTo>
                    <a:pt x="533069" y="90068"/>
                  </a:lnTo>
                  <a:lnTo>
                    <a:pt x="566191" y="90068"/>
                  </a:lnTo>
                  <a:lnTo>
                    <a:pt x="531761" y="46342"/>
                  </a:lnTo>
                  <a:lnTo>
                    <a:pt x="566191" y="1905"/>
                  </a:lnTo>
                  <a:close/>
                </a:path>
                <a:path w="1527809" h="106045">
                  <a:moveTo>
                    <a:pt x="675932" y="25412"/>
                  </a:moveTo>
                  <a:lnTo>
                    <a:pt x="649478" y="2603"/>
                  </a:lnTo>
                  <a:lnTo>
                    <a:pt x="649478" y="28790"/>
                  </a:lnTo>
                  <a:lnTo>
                    <a:pt x="649478" y="34747"/>
                  </a:lnTo>
                  <a:lnTo>
                    <a:pt x="637286" y="40741"/>
                  </a:lnTo>
                  <a:lnTo>
                    <a:pt x="601230" y="40741"/>
                  </a:lnTo>
                  <a:lnTo>
                    <a:pt x="601230" y="22390"/>
                  </a:lnTo>
                  <a:lnTo>
                    <a:pt x="610362" y="22390"/>
                  </a:lnTo>
                  <a:lnTo>
                    <a:pt x="638327" y="22352"/>
                  </a:lnTo>
                  <a:lnTo>
                    <a:pt x="649478" y="28790"/>
                  </a:lnTo>
                  <a:lnTo>
                    <a:pt x="649478" y="2603"/>
                  </a:lnTo>
                  <a:lnTo>
                    <a:pt x="645782" y="1905"/>
                  </a:lnTo>
                  <a:lnTo>
                    <a:pt x="571792" y="1905"/>
                  </a:lnTo>
                  <a:lnTo>
                    <a:pt x="571792" y="90068"/>
                  </a:lnTo>
                  <a:lnTo>
                    <a:pt x="601230" y="90068"/>
                  </a:lnTo>
                  <a:lnTo>
                    <a:pt x="601230" y="61595"/>
                  </a:lnTo>
                  <a:lnTo>
                    <a:pt x="639470" y="61595"/>
                  </a:lnTo>
                  <a:lnTo>
                    <a:pt x="675932" y="41224"/>
                  </a:lnTo>
                  <a:lnTo>
                    <a:pt x="675932" y="40741"/>
                  </a:lnTo>
                  <a:lnTo>
                    <a:pt x="675932" y="25412"/>
                  </a:lnTo>
                  <a:close/>
                </a:path>
                <a:path w="1527809" h="106045">
                  <a:moveTo>
                    <a:pt x="782205" y="90068"/>
                  </a:moveTo>
                  <a:lnTo>
                    <a:pt x="774014" y="74942"/>
                  </a:lnTo>
                  <a:lnTo>
                    <a:pt x="763231" y="55041"/>
                  </a:lnTo>
                  <a:lnTo>
                    <a:pt x="749020" y="28829"/>
                  </a:lnTo>
                  <a:lnTo>
                    <a:pt x="734441" y="1905"/>
                  </a:lnTo>
                  <a:lnTo>
                    <a:pt x="733602" y="1905"/>
                  </a:lnTo>
                  <a:lnTo>
                    <a:pt x="733602" y="55041"/>
                  </a:lnTo>
                  <a:lnTo>
                    <a:pt x="705129" y="55041"/>
                  </a:lnTo>
                  <a:lnTo>
                    <a:pt x="719416" y="28829"/>
                  </a:lnTo>
                  <a:lnTo>
                    <a:pt x="733602" y="55041"/>
                  </a:lnTo>
                  <a:lnTo>
                    <a:pt x="733602" y="1905"/>
                  </a:lnTo>
                  <a:lnTo>
                    <a:pt x="704291" y="1905"/>
                  </a:lnTo>
                  <a:lnTo>
                    <a:pt x="656513" y="90068"/>
                  </a:lnTo>
                  <a:lnTo>
                    <a:pt x="686181" y="90068"/>
                  </a:lnTo>
                  <a:lnTo>
                    <a:pt x="694397" y="74942"/>
                  </a:lnTo>
                  <a:lnTo>
                    <a:pt x="744321" y="74942"/>
                  </a:lnTo>
                  <a:lnTo>
                    <a:pt x="752538" y="90068"/>
                  </a:lnTo>
                  <a:lnTo>
                    <a:pt x="782205" y="90068"/>
                  </a:lnTo>
                  <a:close/>
                </a:path>
                <a:path w="1527809" h="106045">
                  <a:moveTo>
                    <a:pt x="890638" y="1333"/>
                  </a:moveTo>
                  <a:lnTo>
                    <a:pt x="861326" y="1333"/>
                  </a:lnTo>
                  <a:lnTo>
                    <a:pt x="861326" y="33083"/>
                  </a:lnTo>
                  <a:lnTo>
                    <a:pt x="814260" y="33083"/>
                  </a:lnTo>
                  <a:lnTo>
                    <a:pt x="814260" y="1333"/>
                  </a:lnTo>
                  <a:lnTo>
                    <a:pt x="784834" y="1333"/>
                  </a:lnTo>
                  <a:lnTo>
                    <a:pt x="784834" y="33083"/>
                  </a:lnTo>
                  <a:lnTo>
                    <a:pt x="784834" y="55943"/>
                  </a:lnTo>
                  <a:lnTo>
                    <a:pt x="784834" y="90233"/>
                  </a:lnTo>
                  <a:lnTo>
                    <a:pt x="814260" y="90233"/>
                  </a:lnTo>
                  <a:lnTo>
                    <a:pt x="814260" y="55943"/>
                  </a:lnTo>
                  <a:lnTo>
                    <a:pt x="861326" y="55943"/>
                  </a:lnTo>
                  <a:lnTo>
                    <a:pt x="861326" y="90233"/>
                  </a:lnTo>
                  <a:lnTo>
                    <a:pt x="890638" y="90233"/>
                  </a:lnTo>
                  <a:lnTo>
                    <a:pt x="890638" y="55943"/>
                  </a:lnTo>
                  <a:lnTo>
                    <a:pt x="890638" y="33083"/>
                  </a:lnTo>
                  <a:lnTo>
                    <a:pt x="890638" y="1333"/>
                  </a:lnTo>
                  <a:close/>
                </a:path>
                <a:path w="1527809" h="106045">
                  <a:moveTo>
                    <a:pt x="1007999" y="1905"/>
                  </a:moveTo>
                  <a:lnTo>
                    <a:pt x="978687" y="1905"/>
                  </a:lnTo>
                  <a:lnTo>
                    <a:pt x="929843" y="56591"/>
                  </a:lnTo>
                  <a:lnTo>
                    <a:pt x="929843" y="1905"/>
                  </a:lnTo>
                  <a:lnTo>
                    <a:pt x="900404" y="1905"/>
                  </a:lnTo>
                  <a:lnTo>
                    <a:pt x="900404" y="90068"/>
                  </a:lnTo>
                  <a:lnTo>
                    <a:pt x="929843" y="90068"/>
                  </a:lnTo>
                  <a:lnTo>
                    <a:pt x="978687" y="35255"/>
                  </a:lnTo>
                  <a:lnTo>
                    <a:pt x="978687" y="90068"/>
                  </a:lnTo>
                  <a:lnTo>
                    <a:pt x="1007999" y="90068"/>
                  </a:lnTo>
                  <a:lnTo>
                    <a:pt x="1007999" y="1905"/>
                  </a:lnTo>
                  <a:close/>
                </a:path>
                <a:path w="1527809" h="106045">
                  <a:moveTo>
                    <a:pt x="1123581" y="1905"/>
                  </a:moveTo>
                  <a:lnTo>
                    <a:pt x="1038263" y="1905"/>
                  </a:lnTo>
                  <a:lnTo>
                    <a:pt x="1036840" y="16979"/>
                  </a:lnTo>
                  <a:lnTo>
                    <a:pt x="1034719" y="31356"/>
                  </a:lnTo>
                  <a:lnTo>
                    <a:pt x="1019200" y="66357"/>
                  </a:lnTo>
                  <a:lnTo>
                    <a:pt x="1015390" y="66357"/>
                  </a:lnTo>
                  <a:lnTo>
                    <a:pt x="1015390" y="90068"/>
                  </a:lnTo>
                  <a:lnTo>
                    <a:pt x="1051496" y="72796"/>
                  </a:lnTo>
                  <a:lnTo>
                    <a:pt x="1065072" y="22745"/>
                  </a:lnTo>
                  <a:lnTo>
                    <a:pt x="1094143" y="22745"/>
                  </a:lnTo>
                  <a:lnTo>
                    <a:pt x="1094143" y="90068"/>
                  </a:lnTo>
                  <a:lnTo>
                    <a:pt x="1123581" y="90068"/>
                  </a:lnTo>
                  <a:lnTo>
                    <a:pt x="1123581" y="1905"/>
                  </a:lnTo>
                  <a:close/>
                </a:path>
                <a:path w="1527809" h="106045">
                  <a:moveTo>
                    <a:pt x="1240942" y="1905"/>
                  </a:moveTo>
                  <a:lnTo>
                    <a:pt x="1211630" y="1905"/>
                  </a:lnTo>
                  <a:lnTo>
                    <a:pt x="1162773" y="56591"/>
                  </a:lnTo>
                  <a:lnTo>
                    <a:pt x="1162773" y="1905"/>
                  </a:lnTo>
                  <a:lnTo>
                    <a:pt x="1133348" y="1905"/>
                  </a:lnTo>
                  <a:lnTo>
                    <a:pt x="1133348" y="90068"/>
                  </a:lnTo>
                  <a:lnTo>
                    <a:pt x="1162773" y="90068"/>
                  </a:lnTo>
                  <a:lnTo>
                    <a:pt x="1211630" y="35255"/>
                  </a:lnTo>
                  <a:lnTo>
                    <a:pt x="1211630" y="90068"/>
                  </a:lnTo>
                  <a:lnTo>
                    <a:pt x="1240942" y="90068"/>
                  </a:lnTo>
                  <a:lnTo>
                    <a:pt x="1240942" y="1905"/>
                  </a:lnTo>
                  <a:close/>
                </a:path>
                <a:path w="1527809" h="106045">
                  <a:moveTo>
                    <a:pt x="1427530" y="68643"/>
                  </a:moveTo>
                  <a:lnTo>
                    <a:pt x="1413471" y="68643"/>
                  </a:lnTo>
                  <a:lnTo>
                    <a:pt x="1413471" y="1333"/>
                  </a:lnTo>
                  <a:lnTo>
                    <a:pt x="1384160" y="1333"/>
                  </a:lnTo>
                  <a:lnTo>
                    <a:pt x="1384160" y="68643"/>
                  </a:lnTo>
                  <a:lnTo>
                    <a:pt x="1346746" y="68643"/>
                  </a:lnTo>
                  <a:lnTo>
                    <a:pt x="1346746" y="1333"/>
                  </a:lnTo>
                  <a:lnTo>
                    <a:pt x="1317434" y="1333"/>
                  </a:lnTo>
                  <a:lnTo>
                    <a:pt x="1317434" y="68643"/>
                  </a:lnTo>
                  <a:lnTo>
                    <a:pt x="1280147" y="68643"/>
                  </a:lnTo>
                  <a:lnTo>
                    <a:pt x="1280147" y="1333"/>
                  </a:lnTo>
                  <a:lnTo>
                    <a:pt x="1250708" y="1333"/>
                  </a:lnTo>
                  <a:lnTo>
                    <a:pt x="1250708" y="68643"/>
                  </a:lnTo>
                  <a:lnTo>
                    <a:pt x="1250708" y="90233"/>
                  </a:lnTo>
                  <a:lnTo>
                    <a:pt x="1398219" y="90233"/>
                  </a:lnTo>
                  <a:lnTo>
                    <a:pt x="1398219" y="105473"/>
                  </a:lnTo>
                  <a:lnTo>
                    <a:pt x="1427530" y="105473"/>
                  </a:lnTo>
                  <a:lnTo>
                    <a:pt x="1427530" y="90233"/>
                  </a:lnTo>
                  <a:lnTo>
                    <a:pt x="1427530" y="68643"/>
                  </a:lnTo>
                  <a:close/>
                </a:path>
                <a:path w="1527809" h="106045">
                  <a:moveTo>
                    <a:pt x="1527670" y="1333"/>
                  </a:moveTo>
                  <a:lnTo>
                    <a:pt x="1433131" y="1333"/>
                  </a:lnTo>
                  <a:lnTo>
                    <a:pt x="1433131" y="22923"/>
                  </a:lnTo>
                  <a:lnTo>
                    <a:pt x="1433131" y="34353"/>
                  </a:lnTo>
                  <a:lnTo>
                    <a:pt x="1433131" y="55943"/>
                  </a:lnTo>
                  <a:lnTo>
                    <a:pt x="1433131" y="68643"/>
                  </a:lnTo>
                  <a:lnTo>
                    <a:pt x="1433131" y="90233"/>
                  </a:lnTo>
                  <a:lnTo>
                    <a:pt x="1527619" y="90233"/>
                  </a:lnTo>
                  <a:lnTo>
                    <a:pt x="1527619" y="68643"/>
                  </a:lnTo>
                  <a:lnTo>
                    <a:pt x="1462557" y="68643"/>
                  </a:lnTo>
                  <a:lnTo>
                    <a:pt x="1462557" y="55943"/>
                  </a:lnTo>
                  <a:lnTo>
                    <a:pt x="1517611" y="55943"/>
                  </a:lnTo>
                  <a:lnTo>
                    <a:pt x="1517611" y="34353"/>
                  </a:lnTo>
                  <a:lnTo>
                    <a:pt x="1462557" y="34353"/>
                  </a:lnTo>
                  <a:lnTo>
                    <a:pt x="1462557" y="22923"/>
                  </a:lnTo>
                  <a:lnTo>
                    <a:pt x="1527670" y="22923"/>
                  </a:lnTo>
                  <a:lnTo>
                    <a:pt x="1527670" y="1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091736" y="3952787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62525" y="62525"/>
                  </a:moveTo>
                  <a:lnTo>
                    <a:pt x="62525" y="0"/>
                  </a:lnTo>
                  <a:lnTo>
                    <a:pt x="0" y="0"/>
                  </a:lnTo>
                  <a:lnTo>
                    <a:pt x="0" y="62525"/>
                  </a:lnTo>
                  <a:lnTo>
                    <a:pt x="62525" y="62525"/>
                  </a:lnTo>
                  <a:close/>
                </a:path>
              </a:pathLst>
            </a:custGeom>
            <a:solidFill>
              <a:srgbClr val="FBD4B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091736" y="4172962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0" y="0"/>
                  </a:moveTo>
                  <a:lnTo>
                    <a:pt x="0" y="62525"/>
                  </a:lnTo>
                  <a:lnTo>
                    <a:pt x="62525" y="62525"/>
                  </a:lnTo>
                  <a:lnTo>
                    <a:pt x="625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34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091736" y="4319747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0" y="0"/>
                  </a:moveTo>
                  <a:lnTo>
                    <a:pt x="0" y="62525"/>
                  </a:lnTo>
                  <a:lnTo>
                    <a:pt x="62525" y="62525"/>
                  </a:lnTo>
                  <a:lnTo>
                    <a:pt x="625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5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091736" y="402618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62525" y="62525"/>
                  </a:moveTo>
                  <a:lnTo>
                    <a:pt x="62525" y="0"/>
                  </a:lnTo>
                  <a:lnTo>
                    <a:pt x="0" y="0"/>
                  </a:lnTo>
                  <a:lnTo>
                    <a:pt x="0" y="62525"/>
                  </a:lnTo>
                  <a:lnTo>
                    <a:pt x="62525" y="62525"/>
                  </a:lnTo>
                  <a:close/>
                </a:path>
              </a:pathLst>
            </a:custGeom>
            <a:solidFill>
              <a:srgbClr val="E1E2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091736" y="4099569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0" y="0"/>
                  </a:moveTo>
                  <a:lnTo>
                    <a:pt x="0" y="62524"/>
                  </a:lnTo>
                  <a:lnTo>
                    <a:pt x="62525" y="62524"/>
                  </a:lnTo>
                  <a:lnTo>
                    <a:pt x="625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C79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091736" y="4246355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0" y="0"/>
                  </a:moveTo>
                  <a:lnTo>
                    <a:pt x="0" y="62525"/>
                  </a:lnTo>
                  <a:lnTo>
                    <a:pt x="62525" y="62525"/>
                  </a:lnTo>
                  <a:lnTo>
                    <a:pt x="625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450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1783" y="833062"/>
              <a:ext cx="4840606" cy="484060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01948" y="1913404"/>
              <a:ext cx="1317166" cy="204166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384918" y="1859731"/>
              <a:ext cx="816610" cy="40005"/>
            </a:xfrm>
            <a:custGeom>
              <a:avLst/>
              <a:gdLst/>
              <a:ahLst/>
              <a:cxnLst/>
              <a:rect l="l" t="t" r="r" b="b"/>
              <a:pathLst>
                <a:path w="816610" h="40005">
                  <a:moveTo>
                    <a:pt x="94970" y="3048"/>
                  </a:moveTo>
                  <a:lnTo>
                    <a:pt x="94678" y="3048"/>
                  </a:lnTo>
                  <a:lnTo>
                    <a:pt x="94678" y="1778"/>
                  </a:lnTo>
                  <a:lnTo>
                    <a:pt x="0" y="1778"/>
                  </a:lnTo>
                  <a:lnTo>
                    <a:pt x="0" y="3048"/>
                  </a:lnTo>
                  <a:lnTo>
                    <a:pt x="406" y="3048"/>
                  </a:lnTo>
                  <a:lnTo>
                    <a:pt x="406" y="5588"/>
                  </a:lnTo>
                  <a:lnTo>
                    <a:pt x="812" y="5588"/>
                  </a:lnTo>
                  <a:lnTo>
                    <a:pt x="812" y="6858"/>
                  </a:lnTo>
                  <a:lnTo>
                    <a:pt x="94945" y="6858"/>
                  </a:lnTo>
                  <a:lnTo>
                    <a:pt x="94945" y="5588"/>
                  </a:lnTo>
                  <a:lnTo>
                    <a:pt x="94970" y="3048"/>
                  </a:lnTo>
                  <a:close/>
                </a:path>
                <a:path w="816610" h="40005">
                  <a:moveTo>
                    <a:pt x="95910" y="7099"/>
                  </a:moveTo>
                  <a:lnTo>
                    <a:pt x="93205" y="7099"/>
                  </a:lnTo>
                  <a:lnTo>
                    <a:pt x="92621" y="7378"/>
                  </a:lnTo>
                  <a:lnTo>
                    <a:pt x="95910" y="7099"/>
                  </a:lnTo>
                  <a:close/>
                </a:path>
                <a:path w="816610" h="40005">
                  <a:moveTo>
                    <a:pt x="126453" y="34632"/>
                  </a:moveTo>
                  <a:lnTo>
                    <a:pt x="23914" y="34632"/>
                  </a:lnTo>
                  <a:lnTo>
                    <a:pt x="23914" y="39370"/>
                  </a:lnTo>
                  <a:lnTo>
                    <a:pt x="126453" y="39370"/>
                  </a:lnTo>
                  <a:lnTo>
                    <a:pt x="126453" y="34632"/>
                  </a:lnTo>
                  <a:close/>
                </a:path>
                <a:path w="816610" h="40005">
                  <a:moveTo>
                    <a:pt x="814895" y="34632"/>
                  </a:moveTo>
                  <a:lnTo>
                    <a:pt x="675919" y="34632"/>
                  </a:lnTo>
                  <a:lnTo>
                    <a:pt x="674814" y="38023"/>
                  </a:lnTo>
                  <a:lnTo>
                    <a:pt x="677570" y="39522"/>
                  </a:lnTo>
                  <a:lnTo>
                    <a:pt x="814527" y="39446"/>
                  </a:lnTo>
                  <a:lnTo>
                    <a:pt x="814768" y="39763"/>
                  </a:lnTo>
                  <a:lnTo>
                    <a:pt x="814895" y="34632"/>
                  </a:lnTo>
                  <a:close/>
                </a:path>
                <a:path w="816610" h="40005">
                  <a:moveTo>
                    <a:pt x="816190" y="7099"/>
                  </a:moveTo>
                  <a:lnTo>
                    <a:pt x="814514" y="3886"/>
                  </a:lnTo>
                  <a:lnTo>
                    <a:pt x="813943" y="1397"/>
                  </a:lnTo>
                  <a:lnTo>
                    <a:pt x="722045" y="1346"/>
                  </a:lnTo>
                  <a:lnTo>
                    <a:pt x="716140" y="0"/>
                  </a:lnTo>
                  <a:lnTo>
                    <a:pt x="716140" y="4241"/>
                  </a:lnTo>
                  <a:lnTo>
                    <a:pt x="716140" y="7099"/>
                  </a:lnTo>
                  <a:lnTo>
                    <a:pt x="816190" y="7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032845" y="6804501"/>
              <a:ext cx="878205" cy="132715"/>
            </a:xfrm>
            <a:custGeom>
              <a:avLst/>
              <a:gdLst/>
              <a:ahLst/>
              <a:cxnLst/>
              <a:rect l="l" t="t" r="r" b="b"/>
              <a:pathLst>
                <a:path w="878204" h="132715">
                  <a:moveTo>
                    <a:pt x="137731" y="2730"/>
                  </a:moveTo>
                  <a:lnTo>
                    <a:pt x="95694" y="2730"/>
                  </a:lnTo>
                  <a:lnTo>
                    <a:pt x="95694" y="98767"/>
                  </a:lnTo>
                  <a:lnTo>
                    <a:pt x="137731" y="98767"/>
                  </a:lnTo>
                  <a:lnTo>
                    <a:pt x="137731" y="2730"/>
                  </a:lnTo>
                  <a:close/>
                </a:path>
                <a:path w="878204" h="132715">
                  <a:moveTo>
                    <a:pt x="233426" y="98907"/>
                  </a:moveTo>
                  <a:lnTo>
                    <a:pt x="42202" y="98907"/>
                  </a:lnTo>
                  <a:lnTo>
                    <a:pt x="42202" y="2387"/>
                  </a:lnTo>
                  <a:lnTo>
                    <a:pt x="0" y="2387"/>
                  </a:lnTo>
                  <a:lnTo>
                    <a:pt x="0" y="98907"/>
                  </a:lnTo>
                  <a:lnTo>
                    <a:pt x="0" y="129387"/>
                  </a:lnTo>
                  <a:lnTo>
                    <a:pt x="233426" y="129387"/>
                  </a:lnTo>
                  <a:lnTo>
                    <a:pt x="233426" y="98907"/>
                  </a:lnTo>
                  <a:close/>
                </a:path>
                <a:path w="878204" h="132715">
                  <a:moveTo>
                    <a:pt x="233426" y="2730"/>
                  </a:moveTo>
                  <a:lnTo>
                    <a:pt x="191389" y="2730"/>
                  </a:lnTo>
                  <a:lnTo>
                    <a:pt x="191389" y="98767"/>
                  </a:lnTo>
                  <a:lnTo>
                    <a:pt x="233426" y="98767"/>
                  </a:lnTo>
                  <a:lnTo>
                    <a:pt x="233426" y="2730"/>
                  </a:lnTo>
                  <a:close/>
                </a:path>
                <a:path w="878204" h="132715">
                  <a:moveTo>
                    <a:pt x="401904" y="66471"/>
                  </a:moveTo>
                  <a:lnTo>
                    <a:pt x="385368" y="25222"/>
                  </a:lnTo>
                  <a:lnTo>
                    <a:pt x="357644" y="7073"/>
                  </a:lnTo>
                  <a:lnTo>
                    <a:pt x="357644" y="59397"/>
                  </a:lnTo>
                  <a:lnTo>
                    <a:pt x="357644" y="73533"/>
                  </a:lnTo>
                  <a:lnTo>
                    <a:pt x="325920" y="100647"/>
                  </a:lnTo>
                  <a:lnTo>
                    <a:pt x="313042" y="100647"/>
                  </a:lnTo>
                  <a:lnTo>
                    <a:pt x="281266" y="73533"/>
                  </a:lnTo>
                  <a:lnTo>
                    <a:pt x="281292" y="59397"/>
                  </a:lnTo>
                  <a:lnTo>
                    <a:pt x="312712" y="32296"/>
                  </a:lnTo>
                  <a:lnTo>
                    <a:pt x="325577" y="32296"/>
                  </a:lnTo>
                  <a:lnTo>
                    <a:pt x="357644" y="59397"/>
                  </a:lnTo>
                  <a:lnTo>
                    <a:pt x="357644" y="7073"/>
                  </a:lnTo>
                  <a:lnTo>
                    <a:pt x="351942" y="4851"/>
                  </a:lnTo>
                  <a:lnTo>
                    <a:pt x="341642" y="2159"/>
                  </a:lnTo>
                  <a:lnTo>
                    <a:pt x="330796" y="533"/>
                  </a:lnTo>
                  <a:lnTo>
                    <a:pt x="319366" y="0"/>
                  </a:lnTo>
                  <a:lnTo>
                    <a:pt x="308305" y="533"/>
                  </a:lnTo>
                  <a:lnTo>
                    <a:pt x="268732" y="13347"/>
                  </a:lnTo>
                  <a:lnTo>
                    <a:pt x="239115" y="48564"/>
                  </a:lnTo>
                  <a:lnTo>
                    <a:pt x="236321" y="66471"/>
                  </a:lnTo>
                  <a:lnTo>
                    <a:pt x="237032" y="75628"/>
                  </a:lnTo>
                  <a:lnTo>
                    <a:pt x="260718" y="113741"/>
                  </a:lnTo>
                  <a:lnTo>
                    <a:pt x="297840" y="130441"/>
                  </a:lnTo>
                  <a:lnTo>
                    <a:pt x="319544" y="132600"/>
                  </a:lnTo>
                  <a:lnTo>
                    <a:pt x="330949" y="132054"/>
                  </a:lnTo>
                  <a:lnTo>
                    <a:pt x="370649" y="119253"/>
                  </a:lnTo>
                  <a:lnTo>
                    <a:pt x="399237" y="84328"/>
                  </a:lnTo>
                  <a:lnTo>
                    <a:pt x="401243" y="75565"/>
                  </a:lnTo>
                  <a:lnTo>
                    <a:pt x="401904" y="66471"/>
                  </a:lnTo>
                  <a:close/>
                </a:path>
                <a:path w="878204" h="132715">
                  <a:moveTo>
                    <a:pt x="567486" y="2387"/>
                  </a:moveTo>
                  <a:lnTo>
                    <a:pt x="412330" y="2387"/>
                  </a:lnTo>
                  <a:lnTo>
                    <a:pt x="412330" y="32867"/>
                  </a:lnTo>
                  <a:lnTo>
                    <a:pt x="412330" y="129387"/>
                  </a:lnTo>
                  <a:lnTo>
                    <a:pt x="454710" y="129387"/>
                  </a:lnTo>
                  <a:lnTo>
                    <a:pt x="454710" y="32867"/>
                  </a:lnTo>
                  <a:lnTo>
                    <a:pt x="525106" y="32867"/>
                  </a:lnTo>
                  <a:lnTo>
                    <a:pt x="525106" y="129387"/>
                  </a:lnTo>
                  <a:lnTo>
                    <a:pt x="567486" y="129387"/>
                  </a:lnTo>
                  <a:lnTo>
                    <a:pt x="567486" y="32867"/>
                  </a:lnTo>
                  <a:lnTo>
                    <a:pt x="567486" y="2387"/>
                  </a:lnTo>
                  <a:close/>
                </a:path>
                <a:path w="878204" h="132715">
                  <a:moveTo>
                    <a:pt x="717080" y="2387"/>
                  </a:moveTo>
                  <a:lnTo>
                    <a:pt x="581494" y="2387"/>
                  </a:lnTo>
                  <a:lnTo>
                    <a:pt x="581494" y="32867"/>
                  </a:lnTo>
                  <a:lnTo>
                    <a:pt x="581494" y="50647"/>
                  </a:lnTo>
                  <a:lnTo>
                    <a:pt x="581494" y="79857"/>
                  </a:lnTo>
                  <a:lnTo>
                    <a:pt x="581494" y="98907"/>
                  </a:lnTo>
                  <a:lnTo>
                    <a:pt x="581494" y="129387"/>
                  </a:lnTo>
                  <a:lnTo>
                    <a:pt x="717003" y="129387"/>
                  </a:lnTo>
                  <a:lnTo>
                    <a:pt x="717003" y="98907"/>
                  </a:lnTo>
                  <a:lnTo>
                    <a:pt x="623697" y="98907"/>
                  </a:lnTo>
                  <a:lnTo>
                    <a:pt x="623697" y="79857"/>
                  </a:lnTo>
                  <a:lnTo>
                    <a:pt x="702652" y="79857"/>
                  </a:lnTo>
                  <a:lnTo>
                    <a:pt x="702652" y="50647"/>
                  </a:lnTo>
                  <a:lnTo>
                    <a:pt x="623697" y="50647"/>
                  </a:lnTo>
                  <a:lnTo>
                    <a:pt x="623697" y="32867"/>
                  </a:lnTo>
                  <a:lnTo>
                    <a:pt x="717080" y="32867"/>
                  </a:lnTo>
                  <a:lnTo>
                    <a:pt x="717080" y="2387"/>
                  </a:lnTo>
                  <a:close/>
                </a:path>
                <a:path w="878204" h="132715">
                  <a:moveTo>
                    <a:pt x="877963" y="36449"/>
                  </a:moveTo>
                  <a:lnTo>
                    <a:pt x="876579" y="31953"/>
                  </a:lnTo>
                  <a:lnTo>
                    <a:pt x="875715" y="29133"/>
                  </a:lnTo>
                  <a:lnTo>
                    <a:pt x="866711" y="16484"/>
                  </a:lnTo>
                  <a:lnTo>
                    <a:pt x="860386" y="11557"/>
                  </a:lnTo>
                  <a:lnTo>
                    <a:pt x="852246" y="8026"/>
                  </a:lnTo>
                  <a:lnTo>
                    <a:pt x="845908" y="5715"/>
                  </a:lnTo>
                  <a:lnTo>
                    <a:pt x="840028" y="4279"/>
                  </a:lnTo>
                  <a:lnTo>
                    <a:pt x="840028" y="41287"/>
                  </a:lnTo>
                  <a:lnTo>
                    <a:pt x="840028" y="49834"/>
                  </a:lnTo>
                  <a:lnTo>
                    <a:pt x="822540" y="58432"/>
                  </a:lnTo>
                  <a:lnTo>
                    <a:pt x="770826" y="58432"/>
                  </a:lnTo>
                  <a:lnTo>
                    <a:pt x="770826" y="32118"/>
                  </a:lnTo>
                  <a:lnTo>
                    <a:pt x="823760" y="32042"/>
                  </a:lnTo>
                  <a:lnTo>
                    <a:pt x="840028" y="41287"/>
                  </a:lnTo>
                  <a:lnTo>
                    <a:pt x="840028" y="4279"/>
                  </a:lnTo>
                  <a:lnTo>
                    <a:pt x="839114" y="4051"/>
                  </a:lnTo>
                  <a:lnTo>
                    <a:pt x="831850" y="3060"/>
                  </a:lnTo>
                  <a:lnTo>
                    <a:pt x="824141" y="2730"/>
                  </a:lnTo>
                  <a:lnTo>
                    <a:pt x="728624" y="2730"/>
                  </a:lnTo>
                  <a:lnTo>
                    <a:pt x="728624" y="129184"/>
                  </a:lnTo>
                  <a:lnTo>
                    <a:pt x="770826" y="129184"/>
                  </a:lnTo>
                  <a:lnTo>
                    <a:pt x="770826" y="88341"/>
                  </a:lnTo>
                  <a:lnTo>
                    <a:pt x="825677" y="88341"/>
                  </a:lnTo>
                  <a:lnTo>
                    <a:pt x="863955" y="77152"/>
                  </a:lnTo>
                  <a:lnTo>
                    <a:pt x="876058" y="58432"/>
                  </a:lnTo>
                  <a:lnTo>
                    <a:pt x="877087" y="55118"/>
                  </a:lnTo>
                  <a:lnTo>
                    <a:pt x="877963" y="45453"/>
                  </a:lnTo>
                  <a:lnTo>
                    <a:pt x="877963" y="36449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710011" y="7023018"/>
              <a:ext cx="712470" cy="85090"/>
            </a:xfrm>
            <a:custGeom>
              <a:avLst/>
              <a:gdLst/>
              <a:ahLst/>
              <a:cxnLst/>
              <a:rect l="l" t="t" r="r" b="b"/>
              <a:pathLst>
                <a:path w="712470" h="85090">
                  <a:moveTo>
                    <a:pt x="113042" y="84582"/>
                  </a:moveTo>
                  <a:lnTo>
                    <a:pt x="103314" y="66636"/>
                  </a:lnTo>
                  <a:lnTo>
                    <a:pt x="94830" y="50977"/>
                  </a:lnTo>
                  <a:lnTo>
                    <a:pt x="76619" y="17373"/>
                  </a:lnTo>
                  <a:lnTo>
                    <a:pt x="74752" y="13931"/>
                  </a:lnTo>
                  <a:lnTo>
                    <a:pt x="74752" y="50977"/>
                  </a:lnTo>
                  <a:lnTo>
                    <a:pt x="38290" y="50977"/>
                  </a:lnTo>
                  <a:lnTo>
                    <a:pt x="56578" y="17373"/>
                  </a:lnTo>
                  <a:lnTo>
                    <a:pt x="74752" y="50977"/>
                  </a:lnTo>
                  <a:lnTo>
                    <a:pt x="74752" y="13931"/>
                  </a:lnTo>
                  <a:lnTo>
                    <a:pt x="67208" y="0"/>
                  </a:lnTo>
                  <a:lnTo>
                    <a:pt x="45834" y="0"/>
                  </a:lnTo>
                  <a:lnTo>
                    <a:pt x="0" y="84582"/>
                  </a:lnTo>
                  <a:lnTo>
                    <a:pt x="20116" y="84582"/>
                  </a:lnTo>
                  <a:lnTo>
                    <a:pt x="29832" y="66636"/>
                  </a:lnTo>
                  <a:lnTo>
                    <a:pt x="83210" y="66636"/>
                  </a:lnTo>
                  <a:lnTo>
                    <a:pt x="92925" y="84582"/>
                  </a:lnTo>
                  <a:lnTo>
                    <a:pt x="113042" y="84582"/>
                  </a:lnTo>
                  <a:close/>
                </a:path>
                <a:path w="712470" h="85090">
                  <a:moveTo>
                    <a:pt x="214312" y="22555"/>
                  </a:moveTo>
                  <a:lnTo>
                    <a:pt x="196024" y="3073"/>
                  </a:lnTo>
                  <a:lnTo>
                    <a:pt x="196024" y="24460"/>
                  </a:lnTo>
                  <a:lnTo>
                    <a:pt x="196024" y="32918"/>
                  </a:lnTo>
                  <a:lnTo>
                    <a:pt x="180479" y="42062"/>
                  </a:lnTo>
                  <a:lnTo>
                    <a:pt x="137845" y="42062"/>
                  </a:lnTo>
                  <a:lnTo>
                    <a:pt x="137845" y="14973"/>
                  </a:lnTo>
                  <a:lnTo>
                    <a:pt x="148666" y="14973"/>
                  </a:lnTo>
                  <a:lnTo>
                    <a:pt x="181305" y="14922"/>
                  </a:lnTo>
                  <a:lnTo>
                    <a:pt x="196024" y="24460"/>
                  </a:lnTo>
                  <a:lnTo>
                    <a:pt x="196024" y="3073"/>
                  </a:lnTo>
                  <a:lnTo>
                    <a:pt x="191668" y="1181"/>
                  </a:lnTo>
                  <a:lnTo>
                    <a:pt x="185394" y="0"/>
                  </a:lnTo>
                  <a:lnTo>
                    <a:pt x="118529" y="0"/>
                  </a:lnTo>
                  <a:lnTo>
                    <a:pt x="118529" y="84582"/>
                  </a:lnTo>
                  <a:lnTo>
                    <a:pt x="137845" y="84582"/>
                  </a:lnTo>
                  <a:lnTo>
                    <a:pt x="137845" y="57150"/>
                  </a:lnTo>
                  <a:lnTo>
                    <a:pt x="181508" y="57150"/>
                  </a:lnTo>
                  <a:lnTo>
                    <a:pt x="214312" y="37871"/>
                  </a:lnTo>
                  <a:lnTo>
                    <a:pt x="214312" y="22555"/>
                  </a:lnTo>
                  <a:close/>
                </a:path>
                <a:path w="712470" h="85090">
                  <a:moveTo>
                    <a:pt x="318439" y="0"/>
                  </a:moveTo>
                  <a:lnTo>
                    <a:pt x="222656" y="0"/>
                  </a:lnTo>
                  <a:lnTo>
                    <a:pt x="222656" y="16116"/>
                  </a:lnTo>
                  <a:lnTo>
                    <a:pt x="222656" y="16459"/>
                  </a:lnTo>
                  <a:lnTo>
                    <a:pt x="261175" y="16459"/>
                  </a:lnTo>
                  <a:lnTo>
                    <a:pt x="261175" y="84582"/>
                  </a:lnTo>
                  <a:lnTo>
                    <a:pt x="280492" y="84582"/>
                  </a:lnTo>
                  <a:lnTo>
                    <a:pt x="280492" y="16459"/>
                  </a:lnTo>
                  <a:lnTo>
                    <a:pt x="318439" y="16459"/>
                  </a:lnTo>
                  <a:lnTo>
                    <a:pt x="318439" y="0"/>
                  </a:lnTo>
                  <a:close/>
                </a:path>
                <a:path w="712470" h="85090">
                  <a:moveTo>
                    <a:pt x="428167" y="0"/>
                  </a:moveTo>
                  <a:lnTo>
                    <a:pt x="408965" y="0"/>
                  </a:lnTo>
                  <a:lnTo>
                    <a:pt x="348386" y="62179"/>
                  </a:lnTo>
                  <a:lnTo>
                    <a:pt x="348386" y="0"/>
                  </a:lnTo>
                  <a:lnTo>
                    <a:pt x="329082" y="0"/>
                  </a:lnTo>
                  <a:lnTo>
                    <a:pt x="329082" y="84582"/>
                  </a:lnTo>
                  <a:lnTo>
                    <a:pt x="348386" y="84582"/>
                  </a:lnTo>
                  <a:lnTo>
                    <a:pt x="408965" y="22288"/>
                  </a:lnTo>
                  <a:lnTo>
                    <a:pt x="408965" y="84582"/>
                  </a:lnTo>
                  <a:lnTo>
                    <a:pt x="428167" y="84582"/>
                  </a:lnTo>
                  <a:lnTo>
                    <a:pt x="428167" y="0"/>
                  </a:lnTo>
                  <a:close/>
                </a:path>
                <a:path w="712470" h="85090">
                  <a:moveTo>
                    <a:pt x="528980" y="84582"/>
                  </a:moveTo>
                  <a:lnTo>
                    <a:pt x="476059" y="38747"/>
                  </a:lnTo>
                  <a:lnTo>
                    <a:pt x="527265" y="0"/>
                  </a:lnTo>
                  <a:lnTo>
                    <a:pt x="500176" y="0"/>
                  </a:lnTo>
                  <a:lnTo>
                    <a:pt x="459828" y="31661"/>
                  </a:lnTo>
                  <a:lnTo>
                    <a:pt x="459828" y="0"/>
                  </a:lnTo>
                  <a:lnTo>
                    <a:pt x="440512" y="0"/>
                  </a:lnTo>
                  <a:lnTo>
                    <a:pt x="440512" y="84582"/>
                  </a:lnTo>
                  <a:lnTo>
                    <a:pt x="459828" y="84582"/>
                  </a:lnTo>
                  <a:lnTo>
                    <a:pt x="459828" y="46520"/>
                  </a:lnTo>
                  <a:lnTo>
                    <a:pt x="502348" y="84582"/>
                  </a:lnTo>
                  <a:lnTo>
                    <a:pt x="528980" y="84582"/>
                  </a:lnTo>
                  <a:close/>
                </a:path>
                <a:path w="712470" h="85090">
                  <a:moveTo>
                    <a:pt x="632307" y="0"/>
                  </a:moveTo>
                  <a:lnTo>
                    <a:pt x="611632" y="0"/>
                  </a:lnTo>
                  <a:lnTo>
                    <a:pt x="579628" y="54749"/>
                  </a:lnTo>
                  <a:lnTo>
                    <a:pt x="550125" y="0"/>
                  </a:lnTo>
                  <a:lnTo>
                    <a:pt x="529437" y="0"/>
                  </a:lnTo>
                  <a:lnTo>
                    <a:pt x="563956" y="62407"/>
                  </a:lnTo>
                  <a:lnTo>
                    <a:pt x="564451" y="64084"/>
                  </a:lnTo>
                  <a:lnTo>
                    <a:pt x="564540" y="67856"/>
                  </a:lnTo>
                  <a:lnTo>
                    <a:pt x="560222" y="69265"/>
                  </a:lnTo>
                  <a:lnTo>
                    <a:pt x="551611" y="69265"/>
                  </a:lnTo>
                  <a:lnTo>
                    <a:pt x="551611" y="84810"/>
                  </a:lnTo>
                  <a:lnTo>
                    <a:pt x="589788" y="71780"/>
                  </a:lnTo>
                  <a:lnTo>
                    <a:pt x="632307" y="0"/>
                  </a:lnTo>
                  <a:close/>
                </a:path>
                <a:path w="712470" h="85090">
                  <a:moveTo>
                    <a:pt x="712317" y="0"/>
                  </a:moveTo>
                  <a:lnTo>
                    <a:pt x="639394" y="0"/>
                  </a:lnTo>
                  <a:lnTo>
                    <a:pt x="638733" y="7797"/>
                  </a:lnTo>
                  <a:lnTo>
                    <a:pt x="637895" y="15379"/>
                  </a:lnTo>
                  <a:lnTo>
                    <a:pt x="628650" y="57721"/>
                  </a:lnTo>
                  <a:lnTo>
                    <a:pt x="622554" y="67094"/>
                  </a:lnTo>
                  <a:lnTo>
                    <a:pt x="617448" y="67094"/>
                  </a:lnTo>
                  <a:lnTo>
                    <a:pt x="617448" y="84582"/>
                  </a:lnTo>
                  <a:lnTo>
                    <a:pt x="647979" y="55981"/>
                  </a:lnTo>
                  <a:lnTo>
                    <a:pt x="656882" y="15430"/>
                  </a:lnTo>
                  <a:lnTo>
                    <a:pt x="693000" y="15430"/>
                  </a:lnTo>
                  <a:lnTo>
                    <a:pt x="693000" y="84582"/>
                  </a:lnTo>
                  <a:lnTo>
                    <a:pt x="712317" y="84582"/>
                  </a:lnTo>
                  <a:lnTo>
                    <a:pt x="712317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71376" y="7020499"/>
              <a:ext cx="439253" cy="8972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062333" y="5888113"/>
              <a:ext cx="2646045" cy="447675"/>
            </a:xfrm>
            <a:custGeom>
              <a:avLst/>
              <a:gdLst/>
              <a:ahLst/>
              <a:cxnLst/>
              <a:rect l="l" t="t" r="r" b="b"/>
              <a:pathLst>
                <a:path w="2646045" h="447675">
                  <a:moveTo>
                    <a:pt x="2576238" y="0"/>
                  </a:moveTo>
                  <a:lnTo>
                    <a:pt x="69724" y="0"/>
                  </a:lnTo>
                  <a:lnTo>
                    <a:pt x="42650" y="5501"/>
                  </a:lnTo>
                  <a:lnTo>
                    <a:pt x="20480" y="20480"/>
                  </a:lnTo>
                  <a:lnTo>
                    <a:pt x="5501" y="42650"/>
                  </a:lnTo>
                  <a:lnTo>
                    <a:pt x="0" y="69724"/>
                  </a:lnTo>
                  <a:lnTo>
                    <a:pt x="0" y="377678"/>
                  </a:lnTo>
                  <a:lnTo>
                    <a:pt x="5501" y="404753"/>
                  </a:lnTo>
                  <a:lnTo>
                    <a:pt x="20480" y="426923"/>
                  </a:lnTo>
                  <a:lnTo>
                    <a:pt x="42650" y="441903"/>
                  </a:lnTo>
                  <a:lnTo>
                    <a:pt x="69724" y="447404"/>
                  </a:lnTo>
                  <a:lnTo>
                    <a:pt x="2576238" y="447404"/>
                  </a:lnTo>
                  <a:lnTo>
                    <a:pt x="2603312" y="441903"/>
                  </a:lnTo>
                  <a:lnTo>
                    <a:pt x="2625482" y="426923"/>
                  </a:lnTo>
                  <a:lnTo>
                    <a:pt x="2640462" y="404753"/>
                  </a:lnTo>
                  <a:lnTo>
                    <a:pt x="2645963" y="377678"/>
                  </a:lnTo>
                  <a:lnTo>
                    <a:pt x="2645963" y="69724"/>
                  </a:lnTo>
                  <a:lnTo>
                    <a:pt x="2640462" y="42650"/>
                  </a:lnTo>
                  <a:lnTo>
                    <a:pt x="2625482" y="20480"/>
                  </a:lnTo>
                  <a:lnTo>
                    <a:pt x="2603312" y="5501"/>
                  </a:lnTo>
                  <a:lnTo>
                    <a:pt x="2576238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062333" y="5888113"/>
              <a:ext cx="2646045" cy="447675"/>
            </a:xfrm>
            <a:custGeom>
              <a:avLst/>
              <a:gdLst/>
              <a:ahLst/>
              <a:cxnLst/>
              <a:rect l="l" t="t" r="r" b="b"/>
              <a:pathLst>
                <a:path w="2646045" h="447675">
                  <a:moveTo>
                    <a:pt x="69724" y="0"/>
                  </a:moveTo>
                  <a:lnTo>
                    <a:pt x="2576238" y="0"/>
                  </a:lnTo>
                  <a:lnTo>
                    <a:pt x="2603312" y="5501"/>
                  </a:lnTo>
                  <a:lnTo>
                    <a:pt x="2625482" y="20480"/>
                  </a:lnTo>
                  <a:lnTo>
                    <a:pt x="2640462" y="42650"/>
                  </a:lnTo>
                  <a:lnTo>
                    <a:pt x="2645963" y="69724"/>
                  </a:lnTo>
                  <a:lnTo>
                    <a:pt x="2645963" y="377678"/>
                  </a:lnTo>
                  <a:lnTo>
                    <a:pt x="2640462" y="404753"/>
                  </a:lnTo>
                  <a:lnTo>
                    <a:pt x="2625482" y="426923"/>
                  </a:lnTo>
                  <a:lnTo>
                    <a:pt x="2603312" y="441903"/>
                  </a:lnTo>
                  <a:lnTo>
                    <a:pt x="2576238" y="447404"/>
                  </a:lnTo>
                  <a:lnTo>
                    <a:pt x="69724" y="447404"/>
                  </a:lnTo>
                  <a:lnTo>
                    <a:pt x="42650" y="441903"/>
                  </a:lnTo>
                  <a:lnTo>
                    <a:pt x="20480" y="426923"/>
                  </a:lnTo>
                  <a:lnTo>
                    <a:pt x="5501" y="404753"/>
                  </a:lnTo>
                  <a:lnTo>
                    <a:pt x="0" y="377678"/>
                  </a:lnTo>
                  <a:lnTo>
                    <a:pt x="0" y="69724"/>
                  </a:lnTo>
                  <a:lnTo>
                    <a:pt x="5501" y="42650"/>
                  </a:lnTo>
                  <a:lnTo>
                    <a:pt x="20480" y="20480"/>
                  </a:lnTo>
                  <a:lnTo>
                    <a:pt x="42650" y="5501"/>
                  </a:lnTo>
                  <a:lnTo>
                    <a:pt x="69724" y="0"/>
                  </a:lnTo>
                  <a:close/>
                </a:path>
              </a:pathLst>
            </a:custGeom>
            <a:ln w="7199">
              <a:solidFill>
                <a:srgbClr val="00A0E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95667" y="6067039"/>
              <a:ext cx="314341" cy="9151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53194" y="6065071"/>
              <a:ext cx="412084" cy="8517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204627" y="6065412"/>
              <a:ext cx="1170940" cy="93345"/>
            </a:xfrm>
            <a:custGeom>
              <a:avLst/>
              <a:gdLst/>
              <a:ahLst/>
              <a:cxnLst/>
              <a:rect l="l" t="t" r="r" b="b"/>
              <a:pathLst>
                <a:path w="1170939" h="93345">
                  <a:moveTo>
                    <a:pt x="103759" y="53975"/>
                  </a:moveTo>
                  <a:lnTo>
                    <a:pt x="102196" y="49644"/>
                  </a:lnTo>
                  <a:lnTo>
                    <a:pt x="100596" y="48107"/>
                  </a:lnTo>
                  <a:lnTo>
                    <a:pt x="95935" y="43599"/>
                  </a:lnTo>
                  <a:lnTo>
                    <a:pt x="91300" y="41465"/>
                  </a:lnTo>
                  <a:lnTo>
                    <a:pt x="85178" y="40233"/>
                  </a:lnTo>
                  <a:lnTo>
                    <a:pt x="89115" y="38773"/>
                  </a:lnTo>
                  <a:lnTo>
                    <a:pt x="92062" y="36550"/>
                  </a:lnTo>
                  <a:lnTo>
                    <a:pt x="94107" y="33451"/>
                  </a:lnTo>
                  <a:lnTo>
                    <a:pt x="95999" y="30568"/>
                  </a:lnTo>
                  <a:lnTo>
                    <a:pt x="96989" y="26708"/>
                  </a:lnTo>
                  <a:lnTo>
                    <a:pt x="96989" y="18465"/>
                  </a:lnTo>
                  <a:lnTo>
                    <a:pt x="96989" y="15265"/>
                  </a:lnTo>
                  <a:lnTo>
                    <a:pt x="94475" y="10414"/>
                  </a:lnTo>
                  <a:lnTo>
                    <a:pt x="84416" y="3568"/>
                  </a:lnTo>
                  <a:lnTo>
                    <a:pt x="77673" y="1816"/>
                  </a:lnTo>
                  <a:lnTo>
                    <a:pt x="76098" y="1803"/>
                  </a:lnTo>
                  <a:lnTo>
                    <a:pt x="76098" y="53530"/>
                  </a:lnTo>
                  <a:lnTo>
                    <a:pt x="76098" y="58712"/>
                  </a:lnTo>
                  <a:lnTo>
                    <a:pt x="64223" y="64389"/>
                  </a:lnTo>
                  <a:lnTo>
                    <a:pt x="54495" y="64389"/>
                  </a:lnTo>
                  <a:lnTo>
                    <a:pt x="25260" y="64287"/>
                  </a:lnTo>
                  <a:lnTo>
                    <a:pt x="25260" y="48107"/>
                  </a:lnTo>
                  <a:lnTo>
                    <a:pt x="64223" y="48107"/>
                  </a:lnTo>
                  <a:lnTo>
                    <a:pt x="67284" y="48221"/>
                  </a:lnTo>
                  <a:lnTo>
                    <a:pt x="71361" y="48742"/>
                  </a:lnTo>
                  <a:lnTo>
                    <a:pt x="73012" y="49428"/>
                  </a:lnTo>
                  <a:lnTo>
                    <a:pt x="75488" y="51689"/>
                  </a:lnTo>
                  <a:lnTo>
                    <a:pt x="76098" y="53530"/>
                  </a:lnTo>
                  <a:lnTo>
                    <a:pt x="76098" y="1803"/>
                  </a:lnTo>
                  <a:lnTo>
                    <a:pt x="70739" y="1765"/>
                  </a:lnTo>
                  <a:lnTo>
                    <a:pt x="70739" y="23469"/>
                  </a:lnTo>
                  <a:lnTo>
                    <a:pt x="70739" y="28346"/>
                  </a:lnTo>
                  <a:lnTo>
                    <a:pt x="60172" y="33451"/>
                  </a:lnTo>
                  <a:lnTo>
                    <a:pt x="40132" y="33451"/>
                  </a:lnTo>
                  <a:lnTo>
                    <a:pt x="37731" y="33375"/>
                  </a:lnTo>
                  <a:lnTo>
                    <a:pt x="25260" y="33337"/>
                  </a:lnTo>
                  <a:lnTo>
                    <a:pt x="25260" y="18465"/>
                  </a:lnTo>
                  <a:lnTo>
                    <a:pt x="60032" y="18465"/>
                  </a:lnTo>
                  <a:lnTo>
                    <a:pt x="70739" y="23469"/>
                  </a:lnTo>
                  <a:lnTo>
                    <a:pt x="70739" y="1765"/>
                  </a:lnTo>
                  <a:lnTo>
                    <a:pt x="69215" y="1739"/>
                  </a:lnTo>
                  <a:lnTo>
                    <a:pt x="0" y="1739"/>
                  </a:lnTo>
                  <a:lnTo>
                    <a:pt x="0" y="82651"/>
                  </a:lnTo>
                  <a:lnTo>
                    <a:pt x="64185" y="82651"/>
                  </a:lnTo>
                  <a:lnTo>
                    <a:pt x="103759" y="68249"/>
                  </a:lnTo>
                  <a:lnTo>
                    <a:pt x="103759" y="64389"/>
                  </a:lnTo>
                  <a:lnTo>
                    <a:pt x="103759" y="53975"/>
                  </a:lnTo>
                  <a:close/>
                </a:path>
                <a:path w="1170939" h="93345">
                  <a:moveTo>
                    <a:pt x="209384" y="1739"/>
                  </a:moveTo>
                  <a:lnTo>
                    <a:pt x="182486" y="1739"/>
                  </a:lnTo>
                  <a:lnTo>
                    <a:pt x="137655" y="51930"/>
                  </a:lnTo>
                  <a:lnTo>
                    <a:pt x="137655" y="1739"/>
                  </a:lnTo>
                  <a:lnTo>
                    <a:pt x="110655" y="1739"/>
                  </a:lnTo>
                  <a:lnTo>
                    <a:pt x="110655" y="82651"/>
                  </a:lnTo>
                  <a:lnTo>
                    <a:pt x="137655" y="82651"/>
                  </a:lnTo>
                  <a:lnTo>
                    <a:pt x="182486" y="32359"/>
                  </a:lnTo>
                  <a:lnTo>
                    <a:pt x="182486" y="82651"/>
                  </a:lnTo>
                  <a:lnTo>
                    <a:pt x="209384" y="82651"/>
                  </a:lnTo>
                  <a:lnTo>
                    <a:pt x="209384" y="1739"/>
                  </a:lnTo>
                  <a:close/>
                </a:path>
                <a:path w="1170939" h="93345">
                  <a:moveTo>
                    <a:pt x="325170" y="62966"/>
                  </a:moveTo>
                  <a:lnTo>
                    <a:pt x="314337" y="62966"/>
                  </a:lnTo>
                  <a:lnTo>
                    <a:pt x="314274" y="21094"/>
                  </a:lnTo>
                  <a:lnTo>
                    <a:pt x="314236" y="1739"/>
                  </a:lnTo>
                  <a:lnTo>
                    <a:pt x="289191" y="1739"/>
                  </a:lnTo>
                  <a:lnTo>
                    <a:pt x="289191" y="21196"/>
                  </a:lnTo>
                  <a:lnTo>
                    <a:pt x="289191" y="62966"/>
                  </a:lnTo>
                  <a:lnTo>
                    <a:pt x="249288" y="62966"/>
                  </a:lnTo>
                  <a:lnTo>
                    <a:pt x="253149" y="54876"/>
                  </a:lnTo>
                  <a:lnTo>
                    <a:pt x="256273" y="47625"/>
                  </a:lnTo>
                  <a:lnTo>
                    <a:pt x="261010" y="34798"/>
                  </a:lnTo>
                  <a:lnTo>
                    <a:pt x="262775" y="28092"/>
                  </a:lnTo>
                  <a:lnTo>
                    <a:pt x="263944" y="21094"/>
                  </a:lnTo>
                  <a:lnTo>
                    <a:pt x="289191" y="21196"/>
                  </a:lnTo>
                  <a:lnTo>
                    <a:pt x="289191" y="1739"/>
                  </a:lnTo>
                  <a:lnTo>
                    <a:pt x="240436" y="1739"/>
                  </a:lnTo>
                  <a:lnTo>
                    <a:pt x="240436" y="9613"/>
                  </a:lnTo>
                  <a:lnTo>
                    <a:pt x="239788" y="16852"/>
                  </a:lnTo>
                  <a:lnTo>
                    <a:pt x="227418" y="55321"/>
                  </a:lnTo>
                  <a:lnTo>
                    <a:pt x="223481" y="62966"/>
                  </a:lnTo>
                  <a:lnTo>
                    <a:pt x="215392" y="62966"/>
                  </a:lnTo>
                  <a:lnTo>
                    <a:pt x="215392" y="93154"/>
                  </a:lnTo>
                  <a:lnTo>
                    <a:pt x="240652" y="93154"/>
                  </a:lnTo>
                  <a:lnTo>
                    <a:pt x="240652" y="82651"/>
                  </a:lnTo>
                  <a:lnTo>
                    <a:pt x="299910" y="82753"/>
                  </a:lnTo>
                  <a:lnTo>
                    <a:pt x="299910" y="93154"/>
                  </a:lnTo>
                  <a:lnTo>
                    <a:pt x="325170" y="93154"/>
                  </a:lnTo>
                  <a:lnTo>
                    <a:pt x="325170" y="82651"/>
                  </a:lnTo>
                  <a:lnTo>
                    <a:pt x="325170" y="62966"/>
                  </a:lnTo>
                  <a:close/>
                </a:path>
                <a:path w="1170939" h="93345">
                  <a:moveTo>
                    <a:pt x="432320" y="34086"/>
                  </a:moveTo>
                  <a:lnTo>
                    <a:pt x="430149" y="27165"/>
                  </a:lnTo>
                  <a:lnTo>
                    <a:pt x="425551" y="20662"/>
                  </a:lnTo>
                  <a:lnTo>
                    <a:pt x="421030" y="14262"/>
                  </a:lnTo>
                  <a:lnTo>
                    <a:pt x="414731" y="9194"/>
                  </a:lnTo>
                  <a:lnTo>
                    <a:pt x="406679" y="5511"/>
                  </a:lnTo>
                  <a:lnTo>
                    <a:pt x="404114" y="4521"/>
                  </a:lnTo>
                  <a:lnTo>
                    <a:pt x="404114" y="38011"/>
                  </a:lnTo>
                  <a:lnTo>
                    <a:pt x="404114" y="47040"/>
                  </a:lnTo>
                  <a:lnTo>
                    <a:pt x="383806" y="64389"/>
                  </a:lnTo>
                  <a:lnTo>
                    <a:pt x="375577" y="64389"/>
                  </a:lnTo>
                  <a:lnTo>
                    <a:pt x="355231" y="47040"/>
                  </a:lnTo>
                  <a:lnTo>
                    <a:pt x="355257" y="38011"/>
                  </a:lnTo>
                  <a:lnTo>
                    <a:pt x="375348" y="20662"/>
                  </a:lnTo>
                  <a:lnTo>
                    <a:pt x="383590" y="20662"/>
                  </a:lnTo>
                  <a:lnTo>
                    <a:pt x="404114" y="38011"/>
                  </a:lnTo>
                  <a:lnTo>
                    <a:pt x="404114" y="4521"/>
                  </a:lnTo>
                  <a:lnTo>
                    <a:pt x="400456" y="3098"/>
                  </a:lnTo>
                  <a:lnTo>
                    <a:pt x="393877" y="1371"/>
                  </a:lnTo>
                  <a:lnTo>
                    <a:pt x="386930" y="342"/>
                  </a:lnTo>
                  <a:lnTo>
                    <a:pt x="379615" y="0"/>
                  </a:lnTo>
                  <a:lnTo>
                    <a:pt x="372541" y="342"/>
                  </a:lnTo>
                  <a:lnTo>
                    <a:pt x="328866" y="27254"/>
                  </a:lnTo>
                  <a:lnTo>
                    <a:pt x="326504" y="50546"/>
                  </a:lnTo>
                  <a:lnTo>
                    <a:pt x="328815" y="57505"/>
                  </a:lnTo>
                  <a:lnTo>
                    <a:pt x="359308" y="81737"/>
                  </a:lnTo>
                  <a:lnTo>
                    <a:pt x="379730" y="84836"/>
                  </a:lnTo>
                  <a:lnTo>
                    <a:pt x="387032" y="84493"/>
                  </a:lnTo>
                  <a:lnTo>
                    <a:pt x="425437" y="64389"/>
                  </a:lnTo>
                  <a:lnTo>
                    <a:pt x="430149" y="57759"/>
                  </a:lnTo>
                  <a:lnTo>
                    <a:pt x="432295" y="50939"/>
                  </a:lnTo>
                  <a:lnTo>
                    <a:pt x="432320" y="34086"/>
                  </a:lnTo>
                  <a:close/>
                </a:path>
                <a:path w="1170939" h="93345">
                  <a:moveTo>
                    <a:pt x="542848" y="53975"/>
                  </a:moveTo>
                  <a:lnTo>
                    <a:pt x="541286" y="49644"/>
                  </a:lnTo>
                  <a:lnTo>
                    <a:pt x="539686" y="48107"/>
                  </a:lnTo>
                  <a:lnTo>
                    <a:pt x="535012" y="43599"/>
                  </a:lnTo>
                  <a:lnTo>
                    <a:pt x="530390" y="41465"/>
                  </a:lnTo>
                  <a:lnTo>
                    <a:pt x="524268" y="40233"/>
                  </a:lnTo>
                  <a:lnTo>
                    <a:pt x="528205" y="38773"/>
                  </a:lnTo>
                  <a:lnTo>
                    <a:pt x="531152" y="36550"/>
                  </a:lnTo>
                  <a:lnTo>
                    <a:pt x="533196" y="33451"/>
                  </a:lnTo>
                  <a:lnTo>
                    <a:pt x="535089" y="30568"/>
                  </a:lnTo>
                  <a:lnTo>
                    <a:pt x="536079" y="26708"/>
                  </a:lnTo>
                  <a:lnTo>
                    <a:pt x="536079" y="18465"/>
                  </a:lnTo>
                  <a:lnTo>
                    <a:pt x="536079" y="15265"/>
                  </a:lnTo>
                  <a:lnTo>
                    <a:pt x="533565" y="10414"/>
                  </a:lnTo>
                  <a:lnTo>
                    <a:pt x="523506" y="3568"/>
                  </a:lnTo>
                  <a:lnTo>
                    <a:pt x="516763" y="1816"/>
                  </a:lnTo>
                  <a:lnTo>
                    <a:pt x="515188" y="1803"/>
                  </a:lnTo>
                  <a:lnTo>
                    <a:pt x="515188" y="53530"/>
                  </a:lnTo>
                  <a:lnTo>
                    <a:pt x="515188" y="58712"/>
                  </a:lnTo>
                  <a:lnTo>
                    <a:pt x="503313" y="64389"/>
                  </a:lnTo>
                  <a:lnTo>
                    <a:pt x="493585" y="64389"/>
                  </a:lnTo>
                  <a:lnTo>
                    <a:pt x="464350" y="64287"/>
                  </a:lnTo>
                  <a:lnTo>
                    <a:pt x="464350" y="48107"/>
                  </a:lnTo>
                  <a:lnTo>
                    <a:pt x="503313" y="48107"/>
                  </a:lnTo>
                  <a:lnTo>
                    <a:pt x="506374" y="48221"/>
                  </a:lnTo>
                  <a:lnTo>
                    <a:pt x="510451" y="48742"/>
                  </a:lnTo>
                  <a:lnTo>
                    <a:pt x="512089" y="49428"/>
                  </a:lnTo>
                  <a:lnTo>
                    <a:pt x="514565" y="51689"/>
                  </a:lnTo>
                  <a:lnTo>
                    <a:pt x="515188" y="53530"/>
                  </a:lnTo>
                  <a:lnTo>
                    <a:pt x="515188" y="1803"/>
                  </a:lnTo>
                  <a:lnTo>
                    <a:pt x="509828" y="1765"/>
                  </a:lnTo>
                  <a:lnTo>
                    <a:pt x="509828" y="23469"/>
                  </a:lnTo>
                  <a:lnTo>
                    <a:pt x="509828" y="28346"/>
                  </a:lnTo>
                  <a:lnTo>
                    <a:pt x="499262" y="33451"/>
                  </a:lnTo>
                  <a:lnTo>
                    <a:pt x="479221" y="33451"/>
                  </a:lnTo>
                  <a:lnTo>
                    <a:pt x="476808" y="33375"/>
                  </a:lnTo>
                  <a:lnTo>
                    <a:pt x="464350" y="33337"/>
                  </a:lnTo>
                  <a:lnTo>
                    <a:pt x="464350" y="18465"/>
                  </a:lnTo>
                  <a:lnTo>
                    <a:pt x="499122" y="18465"/>
                  </a:lnTo>
                  <a:lnTo>
                    <a:pt x="509828" y="23469"/>
                  </a:lnTo>
                  <a:lnTo>
                    <a:pt x="509828" y="1765"/>
                  </a:lnTo>
                  <a:lnTo>
                    <a:pt x="508304" y="1739"/>
                  </a:lnTo>
                  <a:lnTo>
                    <a:pt x="439089" y="1739"/>
                  </a:lnTo>
                  <a:lnTo>
                    <a:pt x="439089" y="82651"/>
                  </a:lnTo>
                  <a:lnTo>
                    <a:pt x="503275" y="82651"/>
                  </a:lnTo>
                  <a:lnTo>
                    <a:pt x="542848" y="68249"/>
                  </a:lnTo>
                  <a:lnTo>
                    <a:pt x="542848" y="64389"/>
                  </a:lnTo>
                  <a:lnTo>
                    <a:pt x="542848" y="53975"/>
                  </a:lnTo>
                  <a:close/>
                </a:path>
                <a:path w="1170939" h="93345">
                  <a:moveTo>
                    <a:pt x="683234" y="2336"/>
                  </a:moveTo>
                  <a:lnTo>
                    <a:pt x="583958" y="2336"/>
                  </a:lnTo>
                  <a:lnTo>
                    <a:pt x="583958" y="21386"/>
                  </a:lnTo>
                  <a:lnTo>
                    <a:pt x="583958" y="82346"/>
                  </a:lnTo>
                  <a:lnTo>
                    <a:pt x="611073" y="82346"/>
                  </a:lnTo>
                  <a:lnTo>
                    <a:pt x="611073" y="21386"/>
                  </a:lnTo>
                  <a:lnTo>
                    <a:pt x="656120" y="21386"/>
                  </a:lnTo>
                  <a:lnTo>
                    <a:pt x="656120" y="82346"/>
                  </a:lnTo>
                  <a:lnTo>
                    <a:pt x="683234" y="82346"/>
                  </a:lnTo>
                  <a:lnTo>
                    <a:pt x="683234" y="21386"/>
                  </a:lnTo>
                  <a:lnTo>
                    <a:pt x="683234" y="2336"/>
                  </a:lnTo>
                  <a:close/>
                </a:path>
                <a:path w="1170939" h="93345">
                  <a:moveTo>
                    <a:pt x="779018" y="21310"/>
                  </a:moveTo>
                  <a:lnTo>
                    <a:pt x="778903" y="1739"/>
                  </a:lnTo>
                  <a:lnTo>
                    <a:pt x="692200" y="1739"/>
                  </a:lnTo>
                  <a:lnTo>
                    <a:pt x="692200" y="82651"/>
                  </a:lnTo>
                  <a:lnTo>
                    <a:pt x="778903" y="82651"/>
                  </a:lnTo>
                  <a:lnTo>
                    <a:pt x="778903" y="63080"/>
                  </a:lnTo>
                  <a:lnTo>
                    <a:pt x="719213" y="63512"/>
                  </a:lnTo>
                  <a:lnTo>
                    <a:pt x="719213" y="51155"/>
                  </a:lnTo>
                  <a:lnTo>
                    <a:pt x="769721" y="51155"/>
                  </a:lnTo>
                  <a:lnTo>
                    <a:pt x="769721" y="32029"/>
                  </a:lnTo>
                  <a:lnTo>
                    <a:pt x="719213" y="32029"/>
                  </a:lnTo>
                  <a:lnTo>
                    <a:pt x="719213" y="21310"/>
                  </a:lnTo>
                  <a:lnTo>
                    <a:pt x="779018" y="21310"/>
                  </a:lnTo>
                  <a:close/>
                </a:path>
                <a:path w="1170939" h="93345">
                  <a:moveTo>
                    <a:pt x="875779" y="1739"/>
                  </a:moveTo>
                  <a:lnTo>
                    <a:pt x="850519" y="1739"/>
                  </a:lnTo>
                  <a:lnTo>
                    <a:pt x="850519" y="32461"/>
                  </a:lnTo>
                  <a:lnTo>
                    <a:pt x="849007" y="36918"/>
                  </a:lnTo>
                  <a:lnTo>
                    <a:pt x="842949" y="42887"/>
                  </a:lnTo>
                  <a:lnTo>
                    <a:pt x="838123" y="44386"/>
                  </a:lnTo>
                  <a:lnTo>
                    <a:pt x="824649" y="44386"/>
                  </a:lnTo>
                  <a:lnTo>
                    <a:pt x="819353" y="42748"/>
                  </a:lnTo>
                  <a:lnTo>
                    <a:pt x="811923" y="36182"/>
                  </a:lnTo>
                  <a:lnTo>
                    <a:pt x="810069" y="31775"/>
                  </a:lnTo>
                  <a:lnTo>
                    <a:pt x="810069" y="1739"/>
                  </a:lnTo>
                  <a:lnTo>
                    <a:pt x="784694" y="1739"/>
                  </a:lnTo>
                  <a:lnTo>
                    <a:pt x="784694" y="34874"/>
                  </a:lnTo>
                  <a:lnTo>
                    <a:pt x="786701" y="41770"/>
                  </a:lnTo>
                  <a:lnTo>
                    <a:pt x="794727" y="52781"/>
                  </a:lnTo>
                  <a:lnTo>
                    <a:pt x="799884" y="56832"/>
                  </a:lnTo>
                  <a:lnTo>
                    <a:pt x="812495" y="62001"/>
                  </a:lnTo>
                  <a:lnTo>
                    <a:pt x="819099" y="63296"/>
                  </a:lnTo>
                  <a:lnTo>
                    <a:pt x="826033" y="63296"/>
                  </a:lnTo>
                  <a:lnTo>
                    <a:pt x="833501" y="62750"/>
                  </a:lnTo>
                  <a:lnTo>
                    <a:pt x="840079" y="61087"/>
                  </a:lnTo>
                  <a:lnTo>
                    <a:pt x="845743" y="58318"/>
                  </a:lnTo>
                  <a:lnTo>
                    <a:pt x="850519" y="54444"/>
                  </a:lnTo>
                  <a:lnTo>
                    <a:pt x="850519" y="82651"/>
                  </a:lnTo>
                  <a:lnTo>
                    <a:pt x="875779" y="82651"/>
                  </a:lnTo>
                  <a:lnTo>
                    <a:pt x="875779" y="1739"/>
                  </a:lnTo>
                  <a:close/>
                </a:path>
                <a:path w="1170939" h="93345">
                  <a:moveTo>
                    <a:pt x="993533" y="82651"/>
                  </a:moveTo>
                  <a:lnTo>
                    <a:pt x="986002" y="68770"/>
                  </a:lnTo>
                  <a:lnTo>
                    <a:pt x="976109" y="50507"/>
                  </a:lnTo>
                  <a:lnTo>
                    <a:pt x="963079" y="26454"/>
                  </a:lnTo>
                  <a:lnTo>
                    <a:pt x="949693" y="1739"/>
                  </a:lnTo>
                  <a:lnTo>
                    <a:pt x="948918" y="1739"/>
                  </a:lnTo>
                  <a:lnTo>
                    <a:pt x="948918" y="50507"/>
                  </a:lnTo>
                  <a:lnTo>
                    <a:pt x="922794" y="50507"/>
                  </a:lnTo>
                  <a:lnTo>
                    <a:pt x="935913" y="26454"/>
                  </a:lnTo>
                  <a:lnTo>
                    <a:pt x="948918" y="50507"/>
                  </a:lnTo>
                  <a:lnTo>
                    <a:pt x="948918" y="1739"/>
                  </a:lnTo>
                  <a:lnTo>
                    <a:pt x="922032" y="1739"/>
                  </a:lnTo>
                  <a:lnTo>
                    <a:pt x="878179" y="82651"/>
                  </a:lnTo>
                  <a:lnTo>
                    <a:pt x="905408" y="82651"/>
                  </a:lnTo>
                  <a:lnTo>
                    <a:pt x="912952" y="68770"/>
                  </a:lnTo>
                  <a:lnTo>
                    <a:pt x="958761" y="68770"/>
                  </a:lnTo>
                  <a:lnTo>
                    <a:pt x="966304" y="82651"/>
                  </a:lnTo>
                  <a:lnTo>
                    <a:pt x="993533" y="82651"/>
                  </a:lnTo>
                  <a:close/>
                </a:path>
                <a:path w="1170939" h="93345">
                  <a:moveTo>
                    <a:pt x="1064272" y="1739"/>
                  </a:moveTo>
                  <a:lnTo>
                    <a:pt x="968705" y="1739"/>
                  </a:lnTo>
                  <a:lnTo>
                    <a:pt x="968705" y="23609"/>
                  </a:lnTo>
                  <a:lnTo>
                    <a:pt x="1003261" y="23723"/>
                  </a:lnTo>
                  <a:lnTo>
                    <a:pt x="1003261" y="82651"/>
                  </a:lnTo>
                  <a:lnTo>
                    <a:pt x="1030160" y="82651"/>
                  </a:lnTo>
                  <a:lnTo>
                    <a:pt x="1030160" y="23723"/>
                  </a:lnTo>
                  <a:lnTo>
                    <a:pt x="1064272" y="23723"/>
                  </a:lnTo>
                  <a:lnTo>
                    <a:pt x="1064272" y="1739"/>
                  </a:lnTo>
                  <a:close/>
                </a:path>
                <a:path w="1170939" h="93345">
                  <a:moveTo>
                    <a:pt x="1170330" y="1739"/>
                  </a:moveTo>
                  <a:lnTo>
                    <a:pt x="1143431" y="1739"/>
                  </a:lnTo>
                  <a:lnTo>
                    <a:pt x="1098600" y="51930"/>
                  </a:lnTo>
                  <a:lnTo>
                    <a:pt x="1098600" y="1739"/>
                  </a:lnTo>
                  <a:lnTo>
                    <a:pt x="1071600" y="1739"/>
                  </a:lnTo>
                  <a:lnTo>
                    <a:pt x="1071600" y="82651"/>
                  </a:lnTo>
                  <a:lnTo>
                    <a:pt x="1098600" y="82651"/>
                  </a:lnTo>
                  <a:lnTo>
                    <a:pt x="1143431" y="32359"/>
                  </a:lnTo>
                  <a:lnTo>
                    <a:pt x="1143431" y="82651"/>
                  </a:lnTo>
                  <a:lnTo>
                    <a:pt x="1170330" y="82651"/>
                  </a:lnTo>
                  <a:lnTo>
                    <a:pt x="1170330" y="17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3706" y="2138674"/>
              <a:ext cx="3236767" cy="510179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892681" y="5572500"/>
              <a:ext cx="296545" cy="84455"/>
            </a:xfrm>
            <a:custGeom>
              <a:avLst/>
              <a:gdLst/>
              <a:ahLst/>
              <a:cxnLst/>
              <a:rect l="l" t="t" r="r" b="b"/>
              <a:pathLst>
                <a:path w="296544" h="84454">
                  <a:moveTo>
                    <a:pt x="141274" y="43713"/>
                  </a:moveTo>
                  <a:lnTo>
                    <a:pt x="134175" y="21234"/>
                  </a:lnTo>
                  <a:lnTo>
                    <a:pt x="133718" y="19812"/>
                  </a:lnTo>
                  <a:lnTo>
                    <a:pt x="113258" y="4699"/>
                  </a:lnTo>
                  <a:lnTo>
                    <a:pt x="112763" y="4622"/>
                  </a:lnTo>
                  <a:lnTo>
                    <a:pt x="112763" y="46697"/>
                  </a:lnTo>
                  <a:lnTo>
                    <a:pt x="109435" y="55054"/>
                  </a:lnTo>
                  <a:lnTo>
                    <a:pt x="103149" y="61226"/>
                  </a:lnTo>
                  <a:lnTo>
                    <a:pt x="95034" y="64655"/>
                  </a:lnTo>
                  <a:lnTo>
                    <a:pt x="74599" y="62153"/>
                  </a:lnTo>
                  <a:lnTo>
                    <a:pt x="67652" y="53848"/>
                  </a:lnTo>
                  <a:lnTo>
                    <a:pt x="63792" y="49225"/>
                  </a:lnTo>
                  <a:lnTo>
                    <a:pt x="65112" y="33375"/>
                  </a:lnTo>
                  <a:lnTo>
                    <a:pt x="68630" y="30899"/>
                  </a:lnTo>
                  <a:lnTo>
                    <a:pt x="81076" y="22110"/>
                  </a:lnTo>
                  <a:lnTo>
                    <a:pt x="112763" y="46697"/>
                  </a:lnTo>
                  <a:lnTo>
                    <a:pt x="112763" y="4622"/>
                  </a:lnTo>
                  <a:lnTo>
                    <a:pt x="85979" y="0"/>
                  </a:lnTo>
                  <a:lnTo>
                    <a:pt x="57975" y="7302"/>
                  </a:lnTo>
                  <a:lnTo>
                    <a:pt x="51117" y="10922"/>
                  </a:lnTo>
                  <a:lnTo>
                    <a:pt x="50330" y="12319"/>
                  </a:lnTo>
                  <a:lnTo>
                    <a:pt x="40297" y="21869"/>
                  </a:lnTo>
                  <a:lnTo>
                    <a:pt x="40182" y="23952"/>
                  </a:lnTo>
                  <a:lnTo>
                    <a:pt x="36118" y="30556"/>
                  </a:lnTo>
                  <a:lnTo>
                    <a:pt x="26809" y="30899"/>
                  </a:lnTo>
                  <a:lnTo>
                    <a:pt x="26784" y="1955"/>
                  </a:lnTo>
                  <a:lnTo>
                    <a:pt x="165" y="1638"/>
                  </a:lnTo>
                  <a:lnTo>
                    <a:pt x="0" y="82969"/>
                  </a:lnTo>
                  <a:lnTo>
                    <a:pt x="26720" y="83045"/>
                  </a:lnTo>
                  <a:lnTo>
                    <a:pt x="26936" y="53848"/>
                  </a:lnTo>
                  <a:lnTo>
                    <a:pt x="35242" y="53860"/>
                  </a:lnTo>
                  <a:lnTo>
                    <a:pt x="39052" y="60020"/>
                  </a:lnTo>
                  <a:lnTo>
                    <a:pt x="39116" y="62280"/>
                  </a:lnTo>
                  <a:lnTo>
                    <a:pt x="43916" y="67716"/>
                  </a:lnTo>
                  <a:lnTo>
                    <a:pt x="70383" y="83312"/>
                  </a:lnTo>
                  <a:lnTo>
                    <a:pt x="102222" y="84239"/>
                  </a:lnTo>
                  <a:lnTo>
                    <a:pt x="129247" y="70904"/>
                  </a:lnTo>
                  <a:lnTo>
                    <a:pt x="132016" y="64655"/>
                  </a:lnTo>
                  <a:lnTo>
                    <a:pt x="141274" y="43713"/>
                  </a:lnTo>
                  <a:close/>
                </a:path>
                <a:path w="296544" h="84454">
                  <a:moveTo>
                    <a:pt x="296252" y="83756"/>
                  </a:moveTo>
                  <a:lnTo>
                    <a:pt x="289864" y="76758"/>
                  </a:lnTo>
                  <a:lnTo>
                    <a:pt x="252984" y="40043"/>
                  </a:lnTo>
                  <a:lnTo>
                    <a:pt x="273735" y="21513"/>
                  </a:lnTo>
                  <a:lnTo>
                    <a:pt x="276123" y="19710"/>
                  </a:lnTo>
                  <a:lnTo>
                    <a:pt x="276555" y="18592"/>
                  </a:lnTo>
                  <a:lnTo>
                    <a:pt x="294576" y="2705"/>
                  </a:lnTo>
                  <a:lnTo>
                    <a:pt x="260540" y="2552"/>
                  </a:lnTo>
                  <a:lnTo>
                    <a:pt x="258000" y="6045"/>
                  </a:lnTo>
                  <a:lnTo>
                    <a:pt x="252336" y="10934"/>
                  </a:lnTo>
                  <a:lnTo>
                    <a:pt x="250228" y="13639"/>
                  </a:lnTo>
                  <a:lnTo>
                    <a:pt x="241338" y="21399"/>
                  </a:lnTo>
                  <a:lnTo>
                    <a:pt x="235966" y="27559"/>
                  </a:lnTo>
                  <a:lnTo>
                    <a:pt x="230949" y="30975"/>
                  </a:lnTo>
                  <a:lnTo>
                    <a:pt x="230708" y="2527"/>
                  </a:lnTo>
                  <a:lnTo>
                    <a:pt x="204203" y="2552"/>
                  </a:lnTo>
                  <a:lnTo>
                    <a:pt x="203796" y="30111"/>
                  </a:lnTo>
                  <a:lnTo>
                    <a:pt x="196481" y="23850"/>
                  </a:lnTo>
                  <a:lnTo>
                    <a:pt x="186956" y="14592"/>
                  </a:lnTo>
                  <a:lnTo>
                    <a:pt x="177749" y="6223"/>
                  </a:lnTo>
                  <a:lnTo>
                    <a:pt x="171323" y="2565"/>
                  </a:lnTo>
                  <a:lnTo>
                    <a:pt x="140995" y="2628"/>
                  </a:lnTo>
                  <a:lnTo>
                    <a:pt x="163080" y="22936"/>
                  </a:lnTo>
                  <a:lnTo>
                    <a:pt x="164630" y="23647"/>
                  </a:lnTo>
                  <a:lnTo>
                    <a:pt x="182372" y="40170"/>
                  </a:lnTo>
                  <a:lnTo>
                    <a:pt x="139166" y="83807"/>
                  </a:lnTo>
                  <a:lnTo>
                    <a:pt x="146380" y="84366"/>
                  </a:lnTo>
                  <a:lnTo>
                    <a:pt x="155105" y="83870"/>
                  </a:lnTo>
                  <a:lnTo>
                    <a:pt x="174802" y="83908"/>
                  </a:lnTo>
                  <a:lnTo>
                    <a:pt x="172821" y="83388"/>
                  </a:lnTo>
                  <a:lnTo>
                    <a:pt x="191731" y="62953"/>
                  </a:lnTo>
                  <a:lnTo>
                    <a:pt x="199021" y="55511"/>
                  </a:lnTo>
                  <a:lnTo>
                    <a:pt x="203835" y="51600"/>
                  </a:lnTo>
                  <a:lnTo>
                    <a:pt x="203898" y="83883"/>
                  </a:lnTo>
                  <a:lnTo>
                    <a:pt x="230200" y="83883"/>
                  </a:lnTo>
                  <a:lnTo>
                    <a:pt x="230911" y="77482"/>
                  </a:lnTo>
                  <a:lnTo>
                    <a:pt x="231025" y="68008"/>
                  </a:lnTo>
                  <a:lnTo>
                    <a:pt x="230809" y="50749"/>
                  </a:lnTo>
                  <a:lnTo>
                    <a:pt x="236728" y="55930"/>
                  </a:lnTo>
                  <a:lnTo>
                    <a:pt x="243497" y="62763"/>
                  </a:lnTo>
                  <a:lnTo>
                    <a:pt x="261112" y="81635"/>
                  </a:lnTo>
                  <a:lnTo>
                    <a:pt x="259765" y="84023"/>
                  </a:lnTo>
                  <a:lnTo>
                    <a:pt x="279057" y="83820"/>
                  </a:lnTo>
                  <a:lnTo>
                    <a:pt x="288620" y="84429"/>
                  </a:lnTo>
                  <a:lnTo>
                    <a:pt x="296252" y="83756"/>
                  </a:lnTo>
                  <a:close/>
                </a:path>
              </a:pathLst>
            </a:custGeom>
            <a:solidFill>
              <a:srgbClr val="2F324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66219" y="5574751"/>
              <a:ext cx="98967" cy="8208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204618" y="5574989"/>
              <a:ext cx="241935" cy="81915"/>
            </a:xfrm>
            <a:custGeom>
              <a:avLst/>
              <a:gdLst/>
              <a:ahLst/>
              <a:cxnLst/>
              <a:rect l="l" t="t" r="r" b="b"/>
              <a:pathLst>
                <a:path w="241935" h="81914">
                  <a:moveTo>
                    <a:pt x="97561" y="29210"/>
                  </a:moveTo>
                  <a:lnTo>
                    <a:pt x="97459" y="13970"/>
                  </a:lnTo>
                  <a:lnTo>
                    <a:pt x="97116" y="13970"/>
                  </a:lnTo>
                  <a:lnTo>
                    <a:pt x="97116" y="0"/>
                  </a:lnTo>
                  <a:lnTo>
                    <a:pt x="70700" y="0"/>
                  </a:lnTo>
                  <a:lnTo>
                    <a:pt x="70700" y="13970"/>
                  </a:lnTo>
                  <a:lnTo>
                    <a:pt x="70472" y="13970"/>
                  </a:lnTo>
                  <a:lnTo>
                    <a:pt x="70472" y="29210"/>
                  </a:lnTo>
                  <a:lnTo>
                    <a:pt x="26924" y="29210"/>
                  </a:lnTo>
                  <a:lnTo>
                    <a:pt x="26924" y="13970"/>
                  </a:lnTo>
                  <a:lnTo>
                    <a:pt x="26962" y="0"/>
                  </a:lnTo>
                  <a:lnTo>
                    <a:pt x="228" y="0"/>
                  </a:lnTo>
                  <a:lnTo>
                    <a:pt x="228" y="13970"/>
                  </a:lnTo>
                  <a:lnTo>
                    <a:pt x="177" y="29210"/>
                  </a:lnTo>
                  <a:lnTo>
                    <a:pt x="127" y="40640"/>
                  </a:lnTo>
                  <a:lnTo>
                    <a:pt x="101" y="50800"/>
                  </a:lnTo>
                  <a:lnTo>
                    <a:pt x="50" y="67310"/>
                  </a:lnTo>
                  <a:lnTo>
                    <a:pt x="0" y="81280"/>
                  </a:lnTo>
                  <a:lnTo>
                    <a:pt x="26809" y="81280"/>
                  </a:lnTo>
                  <a:lnTo>
                    <a:pt x="26809" y="67310"/>
                  </a:lnTo>
                  <a:lnTo>
                    <a:pt x="26936" y="67310"/>
                  </a:lnTo>
                  <a:lnTo>
                    <a:pt x="26936" y="50800"/>
                  </a:lnTo>
                  <a:lnTo>
                    <a:pt x="70459" y="50800"/>
                  </a:lnTo>
                  <a:lnTo>
                    <a:pt x="70459" y="67310"/>
                  </a:lnTo>
                  <a:lnTo>
                    <a:pt x="70434" y="81280"/>
                  </a:lnTo>
                  <a:lnTo>
                    <a:pt x="97104" y="81280"/>
                  </a:lnTo>
                  <a:lnTo>
                    <a:pt x="97104" y="67310"/>
                  </a:lnTo>
                  <a:lnTo>
                    <a:pt x="97459" y="67310"/>
                  </a:lnTo>
                  <a:lnTo>
                    <a:pt x="97459" y="50800"/>
                  </a:lnTo>
                  <a:lnTo>
                    <a:pt x="97561" y="40640"/>
                  </a:lnTo>
                  <a:lnTo>
                    <a:pt x="97561" y="29210"/>
                  </a:lnTo>
                  <a:close/>
                </a:path>
                <a:path w="241935" h="81914">
                  <a:moveTo>
                    <a:pt x="210934" y="58547"/>
                  </a:moveTo>
                  <a:lnTo>
                    <a:pt x="208241" y="42468"/>
                  </a:lnTo>
                  <a:lnTo>
                    <a:pt x="207975" y="40894"/>
                  </a:lnTo>
                  <a:lnTo>
                    <a:pt x="195440" y="28651"/>
                  </a:lnTo>
                  <a:lnTo>
                    <a:pt x="186893" y="26339"/>
                  </a:lnTo>
                  <a:lnTo>
                    <a:pt x="186893" y="42964"/>
                  </a:lnTo>
                  <a:lnTo>
                    <a:pt x="186207" y="63614"/>
                  </a:lnTo>
                  <a:lnTo>
                    <a:pt x="163957" y="63817"/>
                  </a:lnTo>
                  <a:lnTo>
                    <a:pt x="144551" y="63766"/>
                  </a:lnTo>
                  <a:lnTo>
                    <a:pt x="144424" y="42481"/>
                  </a:lnTo>
                  <a:lnTo>
                    <a:pt x="173824" y="42481"/>
                  </a:lnTo>
                  <a:lnTo>
                    <a:pt x="180594" y="42494"/>
                  </a:lnTo>
                  <a:lnTo>
                    <a:pt x="186893" y="42964"/>
                  </a:lnTo>
                  <a:lnTo>
                    <a:pt x="186893" y="26339"/>
                  </a:lnTo>
                  <a:lnTo>
                    <a:pt x="184213" y="25603"/>
                  </a:lnTo>
                  <a:lnTo>
                    <a:pt x="174625" y="24853"/>
                  </a:lnTo>
                  <a:lnTo>
                    <a:pt x="170929" y="24561"/>
                  </a:lnTo>
                  <a:lnTo>
                    <a:pt x="157162" y="24612"/>
                  </a:lnTo>
                  <a:lnTo>
                    <a:pt x="144449" y="24853"/>
                  </a:lnTo>
                  <a:lnTo>
                    <a:pt x="144513" y="190"/>
                  </a:lnTo>
                  <a:lnTo>
                    <a:pt x="117792" y="50"/>
                  </a:lnTo>
                  <a:lnTo>
                    <a:pt x="117525" y="81343"/>
                  </a:lnTo>
                  <a:lnTo>
                    <a:pt x="130949" y="81648"/>
                  </a:lnTo>
                  <a:lnTo>
                    <a:pt x="144526" y="81648"/>
                  </a:lnTo>
                  <a:lnTo>
                    <a:pt x="171335" y="81394"/>
                  </a:lnTo>
                  <a:lnTo>
                    <a:pt x="200126" y="74434"/>
                  </a:lnTo>
                  <a:lnTo>
                    <a:pt x="207352" y="63817"/>
                  </a:lnTo>
                  <a:lnTo>
                    <a:pt x="210934" y="58547"/>
                  </a:lnTo>
                  <a:close/>
                </a:path>
                <a:path w="241935" h="81914">
                  <a:moveTo>
                    <a:pt x="241719" y="266"/>
                  </a:moveTo>
                  <a:lnTo>
                    <a:pt x="215074" y="76"/>
                  </a:lnTo>
                  <a:lnTo>
                    <a:pt x="214896" y="81305"/>
                  </a:lnTo>
                  <a:lnTo>
                    <a:pt x="241554" y="81432"/>
                  </a:lnTo>
                  <a:lnTo>
                    <a:pt x="241719" y="266"/>
                  </a:lnTo>
                  <a:close/>
                </a:path>
              </a:pathLst>
            </a:custGeom>
            <a:solidFill>
              <a:srgbClr val="2F324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21424" y="5722132"/>
              <a:ext cx="243803" cy="20235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92490" y="5724238"/>
              <a:ext cx="234497" cy="20004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011391" y="5724190"/>
              <a:ext cx="281305" cy="200660"/>
            </a:xfrm>
            <a:custGeom>
              <a:avLst/>
              <a:gdLst/>
              <a:ahLst/>
              <a:cxnLst/>
              <a:rect l="l" t="t" r="r" b="b"/>
              <a:pathLst>
                <a:path w="281305" h="200660">
                  <a:moveTo>
                    <a:pt x="262410" y="165635"/>
                  </a:moveTo>
                  <a:lnTo>
                    <a:pt x="196481" y="165635"/>
                  </a:lnTo>
                  <a:lnTo>
                    <a:pt x="201453" y="174722"/>
                  </a:lnTo>
                  <a:lnTo>
                    <a:pt x="206185" y="184032"/>
                  </a:lnTo>
                  <a:lnTo>
                    <a:pt x="210832" y="192777"/>
                  </a:lnTo>
                  <a:lnTo>
                    <a:pt x="215546" y="200167"/>
                  </a:lnTo>
                  <a:lnTo>
                    <a:pt x="280810" y="200214"/>
                  </a:lnTo>
                  <a:lnTo>
                    <a:pt x="262410" y="165635"/>
                  </a:lnTo>
                  <a:close/>
                </a:path>
                <a:path w="281305" h="200660">
                  <a:moveTo>
                    <a:pt x="106521" y="0"/>
                  </a:moveTo>
                  <a:lnTo>
                    <a:pt x="0" y="200177"/>
                  </a:lnTo>
                  <a:lnTo>
                    <a:pt x="64486" y="200134"/>
                  </a:lnTo>
                  <a:lnTo>
                    <a:pt x="83646" y="165898"/>
                  </a:lnTo>
                  <a:lnTo>
                    <a:pt x="262410" y="165635"/>
                  </a:lnTo>
                  <a:lnTo>
                    <a:pt x="238045" y="119847"/>
                  </a:lnTo>
                  <a:lnTo>
                    <a:pt x="171579" y="119847"/>
                  </a:lnTo>
                  <a:lnTo>
                    <a:pt x="108972" y="119364"/>
                  </a:lnTo>
                  <a:lnTo>
                    <a:pt x="116371" y="106047"/>
                  </a:lnTo>
                  <a:lnTo>
                    <a:pt x="123930" y="90817"/>
                  </a:lnTo>
                  <a:lnTo>
                    <a:pt x="131823" y="75691"/>
                  </a:lnTo>
                  <a:lnTo>
                    <a:pt x="140220" y="62687"/>
                  </a:lnTo>
                  <a:lnTo>
                    <a:pt x="207629" y="62687"/>
                  </a:lnTo>
                  <a:lnTo>
                    <a:pt x="174359" y="165"/>
                  </a:lnTo>
                  <a:lnTo>
                    <a:pt x="106521" y="0"/>
                  </a:lnTo>
                  <a:close/>
                </a:path>
                <a:path w="281305" h="200660">
                  <a:moveTo>
                    <a:pt x="207629" y="62687"/>
                  </a:moveTo>
                  <a:lnTo>
                    <a:pt x="140220" y="62687"/>
                  </a:lnTo>
                  <a:lnTo>
                    <a:pt x="147055" y="72529"/>
                  </a:lnTo>
                  <a:lnTo>
                    <a:pt x="156514" y="89548"/>
                  </a:lnTo>
                  <a:lnTo>
                    <a:pt x="165665" y="107426"/>
                  </a:lnTo>
                  <a:lnTo>
                    <a:pt x="171579" y="119847"/>
                  </a:lnTo>
                  <a:lnTo>
                    <a:pt x="238045" y="119847"/>
                  </a:lnTo>
                  <a:lnTo>
                    <a:pt x="207629" y="62687"/>
                  </a:lnTo>
                  <a:close/>
                </a:path>
              </a:pathLst>
            </a:custGeom>
            <a:solidFill>
              <a:srgbClr val="2F324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08140" y="5722455"/>
              <a:ext cx="249469" cy="201667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488435" y="5554328"/>
              <a:ext cx="53975" cy="22225"/>
            </a:xfrm>
            <a:custGeom>
              <a:avLst/>
              <a:gdLst/>
              <a:ahLst/>
              <a:cxnLst/>
              <a:rect l="l" t="t" r="r" b="b"/>
              <a:pathLst>
                <a:path w="53975" h="22225">
                  <a:moveTo>
                    <a:pt x="53823" y="43"/>
                  </a:moveTo>
                  <a:lnTo>
                    <a:pt x="40402" y="0"/>
                  </a:lnTo>
                  <a:lnTo>
                    <a:pt x="38736" y="2440"/>
                  </a:lnTo>
                  <a:lnTo>
                    <a:pt x="37986" y="11681"/>
                  </a:lnTo>
                  <a:lnTo>
                    <a:pt x="17640" y="12024"/>
                  </a:lnTo>
                  <a:lnTo>
                    <a:pt x="17045" y="7023"/>
                  </a:lnTo>
                  <a:lnTo>
                    <a:pt x="13892" y="229"/>
                  </a:lnTo>
                  <a:lnTo>
                    <a:pt x="0" y="33"/>
                  </a:lnTo>
                  <a:lnTo>
                    <a:pt x="8638" y="16734"/>
                  </a:lnTo>
                  <a:lnTo>
                    <a:pt x="27408" y="21977"/>
                  </a:lnTo>
                  <a:lnTo>
                    <a:pt x="45930" y="16251"/>
                  </a:lnTo>
                  <a:lnTo>
                    <a:pt x="53823" y="43"/>
                  </a:lnTo>
                  <a:close/>
                </a:path>
              </a:pathLst>
            </a:custGeom>
            <a:solidFill>
              <a:srgbClr val="2F324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18729" y="5787193"/>
              <a:ext cx="1646720" cy="84567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317314" y="5714445"/>
              <a:ext cx="252090" cy="21064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88373" y="5716549"/>
              <a:ext cx="242785" cy="208331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16250" y="5779189"/>
              <a:ext cx="70893" cy="6544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011420" y="5720644"/>
              <a:ext cx="281305" cy="200660"/>
            </a:xfrm>
            <a:custGeom>
              <a:avLst/>
              <a:gdLst/>
              <a:ahLst/>
              <a:cxnLst/>
              <a:rect l="l" t="t" r="r" b="b"/>
              <a:pathLst>
                <a:path w="281305" h="200660">
                  <a:moveTo>
                    <a:pt x="0" y="200180"/>
                  </a:moveTo>
                  <a:lnTo>
                    <a:pt x="64487" y="200137"/>
                  </a:lnTo>
                  <a:lnTo>
                    <a:pt x="83647" y="165901"/>
                  </a:lnTo>
                  <a:lnTo>
                    <a:pt x="196483" y="165638"/>
                  </a:lnTo>
                  <a:lnTo>
                    <a:pt x="201455" y="174725"/>
                  </a:lnTo>
                  <a:lnTo>
                    <a:pt x="206188" y="184035"/>
                  </a:lnTo>
                  <a:lnTo>
                    <a:pt x="210834" y="192779"/>
                  </a:lnTo>
                  <a:lnTo>
                    <a:pt x="215549" y="200170"/>
                  </a:lnTo>
                  <a:lnTo>
                    <a:pt x="280814" y="200216"/>
                  </a:lnTo>
                  <a:lnTo>
                    <a:pt x="174361" y="165"/>
                  </a:lnTo>
                  <a:lnTo>
                    <a:pt x="106521" y="0"/>
                  </a:lnTo>
                  <a:lnTo>
                    <a:pt x="0" y="200180"/>
                  </a:lnTo>
                  <a:close/>
                </a:path>
              </a:pathLst>
            </a:custGeom>
            <a:ln w="828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2655209" y="667323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27675" y="0"/>
                  </a:moveTo>
                  <a:lnTo>
                    <a:pt x="17830" y="0"/>
                  </a:lnTo>
                  <a:lnTo>
                    <a:pt x="7984" y="0"/>
                  </a:lnTo>
                  <a:lnTo>
                    <a:pt x="0" y="7984"/>
                  </a:lnTo>
                  <a:lnTo>
                    <a:pt x="0" y="27675"/>
                  </a:lnTo>
                  <a:lnTo>
                    <a:pt x="7984" y="35661"/>
                  </a:lnTo>
                  <a:lnTo>
                    <a:pt x="27675" y="35661"/>
                  </a:lnTo>
                  <a:lnTo>
                    <a:pt x="35661" y="27675"/>
                  </a:lnTo>
                  <a:lnTo>
                    <a:pt x="35661" y="7984"/>
                  </a:lnTo>
                  <a:lnTo>
                    <a:pt x="27675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2673040" y="6335517"/>
              <a:ext cx="1712595" cy="355600"/>
            </a:xfrm>
            <a:custGeom>
              <a:avLst/>
              <a:gdLst/>
              <a:ahLst/>
              <a:cxnLst/>
              <a:rect l="l" t="t" r="r" b="b"/>
              <a:pathLst>
                <a:path w="1712595" h="355600">
                  <a:moveTo>
                    <a:pt x="1712271" y="0"/>
                  </a:moveTo>
                  <a:lnTo>
                    <a:pt x="1712271" y="355546"/>
                  </a:lnTo>
                  <a:lnTo>
                    <a:pt x="0" y="355546"/>
                  </a:lnTo>
                </a:path>
              </a:pathLst>
            </a:custGeom>
            <a:ln w="7199">
              <a:solidFill>
                <a:srgbClr val="00A0E3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1833" y="6388818"/>
            <a:ext cx="455295" cy="132715"/>
          </a:xfrm>
          <a:custGeom>
            <a:avLst/>
            <a:gdLst/>
            <a:ahLst/>
            <a:cxnLst/>
            <a:rect l="l" t="t" r="r" b="b"/>
            <a:pathLst>
              <a:path w="455294" h="132715">
                <a:moveTo>
                  <a:pt x="137731" y="2730"/>
                </a:moveTo>
                <a:lnTo>
                  <a:pt x="95694" y="2730"/>
                </a:lnTo>
                <a:lnTo>
                  <a:pt x="95694" y="98767"/>
                </a:lnTo>
                <a:lnTo>
                  <a:pt x="137731" y="98767"/>
                </a:lnTo>
                <a:lnTo>
                  <a:pt x="137731" y="2730"/>
                </a:lnTo>
                <a:close/>
              </a:path>
              <a:path w="455294" h="132715">
                <a:moveTo>
                  <a:pt x="233426" y="99301"/>
                </a:moveTo>
                <a:lnTo>
                  <a:pt x="42214" y="99301"/>
                </a:lnTo>
                <a:lnTo>
                  <a:pt x="42214" y="2781"/>
                </a:lnTo>
                <a:lnTo>
                  <a:pt x="0" y="2781"/>
                </a:lnTo>
                <a:lnTo>
                  <a:pt x="0" y="99301"/>
                </a:lnTo>
                <a:lnTo>
                  <a:pt x="0" y="129781"/>
                </a:lnTo>
                <a:lnTo>
                  <a:pt x="233426" y="129781"/>
                </a:lnTo>
                <a:lnTo>
                  <a:pt x="233426" y="99301"/>
                </a:lnTo>
                <a:close/>
              </a:path>
              <a:path w="455294" h="132715">
                <a:moveTo>
                  <a:pt x="233426" y="2730"/>
                </a:moveTo>
                <a:lnTo>
                  <a:pt x="191389" y="2730"/>
                </a:lnTo>
                <a:lnTo>
                  <a:pt x="191389" y="98767"/>
                </a:lnTo>
                <a:lnTo>
                  <a:pt x="233426" y="98767"/>
                </a:lnTo>
                <a:lnTo>
                  <a:pt x="233426" y="2730"/>
                </a:lnTo>
                <a:close/>
              </a:path>
              <a:path w="455294" h="132715">
                <a:moveTo>
                  <a:pt x="401904" y="66471"/>
                </a:moveTo>
                <a:lnTo>
                  <a:pt x="385368" y="25234"/>
                </a:lnTo>
                <a:lnTo>
                  <a:pt x="357644" y="7073"/>
                </a:lnTo>
                <a:lnTo>
                  <a:pt x="357644" y="59410"/>
                </a:lnTo>
                <a:lnTo>
                  <a:pt x="357644" y="73533"/>
                </a:lnTo>
                <a:lnTo>
                  <a:pt x="325920" y="100647"/>
                </a:lnTo>
                <a:lnTo>
                  <a:pt x="313055" y="100647"/>
                </a:lnTo>
                <a:lnTo>
                  <a:pt x="281266" y="73533"/>
                </a:lnTo>
                <a:lnTo>
                  <a:pt x="281305" y="59410"/>
                </a:lnTo>
                <a:lnTo>
                  <a:pt x="312712" y="32296"/>
                </a:lnTo>
                <a:lnTo>
                  <a:pt x="325577" y="32296"/>
                </a:lnTo>
                <a:lnTo>
                  <a:pt x="357644" y="59410"/>
                </a:lnTo>
                <a:lnTo>
                  <a:pt x="357644" y="7073"/>
                </a:lnTo>
                <a:lnTo>
                  <a:pt x="351942" y="4851"/>
                </a:lnTo>
                <a:lnTo>
                  <a:pt x="341655" y="2159"/>
                </a:lnTo>
                <a:lnTo>
                  <a:pt x="330796" y="546"/>
                </a:lnTo>
                <a:lnTo>
                  <a:pt x="319379" y="0"/>
                </a:lnTo>
                <a:lnTo>
                  <a:pt x="308317" y="546"/>
                </a:lnTo>
                <a:lnTo>
                  <a:pt x="268732" y="13360"/>
                </a:lnTo>
                <a:lnTo>
                  <a:pt x="239128" y="48577"/>
                </a:lnTo>
                <a:lnTo>
                  <a:pt x="236321" y="66471"/>
                </a:lnTo>
                <a:lnTo>
                  <a:pt x="237045" y="75641"/>
                </a:lnTo>
                <a:lnTo>
                  <a:pt x="260731" y="113741"/>
                </a:lnTo>
                <a:lnTo>
                  <a:pt x="297840" y="130441"/>
                </a:lnTo>
                <a:lnTo>
                  <a:pt x="319544" y="132600"/>
                </a:lnTo>
                <a:lnTo>
                  <a:pt x="330962" y="132067"/>
                </a:lnTo>
                <a:lnTo>
                  <a:pt x="370649" y="119253"/>
                </a:lnTo>
                <a:lnTo>
                  <a:pt x="399237" y="84328"/>
                </a:lnTo>
                <a:lnTo>
                  <a:pt x="401243" y="75565"/>
                </a:lnTo>
                <a:lnTo>
                  <a:pt x="401904" y="66471"/>
                </a:lnTo>
                <a:close/>
              </a:path>
              <a:path w="455294" h="132715">
                <a:moveTo>
                  <a:pt x="454710" y="33261"/>
                </a:moveTo>
                <a:lnTo>
                  <a:pt x="412330" y="33261"/>
                </a:lnTo>
                <a:lnTo>
                  <a:pt x="412330" y="129781"/>
                </a:lnTo>
                <a:lnTo>
                  <a:pt x="454710" y="129781"/>
                </a:lnTo>
                <a:lnTo>
                  <a:pt x="454710" y="33261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24164" y="6391549"/>
            <a:ext cx="466090" cy="127635"/>
          </a:xfrm>
          <a:custGeom>
            <a:avLst/>
            <a:gdLst/>
            <a:ahLst/>
            <a:cxnLst/>
            <a:rect l="l" t="t" r="r" b="b"/>
            <a:pathLst>
              <a:path w="466089" h="127634">
                <a:moveTo>
                  <a:pt x="155155" y="50"/>
                </a:moveTo>
                <a:lnTo>
                  <a:pt x="0" y="50"/>
                </a:lnTo>
                <a:lnTo>
                  <a:pt x="0" y="30530"/>
                </a:lnTo>
                <a:lnTo>
                  <a:pt x="112776" y="30530"/>
                </a:lnTo>
                <a:lnTo>
                  <a:pt x="112776" y="127050"/>
                </a:lnTo>
                <a:lnTo>
                  <a:pt x="155155" y="127050"/>
                </a:lnTo>
                <a:lnTo>
                  <a:pt x="155155" y="30530"/>
                </a:lnTo>
                <a:lnTo>
                  <a:pt x="155155" y="50"/>
                </a:lnTo>
                <a:close/>
              </a:path>
              <a:path w="466089" h="127634">
                <a:moveTo>
                  <a:pt x="304761" y="50"/>
                </a:moveTo>
                <a:lnTo>
                  <a:pt x="169164" y="50"/>
                </a:lnTo>
                <a:lnTo>
                  <a:pt x="169164" y="30530"/>
                </a:lnTo>
                <a:lnTo>
                  <a:pt x="169164" y="47040"/>
                </a:lnTo>
                <a:lnTo>
                  <a:pt x="169164" y="77520"/>
                </a:lnTo>
                <a:lnTo>
                  <a:pt x="169164" y="95300"/>
                </a:lnTo>
                <a:lnTo>
                  <a:pt x="169164" y="96570"/>
                </a:lnTo>
                <a:lnTo>
                  <a:pt x="169164" y="127050"/>
                </a:lnTo>
                <a:lnTo>
                  <a:pt x="304673" y="127050"/>
                </a:lnTo>
                <a:lnTo>
                  <a:pt x="304673" y="96570"/>
                </a:lnTo>
                <a:lnTo>
                  <a:pt x="304673" y="95300"/>
                </a:lnTo>
                <a:lnTo>
                  <a:pt x="294754" y="95300"/>
                </a:lnTo>
                <a:lnTo>
                  <a:pt x="294754" y="96570"/>
                </a:lnTo>
                <a:lnTo>
                  <a:pt x="211378" y="96570"/>
                </a:lnTo>
                <a:lnTo>
                  <a:pt x="211378" y="95300"/>
                </a:lnTo>
                <a:lnTo>
                  <a:pt x="211378" y="77520"/>
                </a:lnTo>
                <a:lnTo>
                  <a:pt x="290322" y="77520"/>
                </a:lnTo>
                <a:lnTo>
                  <a:pt x="290322" y="47040"/>
                </a:lnTo>
                <a:lnTo>
                  <a:pt x="211378" y="47040"/>
                </a:lnTo>
                <a:lnTo>
                  <a:pt x="211378" y="30530"/>
                </a:lnTo>
                <a:lnTo>
                  <a:pt x="304761" y="30530"/>
                </a:lnTo>
                <a:lnTo>
                  <a:pt x="304761" y="50"/>
                </a:lnTo>
                <a:close/>
              </a:path>
              <a:path w="466089" h="127634">
                <a:moveTo>
                  <a:pt x="465632" y="33731"/>
                </a:moveTo>
                <a:lnTo>
                  <a:pt x="464248" y="29222"/>
                </a:lnTo>
                <a:lnTo>
                  <a:pt x="463384" y="26403"/>
                </a:lnTo>
                <a:lnTo>
                  <a:pt x="454393" y="13754"/>
                </a:lnTo>
                <a:lnTo>
                  <a:pt x="448068" y="8839"/>
                </a:lnTo>
                <a:lnTo>
                  <a:pt x="439928" y="5308"/>
                </a:lnTo>
                <a:lnTo>
                  <a:pt x="433578" y="2984"/>
                </a:lnTo>
                <a:lnTo>
                  <a:pt x="427697" y="1562"/>
                </a:lnTo>
                <a:lnTo>
                  <a:pt x="427697" y="38569"/>
                </a:lnTo>
                <a:lnTo>
                  <a:pt x="427697" y="47104"/>
                </a:lnTo>
                <a:lnTo>
                  <a:pt x="410222" y="55714"/>
                </a:lnTo>
                <a:lnTo>
                  <a:pt x="358495" y="55714"/>
                </a:lnTo>
                <a:lnTo>
                  <a:pt x="358495" y="29400"/>
                </a:lnTo>
                <a:lnTo>
                  <a:pt x="411543" y="29311"/>
                </a:lnTo>
                <a:lnTo>
                  <a:pt x="427697" y="38569"/>
                </a:lnTo>
                <a:lnTo>
                  <a:pt x="427697" y="1562"/>
                </a:lnTo>
                <a:lnTo>
                  <a:pt x="426783" y="1333"/>
                </a:lnTo>
                <a:lnTo>
                  <a:pt x="419531" y="330"/>
                </a:lnTo>
                <a:lnTo>
                  <a:pt x="411810" y="0"/>
                </a:lnTo>
                <a:lnTo>
                  <a:pt x="316293" y="0"/>
                </a:lnTo>
                <a:lnTo>
                  <a:pt x="316293" y="126453"/>
                </a:lnTo>
                <a:lnTo>
                  <a:pt x="358495" y="126453"/>
                </a:lnTo>
                <a:lnTo>
                  <a:pt x="358495" y="85610"/>
                </a:lnTo>
                <a:lnTo>
                  <a:pt x="413346" y="85610"/>
                </a:lnTo>
                <a:lnTo>
                  <a:pt x="451624" y="74422"/>
                </a:lnTo>
                <a:lnTo>
                  <a:pt x="465632" y="42722"/>
                </a:lnTo>
                <a:lnTo>
                  <a:pt x="465632" y="33731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04149" y="6607347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69" h="85090">
                <a:moveTo>
                  <a:pt x="113042" y="84582"/>
                </a:moveTo>
                <a:lnTo>
                  <a:pt x="103314" y="66636"/>
                </a:lnTo>
                <a:lnTo>
                  <a:pt x="94830" y="50977"/>
                </a:lnTo>
                <a:lnTo>
                  <a:pt x="76619" y="17373"/>
                </a:lnTo>
                <a:lnTo>
                  <a:pt x="74752" y="13931"/>
                </a:lnTo>
                <a:lnTo>
                  <a:pt x="74752" y="50977"/>
                </a:lnTo>
                <a:lnTo>
                  <a:pt x="38290" y="50977"/>
                </a:lnTo>
                <a:lnTo>
                  <a:pt x="56578" y="17373"/>
                </a:lnTo>
                <a:lnTo>
                  <a:pt x="74752" y="50977"/>
                </a:lnTo>
                <a:lnTo>
                  <a:pt x="74752" y="13931"/>
                </a:lnTo>
                <a:lnTo>
                  <a:pt x="67208" y="0"/>
                </a:lnTo>
                <a:lnTo>
                  <a:pt x="45821" y="0"/>
                </a:lnTo>
                <a:lnTo>
                  <a:pt x="0" y="84582"/>
                </a:lnTo>
                <a:lnTo>
                  <a:pt x="20116" y="84582"/>
                </a:lnTo>
                <a:lnTo>
                  <a:pt x="29832" y="66636"/>
                </a:lnTo>
                <a:lnTo>
                  <a:pt x="83210" y="66636"/>
                </a:lnTo>
                <a:lnTo>
                  <a:pt x="92925" y="84582"/>
                </a:lnTo>
                <a:lnTo>
                  <a:pt x="113042" y="84582"/>
                </a:lnTo>
                <a:close/>
              </a:path>
              <a:path w="712469" h="85090">
                <a:moveTo>
                  <a:pt x="214312" y="22555"/>
                </a:moveTo>
                <a:lnTo>
                  <a:pt x="212801" y="17653"/>
                </a:lnTo>
                <a:lnTo>
                  <a:pt x="210807" y="14859"/>
                </a:lnTo>
                <a:lnTo>
                  <a:pt x="206781" y="9194"/>
                </a:lnTo>
                <a:lnTo>
                  <a:pt x="202552" y="5905"/>
                </a:lnTo>
                <a:lnTo>
                  <a:pt x="196024" y="3086"/>
                </a:lnTo>
                <a:lnTo>
                  <a:pt x="196024" y="24460"/>
                </a:lnTo>
                <a:lnTo>
                  <a:pt x="196024" y="32918"/>
                </a:lnTo>
                <a:lnTo>
                  <a:pt x="180479" y="42062"/>
                </a:lnTo>
                <a:lnTo>
                  <a:pt x="137845" y="42062"/>
                </a:lnTo>
                <a:lnTo>
                  <a:pt x="137845" y="14973"/>
                </a:lnTo>
                <a:lnTo>
                  <a:pt x="148666" y="14973"/>
                </a:lnTo>
                <a:lnTo>
                  <a:pt x="181305" y="14922"/>
                </a:lnTo>
                <a:lnTo>
                  <a:pt x="196024" y="24460"/>
                </a:lnTo>
                <a:lnTo>
                  <a:pt x="196024" y="3086"/>
                </a:lnTo>
                <a:lnTo>
                  <a:pt x="191655" y="1181"/>
                </a:lnTo>
                <a:lnTo>
                  <a:pt x="185394" y="0"/>
                </a:lnTo>
                <a:lnTo>
                  <a:pt x="118529" y="0"/>
                </a:lnTo>
                <a:lnTo>
                  <a:pt x="118529" y="84582"/>
                </a:lnTo>
                <a:lnTo>
                  <a:pt x="137845" y="84582"/>
                </a:lnTo>
                <a:lnTo>
                  <a:pt x="137845" y="57150"/>
                </a:lnTo>
                <a:lnTo>
                  <a:pt x="181508" y="57150"/>
                </a:lnTo>
                <a:lnTo>
                  <a:pt x="212661" y="42062"/>
                </a:lnTo>
                <a:lnTo>
                  <a:pt x="214312" y="37871"/>
                </a:lnTo>
                <a:lnTo>
                  <a:pt x="214312" y="22555"/>
                </a:lnTo>
                <a:close/>
              </a:path>
              <a:path w="712469" h="85090">
                <a:moveTo>
                  <a:pt x="318439" y="0"/>
                </a:moveTo>
                <a:lnTo>
                  <a:pt x="222656" y="0"/>
                </a:lnTo>
                <a:lnTo>
                  <a:pt x="222656" y="16116"/>
                </a:lnTo>
                <a:lnTo>
                  <a:pt x="222656" y="16459"/>
                </a:lnTo>
                <a:lnTo>
                  <a:pt x="261175" y="16459"/>
                </a:lnTo>
                <a:lnTo>
                  <a:pt x="261175" y="84582"/>
                </a:lnTo>
                <a:lnTo>
                  <a:pt x="280492" y="84582"/>
                </a:lnTo>
                <a:lnTo>
                  <a:pt x="280492" y="16459"/>
                </a:lnTo>
                <a:lnTo>
                  <a:pt x="318439" y="16459"/>
                </a:lnTo>
                <a:lnTo>
                  <a:pt x="318439" y="0"/>
                </a:lnTo>
                <a:close/>
              </a:path>
              <a:path w="712469" h="85090">
                <a:moveTo>
                  <a:pt x="428167" y="0"/>
                </a:moveTo>
                <a:lnTo>
                  <a:pt x="408965" y="0"/>
                </a:lnTo>
                <a:lnTo>
                  <a:pt x="348386" y="62179"/>
                </a:lnTo>
                <a:lnTo>
                  <a:pt x="348386" y="0"/>
                </a:lnTo>
                <a:lnTo>
                  <a:pt x="329069" y="0"/>
                </a:lnTo>
                <a:lnTo>
                  <a:pt x="329069" y="84582"/>
                </a:lnTo>
                <a:lnTo>
                  <a:pt x="348386" y="84582"/>
                </a:lnTo>
                <a:lnTo>
                  <a:pt x="408965" y="22288"/>
                </a:lnTo>
                <a:lnTo>
                  <a:pt x="408965" y="84582"/>
                </a:lnTo>
                <a:lnTo>
                  <a:pt x="428167" y="84582"/>
                </a:lnTo>
                <a:lnTo>
                  <a:pt x="428167" y="0"/>
                </a:lnTo>
                <a:close/>
              </a:path>
              <a:path w="712469" h="85090">
                <a:moveTo>
                  <a:pt x="528980" y="84582"/>
                </a:moveTo>
                <a:lnTo>
                  <a:pt x="476059" y="38747"/>
                </a:lnTo>
                <a:lnTo>
                  <a:pt x="527265" y="0"/>
                </a:lnTo>
                <a:lnTo>
                  <a:pt x="500176" y="0"/>
                </a:lnTo>
                <a:lnTo>
                  <a:pt x="459828" y="31661"/>
                </a:lnTo>
                <a:lnTo>
                  <a:pt x="459828" y="0"/>
                </a:lnTo>
                <a:lnTo>
                  <a:pt x="440512" y="0"/>
                </a:lnTo>
                <a:lnTo>
                  <a:pt x="440512" y="84582"/>
                </a:lnTo>
                <a:lnTo>
                  <a:pt x="459828" y="84582"/>
                </a:lnTo>
                <a:lnTo>
                  <a:pt x="459828" y="46520"/>
                </a:lnTo>
                <a:lnTo>
                  <a:pt x="502348" y="84582"/>
                </a:lnTo>
                <a:lnTo>
                  <a:pt x="528980" y="84582"/>
                </a:lnTo>
                <a:close/>
              </a:path>
              <a:path w="712469" h="85090">
                <a:moveTo>
                  <a:pt x="632307" y="0"/>
                </a:moveTo>
                <a:lnTo>
                  <a:pt x="611619" y="0"/>
                </a:lnTo>
                <a:lnTo>
                  <a:pt x="579615" y="54749"/>
                </a:lnTo>
                <a:lnTo>
                  <a:pt x="550125" y="0"/>
                </a:lnTo>
                <a:lnTo>
                  <a:pt x="529437" y="0"/>
                </a:lnTo>
                <a:lnTo>
                  <a:pt x="563956" y="62407"/>
                </a:lnTo>
                <a:lnTo>
                  <a:pt x="564451" y="64084"/>
                </a:lnTo>
                <a:lnTo>
                  <a:pt x="564527" y="67856"/>
                </a:lnTo>
                <a:lnTo>
                  <a:pt x="560222" y="69265"/>
                </a:lnTo>
                <a:lnTo>
                  <a:pt x="551611" y="69265"/>
                </a:lnTo>
                <a:lnTo>
                  <a:pt x="551611" y="84810"/>
                </a:lnTo>
                <a:lnTo>
                  <a:pt x="589788" y="71780"/>
                </a:lnTo>
                <a:lnTo>
                  <a:pt x="632307" y="0"/>
                </a:lnTo>
                <a:close/>
              </a:path>
              <a:path w="712469" h="85090">
                <a:moveTo>
                  <a:pt x="712317" y="0"/>
                </a:moveTo>
                <a:lnTo>
                  <a:pt x="639394" y="0"/>
                </a:lnTo>
                <a:lnTo>
                  <a:pt x="638733" y="7785"/>
                </a:lnTo>
                <a:lnTo>
                  <a:pt x="637895" y="15367"/>
                </a:lnTo>
                <a:lnTo>
                  <a:pt x="628650" y="57721"/>
                </a:lnTo>
                <a:lnTo>
                  <a:pt x="622554" y="67094"/>
                </a:lnTo>
                <a:lnTo>
                  <a:pt x="617448" y="67094"/>
                </a:lnTo>
                <a:lnTo>
                  <a:pt x="617448" y="84582"/>
                </a:lnTo>
                <a:lnTo>
                  <a:pt x="647979" y="55981"/>
                </a:lnTo>
                <a:lnTo>
                  <a:pt x="656882" y="15430"/>
                </a:lnTo>
                <a:lnTo>
                  <a:pt x="693000" y="15430"/>
                </a:lnTo>
                <a:lnTo>
                  <a:pt x="693000" y="84582"/>
                </a:lnTo>
                <a:lnTo>
                  <a:pt x="712317" y="84582"/>
                </a:lnTo>
                <a:lnTo>
                  <a:pt x="712317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5509" y="6604822"/>
            <a:ext cx="329868" cy="8961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749030" y="1398403"/>
            <a:ext cx="1363345" cy="132715"/>
          </a:xfrm>
          <a:custGeom>
            <a:avLst/>
            <a:gdLst/>
            <a:ahLst/>
            <a:cxnLst/>
            <a:rect l="l" t="t" r="r" b="b"/>
            <a:pathLst>
              <a:path w="1363345" h="132715">
                <a:moveTo>
                  <a:pt x="229323" y="66128"/>
                </a:moveTo>
                <a:lnTo>
                  <a:pt x="205371" y="29451"/>
                </a:lnTo>
                <a:lnTo>
                  <a:pt x="184721" y="20497"/>
                </a:lnTo>
                <a:lnTo>
                  <a:pt x="184721" y="58153"/>
                </a:lnTo>
                <a:lnTo>
                  <a:pt x="184721" y="73990"/>
                </a:lnTo>
                <a:lnTo>
                  <a:pt x="144399" y="88176"/>
                </a:lnTo>
                <a:lnTo>
                  <a:pt x="137045" y="88176"/>
                </a:lnTo>
                <a:lnTo>
                  <a:pt x="137045" y="43916"/>
                </a:lnTo>
                <a:lnTo>
                  <a:pt x="144399" y="43916"/>
                </a:lnTo>
                <a:lnTo>
                  <a:pt x="184721" y="58153"/>
                </a:lnTo>
                <a:lnTo>
                  <a:pt x="184721" y="20497"/>
                </a:lnTo>
                <a:lnTo>
                  <a:pt x="178308" y="18605"/>
                </a:lnTo>
                <a:lnTo>
                  <a:pt x="167779" y="16497"/>
                </a:lnTo>
                <a:lnTo>
                  <a:pt x="156654" y="15189"/>
                </a:lnTo>
                <a:lnTo>
                  <a:pt x="144907" y="14693"/>
                </a:lnTo>
                <a:lnTo>
                  <a:pt x="137045" y="14693"/>
                </a:lnTo>
                <a:lnTo>
                  <a:pt x="137045" y="2730"/>
                </a:lnTo>
                <a:lnTo>
                  <a:pt x="95008" y="2730"/>
                </a:lnTo>
                <a:lnTo>
                  <a:pt x="95008" y="14693"/>
                </a:lnTo>
                <a:lnTo>
                  <a:pt x="95008" y="43916"/>
                </a:lnTo>
                <a:lnTo>
                  <a:pt x="95008" y="88176"/>
                </a:lnTo>
                <a:lnTo>
                  <a:pt x="88696" y="88176"/>
                </a:lnTo>
                <a:lnTo>
                  <a:pt x="50050" y="79489"/>
                </a:lnTo>
                <a:lnTo>
                  <a:pt x="45720" y="73990"/>
                </a:lnTo>
                <a:lnTo>
                  <a:pt x="45720" y="58153"/>
                </a:lnTo>
                <a:lnTo>
                  <a:pt x="88696" y="43916"/>
                </a:lnTo>
                <a:lnTo>
                  <a:pt x="95008" y="43916"/>
                </a:lnTo>
                <a:lnTo>
                  <a:pt x="95008" y="14693"/>
                </a:lnTo>
                <a:lnTo>
                  <a:pt x="86639" y="14693"/>
                </a:lnTo>
                <a:lnTo>
                  <a:pt x="75298" y="15201"/>
                </a:lnTo>
                <a:lnTo>
                  <a:pt x="34213" y="25425"/>
                </a:lnTo>
                <a:lnTo>
                  <a:pt x="2971" y="52463"/>
                </a:lnTo>
                <a:lnTo>
                  <a:pt x="0" y="66128"/>
                </a:lnTo>
                <a:lnTo>
                  <a:pt x="762" y="73063"/>
                </a:lnTo>
                <a:lnTo>
                  <a:pt x="26085" y="102501"/>
                </a:lnTo>
                <a:lnTo>
                  <a:pt x="64858" y="115684"/>
                </a:lnTo>
                <a:lnTo>
                  <a:pt x="87147" y="117398"/>
                </a:lnTo>
                <a:lnTo>
                  <a:pt x="95008" y="117398"/>
                </a:lnTo>
                <a:lnTo>
                  <a:pt x="95008" y="129184"/>
                </a:lnTo>
                <a:lnTo>
                  <a:pt x="137045" y="129184"/>
                </a:lnTo>
                <a:lnTo>
                  <a:pt x="137045" y="117398"/>
                </a:lnTo>
                <a:lnTo>
                  <a:pt x="144907" y="117398"/>
                </a:lnTo>
                <a:lnTo>
                  <a:pt x="188137" y="110642"/>
                </a:lnTo>
                <a:lnTo>
                  <a:pt x="221576" y="88176"/>
                </a:lnTo>
                <a:lnTo>
                  <a:pt x="223177" y="86169"/>
                </a:lnTo>
                <a:lnTo>
                  <a:pt x="226593" y="79819"/>
                </a:lnTo>
                <a:lnTo>
                  <a:pt x="228638" y="73139"/>
                </a:lnTo>
                <a:lnTo>
                  <a:pt x="229323" y="66128"/>
                </a:lnTo>
                <a:close/>
              </a:path>
              <a:path w="1363345" h="132715">
                <a:moveTo>
                  <a:pt x="384479" y="2730"/>
                </a:moveTo>
                <a:lnTo>
                  <a:pt x="339877" y="2730"/>
                </a:lnTo>
                <a:lnTo>
                  <a:pt x="303999" y="66306"/>
                </a:lnTo>
                <a:lnTo>
                  <a:pt x="269138" y="2730"/>
                </a:lnTo>
                <a:lnTo>
                  <a:pt x="224536" y="2730"/>
                </a:lnTo>
                <a:lnTo>
                  <a:pt x="276148" y="90055"/>
                </a:lnTo>
                <a:lnTo>
                  <a:pt x="276263" y="92329"/>
                </a:lnTo>
                <a:lnTo>
                  <a:pt x="263956" y="98602"/>
                </a:lnTo>
                <a:lnTo>
                  <a:pt x="257683" y="98602"/>
                </a:lnTo>
                <a:lnTo>
                  <a:pt x="257683" y="129527"/>
                </a:lnTo>
                <a:lnTo>
                  <a:pt x="296049" y="125679"/>
                </a:lnTo>
                <a:lnTo>
                  <a:pt x="320916" y="110045"/>
                </a:lnTo>
                <a:lnTo>
                  <a:pt x="384479" y="2730"/>
                </a:lnTo>
                <a:close/>
              </a:path>
              <a:path w="1363345" h="132715">
                <a:moveTo>
                  <a:pt x="535876" y="2730"/>
                </a:moveTo>
                <a:lnTo>
                  <a:pt x="386524" y="2730"/>
                </a:lnTo>
                <a:lnTo>
                  <a:pt x="386524" y="36906"/>
                </a:lnTo>
                <a:lnTo>
                  <a:pt x="386524" y="37084"/>
                </a:lnTo>
                <a:lnTo>
                  <a:pt x="440524" y="37084"/>
                </a:lnTo>
                <a:lnTo>
                  <a:pt x="440524" y="129184"/>
                </a:lnTo>
                <a:lnTo>
                  <a:pt x="482561" y="129184"/>
                </a:lnTo>
                <a:lnTo>
                  <a:pt x="482561" y="37084"/>
                </a:lnTo>
                <a:lnTo>
                  <a:pt x="535876" y="37084"/>
                </a:lnTo>
                <a:lnTo>
                  <a:pt x="535876" y="2730"/>
                </a:lnTo>
                <a:close/>
              </a:path>
              <a:path w="1363345" h="132715">
                <a:moveTo>
                  <a:pt x="702310" y="78206"/>
                </a:moveTo>
                <a:lnTo>
                  <a:pt x="700684" y="72631"/>
                </a:lnTo>
                <a:lnTo>
                  <a:pt x="700125" y="70688"/>
                </a:lnTo>
                <a:lnTo>
                  <a:pt x="695731" y="64757"/>
                </a:lnTo>
                <a:lnTo>
                  <a:pt x="659422" y="48412"/>
                </a:lnTo>
                <a:lnTo>
                  <a:pt x="659422" y="81673"/>
                </a:lnTo>
                <a:lnTo>
                  <a:pt x="659422" y="91135"/>
                </a:lnTo>
                <a:lnTo>
                  <a:pt x="657313" y="94919"/>
                </a:lnTo>
                <a:lnTo>
                  <a:pt x="648881" y="98679"/>
                </a:lnTo>
                <a:lnTo>
                  <a:pt x="641934" y="99618"/>
                </a:lnTo>
                <a:lnTo>
                  <a:pt x="627976" y="99618"/>
                </a:lnTo>
                <a:lnTo>
                  <a:pt x="622084" y="99479"/>
                </a:lnTo>
                <a:lnTo>
                  <a:pt x="586968" y="99275"/>
                </a:lnTo>
                <a:lnTo>
                  <a:pt x="586968" y="72631"/>
                </a:lnTo>
                <a:lnTo>
                  <a:pt x="638975" y="72631"/>
                </a:lnTo>
                <a:lnTo>
                  <a:pt x="659422" y="81673"/>
                </a:lnTo>
                <a:lnTo>
                  <a:pt x="659422" y="48412"/>
                </a:lnTo>
                <a:lnTo>
                  <a:pt x="656412" y="47955"/>
                </a:lnTo>
                <a:lnTo>
                  <a:pt x="645731" y="47104"/>
                </a:lnTo>
                <a:lnTo>
                  <a:pt x="633793" y="46824"/>
                </a:lnTo>
                <a:lnTo>
                  <a:pt x="586968" y="46824"/>
                </a:lnTo>
                <a:lnTo>
                  <a:pt x="586968" y="30759"/>
                </a:lnTo>
                <a:lnTo>
                  <a:pt x="692746" y="30759"/>
                </a:lnTo>
                <a:lnTo>
                  <a:pt x="692746" y="2908"/>
                </a:lnTo>
                <a:lnTo>
                  <a:pt x="547331" y="2908"/>
                </a:lnTo>
                <a:lnTo>
                  <a:pt x="547331" y="129349"/>
                </a:lnTo>
                <a:lnTo>
                  <a:pt x="639089" y="129349"/>
                </a:lnTo>
                <a:lnTo>
                  <a:pt x="678738" y="122758"/>
                </a:lnTo>
                <a:lnTo>
                  <a:pt x="700316" y="99618"/>
                </a:lnTo>
                <a:lnTo>
                  <a:pt x="701382" y="96621"/>
                </a:lnTo>
                <a:lnTo>
                  <a:pt x="702310" y="87833"/>
                </a:lnTo>
                <a:lnTo>
                  <a:pt x="702310" y="78206"/>
                </a:lnTo>
                <a:close/>
              </a:path>
              <a:path w="1363345" h="132715">
                <a:moveTo>
                  <a:pt x="873188" y="66471"/>
                </a:moveTo>
                <a:lnTo>
                  <a:pt x="856653" y="25234"/>
                </a:lnTo>
                <a:lnTo>
                  <a:pt x="828929" y="7086"/>
                </a:lnTo>
                <a:lnTo>
                  <a:pt x="828929" y="59410"/>
                </a:lnTo>
                <a:lnTo>
                  <a:pt x="828929" y="73533"/>
                </a:lnTo>
                <a:lnTo>
                  <a:pt x="797204" y="100647"/>
                </a:lnTo>
                <a:lnTo>
                  <a:pt x="784339" y="100647"/>
                </a:lnTo>
                <a:lnTo>
                  <a:pt x="752551" y="73533"/>
                </a:lnTo>
                <a:lnTo>
                  <a:pt x="752589" y="59410"/>
                </a:lnTo>
                <a:lnTo>
                  <a:pt x="783996" y="32296"/>
                </a:lnTo>
                <a:lnTo>
                  <a:pt x="796861" y="32296"/>
                </a:lnTo>
                <a:lnTo>
                  <a:pt x="828929" y="59410"/>
                </a:lnTo>
                <a:lnTo>
                  <a:pt x="828929" y="7086"/>
                </a:lnTo>
                <a:lnTo>
                  <a:pt x="823226" y="4864"/>
                </a:lnTo>
                <a:lnTo>
                  <a:pt x="812939" y="2159"/>
                </a:lnTo>
                <a:lnTo>
                  <a:pt x="802081" y="546"/>
                </a:lnTo>
                <a:lnTo>
                  <a:pt x="790663" y="0"/>
                </a:lnTo>
                <a:lnTo>
                  <a:pt x="779602" y="546"/>
                </a:lnTo>
                <a:lnTo>
                  <a:pt x="740016" y="13360"/>
                </a:lnTo>
                <a:lnTo>
                  <a:pt x="710412" y="48577"/>
                </a:lnTo>
                <a:lnTo>
                  <a:pt x="707605" y="66471"/>
                </a:lnTo>
                <a:lnTo>
                  <a:pt x="708329" y="75641"/>
                </a:lnTo>
                <a:lnTo>
                  <a:pt x="732015" y="113741"/>
                </a:lnTo>
                <a:lnTo>
                  <a:pt x="769124" y="130441"/>
                </a:lnTo>
                <a:lnTo>
                  <a:pt x="790829" y="132600"/>
                </a:lnTo>
                <a:lnTo>
                  <a:pt x="802246" y="132067"/>
                </a:lnTo>
                <a:lnTo>
                  <a:pt x="841933" y="119253"/>
                </a:lnTo>
                <a:lnTo>
                  <a:pt x="870521" y="84328"/>
                </a:lnTo>
                <a:lnTo>
                  <a:pt x="872528" y="75565"/>
                </a:lnTo>
                <a:lnTo>
                  <a:pt x="873188" y="66471"/>
                </a:lnTo>
                <a:close/>
              </a:path>
              <a:path w="1363345" h="132715">
                <a:moveTo>
                  <a:pt x="1027658" y="2730"/>
                </a:moveTo>
                <a:lnTo>
                  <a:pt x="905319" y="2730"/>
                </a:lnTo>
                <a:lnTo>
                  <a:pt x="903274" y="24358"/>
                </a:lnTo>
                <a:lnTo>
                  <a:pt x="900226" y="44983"/>
                </a:lnTo>
                <a:lnTo>
                  <a:pt x="891133" y="83223"/>
                </a:lnTo>
                <a:lnTo>
                  <a:pt x="877976" y="95173"/>
                </a:lnTo>
                <a:lnTo>
                  <a:pt x="872502" y="95173"/>
                </a:lnTo>
                <a:lnTo>
                  <a:pt x="872502" y="129184"/>
                </a:lnTo>
                <a:lnTo>
                  <a:pt x="915073" y="117678"/>
                </a:lnTo>
                <a:lnTo>
                  <a:pt x="933640" y="79082"/>
                </a:lnTo>
                <a:lnTo>
                  <a:pt x="943762" y="32639"/>
                </a:lnTo>
                <a:lnTo>
                  <a:pt x="985456" y="32639"/>
                </a:lnTo>
                <a:lnTo>
                  <a:pt x="985456" y="129184"/>
                </a:lnTo>
                <a:lnTo>
                  <a:pt x="1027658" y="129184"/>
                </a:lnTo>
                <a:lnTo>
                  <a:pt x="1027658" y="2730"/>
                </a:lnTo>
                <a:close/>
              </a:path>
              <a:path w="1363345" h="132715">
                <a:moveTo>
                  <a:pt x="1362760" y="129184"/>
                </a:moveTo>
                <a:lnTo>
                  <a:pt x="1351000" y="107480"/>
                </a:lnTo>
                <a:lnTo>
                  <a:pt x="1335532" y="78943"/>
                </a:lnTo>
                <a:lnTo>
                  <a:pt x="1315161" y="41351"/>
                </a:lnTo>
                <a:lnTo>
                  <a:pt x="1294231" y="2730"/>
                </a:lnTo>
                <a:lnTo>
                  <a:pt x="1293037" y="2730"/>
                </a:lnTo>
                <a:lnTo>
                  <a:pt x="1293037" y="78943"/>
                </a:lnTo>
                <a:lnTo>
                  <a:pt x="1252194" y="78943"/>
                </a:lnTo>
                <a:lnTo>
                  <a:pt x="1272705" y="41351"/>
                </a:lnTo>
                <a:lnTo>
                  <a:pt x="1293037" y="78943"/>
                </a:lnTo>
                <a:lnTo>
                  <a:pt x="1293037" y="2730"/>
                </a:lnTo>
                <a:lnTo>
                  <a:pt x="1251000" y="2730"/>
                </a:lnTo>
                <a:lnTo>
                  <a:pt x="1184033" y="126326"/>
                </a:lnTo>
                <a:lnTo>
                  <a:pt x="1118057" y="60667"/>
                </a:lnTo>
                <a:lnTo>
                  <a:pt x="1184363" y="2730"/>
                </a:lnTo>
                <a:lnTo>
                  <a:pt x="1132065" y="2730"/>
                </a:lnTo>
                <a:lnTo>
                  <a:pt x="1083881" y="46647"/>
                </a:lnTo>
                <a:lnTo>
                  <a:pt x="1083881" y="2730"/>
                </a:lnTo>
                <a:lnTo>
                  <a:pt x="1041679" y="2730"/>
                </a:lnTo>
                <a:lnTo>
                  <a:pt x="1041679" y="129184"/>
                </a:lnTo>
                <a:lnTo>
                  <a:pt x="1083881" y="129184"/>
                </a:lnTo>
                <a:lnTo>
                  <a:pt x="1083881" y="76212"/>
                </a:lnTo>
                <a:lnTo>
                  <a:pt x="1135151" y="129184"/>
                </a:lnTo>
                <a:lnTo>
                  <a:pt x="1182484" y="129184"/>
                </a:lnTo>
                <a:lnTo>
                  <a:pt x="1186916" y="129184"/>
                </a:lnTo>
                <a:lnTo>
                  <a:pt x="1225029" y="129184"/>
                </a:lnTo>
                <a:lnTo>
                  <a:pt x="1236814" y="107480"/>
                </a:lnTo>
                <a:lnTo>
                  <a:pt x="1308417" y="107480"/>
                </a:lnTo>
                <a:lnTo>
                  <a:pt x="1320203" y="129184"/>
                </a:lnTo>
                <a:lnTo>
                  <a:pt x="1362760" y="129184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31558" y="1614297"/>
            <a:ext cx="1371499" cy="9841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6932" y="280954"/>
            <a:ext cx="10643870" cy="6823709"/>
            <a:chOff x="46932" y="280954"/>
            <a:chExt cx="10643870" cy="682370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32" y="280954"/>
              <a:ext cx="4697031" cy="46970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4341" y="1413475"/>
              <a:ext cx="1000720" cy="13342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54341" y="2808359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064" y="0"/>
                  </a:moveTo>
                  <a:lnTo>
                    <a:pt x="0" y="0"/>
                  </a:lnTo>
                  <a:lnTo>
                    <a:pt x="0" y="101062"/>
                  </a:lnTo>
                  <a:lnTo>
                    <a:pt x="101064" y="101062"/>
                  </a:lnTo>
                  <a:lnTo>
                    <a:pt x="101064" y="0"/>
                  </a:lnTo>
                  <a:close/>
                </a:path>
              </a:pathLst>
            </a:custGeom>
            <a:solidFill>
              <a:srgbClr val="E4D4C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225476" y="2808359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066" y="0"/>
                  </a:moveTo>
                  <a:lnTo>
                    <a:pt x="0" y="0"/>
                  </a:lnTo>
                  <a:lnTo>
                    <a:pt x="0" y="101062"/>
                  </a:lnTo>
                  <a:lnTo>
                    <a:pt x="101066" y="101062"/>
                  </a:lnTo>
                  <a:lnTo>
                    <a:pt x="101066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11385" y="2808359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066" y="0"/>
                  </a:moveTo>
                  <a:lnTo>
                    <a:pt x="0" y="0"/>
                  </a:lnTo>
                  <a:lnTo>
                    <a:pt x="0" y="101062"/>
                  </a:lnTo>
                  <a:lnTo>
                    <a:pt x="101066" y="101062"/>
                  </a:lnTo>
                  <a:lnTo>
                    <a:pt x="101066" y="0"/>
                  </a:lnTo>
                  <a:close/>
                </a:path>
              </a:pathLst>
            </a:custGeom>
            <a:solidFill>
              <a:srgbClr val="AD8A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968432" y="2808359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062" y="0"/>
                  </a:moveTo>
                  <a:lnTo>
                    <a:pt x="0" y="0"/>
                  </a:lnTo>
                  <a:lnTo>
                    <a:pt x="0" y="101062"/>
                  </a:lnTo>
                  <a:lnTo>
                    <a:pt x="101062" y="101062"/>
                  </a:lnTo>
                  <a:lnTo>
                    <a:pt x="101062" y="0"/>
                  </a:lnTo>
                  <a:close/>
                </a:path>
              </a:pathLst>
            </a:custGeom>
            <a:solidFill>
              <a:srgbClr val="B6351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582865" y="2808359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062" y="0"/>
                  </a:moveTo>
                  <a:lnTo>
                    <a:pt x="0" y="0"/>
                  </a:lnTo>
                  <a:lnTo>
                    <a:pt x="0" y="101062"/>
                  </a:lnTo>
                  <a:lnTo>
                    <a:pt x="101062" y="101062"/>
                  </a:lnTo>
                  <a:lnTo>
                    <a:pt x="101062" y="0"/>
                  </a:lnTo>
                  <a:close/>
                </a:path>
              </a:pathLst>
            </a:custGeom>
            <a:solidFill>
              <a:srgbClr val="E2B58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354000" y="2808359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065" y="0"/>
                  </a:moveTo>
                  <a:lnTo>
                    <a:pt x="0" y="0"/>
                  </a:lnTo>
                  <a:lnTo>
                    <a:pt x="0" y="101062"/>
                  </a:lnTo>
                  <a:lnTo>
                    <a:pt x="101065" y="101062"/>
                  </a:lnTo>
                  <a:lnTo>
                    <a:pt x="101065" y="0"/>
                  </a:lnTo>
                  <a:close/>
                </a:path>
              </a:pathLst>
            </a:custGeom>
            <a:solidFill>
              <a:srgbClr val="1A111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839910" y="2808359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062" y="0"/>
                  </a:moveTo>
                  <a:lnTo>
                    <a:pt x="0" y="0"/>
                  </a:lnTo>
                  <a:lnTo>
                    <a:pt x="0" y="101062"/>
                  </a:lnTo>
                  <a:lnTo>
                    <a:pt x="101062" y="101062"/>
                  </a:lnTo>
                  <a:lnTo>
                    <a:pt x="101062" y="0"/>
                  </a:lnTo>
                  <a:close/>
                </a:path>
              </a:pathLst>
            </a:custGeom>
            <a:solidFill>
              <a:srgbClr val="D0774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096956" y="2808359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101062" y="0"/>
                  </a:moveTo>
                  <a:lnTo>
                    <a:pt x="0" y="0"/>
                  </a:lnTo>
                  <a:lnTo>
                    <a:pt x="0" y="101062"/>
                  </a:lnTo>
                  <a:lnTo>
                    <a:pt x="101062" y="101062"/>
                  </a:lnTo>
                  <a:lnTo>
                    <a:pt x="101062" y="0"/>
                  </a:lnTo>
                  <a:close/>
                </a:path>
              </a:pathLst>
            </a:custGeom>
            <a:solidFill>
              <a:srgbClr val="7A0B0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1902" y="1505688"/>
              <a:ext cx="803131" cy="41574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01902" y="1962665"/>
              <a:ext cx="834656" cy="9520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485783" y="1396270"/>
              <a:ext cx="781685" cy="87630"/>
            </a:xfrm>
            <a:custGeom>
              <a:avLst/>
              <a:gdLst/>
              <a:ahLst/>
              <a:cxnLst/>
              <a:rect l="l" t="t" r="r" b="b"/>
              <a:pathLst>
                <a:path w="781685" h="87630">
                  <a:moveTo>
                    <a:pt x="86868" y="17081"/>
                  </a:moveTo>
                  <a:lnTo>
                    <a:pt x="62649" y="17081"/>
                  </a:lnTo>
                  <a:lnTo>
                    <a:pt x="43154" y="51600"/>
                  </a:lnTo>
                  <a:lnTo>
                    <a:pt x="24218" y="17081"/>
                  </a:lnTo>
                  <a:lnTo>
                    <a:pt x="0" y="17081"/>
                  </a:lnTo>
                  <a:lnTo>
                    <a:pt x="28028" y="64503"/>
                  </a:lnTo>
                  <a:lnTo>
                    <a:pt x="28016" y="66636"/>
                  </a:lnTo>
                  <a:lnTo>
                    <a:pt x="27584" y="67741"/>
                  </a:lnTo>
                  <a:lnTo>
                    <a:pt x="26746" y="68211"/>
                  </a:lnTo>
                  <a:lnTo>
                    <a:pt x="23837" y="68948"/>
                  </a:lnTo>
                  <a:lnTo>
                    <a:pt x="21412" y="69138"/>
                  </a:lnTo>
                  <a:lnTo>
                    <a:pt x="18008" y="69138"/>
                  </a:lnTo>
                  <a:lnTo>
                    <a:pt x="18008" y="85940"/>
                  </a:lnTo>
                  <a:lnTo>
                    <a:pt x="52349" y="75361"/>
                  </a:lnTo>
                  <a:lnTo>
                    <a:pt x="86868" y="17081"/>
                  </a:lnTo>
                  <a:close/>
                </a:path>
                <a:path w="781685" h="87630">
                  <a:moveTo>
                    <a:pt x="170472" y="35394"/>
                  </a:moveTo>
                  <a:lnTo>
                    <a:pt x="149872" y="17627"/>
                  </a:lnTo>
                  <a:lnTo>
                    <a:pt x="149872" y="38023"/>
                  </a:lnTo>
                  <a:lnTo>
                    <a:pt x="149872" y="42659"/>
                  </a:lnTo>
                  <a:lnTo>
                    <a:pt x="140373" y="47332"/>
                  </a:lnTo>
                  <a:lnTo>
                    <a:pt x="112293" y="47332"/>
                  </a:lnTo>
                  <a:lnTo>
                    <a:pt x="112293" y="33045"/>
                  </a:lnTo>
                  <a:lnTo>
                    <a:pt x="141122" y="32994"/>
                  </a:lnTo>
                  <a:lnTo>
                    <a:pt x="149872" y="38023"/>
                  </a:lnTo>
                  <a:lnTo>
                    <a:pt x="149872" y="17627"/>
                  </a:lnTo>
                  <a:lnTo>
                    <a:pt x="147002" y="17081"/>
                  </a:lnTo>
                  <a:lnTo>
                    <a:pt x="89369" y="17081"/>
                  </a:lnTo>
                  <a:lnTo>
                    <a:pt x="89369" y="85750"/>
                  </a:lnTo>
                  <a:lnTo>
                    <a:pt x="112293" y="85750"/>
                  </a:lnTo>
                  <a:lnTo>
                    <a:pt x="112293" y="63576"/>
                  </a:lnTo>
                  <a:lnTo>
                    <a:pt x="150863" y="63576"/>
                  </a:lnTo>
                  <a:lnTo>
                    <a:pt x="157797" y="61544"/>
                  </a:lnTo>
                  <a:lnTo>
                    <a:pt x="167944" y="53441"/>
                  </a:lnTo>
                  <a:lnTo>
                    <a:pt x="170472" y="47701"/>
                  </a:lnTo>
                  <a:lnTo>
                    <a:pt x="170472" y="47332"/>
                  </a:lnTo>
                  <a:lnTo>
                    <a:pt x="170472" y="35394"/>
                  </a:lnTo>
                  <a:close/>
                </a:path>
                <a:path w="781685" h="87630">
                  <a:moveTo>
                    <a:pt x="253250" y="85750"/>
                  </a:moveTo>
                  <a:lnTo>
                    <a:pt x="246862" y="73964"/>
                  </a:lnTo>
                  <a:lnTo>
                    <a:pt x="238467" y="58470"/>
                  </a:lnTo>
                  <a:lnTo>
                    <a:pt x="227406" y="38049"/>
                  </a:lnTo>
                  <a:lnTo>
                    <a:pt x="216039" y="17081"/>
                  </a:lnTo>
                  <a:lnTo>
                    <a:pt x="215392" y="17081"/>
                  </a:lnTo>
                  <a:lnTo>
                    <a:pt x="215392" y="58470"/>
                  </a:lnTo>
                  <a:lnTo>
                    <a:pt x="193217" y="58470"/>
                  </a:lnTo>
                  <a:lnTo>
                    <a:pt x="204355" y="38049"/>
                  </a:lnTo>
                  <a:lnTo>
                    <a:pt x="215392" y="58470"/>
                  </a:lnTo>
                  <a:lnTo>
                    <a:pt x="215392" y="17081"/>
                  </a:lnTo>
                  <a:lnTo>
                    <a:pt x="192570" y="17081"/>
                  </a:lnTo>
                  <a:lnTo>
                    <a:pt x="155346" y="85750"/>
                  </a:lnTo>
                  <a:lnTo>
                    <a:pt x="178460" y="85750"/>
                  </a:lnTo>
                  <a:lnTo>
                    <a:pt x="184861" y="73964"/>
                  </a:lnTo>
                  <a:lnTo>
                    <a:pt x="223748" y="73964"/>
                  </a:lnTo>
                  <a:lnTo>
                    <a:pt x="230149" y="85750"/>
                  </a:lnTo>
                  <a:lnTo>
                    <a:pt x="253250" y="85750"/>
                  </a:lnTo>
                  <a:close/>
                </a:path>
                <a:path w="781685" h="87630">
                  <a:moveTo>
                    <a:pt x="337705" y="17081"/>
                  </a:moveTo>
                  <a:lnTo>
                    <a:pt x="271259" y="17081"/>
                  </a:lnTo>
                  <a:lnTo>
                    <a:pt x="270154" y="28829"/>
                  </a:lnTo>
                  <a:lnTo>
                    <a:pt x="268490" y="40017"/>
                  </a:lnTo>
                  <a:lnTo>
                    <a:pt x="256413" y="67284"/>
                  </a:lnTo>
                  <a:lnTo>
                    <a:pt x="253441" y="67284"/>
                  </a:lnTo>
                  <a:lnTo>
                    <a:pt x="253441" y="85750"/>
                  </a:lnTo>
                  <a:lnTo>
                    <a:pt x="286385" y="59931"/>
                  </a:lnTo>
                  <a:lnTo>
                    <a:pt x="292138" y="33312"/>
                  </a:lnTo>
                  <a:lnTo>
                    <a:pt x="314782" y="33312"/>
                  </a:lnTo>
                  <a:lnTo>
                    <a:pt x="314782" y="85750"/>
                  </a:lnTo>
                  <a:lnTo>
                    <a:pt x="337705" y="85750"/>
                  </a:lnTo>
                  <a:lnTo>
                    <a:pt x="337705" y="17081"/>
                  </a:lnTo>
                  <a:close/>
                </a:path>
                <a:path w="781685" h="87630">
                  <a:moveTo>
                    <a:pt x="424472" y="57073"/>
                  </a:moveTo>
                  <a:lnTo>
                    <a:pt x="423418" y="53365"/>
                  </a:lnTo>
                  <a:lnTo>
                    <a:pt x="423252" y="52768"/>
                  </a:lnTo>
                  <a:lnTo>
                    <a:pt x="418363" y="45605"/>
                  </a:lnTo>
                  <a:lnTo>
                    <a:pt x="414947" y="42875"/>
                  </a:lnTo>
                  <a:lnTo>
                    <a:pt x="406158" y="39166"/>
                  </a:lnTo>
                  <a:lnTo>
                    <a:pt x="403783" y="38747"/>
                  </a:lnTo>
                  <a:lnTo>
                    <a:pt x="403783" y="59461"/>
                  </a:lnTo>
                  <a:lnTo>
                    <a:pt x="403783" y="65582"/>
                  </a:lnTo>
                  <a:lnTo>
                    <a:pt x="402831" y="67957"/>
                  </a:lnTo>
                  <a:lnTo>
                    <a:pt x="399059" y="70319"/>
                  </a:lnTo>
                  <a:lnTo>
                    <a:pt x="396201" y="70904"/>
                  </a:lnTo>
                  <a:lnTo>
                    <a:pt x="388531" y="70904"/>
                  </a:lnTo>
                  <a:lnTo>
                    <a:pt x="368236" y="70815"/>
                  </a:lnTo>
                  <a:lnTo>
                    <a:pt x="368236" y="53365"/>
                  </a:lnTo>
                  <a:lnTo>
                    <a:pt x="395020" y="53365"/>
                  </a:lnTo>
                  <a:lnTo>
                    <a:pt x="397129" y="53543"/>
                  </a:lnTo>
                  <a:lnTo>
                    <a:pt x="400227" y="54292"/>
                  </a:lnTo>
                  <a:lnTo>
                    <a:pt x="401459" y="55092"/>
                  </a:lnTo>
                  <a:lnTo>
                    <a:pt x="403313" y="57569"/>
                  </a:lnTo>
                  <a:lnTo>
                    <a:pt x="403783" y="59461"/>
                  </a:lnTo>
                  <a:lnTo>
                    <a:pt x="403783" y="38747"/>
                  </a:lnTo>
                  <a:lnTo>
                    <a:pt x="401027" y="38239"/>
                  </a:lnTo>
                  <a:lnTo>
                    <a:pt x="368236" y="38239"/>
                  </a:lnTo>
                  <a:lnTo>
                    <a:pt x="368236" y="17081"/>
                  </a:lnTo>
                  <a:lnTo>
                    <a:pt x="345313" y="17081"/>
                  </a:lnTo>
                  <a:lnTo>
                    <a:pt x="345313" y="85750"/>
                  </a:lnTo>
                  <a:lnTo>
                    <a:pt x="401002" y="85750"/>
                  </a:lnTo>
                  <a:lnTo>
                    <a:pt x="406082" y="84772"/>
                  </a:lnTo>
                  <a:lnTo>
                    <a:pt x="414934" y="80873"/>
                  </a:lnTo>
                  <a:lnTo>
                    <a:pt x="418363" y="78143"/>
                  </a:lnTo>
                  <a:lnTo>
                    <a:pt x="423252" y="71081"/>
                  </a:lnTo>
                  <a:lnTo>
                    <a:pt x="423303" y="70904"/>
                  </a:lnTo>
                  <a:lnTo>
                    <a:pt x="424472" y="67030"/>
                  </a:lnTo>
                  <a:lnTo>
                    <a:pt x="424472" y="57073"/>
                  </a:lnTo>
                  <a:close/>
                </a:path>
                <a:path w="781685" h="87630">
                  <a:moveTo>
                    <a:pt x="518299" y="44831"/>
                  </a:moveTo>
                  <a:lnTo>
                    <a:pt x="489000" y="16535"/>
                  </a:lnTo>
                  <a:lnTo>
                    <a:pt x="482066" y="15316"/>
                  </a:lnTo>
                  <a:lnTo>
                    <a:pt x="465861" y="15316"/>
                  </a:lnTo>
                  <a:lnTo>
                    <a:pt x="430403" y="38455"/>
                  </a:lnTo>
                  <a:lnTo>
                    <a:pt x="428371" y="44640"/>
                  </a:lnTo>
                  <a:lnTo>
                    <a:pt x="428371" y="51511"/>
                  </a:lnTo>
                  <a:lnTo>
                    <a:pt x="428371" y="58254"/>
                  </a:lnTo>
                  <a:lnTo>
                    <a:pt x="458177" y="86029"/>
                  </a:lnTo>
                  <a:lnTo>
                    <a:pt x="465924" y="87604"/>
                  </a:lnTo>
                  <a:lnTo>
                    <a:pt x="482066" y="87604"/>
                  </a:lnTo>
                  <a:lnTo>
                    <a:pt x="516839" y="64160"/>
                  </a:lnTo>
                  <a:lnTo>
                    <a:pt x="518198" y="58280"/>
                  </a:lnTo>
                  <a:lnTo>
                    <a:pt x="494347" y="58280"/>
                  </a:lnTo>
                  <a:lnTo>
                    <a:pt x="492620" y="62052"/>
                  </a:lnTo>
                  <a:lnTo>
                    <a:pt x="489940" y="64960"/>
                  </a:lnTo>
                  <a:lnTo>
                    <a:pt x="482701" y="69049"/>
                  </a:lnTo>
                  <a:lnTo>
                    <a:pt x="478764" y="70065"/>
                  </a:lnTo>
                  <a:lnTo>
                    <a:pt x="470662" y="70065"/>
                  </a:lnTo>
                  <a:lnTo>
                    <a:pt x="452310" y="55346"/>
                  </a:lnTo>
                  <a:lnTo>
                    <a:pt x="452310" y="47675"/>
                  </a:lnTo>
                  <a:lnTo>
                    <a:pt x="470839" y="32854"/>
                  </a:lnTo>
                  <a:lnTo>
                    <a:pt x="477088" y="32854"/>
                  </a:lnTo>
                  <a:lnTo>
                    <a:pt x="494538" y="44831"/>
                  </a:lnTo>
                  <a:lnTo>
                    <a:pt x="518299" y="44831"/>
                  </a:lnTo>
                  <a:close/>
                </a:path>
                <a:path w="781685" h="87630">
                  <a:moveTo>
                    <a:pt x="602932" y="85750"/>
                  </a:moveTo>
                  <a:lnTo>
                    <a:pt x="565531" y="48539"/>
                  </a:lnTo>
                  <a:lnTo>
                    <a:pt x="601535" y="17081"/>
                  </a:lnTo>
                  <a:lnTo>
                    <a:pt x="573138" y="17081"/>
                  </a:lnTo>
                  <a:lnTo>
                    <a:pt x="546976" y="40932"/>
                  </a:lnTo>
                  <a:lnTo>
                    <a:pt x="546976" y="17081"/>
                  </a:lnTo>
                  <a:lnTo>
                    <a:pt x="524052" y="17081"/>
                  </a:lnTo>
                  <a:lnTo>
                    <a:pt x="524052" y="85750"/>
                  </a:lnTo>
                  <a:lnTo>
                    <a:pt x="546976" y="85750"/>
                  </a:lnTo>
                  <a:lnTo>
                    <a:pt x="546976" y="56984"/>
                  </a:lnTo>
                  <a:lnTo>
                    <a:pt x="574814" y="85750"/>
                  </a:lnTo>
                  <a:lnTo>
                    <a:pt x="602932" y="85750"/>
                  </a:lnTo>
                  <a:close/>
                </a:path>
                <a:path w="781685" h="87630">
                  <a:moveTo>
                    <a:pt x="689889" y="17081"/>
                  </a:moveTo>
                  <a:lnTo>
                    <a:pt x="667054" y="17081"/>
                  </a:lnTo>
                  <a:lnTo>
                    <a:pt x="629005" y="59677"/>
                  </a:lnTo>
                  <a:lnTo>
                    <a:pt x="629005" y="17081"/>
                  </a:lnTo>
                  <a:lnTo>
                    <a:pt x="606094" y="17081"/>
                  </a:lnTo>
                  <a:lnTo>
                    <a:pt x="606094" y="85750"/>
                  </a:lnTo>
                  <a:lnTo>
                    <a:pt x="629005" y="85750"/>
                  </a:lnTo>
                  <a:lnTo>
                    <a:pt x="667054" y="43065"/>
                  </a:lnTo>
                  <a:lnTo>
                    <a:pt x="667054" y="85750"/>
                  </a:lnTo>
                  <a:lnTo>
                    <a:pt x="689889" y="85750"/>
                  </a:lnTo>
                  <a:lnTo>
                    <a:pt x="689889" y="17081"/>
                  </a:lnTo>
                  <a:close/>
                </a:path>
                <a:path w="781685" h="87630">
                  <a:moveTo>
                    <a:pt x="762177" y="0"/>
                  </a:moveTo>
                  <a:lnTo>
                    <a:pt x="749833" y="0"/>
                  </a:lnTo>
                  <a:lnTo>
                    <a:pt x="749833" y="2844"/>
                  </a:lnTo>
                  <a:lnTo>
                    <a:pt x="748830" y="5232"/>
                  </a:lnTo>
                  <a:lnTo>
                    <a:pt x="744804" y="9067"/>
                  </a:lnTo>
                  <a:lnTo>
                    <a:pt x="742289" y="10020"/>
                  </a:lnTo>
                  <a:lnTo>
                    <a:pt x="736168" y="10020"/>
                  </a:lnTo>
                  <a:lnTo>
                    <a:pt x="733615" y="9067"/>
                  </a:lnTo>
                  <a:lnTo>
                    <a:pt x="729589" y="5232"/>
                  </a:lnTo>
                  <a:lnTo>
                    <a:pt x="728586" y="2844"/>
                  </a:lnTo>
                  <a:lnTo>
                    <a:pt x="728586" y="0"/>
                  </a:lnTo>
                  <a:lnTo>
                    <a:pt x="716241" y="0"/>
                  </a:lnTo>
                  <a:lnTo>
                    <a:pt x="716178" y="6184"/>
                  </a:lnTo>
                  <a:lnTo>
                    <a:pt x="718286" y="10807"/>
                  </a:lnTo>
                  <a:lnTo>
                    <a:pt x="726821" y="16941"/>
                  </a:lnTo>
                  <a:lnTo>
                    <a:pt x="732421" y="18465"/>
                  </a:lnTo>
                  <a:lnTo>
                    <a:pt x="746086" y="18465"/>
                  </a:lnTo>
                  <a:lnTo>
                    <a:pt x="751586" y="16916"/>
                  </a:lnTo>
                  <a:lnTo>
                    <a:pt x="760056" y="10731"/>
                  </a:lnTo>
                  <a:lnTo>
                    <a:pt x="760387" y="10020"/>
                  </a:lnTo>
                  <a:lnTo>
                    <a:pt x="762152" y="6184"/>
                  </a:lnTo>
                  <a:lnTo>
                    <a:pt x="762177" y="0"/>
                  </a:lnTo>
                  <a:close/>
                </a:path>
                <a:path w="781685" h="87630">
                  <a:moveTo>
                    <a:pt x="781291" y="17081"/>
                  </a:moveTo>
                  <a:lnTo>
                    <a:pt x="758469" y="17081"/>
                  </a:lnTo>
                  <a:lnTo>
                    <a:pt x="720420" y="59677"/>
                  </a:lnTo>
                  <a:lnTo>
                    <a:pt x="720420" y="17081"/>
                  </a:lnTo>
                  <a:lnTo>
                    <a:pt x="697496" y="17081"/>
                  </a:lnTo>
                  <a:lnTo>
                    <a:pt x="697496" y="85750"/>
                  </a:lnTo>
                  <a:lnTo>
                    <a:pt x="720420" y="85750"/>
                  </a:lnTo>
                  <a:lnTo>
                    <a:pt x="743661" y="59677"/>
                  </a:lnTo>
                  <a:lnTo>
                    <a:pt x="758469" y="43065"/>
                  </a:lnTo>
                  <a:lnTo>
                    <a:pt x="758469" y="85750"/>
                  </a:lnTo>
                  <a:lnTo>
                    <a:pt x="781291" y="85750"/>
                  </a:lnTo>
                  <a:lnTo>
                    <a:pt x="781291" y="43065"/>
                  </a:lnTo>
                  <a:lnTo>
                    <a:pt x="781291" y="170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5213" y="675560"/>
              <a:ext cx="4468921" cy="446892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01306" y="1840305"/>
              <a:ext cx="1515135" cy="8434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23492" y="2380287"/>
              <a:ext cx="187544" cy="654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33066" y="2445746"/>
              <a:ext cx="3087406" cy="465829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18030" y="5282578"/>
              <a:ext cx="621279" cy="82837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14228" y="5282578"/>
              <a:ext cx="621280" cy="82837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66128" y="5282578"/>
              <a:ext cx="621284" cy="82837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69671" y="2731503"/>
              <a:ext cx="4120535" cy="412053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942629" y="3618612"/>
              <a:ext cx="1374775" cy="1549400"/>
            </a:xfrm>
            <a:custGeom>
              <a:avLst/>
              <a:gdLst/>
              <a:ahLst/>
              <a:cxnLst/>
              <a:rect l="l" t="t" r="r" b="b"/>
              <a:pathLst>
                <a:path w="1374775" h="1549400">
                  <a:moveTo>
                    <a:pt x="1298454" y="1206500"/>
                  </a:moveTo>
                  <a:lnTo>
                    <a:pt x="261595" y="1206500"/>
                  </a:lnTo>
                  <a:lnTo>
                    <a:pt x="277535" y="1219200"/>
                  </a:lnTo>
                  <a:lnTo>
                    <a:pt x="292967" y="1231900"/>
                  </a:lnTo>
                  <a:lnTo>
                    <a:pt x="304095" y="1231900"/>
                  </a:lnTo>
                  <a:lnTo>
                    <a:pt x="324258" y="1257300"/>
                  </a:lnTo>
                  <a:lnTo>
                    <a:pt x="333785" y="1270000"/>
                  </a:lnTo>
                  <a:lnTo>
                    <a:pt x="342277" y="1282700"/>
                  </a:lnTo>
                  <a:lnTo>
                    <a:pt x="361288" y="1320800"/>
                  </a:lnTo>
                  <a:lnTo>
                    <a:pt x="366452" y="1333500"/>
                  </a:lnTo>
                  <a:lnTo>
                    <a:pt x="360336" y="1358900"/>
                  </a:lnTo>
                  <a:lnTo>
                    <a:pt x="345503" y="1422400"/>
                  </a:lnTo>
                  <a:lnTo>
                    <a:pt x="336703" y="1447800"/>
                  </a:lnTo>
                  <a:lnTo>
                    <a:pt x="329115" y="1485900"/>
                  </a:lnTo>
                  <a:lnTo>
                    <a:pt x="330212" y="1524000"/>
                  </a:lnTo>
                  <a:lnTo>
                    <a:pt x="347468" y="1549400"/>
                  </a:lnTo>
                  <a:lnTo>
                    <a:pt x="359380" y="1511300"/>
                  </a:lnTo>
                  <a:lnTo>
                    <a:pt x="369716" y="1498600"/>
                  </a:lnTo>
                  <a:lnTo>
                    <a:pt x="420174" y="1498600"/>
                  </a:lnTo>
                  <a:lnTo>
                    <a:pt x="421487" y="1485900"/>
                  </a:lnTo>
                  <a:lnTo>
                    <a:pt x="423415" y="1473200"/>
                  </a:lnTo>
                  <a:lnTo>
                    <a:pt x="426273" y="1473200"/>
                  </a:lnTo>
                  <a:lnTo>
                    <a:pt x="430376" y="1460500"/>
                  </a:lnTo>
                  <a:lnTo>
                    <a:pt x="435474" y="1460500"/>
                  </a:lnTo>
                  <a:lnTo>
                    <a:pt x="451666" y="1435100"/>
                  </a:lnTo>
                  <a:lnTo>
                    <a:pt x="1190213" y="1435100"/>
                  </a:lnTo>
                  <a:lnTo>
                    <a:pt x="1198911" y="1422400"/>
                  </a:lnTo>
                  <a:lnTo>
                    <a:pt x="1206007" y="1409700"/>
                  </a:lnTo>
                  <a:lnTo>
                    <a:pt x="1217203" y="1397000"/>
                  </a:lnTo>
                  <a:lnTo>
                    <a:pt x="1224511" y="1371600"/>
                  </a:lnTo>
                  <a:lnTo>
                    <a:pt x="1237906" y="1371600"/>
                  </a:lnTo>
                  <a:lnTo>
                    <a:pt x="1267362" y="1358900"/>
                  </a:lnTo>
                  <a:lnTo>
                    <a:pt x="1282812" y="1346200"/>
                  </a:lnTo>
                  <a:lnTo>
                    <a:pt x="1289079" y="1346200"/>
                  </a:lnTo>
                  <a:lnTo>
                    <a:pt x="1291205" y="1333500"/>
                  </a:lnTo>
                  <a:lnTo>
                    <a:pt x="1297461" y="1320800"/>
                  </a:lnTo>
                  <a:lnTo>
                    <a:pt x="1302565" y="1308100"/>
                  </a:lnTo>
                  <a:lnTo>
                    <a:pt x="1305479" y="1295400"/>
                  </a:lnTo>
                  <a:lnTo>
                    <a:pt x="1305166" y="1295400"/>
                  </a:lnTo>
                  <a:lnTo>
                    <a:pt x="1298841" y="1282700"/>
                  </a:lnTo>
                  <a:lnTo>
                    <a:pt x="1288237" y="1270000"/>
                  </a:lnTo>
                  <a:lnTo>
                    <a:pt x="1282263" y="1257300"/>
                  </a:lnTo>
                  <a:lnTo>
                    <a:pt x="1289825" y="1219200"/>
                  </a:lnTo>
                  <a:lnTo>
                    <a:pt x="1294523" y="1219200"/>
                  </a:lnTo>
                  <a:lnTo>
                    <a:pt x="1298454" y="1206500"/>
                  </a:lnTo>
                  <a:close/>
                </a:path>
                <a:path w="1374775" h="1549400">
                  <a:moveTo>
                    <a:pt x="595494" y="1447800"/>
                  </a:moveTo>
                  <a:lnTo>
                    <a:pt x="534616" y="1447800"/>
                  </a:lnTo>
                  <a:lnTo>
                    <a:pt x="559155" y="1460500"/>
                  </a:lnTo>
                  <a:lnTo>
                    <a:pt x="586668" y="1460500"/>
                  </a:lnTo>
                  <a:lnTo>
                    <a:pt x="595494" y="1447800"/>
                  </a:lnTo>
                  <a:close/>
                </a:path>
                <a:path w="1374775" h="1549400">
                  <a:moveTo>
                    <a:pt x="1144512" y="1435100"/>
                  </a:moveTo>
                  <a:lnTo>
                    <a:pt x="474957" y="1435100"/>
                  </a:lnTo>
                  <a:lnTo>
                    <a:pt x="504579" y="1447800"/>
                  </a:lnTo>
                  <a:lnTo>
                    <a:pt x="1136708" y="1447800"/>
                  </a:lnTo>
                  <a:lnTo>
                    <a:pt x="1144512" y="1435100"/>
                  </a:lnTo>
                  <a:close/>
                </a:path>
                <a:path w="1374775" h="1549400">
                  <a:moveTo>
                    <a:pt x="1319591" y="1168400"/>
                  </a:moveTo>
                  <a:lnTo>
                    <a:pt x="195706" y="1168400"/>
                  </a:lnTo>
                  <a:lnTo>
                    <a:pt x="208821" y="1181100"/>
                  </a:lnTo>
                  <a:lnTo>
                    <a:pt x="221551" y="1193800"/>
                  </a:lnTo>
                  <a:lnTo>
                    <a:pt x="234668" y="1193800"/>
                  </a:lnTo>
                  <a:lnTo>
                    <a:pt x="248944" y="1206500"/>
                  </a:lnTo>
                  <a:lnTo>
                    <a:pt x="1302792" y="1206500"/>
                  </a:lnTo>
                  <a:lnTo>
                    <a:pt x="1308714" y="1193800"/>
                  </a:lnTo>
                  <a:lnTo>
                    <a:pt x="1314051" y="1181100"/>
                  </a:lnTo>
                  <a:lnTo>
                    <a:pt x="1319591" y="1168400"/>
                  </a:lnTo>
                  <a:close/>
                </a:path>
                <a:path w="1374775" h="1549400">
                  <a:moveTo>
                    <a:pt x="1364889" y="850900"/>
                  </a:moveTo>
                  <a:lnTo>
                    <a:pt x="74015" y="850900"/>
                  </a:lnTo>
                  <a:lnTo>
                    <a:pt x="72012" y="863600"/>
                  </a:lnTo>
                  <a:lnTo>
                    <a:pt x="68982" y="863600"/>
                  </a:lnTo>
                  <a:lnTo>
                    <a:pt x="65577" y="876300"/>
                  </a:lnTo>
                  <a:lnTo>
                    <a:pt x="62452" y="889000"/>
                  </a:lnTo>
                  <a:lnTo>
                    <a:pt x="57140" y="901700"/>
                  </a:lnTo>
                  <a:lnTo>
                    <a:pt x="47236" y="927100"/>
                  </a:lnTo>
                  <a:lnTo>
                    <a:pt x="41850" y="939800"/>
                  </a:lnTo>
                  <a:lnTo>
                    <a:pt x="37626" y="965200"/>
                  </a:lnTo>
                  <a:lnTo>
                    <a:pt x="41029" y="977900"/>
                  </a:lnTo>
                  <a:lnTo>
                    <a:pt x="49121" y="990600"/>
                  </a:lnTo>
                  <a:lnTo>
                    <a:pt x="58961" y="1003300"/>
                  </a:lnTo>
                  <a:lnTo>
                    <a:pt x="77521" y="1028700"/>
                  </a:lnTo>
                  <a:lnTo>
                    <a:pt x="97373" y="1054100"/>
                  </a:lnTo>
                  <a:lnTo>
                    <a:pt x="112538" y="1079500"/>
                  </a:lnTo>
                  <a:lnTo>
                    <a:pt x="117039" y="1104900"/>
                  </a:lnTo>
                  <a:lnTo>
                    <a:pt x="111821" y="1117600"/>
                  </a:lnTo>
                  <a:lnTo>
                    <a:pt x="102949" y="1130300"/>
                  </a:lnTo>
                  <a:lnTo>
                    <a:pt x="94553" y="1143000"/>
                  </a:lnTo>
                  <a:lnTo>
                    <a:pt x="90766" y="1155700"/>
                  </a:lnTo>
                  <a:lnTo>
                    <a:pt x="95381" y="1168400"/>
                  </a:lnTo>
                  <a:lnTo>
                    <a:pt x="107495" y="1181100"/>
                  </a:lnTo>
                  <a:lnTo>
                    <a:pt x="142124" y="1181100"/>
                  </a:lnTo>
                  <a:lnTo>
                    <a:pt x="155565" y="1168400"/>
                  </a:lnTo>
                  <a:lnTo>
                    <a:pt x="1325391" y="1168400"/>
                  </a:lnTo>
                  <a:lnTo>
                    <a:pt x="1331509" y="1155700"/>
                  </a:lnTo>
                  <a:lnTo>
                    <a:pt x="1329411" y="1155700"/>
                  </a:lnTo>
                  <a:lnTo>
                    <a:pt x="1326142" y="1143000"/>
                  </a:lnTo>
                  <a:lnTo>
                    <a:pt x="1322475" y="1143000"/>
                  </a:lnTo>
                  <a:lnTo>
                    <a:pt x="1319184" y="1130300"/>
                  </a:lnTo>
                  <a:lnTo>
                    <a:pt x="1316660" y="1117600"/>
                  </a:lnTo>
                  <a:lnTo>
                    <a:pt x="1315584" y="1104900"/>
                  </a:lnTo>
                  <a:lnTo>
                    <a:pt x="1314828" y="1092200"/>
                  </a:lnTo>
                  <a:lnTo>
                    <a:pt x="1313458" y="1079500"/>
                  </a:lnTo>
                  <a:lnTo>
                    <a:pt x="1311160" y="1066800"/>
                  </a:lnTo>
                  <a:lnTo>
                    <a:pt x="1308819" y="1054100"/>
                  </a:lnTo>
                  <a:lnTo>
                    <a:pt x="1307321" y="1054100"/>
                  </a:lnTo>
                  <a:lnTo>
                    <a:pt x="1307063" y="1028700"/>
                  </a:lnTo>
                  <a:lnTo>
                    <a:pt x="1308398" y="1028700"/>
                  </a:lnTo>
                  <a:lnTo>
                    <a:pt x="1311158" y="1016000"/>
                  </a:lnTo>
                  <a:lnTo>
                    <a:pt x="1315177" y="1003300"/>
                  </a:lnTo>
                  <a:lnTo>
                    <a:pt x="1317631" y="1003300"/>
                  </a:lnTo>
                  <a:lnTo>
                    <a:pt x="1319383" y="990600"/>
                  </a:lnTo>
                  <a:lnTo>
                    <a:pt x="1321185" y="977900"/>
                  </a:lnTo>
                  <a:lnTo>
                    <a:pt x="1323784" y="965200"/>
                  </a:lnTo>
                  <a:lnTo>
                    <a:pt x="1329841" y="965200"/>
                  </a:lnTo>
                  <a:lnTo>
                    <a:pt x="1333355" y="952500"/>
                  </a:lnTo>
                  <a:lnTo>
                    <a:pt x="1335260" y="952500"/>
                  </a:lnTo>
                  <a:lnTo>
                    <a:pt x="1336489" y="939800"/>
                  </a:lnTo>
                  <a:lnTo>
                    <a:pt x="1342305" y="914400"/>
                  </a:lnTo>
                  <a:lnTo>
                    <a:pt x="1353699" y="901700"/>
                  </a:lnTo>
                  <a:lnTo>
                    <a:pt x="1365246" y="889000"/>
                  </a:lnTo>
                  <a:lnTo>
                    <a:pt x="1371517" y="876300"/>
                  </a:lnTo>
                  <a:lnTo>
                    <a:pt x="1368290" y="863600"/>
                  </a:lnTo>
                  <a:lnTo>
                    <a:pt x="1364889" y="850900"/>
                  </a:lnTo>
                  <a:close/>
                </a:path>
                <a:path w="1374775" h="1549400">
                  <a:moveTo>
                    <a:pt x="194949" y="203200"/>
                  </a:moveTo>
                  <a:lnTo>
                    <a:pt x="160881" y="203200"/>
                  </a:lnTo>
                  <a:lnTo>
                    <a:pt x="157326" y="215900"/>
                  </a:lnTo>
                  <a:lnTo>
                    <a:pt x="152317" y="241300"/>
                  </a:lnTo>
                  <a:lnTo>
                    <a:pt x="146766" y="254000"/>
                  </a:lnTo>
                  <a:lnTo>
                    <a:pt x="141588" y="266700"/>
                  </a:lnTo>
                  <a:lnTo>
                    <a:pt x="101358" y="393700"/>
                  </a:lnTo>
                  <a:lnTo>
                    <a:pt x="99956" y="431800"/>
                  </a:lnTo>
                  <a:lnTo>
                    <a:pt x="101141" y="482600"/>
                  </a:lnTo>
                  <a:lnTo>
                    <a:pt x="103250" y="533400"/>
                  </a:lnTo>
                  <a:lnTo>
                    <a:pt x="104620" y="571500"/>
                  </a:lnTo>
                  <a:lnTo>
                    <a:pt x="104975" y="596900"/>
                  </a:lnTo>
                  <a:lnTo>
                    <a:pt x="103016" y="609600"/>
                  </a:lnTo>
                  <a:lnTo>
                    <a:pt x="96081" y="622300"/>
                  </a:lnTo>
                  <a:lnTo>
                    <a:pt x="81511" y="635000"/>
                  </a:lnTo>
                  <a:lnTo>
                    <a:pt x="65096" y="660400"/>
                  </a:lnTo>
                  <a:lnTo>
                    <a:pt x="38152" y="685800"/>
                  </a:lnTo>
                  <a:lnTo>
                    <a:pt x="12510" y="711200"/>
                  </a:lnTo>
                  <a:lnTo>
                    <a:pt x="0" y="723900"/>
                  </a:lnTo>
                  <a:lnTo>
                    <a:pt x="17716" y="736600"/>
                  </a:lnTo>
                  <a:lnTo>
                    <a:pt x="43925" y="736600"/>
                  </a:lnTo>
                  <a:lnTo>
                    <a:pt x="72679" y="749300"/>
                  </a:lnTo>
                  <a:lnTo>
                    <a:pt x="98031" y="762000"/>
                  </a:lnTo>
                  <a:lnTo>
                    <a:pt x="96796" y="774700"/>
                  </a:lnTo>
                  <a:lnTo>
                    <a:pt x="93095" y="787400"/>
                  </a:lnTo>
                  <a:lnTo>
                    <a:pt x="87828" y="812800"/>
                  </a:lnTo>
                  <a:lnTo>
                    <a:pt x="81893" y="825500"/>
                  </a:lnTo>
                  <a:lnTo>
                    <a:pt x="79238" y="825500"/>
                  </a:lnTo>
                  <a:lnTo>
                    <a:pt x="77641" y="838200"/>
                  </a:lnTo>
                  <a:lnTo>
                    <a:pt x="76200" y="850900"/>
                  </a:lnTo>
                  <a:lnTo>
                    <a:pt x="1363724" y="850900"/>
                  </a:lnTo>
                  <a:lnTo>
                    <a:pt x="1367208" y="825500"/>
                  </a:lnTo>
                  <a:lnTo>
                    <a:pt x="1370255" y="812800"/>
                  </a:lnTo>
                  <a:lnTo>
                    <a:pt x="1372403" y="800100"/>
                  </a:lnTo>
                  <a:lnTo>
                    <a:pt x="1373806" y="787400"/>
                  </a:lnTo>
                  <a:lnTo>
                    <a:pt x="1374620" y="774700"/>
                  </a:lnTo>
                  <a:lnTo>
                    <a:pt x="1336348" y="762000"/>
                  </a:lnTo>
                  <a:lnTo>
                    <a:pt x="1335045" y="749300"/>
                  </a:lnTo>
                  <a:lnTo>
                    <a:pt x="1334794" y="711200"/>
                  </a:lnTo>
                  <a:lnTo>
                    <a:pt x="1334331" y="707413"/>
                  </a:lnTo>
                  <a:lnTo>
                    <a:pt x="1329490" y="698500"/>
                  </a:lnTo>
                  <a:lnTo>
                    <a:pt x="1315790" y="698500"/>
                  </a:lnTo>
                  <a:lnTo>
                    <a:pt x="1309618" y="685800"/>
                  </a:lnTo>
                  <a:lnTo>
                    <a:pt x="1307178" y="673100"/>
                  </a:lnTo>
                  <a:lnTo>
                    <a:pt x="1305606" y="673100"/>
                  </a:lnTo>
                  <a:lnTo>
                    <a:pt x="1304228" y="660400"/>
                  </a:lnTo>
                  <a:lnTo>
                    <a:pt x="1302368" y="647700"/>
                  </a:lnTo>
                  <a:lnTo>
                    <a:pt x="1296640" y="622300"/>
                  </a:lnTo>
                  <a:lnTo>
                    <a:pt x="1299458" y="622300"/>
                  </a:lnTo>
                  <a:lnTo>
                    <a:pt x="1306799" y="609600"/>
                  </a:lnTo>
                  <a:lnTo>
                    <a:pt x="1314640" y="596900"/>
                  </a:lnTo>
                  <a:lnTo>
                    <a:pt x="1315564" y="584200"/>
                  </a:lnTo>
                  <a:lnTo>
                    <a:pt x="1319463" y="533400"/>
                  </a:lnTo>
                  <a:lnTo>
                    <a:pt x="1320325" y="520700"/>
                  </a:lnTo>
                  <a:lnTo>
                    <a:pt x="1318727" y="520700"/>
                  </a:lnTo>
                  <a:lnTo>
                    <a:pt x="1315533" y="508000"/>
                  </a:lnTo>
                  <a:lnTo>
                    <a:pt x="1292326" y="508000"/>
                  </a:lnTo>
                  <a:lnTo>
                    <a:pt x="1286704" y="495300"/>
                  </a:lnTo>
                  <a:lnTo>
                    <a:pt x="1277132" y="495300"/>
                  </a:lnTo>
                  <a:lnTo>
                    <a:pt x="1266290" y="482600"/>
                  </a:lnTo>
                  <a:lnTo>
                    <a:pt x="1256719" y="469900"/>
                  </a:lnTo>
                  <a:lnTo>
                    <a:pt x="1249706" y="457200"/>
                  </a:lnTo>
                  <a:lnTo>
                    <a:pt x="1246539" y="444500"/>
                  </a:lnTo>
                  <a:lnTo>
                    <a:pt x="1249115" y="419100"/>
                  </a:lnTo>
                  <a:lnTo>
                    <a:pt x="1253676" y="406400"/>
                  </a:lnTo>
                  <a:lnTo>
                    <a:pt x="1253206" y="406400"/>
                  </a:lnTo>
                  <a:lnTo>
                    <a:pt x="1240693" y="381000"/>
                  </a:lnTo>
                  <a:lnTo>
                    <a:pt x="1229290" y="368300"/>
                  </a:lnTo>
                  <a:lnTo>
                    <a:pt x="715031" y="368300"/>
                  </a:lnTo>
                  <a:lnTo>
                    <a:pt x="685088" y="355600"/>
                  </a:lnTo>
                  <a:lnTo>
                    <a:pt x="648828" y="342900"/>
                  </a:lnTo>
                  <a:lnTo>
                    <a:pt x="449730" y="342900"/>
                  </a:lnTo>
                  <a:lnTo>
                    <a:pt x="392148" y="317500"/>
                  </a:lnTo>
                  <a:lnTo>
                    <a:pt x="357994" y="304800"/>
                  </a:lnTo>
                  <a:lnTo>
                    <a:pt x="349478" y="292100"/>
                  </a:lnTo>
                  <a:lnTo>
                    <a:pt x="350449" y="279400"/>
                  </a:lnTo>
                  <a:lnTo>
                    <a:pt x="344758" y="266700"/>
                  </a:lnTo>
                  <a:lnTo>
                    <a:pt x="337927" y="254000"/>
                  </a:lnTo>
                  <a:lnTo>
                    <a:pt x="328115" y="254000"/>
                  </a:lnTo>
                  <a:lnTo>
                    <a:pt x="316312" y="241300"/>
                  </a:lnTo>
                  <a:lnTo>
                    <a:pt x="268100" y="241300"/>
                  </a:lnTo>
                  <a:lnTo>
                    <a:pt x="231302" y="228600"/>
                  </a:lnTo>
                  <a:lnTo>
                    <a:pt x="194949" y="203200"/>
                  </a:lnTo>
                  <a:close/>
                </a:path>
                <a:path w="1374775" h="1549400">
                  <a:moveTo>
                    <a:pt x="1333242" y="698500"/>
                  </a:moveTo>
                  <a:lnTo>
                    <a:pt x="1334331" y="707413"/>
                  </a:lnTo>
                  <a:lnTo>
                    <a:pt x="1336387" y="711200"/>
                  </a:lnTo>
                  <a:lnTo>
                    <a:pt x="1333242" y="698500"/>
                  </a:lnTo>
                  <a:close/>
                </a:path>
                <a:path w="1374775" h="1549400">
                  <a:moveTo>
                    <a:pt x="853701" y="0"/>
                  </a:moveTo>
                  <a:lnTo>
                    <a:pt x="851263" y="0"/>
                  </a:lnTo>
                  <a:lnTo>
                    <a:pt x="835761" y="25400"/>
                  </a:lnTo>
                  <a:lnTo>
                    <a:pt x="817111" y="76200"/>
                  </a:lnTo>
                  <a:lnTo>
                    <a:pt x="796671" y="139700"/>
                  </a:lnTo>
                  <a:lnTo>
                    <a:pt x="775794" y="203200"/>
                  </a:lnTo>
                  <a:lnTo>
                    <a:pt x="755836" y="254000"/>
                  </a:lnTo>
                  <a:lnTo>
                    <a:pt x="738153" y="304800"/>
                  </a:lnTo>
                  <a:lnTo>
                    <a:pt x="724099" y="342900"/>
                  </a:lnTo>
                  <a:lnTo>
                    <a:pt x="715031" y="368300"/>
                  </a:lnTo>
                  <a:lnTo>
                    <a:pt x="1229290" y="368300"/>
                  </a:lnTo>
                  <a:lnTo>
                    <a:pt x="1223539" y="355600"/>
                  </a:lnTo>
                  <a:lnTo>
                    <a:pt x="1220578" y="342900"/>
                  </a:lnTo>
                  <a:lnTo>
                    <a:pt x="1217549" y="330200"/>
                  </a:lnTo>
                  <a:lnTo>
                    <a:pt x="1215096" y="317500"/>
                  </a:lnTo>
                  <a:lnTo>
                    <a:pt x="1211776" y="317500"/>
                  </a:lnTo>
                  <a:lnTo>
                    <a:pt x="1208173" y="304800"/>
                  </a:lnTo>
                  <a:lnTo>
                    <a:pt x="1204869" y="304800"/>
                  </a:lnTo>
                  <a:lnTo>
                    <a:pt x="1202294" y="292100"/>
                  </a:lnTo>
                  <a:lnTo>
                    <a:pt x="1201369" y="292100"/>
                  </a:lnTo>
                  <a:lnTo>
                    <a:pt x="1200982" y="279400"/>
                  </a:lnTo>
                  <a:lnTo>
                    <a:pt x="1200016" y="266700"/>
                  </a:lnTo>
                  <a:lnTo>
                    <a:pt x="1156965" y="266700"/>
                  </a:lnTo>
                  <a:lnTo>
                    <a:pt x="1140900" y="254000"/>
                  </a:lnTo>
                  <a:lnTo>
                    <a:pt x="1129422" y="254000"/>
                  </a:lnTo>
                  <a:lnTo>
                    <a:pt x="1118790" y="241300"/>
                  </a:lnTo>
                  <a:lnTo>
                    <a:pt x="985230" y="241300"/>
                  </a:lnTo>
                  <a:lnTo>
                    <a:pt x="978315" y="228600"/>
                  </a:lnTo>
                  <a:lnTo>
                    <a:pt x="972803" y="190500"/>
                  </a:lnTo>
                  <a:lnTo>
                    <a:pt x="968572" y="152400"/>
                  </a:lnTo>
                  <a:lnTo>
                    <a:pt x="965498" y="127000"/>
                  </a:lnTo>
                  <a:lnTo>
                    <a:pt x="961935" y="101600"/>
                  </a:lnTo>
                  <a:lnTo>
                    <a:pt x="958715" y="76200"/>
                  </a:lnTo>
                  <a:lnTo>
                    <a:pt x="900283" y="76200"/>
                  </a:lnTo>
                  <a:lnTo>
                    <a:pt x="888960" y="63500"/>
                  </a:lnTo>
                  <a:lnTo>
                    <a:pt x="882623" y="63500"/>
                  </a:lnTo>
                  <a:lnTo>
                    <a:pt x="878032" y="50800"/>
                  </a:lnTo>
                  <a:lnTo>
                    <a:pt x="871945" y="38100"/>
                  </a:lnTo>
                  <a:lnTo>
                    <a:pt x="866086" y="25400"/>
                  </a:lnTo>
                  <a:lnTo>
                    <a:pt x="859323" y="12700"/>
                  </a:lnTo>
                  <a:lnTo>
                    <a:pt x="853701" y="0"/>
                  </a:lnTo>
                  <a:close/>
                </a:path>
                <a:path w="1374775" h="1549400">
                  <a:moveTo>
                    <a:pt x="540491" y="304800"/>
                  </a:moveTo>
                  <a:lnTo>
                    <a:pt x="514754" y="304800"/>
                  </a:lnTo>
                  <a:lnTo>
                    <a:pt x="496144" y="317500"/>
                  </a:lnTo>
                  <a:lnTo>
                    <a:pt x="478280" y="330200"/>
                  </a:lnTo>
                  <a:lnTo>
                    <a:pt x="470625" y="342900"/>
                  </a:lnTo>
                  <a:lnTo>
                    <a:pt x="648828" y="342900"/>
                  </a:lnTo>
                  <a:lnTo>
                    <a:pt x="613265" y="330200"/>
                  </a:lnTo>
                  <a:lnTo>
                    <a:pt x="585414" y="317500"/>
                  </a:lnTo>
                  <a:lnTo>
                    <a:pt x="540491" y="304800"/>
                  </a:lnTo>
                  <a:close/>
                </a:path>
                <a:path w="1374775" h="1549400">
                  <a:moveTo>
                    <a:pt x="1109167" y="228600"/>
                  </a:moveTo>
                  <a:lnTo>
                    <a:pt x="1076187" y="228600"/>
                  </a:lnTo>
                  <a:lnTo>
                    <a:pt x="1041674" y="241300"/>
                  </a:lnTo>
                  <a:lnTo>
                    <a:pt x="1118790" y="241300"/>
                  </a:lnTo>
                  <a:lnTo>
                    <a:pt x="1109167" y="228600"/>
                  </a:lnTo>
                  <a:close/>
                </a:path>
                <a:path w="1374775" h="1549400">
                  <a:moveTo>
                    <a:pt x="921358" y="38100"/>
                  </a:moveTo>
                  <a:lnTo>
                    <a:pt x="917092" y="50800"/>
                  </a:lnTo>
                  <a:lnTo>
                    <a:pt x="912876" y="63500"/>
                  </a:lnTo>
                  <a:lnTo>
                    <a:pt x="907632" y="63500"/>
                  </a:lnTo>
                  <a:lnTo>
                    <a:pt x="900283" y="76200"/>
                  </a:lnTo>
                  <a:lnTo>
                    <a:pt x="958715" y="76200"/>
                  </a:lnTo>
                  <a:lnTo>
                    <a:pt x="957105" y="63500"/>
                  </a:lnTo>
                  <a:lnTo>
                    <a:pt x="945437" y="50800"/>
                  </a:lnTo>
                  <a:lnTo>
                    <a:pt x="921358" y="38100"/>
                  </a:lnTo>
                  <a:close/>
                </a:path>
              </a:pathLst>
            </a:custGeom>
            <a:solidFill>
              <a:srgbClr val="FDF5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24641" y="3743786"/>
              <a:ext cx="1292608" cy="14242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716438" y="3618612"/>
              <a:ext cx="201562" cy="2082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942630" y="3821812"/>
              <a:ext cx="161472" cy="97790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942629" y="3609514"/>
              <a:ext cx="1374775" cy="1558925"/>
            </a:xfrm>
            <a:custGeom>
              <a:avLst/>
              <a:gdLst/>
              <a:ahLst/>
              <a:cxnLst/>
              <a:rect l="l" t="t" r="r" b="b"/>
              <a:pathLst>
                <a:path w="1374775" h="1558925">
                  <a:moveTo>
                    <a:pt x="1335045" y="751391"/>
                  </a:moveTo>
                  <a:lnTo>
                    <a:pt x="1334794" y="714527"/>
                  </a:lnTo>
                  <a:lnTo>
                    <a:pt x="1333242" y="703644"/>
                  </a:lnTo>
                  <a:lnTo>
                    <a:pt x="1336387" y="709829"/>
                  </a:lnTo>
                  <a:lnTo>
                    <a:pt x="1329490" y="705110"/>
                  </a:lnTo>
                  <a:lnTo>
                    <a:pt x="1325281" y="704555"/>
                  </a:lnTo>
                  <a:lnTo>
                    <a:pt x="1320863" y="702909"/>
                  </a:lnTo>
                  <a:lnTo>
                    <a:pt x="1304228" y="664031"/>
                  </a:lnTo>
                  <a:lnTo>
                    <a:pt x="1302368" y="656023"/>
                  </a:lnTo>
                  <a:lnTo>
                    <a:pt x="1296640" y="629501"/>
                  </a:lnTo>
                  <a:lnTo>
                    <a:pt x="1299458" y="620465"/>
                  </a:lnTo>
                  <a:lnTo>
                    <a:pt x="1306799" y="616161"/>
                  </a:lnTo>
                  <a:lnTo>
                    <a:pt x="1314640" y="603838"/>
                  </a:lnTo>
                  <a:lnTo>
                    <a:pt x="1315564" y="592138"/>
                  </a:lnTo>
                  <a:lnTo>
                    <a:pt x="1317524" y="566583"/>
                  </a:lnTo>
                  <a:lnTo>
                    <a:pt x="1319463" y="540986"/>
                  </a:lnTo>
                  <a:lnTo>
                    <a:pt x="1320325" y="529163"/>
                  </a:lnTo>
                  <a:lnTo>
                    <a:pt x="1318727" y="520847"/>
                  </a:lnTo>
                  <a:lnTo>
                    <a:pt x="1286704" y="503721"/>
                  </a:lnTo>
                  <a:lnTo>
                    <a:pt x="1282824" y="500625"/>
                  </a:lnTo>
                  <a:lnTo>
                    <a:pt x="1277132" y="492058"/>
                  </a:lnTo>
                  <a:lnTo>
                    <a:pt x="1266290" y="480089"/>
                  </a:lnTo>
                  <a:lnTo>
                    <a:pt x="1256719" y="474071"/>
                  </a:lnTo>
                  <a:lnTo>
                    <a:pt x="1249706" y="465763"/>
                  </a:lnTo>
                  <a:lnTo>
                    <a:pt x="1246539" y="446921"/>
                  </a:lnTo>
                  <a:lnTo>
                    <a:pt x="1249115" y="427536"/>
                  </a:lnTo>
                  <a:lnTo>
                    <a:pt x="1253676" y="415057"/>
                  </a:lnTo>
                  <a:lnTo>
                    <a:pt x="1253206" y="403744"/>
                  </a:lnTo>
                  <a:lnTo>
                    <a:pt x="1240693" y="387860"/>
                  </a:lnTo>
                  <a:lnTo>
                    <a:pt x="1229290" y="374561"/>
                  </a:lnTo>
                  <a:lnTo>
                    <a:pt x="1223539" y="362307"/>
                  </a:lnTo>
                  <a:lnTo>
                    <a:pt x="1220578" y="348727"/>
                  </a:lnTo>
                  <a:lnTo>
                    <a:pt x="1217549" y="331452"/>
                  </a:lnTo>
                  <a:lnTo>
                    <a:pt x="1215096" y="323817"/>
                  </a:lnTo>
                  <a:lnTo>
                    <a:pt x="1211776" y="318095"/>
                  </a:lnTo>
                  <a:lnTo>
                    <a:pt x="1208173" y="312907"/>
                  </a:lnTo>
                  <a:lnTo>
                    <a:pt x="1204869" y="306873"/>
                  </a:lnTo>
                  <a:lnTo>
                    <a:pt x="1202294" y="298356"/>
                  </a:lnTo>
                  <a:lnTo>
                    <a:pt x="1201369" y="289964"/>
                  </a:lnTo>
                  <a:lnTo>
                    <a:pt x="1200982" y="280991"/>
                  </a:lnTo>
                  <a:lnTo>
                    <a:pt x="1200016" y="270730"/>
                  </a:lnTo>
                  <a:lnTo>
                    <a:pt x="1185934" y="266042"/>
                  </a:lnTo>
                  <a:lnTo>
                    <a:pt x="1171780" y="264545"/>
                  </a:lnTo>
                  <a:lnTo>
                    <a:pt x="1156965" y="263837"/>
                  </a:lnTo>
                  <a:lnTo>
                    <a:pt x="1140900" y="261514"/>
                  </a:lnTo>
                  <a:lnTo>
                    <a:pt x="1129422" y="255569"/>
                  </a:lnTo>
                  <a:lnTo>
                    <a:pt x="1118790" y="245826"/>
                  </a:lnTo>
                  <a:lnTo>
                    <a:pt x="1109167" y="236158"/>
                  </a:lnTo>
                  <a:lnTo>
                    <a:pt x="1100714" y="230435"/>
                  </a:lnTo>
                  <a:lnTo>
                    <a:pt x="1076187" y="231964"/>
                  </a:lnTo>
                  <a:lnTo>
                    <a:pt x="1041674" y="240773"/>
                  </a:lnTo>
                  <a:lnTo>
                    <a:pt x="1007811" y="248096"/>
                  </a:lnTo>
                  <a:lnTo>
                    <a:pt x="972803" y="192446"/>
                  </a:lnTo>
                  <a:lnTo>
                    <a:pt x="965498" y="130211"/>
                  </a:lnTo>
                  <a:lnTo>
                    <a:pt x="961935" y="98828"/>
                  </a:lnTo>
                  <a:lnTo>
                    <a:pt x="957105" y="72368"/>
                  </a:lnTo>
                  <a:lnTo>
                    <a:pt x="945437" y="52930"/>
                  </a:lnTo>
                  <a:lnTo>
                    <a:pt x="921358" y="42612"/>
                  </a:lnTo>
                  <a:lnTo>
                    <a:pt x="917092" y="52215"/>
                  </a:lnTo>
                  <a:lnTo>
                    <a:pt x="912876" y="60934"/>
                  </a:lnTo>
                  <a:lnTo>
                    <a:pt x="907632" y="68953"/>
                  </a:lnTo>
                  <a:lnTo>
                    <a:pt x="900283" y="76460"/>
                  </a:lnTo>
                  <a:lnTo>
                    <a:pt x="888960" y="69558"/>
                  </a:lnTo>
                  <a:lnTo>
                    <a:pt x="882623" y="61962"/>
                  </a:lnTo>
                  <a:lnTo>
                    <a:pt x="878032" y="52212"/>
                  </a:lnTo>
                  <a:lnTo>
                    <a:pt x="871945" y="38846"/>
                  </a:lnTo>
                  <a:lnTo>
                    <a:pt x="866086" y="28938"/>
                  </a:lnTo>
                  <a:lnTo>
                    <a:pt x="859323" y="18528"/>
                  </a:lnTo>
                  <a:lnTo>
                    <a:pt x="853701" y="8566"/>
                  </a:lnTo>
                  <a:lnTo>
                    <a:pt x="851263" y="0"/>
                  </a:lnTo>
                  <a:lnTo>
                    <a:pt x="835761" y="31938"/>
                  </a:lnTo>
                  <a:lnTo>
                    <a:pt x="817111" y="80322"/>
                  </a:lnTo>
                  <a:lnTo>
                    <a:pt x="796671" y="138887"/>
                  </a:lnTo>
                  <a:lnTo>
                    <a:pt x="775794" y="201363"/>
                  </a:lnTo>
                  <a:lnTo>
                    <a:pt x="755836" y="261484"/>
                  </a:lnTo>
                  <a:lnTo>
                    <a:pt x="738153" y="312983"/>
                  </a:lnTo>
                  <a:lnTo>
                    <a:pt x="724099" y="349592"/>
                  </a:lnTo>
                  <a:lnTo>
                    <a:pt x="715031" y="365043"/>
                  </a:lnTo>
                  <a:lnTo>
                    <a:pt x="685088" y="361140"/>
                  </a:lnTo>
                  <a:lnTo>
                    <a:pt x="648828" y="350040"/>
                  </a:lnTo>
                  <a:lnTo>
                    <a:pt x="613265" y="336736"/>
                  </a:lnTo>
                  <a:lnTo>
                    <a:pt x="585414" y="326224"/>
                  </a:lnTo>
                  <a:lnTo>
                    <a:pt x="540491" y="310327"/>
                  </a:lnTo>
                  <a:lnTo>
                    <a:pt x="523237" y="305796"/>
                  </a:lnTo>
                  <a:lnTo>
                    <a:pt x="514754" y="310205"/>
                  </a:lnTo>
                  <a:lnTo>
                    <a:pt x="496144" y="321127"/>
                  </a:lnTo>
                  <a:lnTo>
                    <a:pt x="478280" y="334111"/>
                  </a:lnTo>
                  <a:lnTo>
                    <a:pt x="470625" y="342021"/>
                  </a:lnTo>
                  <a:lnTo>
                    <a:pt x="449730" y="339489"/>
                  </a:lnTo>
                  <a:lnTo>
                    <a:pt x="392148" y="321144"/>
                  </a:lnTo>
                  <a:lnTo>
                    <a:pt x="357994" y="307868"/>
                  </a:lnTo>
                  <a:lnTo>
                    <a:pt x="349478" y="298620"/>
                  </a:lnTo>
                  <a:lnTo>
                    <a:pt x="350449" y="286688"/>
                  </a:lnTo>
                  <a:lnTo>
                    <a:pt x="344758" y="265358"/>
                  </a:lnTo>
                  <a:lnTo>
                    <a:pt x="337927" y="257807"/>
                  </a:lnTo>
                  <a:lnTo>
                    <a:pt x="328115" y="251597"/>
                  </a:lnTo>
                  <a:lnTo>
                    <a:pt x="316312" y="247332"/>
                  </a:lnTo>
                  <a:lnTo>
                    <a:pt x="303505" y="245616"/>
                  </a:lnTo>
                  <a:lnTo>
                    <a:pt x="268100" y="239251"/>
                  </a:lnTo>
                  <a:lnTo>
                    <a:pt x="231302" y="225884"/>
                  </a:lnTo>
                  <a:lnTo>
                    <a:pt x="194949" y="212203"/>
                  </a:lnTo>
                  <a:lnTo>
                    <a:pt x="160881" y="204896"/>
                  </a:lnTo>
                  <a:lnTo>
                    <a:pt x="157326" y="221170"/>
                  </a:lnTo>
                  <a:lnTo>
                    <a:pt x="152317" y="239802"/>
                  </a:lnTo>
                  <a:lnTo>
                    <a:pt x="146766" y="257596"/>
                  </a:lnTo>
                  <a:lnTo>
                    <a:pt x="141588" y="271357"/>
                  </a:lnTo>
                  <a:lnTo>
                    <a:pt x="101358" y="402763"/>
                  </a:lnTo>
                  <a:lnTo>
                    <a:pt x="99956" y="436003"/>
                  </a:lnTo>
                  <a:lnTo>
                    <a:pt x="101141" y="485231"/>
                  </a:lnTo>
                  <a:lnTo>
                    <a:pt x="103250" y="535999"/>
                  </a:lnTo>
                  <a:lnTo>
                    <a:pt x="104620" y="573857"/>
                  </a:lnTo>
                  <a:lnTo>
                    <a:pt x="104975" y="601409"/>
                  </a:lnTo>
                  <a:lnTo>
                    <a:pt x="103016" y="615482"/>
                  </a:lnTo>
                  <a:lnTo>
                    <a:pt x="96081" y="625326"/>
                  </a:lnTo>
                  <a:lnTo>
                    <a:pt x="81511" y="640194"/>
                  </a:lnTo>
                  <a:lnTo>
                    <a:pt x="65096" y="657751"/>
                  </a:lnTo>
                  <a:lnTo>
                    <a:pt x="38152" y="686984"/>
                  </a:lnTo>
                  <a:lnTo>
                    <a:pt x="12510" y="715692"/>
                  </a:lnTo>
                  <a:lnTo>
                    <a:pt x="0" y="731677"/>
                  </a:lnTo>
                  <a:lnTo>
                    <a:pt x="17716" y="737260"/>
                  </a:lnTo>
                  <a:lnTo>
                    <a:pt x="43925" y="743867"/>
                  </a:lnTo>
                  <a:lnTo>
                    <a:pt x="72679" y="751913"/>
                  </a:lnTo>
                  <a:lnTo>
                    <a:pt x="98031" y="761813"/>
                  </a:lnTo>
                  <a:lnTo>
                    <a:pt x="96796" y="779644"/>
                  </a:lnTo>
                  <a:lnTo>
                    <a:pt x="93095" y="795591"/>
                  </a:lnTo>
                  <a:lnTo>
                    <a:pt x="87828" y="810599"/>
                  </a:lnTo>
                  <a:lnTo>
                    <a:pt x="81893" y="825609"/>
                  </a:lnTo>
                  <a:lnTo>
                    <a:pt x="79238" y="833763"/>
                  </a:lnTo>
                  <a:lnTo>
                    <a:pt x="77641" y="841000"/>
                  </a:lnTo>
                  <a:lnTo>
                    <a:pt x="76200" y="848311"/>
                  </a:lnTo>
                  <a:lnTo>
                    <a:pt x="74015" y="856684"/>
                  </a:lnTo>
                  <a:lnTo>
                    <a:pt x="72012" y="862150"/>
                  </a:lnTo>
                  <a:lnTo>
                    <a:pt x="68982" y="869566"/>
                  </a:lnTo>
                  <a:lnTo>
                    <a:pt x="65577" y="877817"/>
                  </a:lnTo>
                  <a:lnTo>
                    <a:pt x="62452" y="885790"/>
                  </a:lnTo>
                  <a:lnTo>
                    <a:pt x="57140" y="900461"/>
                  </a:lnTo>
                  <a:lnTo>
                    <a:pt x="52201" y="914599"/>
                  </a:lnTo>
                  <a:lnTo>
                    <a:pt x="47236" y="928964"/>
                  </a:lnTo>
                  <a:lnTo>
                    <a:pt x="41850" y="944316"/>
                  </a:lnTo>
                  <a:lnTo>
                    <a:pt x="37626" y="964437"/>
                  </a:lnTo>
                  <a:lnTo>
                    <a:pt x="41029" y="977529"/>
                  </a:lnTo>
                  <a:lnTo>
                    <a:pt x="49121" y="988703"/>
                  </a:lnTo>
                  <a:lnTo>
                    <a:pt x="58961" y="1003071"/>
                  </a:lnTo>
                  <a:lnTo>
                    <a:pt x="77521" y="1031189"/>
                  </a:lnTo>
                  <a:lnTo>
                    <a:pt x="97373" y="1057343"/>
                  </a:lnTo>
                  <a:lnTo>
                    <a:pt x="112538" y="1080938"/>
                  </a:lnTo>
                  <a:lnTo>
                    <a:pt x="117039" y="1101379"/>
                  </a:lnTo>
                  <a:lnTo>
                    <a:pt x="111821" y="1114725"/>
                  </a:lnTo>
                  <a:lnTo>
                    <a:pt x="102949" y="1128028"/>
                  </a:lnTo>
                  <a:lnTo>
                    <a:pt x="94553" y="1141132"/>
                  </a:lnTo>
                  <a:lnTo>
                    <a:pt x="107495" y="1178414"/>
                  </a:lnTo>
                  <a:lnTo>
                    <a:pt x="142124" y="1185174"/>
                  </a:lnTo>
                  <a:lnTo>
                    <a:pt x="155565" y="1173017"/>
                  </a:lnTo>
                  <a:lnTo>
                    <a:pt x="166064" y="1166137"/>
                  </a:lnTo>
                  <a:lnTo>
                    <a:pt x="177989" y="1166349"/>
                  </a:lnTo>
                  <a:lnTo>
                    <a:pt x="195706" y="1175465"/>
                  </a:lnTo>
                  <a:lnTo>
                    <a:pt x="208821" y="1184044"/>
                  </a:lnTo>
                  <a:lnTo>
                    <a:pt x="221551" y="1192303"/>
                  </a:lnTo>
                  <a:lnTo>
                    <a:pt x="234668" y="1200140"/>
                  </a:lnTo>
                  <a:lnTo>
                    <a:pt x="248944" y="1207457"/>
                  </a:lnTo>
                  <a:lnTo>
                    <a:pt x="261595" y="1213578"/>
                  </a:lnTo>
                  <a:lnTo>
                    <a:pt x="277535" y="1221855"/>
                  </a:lnTo>
                  <a:lnTo>
                    <a:pt x="314195" y="1249197"/>
                  </a:lnTo>
                  <a:lnTo>
                    <a:pt x="342277" y="1290189"/>
                  </a:lnTo>
                  <a:lnTo>
                    <a:pt x="366452" y="1338398"/>
                  </a:lnTo>
                  <a:lnTo>
                    <a:pt x="360336" y="1363357"/>
                  </a:lnTo>
                  <a:lnTo>
                    <a:pt x="345503" y="1420836"/>
                  </a:lnTo>
                  <a:lnTo>
                    <a:pt x="336703" y="1455513"/>
                  </a:lnTo>
                  <a:lnTo>
                    <a:pt x="329115" y="1493960"/>
                  </a:lnTo>
                  <a:lnTo>
                    <a:pt x="330212" y="1530259"/>
                  </a:lnTo>
                  <a:lnTo>
                    <a:pt x="347468" y="1558497"/>
                  </a:lnTo>
                  <a:lnTo>
                    <a:pt x="359380" y="1511568"/>
                  </a:lnTo>
                  <a:lnTo>
                    <a:pt x="369716" y="1495589"/>
                  </a:lnTo>
                  <a:lnTo>
                    <a:pt x="387104" y="1496549"/>
                  </a:lnTo>
                  <a:lnTo>
                    <a:pt x="420174" y="1500440"/>
                  </a:lnTo>
                  <a:lnTo>
                    <a:pt x="421487" y="1490844"/>
                  </a:lnTo>
                  <a:lnTo>
                    <a:pt x="423415" y="1481518"/>
                  </a:lnTo>
                  <a:lnTo>
                    <a:pt x="426273" y="1473008"/>
                  </a:lnTo>
                  <a:lnTo>
                    <a:pt x="430376" y="1465865"/>
                  </a:lnTo>
                  <a:lnTo>
                    <a:pt x="434289" y="1460779"/>
                  </a:lnTo>
                  <a:lnTo>
                    <a:pt x="430603" y="1465761"/>
                  </a:lnTo>
                  <a:lnTo>
                    <a:pt x="435474" y="1460602"/>
                  </a:lnTo>
                  <a:lnTo>
                    <a:pt x="451666" y="1439362"/>
                  </a:lnTo>
                  <a:lnTo>
                    <a:pt x="474957" y="1441256"/>
                  </a:lnTo>
                  <a:lnTo>
                    <a:pt x="504579" y="1447185"/>
                  </a:lnTo>
                  <a:lnTo>
                    <a:pt x="534616" y="1454522"/>
                  </a:lnTo>
                  <a:lnTo>
                    <a:pt x="559155" y="1460638"/>
                  </a:lnTo>
                  <a:lnTo>
                    <a:pt x="573809" y="1463060"/>
                  </a:lnTo>
                  <a:lnTo>
                    <a:pt x="581210" y="1461936"/>
                  </a:lnTo>
                  <a:lnTo>
                    <a:pt x="586668" y="1458729"/>
                  </a:lnTo>
                  <a:lnTo>
                    <a:pt x="595494" y="1454900"/>
                  </a:lnTo>
                  <a:lnTo>
                    <a:pt x="617548" y="1453510"/>
                  </a:lnTo>
                  <a:lnTo>
                    <a:pt x="665086" y="1452867"/>
                  </a:lnTo>
                  <a:lnTo>
                    <a:pt x="728584" y="1452780"/>
                  </a:lnTo>
                  <a:lnTo>
                    <a:pt x="798521" y="1453056"/>
                  </a:lnTo>
                  <a:lnTo>
                    <a:pt x="865375" y="1453503"/>
                  </a:lnTo>
                  <a:lnTo>
                    <a:pt x="919623" y="1453931"/>
                  </a:lnTo>
                  <a:lnTo>
                    <a:pt x="951743" y="1454147"/>
                  </a:lnTo>
                  <a:lnTo>
                    <a:pt x="995845" y="1454673"/>
                  </a:lnTo>
                  <a:lnTo>
                    <a:pt x="1041297" y="1455437"/>
                  </a:lnTo>
                  <a:lnTo>
                    <a:pt x="1086571" y="1455558"/>
                  </a:lnTo>
                  <a:lnTo>
                    <a:pt x="1130137" y="1454155"/>
                  </a:lnTo>
                  <a:lnTo>
                    <a:pt x="1134996" y="1450542"/>
                  </a:lnTo>
                  <a:lnTo>
                    <a:pt x="1135361" y="1448762"/>
                  </a:lnTo>
                  <a:lnTo>
                    <a:pt x="1136708" y="1446582"/>
                  </a:lnTo>
                  <a:lnTo>
                    <a:pt x="1144512" y="1441771"/>
                  </a:lnTo>
                  <a:lnTo>
                    <a:pt x="1151914" y="1437817"/>
                  </a:lnTo>
                  <a:lnTo>
                    <a:pt x="1158256" y="1437678"/>
                  </a:lnTo>
                  <a:lnTo>
                    <a:pt x="1167641" y="1436687"/>
                  </a:lnTo>
                  <a:lnTo>
                    <a:pt x="1206007" y="1418309"/>
                  </a:lnTo>
                  <a:lnTo>
                    <a:pt x="1224511" y="1379711"/>
                  </a:lnTo>
                  <a:lnTo>
                    <a:pt x="1237906" y="1369810"/>
                  </a:lnTo>
                  <a:lnTo>
                    <a:pt x="1267362" y="1365825"/>
                  </a:lnTo>
                  <a:lnTo>
                    <a:pt x="1282812" y="1351165"/>
                  </a:lnTo>
                  <a:lnTo>
                    <a:pt x="1288166" y="1348173"/>
                  </a:lnTo>
                  <a:lnTo>
                    <a:pt x="1289079" y="1347271"/>
                  </a:lnTo>
                  <a:lnTo>
                    <a:pt x="1291205" y="1338882"/>
                  </a:lnTo>
                  <a:lnTo>
                    <a:pt x="1297461" y="1321764"/>
                  </a:lnTo>
                  <a:lnTo>
                    <a:pt x="1302565" y="1311342"/>
                  </a:lnTo>
                  <a:lnTo>
                    <a:pt x="1305479" y="1304401"/>
                  </a:lnTo>
                  <a:lnTo>
                    <a:pt x="1305166" y="1297727"/>
                  </a:lnTo>
                  <a:lnTo>
                    <a:pt x="1298841" y="1291439"/>
                  </a:lnTo>
                  <a:lnTo>
                    <a:pt x="1288237" y="1278955"/>
                  </a:lnTo>
                  <a:lnTo>
                    <a:pt x="1282263" y="1257643"/>
                  </a:lnTo>
                  <a:lnTo>
                    <a:pt x="1289825" y="1224870"/>
                  </a:lnTo>
                  <a:lnTo>
                    <a:pt x="1294523" y="1216076"/>
                  </a:lnTo>
                  <a:lnTo>
                    <a:pt x="1298454" y="1211146"/>
                  </a:lnTo>
                  <a:lnTo>
                    <a:pt x="1302792" y="1204885"/>
                  </a:lnTo>
                  <a:lnTo>
                    <a:pt x="1308714" y="1192096"/>
                  </a:lnTo>
                  <a:lnTo>
                    <a:pt x="1314051" y="1182474"/>
                  </a:lnTo>
                  <a:lnTo>
                    <a:pt x="1319591" y="1177235"/>
                  </a:lnTo>
                  <a:lnTo>
                    <a:pt x="1325391" y="1172387"/>
                  </a:lnTo>
                  <a:lnTo>
                    <a:pt x="1331509" y="1163937"/>
                  </a:lnTo>
                  <a:lnTo>
                    <a:pt x="1329411" y="1154728"/>
                  </a:lnTo>
                  <a:lnTo>
                    <a:pt x="1326142" y="1147509"/>
                  </a:lnTo>
                  <a:lnTo>
                    <a:pt x="1322475" y="1140636"/>
                  </a:lnTo>
                  <a:lnTo>
                    <a:pt x="1319184" y="1132462"/>
                  </a:lnTo>
                  <a:lnTo>
                    <a:pt x="1316660" y="1121508"/>
                  </a:lnTo>
                  <a:lnTo>
                    <a:pt x="1315584" y="1111107"/>
                  </a:lnTo>
                  <a:lnTo>
                    <a:pt x="1315219" y="1100421"/>
                  </a:lnTo>
                  <a:lnTo>
                    <a:pt x="1314828" y="1088610"/>
                  </a:lnTo>
                  <a:lnTo>
                    <a:pt x="1313458" y="1078535"/>
                  </a:lnTo>
                  <a:lnTo>
                    <a:pt x="1311160" y="1070443"/>
                  </a:lnTo>
                  <a:lnTo>
                    <a:pt x="1308819" y="1061990"/>
                  </a:lnTo>
                  <a:lnTo>
                    <a:pt x="1307321" y="1050828"/>
                  </a:lnTo>
                  <a:lnTo>
                    <a:pt x="1307063" y="1036094"/>
                  </a:lnTo>
                  <a:lnTo>
                    <a:pt x="1308398" y="1026956"/>
                  </a:lnTo>
                  <a:lnTo>
                    <a:pt x="1311158" y="1019379"/>
                  </a:lnTo>
                  <a:lnTo>
                    <a:pt x="1315177" y="1009324"/>
                  </a:lnTo>
                  <a:lnTo>
                    <a:pt x="1317631" y="1000374"/>
                  </a:lnTo>
                  <a:lnTo>
                    <a:pt x="1329841" y="963522"/>
                  </a:lnTo>
                  <a:lnTo>
                    <a:pt x="1333355" y="961270"/>
                  </a:lnTo>
                  <a:lnTo>
                    <a:pt x="1335260" y="956163"/>
                  </a:lnTo>
                  <a:lnTo>
                    <a:pt x="1336489" y="937648"/>
                  </a:lnTo>
                  <a:lnTo>
                    <a:pt x="1342305" y="915624"/>
                  </a:lnTo>
                  <a:lnTo>
                    <a:pt x="1353699" y="902840"/>
                  </a:lnTo>
                  <a:lnTo>
                    <a:pt x="1365246" y="891988"/>
                  </a:lnTo>
                  <a:lnTo>
                    <a:pt x="1371517" y="875764"/>
                  </a:lnTo>
                  <a:lnTo>
                    <a:pt x="1368290" y="863291"/>
                  </a:lnTo>
                  <a:lnTo>
                    <a:pt x="1364889" y="856526"/>
                  </a:lnTo>
                  <a:lnTo>
                    <a:pt x="1363724" y="848292"/>
                  </a:lnTo>
                  <a:lnTo>
                    <a:pt x="1367208" y="831415"/>
                  </a:lnTo>
                  <a:lnTo>
                    <a:pt x="1370255" y="819159"/>
                  </a:lnTo>
                  <a:lnTo>
                    <a:pt x="1372403" y="807073"/>
                  </a:lnTo>
                  <a:lnTo>
                    <a:pt x="1373806" y="794231"/>
                  </a:lnTo>
                  <a:lnTo>
                    <a:pt x="1374620" y="779708"/>
                  </a:lnTo>
                  <a:lnTo>
                    <a:pt x="1336348" y="762281"/>
                  </a:lnTo>
                  <a:lnTo>
                    <a:pt x="1335045" y="751391"/>
                  </a:lnTo>
                  <a:close/>
                </a:path>
              </a:pathLst>
            </a:custGeom>
            <a:ln w="7199">
              <a:solidFill>
                <a:srgbClr val="1A111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152955" y="4117334"/>
              <a:ext cx="507365" cy="33655"/>
            </a:xfrm>
            <a:custGeom>
              <a:avLst/>
              <a:gdLst/>
              <a:ahLst/>
              <a:cxnLst/>
              <a:rect l="l" t="t" r="r" b="b"/>
              <a:pathLst>
                <a:path w="507365" h="33654">
                  <a:moveTo>
                    <a:pt x="47523" y="0"/>
                  </a:moveTo>
                  <a:lnTo>
                    <a:pt x="35153" y="0"/>
                  </a:lnTo>
                  <a:lnTo>
                    <a:pt x="24003" y="22885"/>
                  </a:lnTo>
                  <a:lnTo>
                    <a:pt x="12674" y="0"/>
                  </a:lnTo>
                  <a:lnTo>
                    <a:pt x="0" y="0"/>
                  </a:lnTo>
                  <a:lnTo>
                    <a:pt x="0" y="33274"/>
                  </a:lnTo>
                  <a:lnTo>
                    <a:pt x="11099" y="33274"/>
                  </a:lnTo>
                  <a:lnTo>
                    <a:pt x="11099" y="18072"/>
                  </a:lnTo>
                  <a:lnTo>
                    <a:pt x="18923" y="33274"/>
                  </a:lnTo>
                  <a:lnTo>
                    <a:pt x="29133" y="33274"/>
                  </a:lnTo>
                  <a:lnTo>
                    <a:pt x="36461" y="18249"/>
                  </a:lnTo>
                  <a:lnTo>
                    <a:pt x="36461" y="33274"/>
                  </a:lnTo>
                  <a:lnTo>
                    <a:pt x="47523" y="33274"/>
                  </a:lnTo>
                  <a:lnTo>
                    <a:pt x="47523" y="0"/>
                  </a:lnTo>
                  <a:close/>
                </a:path>
                <a:path w="507365" h="33654">
                  <a:moveTo>
                    <a:pt x="95999" y="33274"/>
                  </a:moveTo>
                  <a:lnTo>
                    <a:pt x="92900" y="27559"/>
                  </a:lnTo>
                  <a:lnTo>
                    <a:pt x="88836" y="20053"/>
                  </a:lnTo>
                  <a:lnTo>
                    <a:pt x="83464" y="10160"/>
                  </a:lnTo>
                  <a:lnTo>
                    <a:pt x="77965" y="0"/>
                  </a:lnTo>
                  <a:lnTo>
                    <a:pt x="77647" y="0"/>
                  </a:lnTo>
                  <a:lnTo>
                    <a:pt x="77647" y="20053"/>
                  </a:lnTo>
                  <a:lnTo>
                    <a:pt x="66903" y="20053"/>
                  </a:lnTo>
                  <a:lnTo>
                    <a:pt x="72301" y="10160"/>
                  </a:lnTo>
                  <a:lnTo>
                    <a:pt x="77647" y="20053"/>
                  </a:lnTo>
                  <a:lnTo>
                    <a:pt x="77647" y="0"/>
                  </a:lnTo>
                  <a:lnTo>
                    <a:pt x="66586" y="0"/>
                  </a:lnTo>
                  <a:lnTo>
                    <a:pt x="48564" y="33274"/>
                  </a:lnTo>
                  <a:lnTo>
                    <a:pt x="59753" y="33274"/>
                  </a:lnTo>
                  <a:lnTo>
                    <a:pt x="62852" y="27559"/>
                  </a:lnTo>
                  <a:lnTo>
                    <a:pt x="81699" y="27559"/>
                  </a:lnTo>
                  <a:lnTo>
                    <a:pt x="84797" y="33274"/>
                  </a:lnTo>
                  <a:lnTo>
                    <a:pt x="95999" y="33274"/>
                  </a:lnTo>
                  <a:close/>
                </a:path>
                <a:path w="507365" h="33654">
                  <a:moveTo>
                    <a:pt x="136906" y="0"/>
                  </a:moveTo>
                  <a:lnTo>
                    <a:pt x="125857" y="0"/>
                  </a:lnTo>
                  <a:lnTo>
                    <a:pt x="125857" y="11823"/>
                  </a:lnTo>
                  <a:lnTo>
                    <a:pt x="108089" y="11823"/>
                  </a:lnTo>
                  <a:lnTo>
                    <a:pt x="108089" y="0"/>
                  </a:lnTo>
                  <a:lnTo>
                    <a:pt x="96977" y="0"/>
                  </a:lnTo>
                  <a:lnTo>
                    <a:pt x="96977" y="33274"/>
                  </a:lnTo>
                  <a:lnTo>
                    <a:pt x="108089" y="33274"/>
                  </a:lnTo>
                  <a:lnTo>
                    <a:pt x="108089" y="20548"/>
                  </a:lnTo>
                  <a:lnTo>
                    <a:pt x="125857" y="20548"/>
                  </a:lnTo>
                  <a:lnTo>
                    <a:pt x="125857" y="33274"/>
                  </a:lnTo>
                  <a:lnTo>
                    <a:pt x="136906" y="33274"/>
                  </a:lnTo>
                  <a:lnTo>
                    <a:pt x="136906" y="0"/>
                  </a:lnTo>
                  <a:close/>
                </a:path>
                <a:path w="507365" h="33654">
                  <a:moveTo>
                    <a:pt x="178955" y="19380"/>
                  </a:moveTo>
                  <a:lnTo>
                    <a:pt x="178435" y="17576"/>
                  </a:lnTo>
                  <a:lnTo>
                    <a:pt x="178358" y="17297"/>
                  </a:lnTo>
                  <a:lnTo>
                    <a:pt x="175996" y="13817"/>
                  </a:lnTo>
                  <a:lnTo>
                    <a:pt x="174332" y="12496"/>
                  </a:lnTo>
                  <a:lnTo>
                    <a:pt x="170078" y="10693"/>
                  </a:lnTo>
                  <a:lnTo>
                    <a:pt x="168922" y="10490"/>
                  </a:lnTo>
                  <a:lnTo>
                    <a:pt x="168922" y="20523"/>
                  </a:lnTo>
                  <a:lnTo>
                    <a:pt x="168922" y="23495"/>
                  </a:lnTo>
                  <a:lnTo>
                    <a:pt x="168465" y="24650"/>
                  </a:lnTo>
                  <a:lnTo>
                    <a:pt x="166636" y="25793"/>
                  </a:lnTo>
                  <a:lnTo>
                    <a:pt x="165252" y="26073"/>
                  </a:lnTo>
                  <a:lnTo>
                    <a:pt x="161531" y="26073"/>
                  </a:lnTo>
                  <a:lnTo>
                    <a:pt x="151701" y="26035"/>
                  </a:lnTo>
                  <a:lnTo>
                    <a:pt x="151701" y="17576"/>
                  </a:lnTo>
                  <a:lnTo>
                    <a:pt x="164680" y="17576"/>
                  </a:lnTo>
                  <a:lnTo>
                    <a:pt x="165696" y="17665"/>
                  </a:lnTo>
                  <a:lnTo>
                    <a:pt x="167195" y="18021"/>
                  </a:lnTo>
                  <a:lnTo>
                    <a:pt x="167805" y="18415"/>
                  </a:lnTo>
                  <a:lnTo>
                    <a:pt x="168694" y="19608"/>
                  </a:lnTo>
                  <a:lnTo>
                    <a:pt x="168922" y="20523"/>
                  </a:lnTo>
                  <a:lnTo>
                    <a:pt x="168922" y="10490"/>
                  </a:lnTo>
                  <a:lnTo>
                    <a:pt x="167589" y="10248"/>
                  </a:lnTo>
                  <a:lnTo>
                    <a:pt x="151701" y="10248"/>
                  </a:lnTo>
                  <a:lnTo>
                    <a:pt x="151701" y="0"/>
                  </a:lnTo>
                  <a:lnTo>
                    <a:pt x="140601" y="0"/>
                  </a:lnTo>
                  <a:lnTo>
                    <a:pt x="140601" y="33274"/>
                  </a:lnTo>
                  <a:lnTo>
                    <a:pt x="167576" y="33274"/>
                  </a:lnTo>
                  <a:lnTo>
                    <a:pt x="170040" y="32791"/>
                  </a:lnTo>
                  <a:lnTo>
                    <a:pt x="174332" y="30911"/>
                  </a:lnTo>
                  <a:lnTo>
                    <a:pt x="175996" y="29578"/>
                  </a:lnTo>
                  <a:lnTo>
                    <a:pt x="178358" y="26162"/>
                  </a:lnTo>
                  <a:lnTo>
                    <a:pt x="178955" y="24206"/>
                  </a:lnTo>
                  <a:lnTo>
                    <a:pt x="178955" y="19380"/>
                  </a:lnTo>
                  <a:close/>
                </a:path>
                <a:path w="507365" h="33654">
                  <a:moveTo>
                    <a:pt x="197065" y="17170"/>
                  </a:moveTo>
                  <a:lnTo>
                    <a:pt x="181381" y="17170"/>
                  </a:lnTo>
                  <a:lnTo>
                    <a:pt x="181381" y="23329"/>
                  </a:lnTo>
                  <a:lnTo>
                    <a:pt x="197065" y="23329"/>
                  </a:lnTo>
                  <a:lnTo>
                    <a:pt x="197065" y="17170"/>
                  </a:lnTo>
                  <a:close/>
                </a:path>
                <a:path w="507365" h="33654">
                  <a:moveTo>
                    <a:pt x="241223" y="0"/>
                  </a:moveTo>
                  <a:lnTo>
                    <a:pt x="200393" y="0"/>
                  </a:lnTo>
                  <a:lnTo>
                    <a:pt x="200393" y="33274"/>
                  </a:lnTo>
                  <a:lnTo>
                    <a:pt x="211543" y="33274"/>
                  </a:lnTo>
                  <a:lnTo>
                    <a:pt x="211543" y="7861"/>
                  </a:lnTo>
                  <a:lnTo>
                    <a:pt x="230073" y="7861"/>
                  </a:lnTo>
                  <a:lnTo>
                    <a:pt x="230073" y="33274"/>
                  </a:lnTo>
                  <a:lnTo>
                    <a:pt x="241223" y="33274"/>
                  </a:lnTo>
                  <a:lnTo>
                    <a:pt x="241223" y="0"/>
                  </a:lnTo>
                  <a:close/>
                </a:path>
                <a:path w="507365" h="33654">
                  <a:moveTo>
                    <a:pt x="284518" y="0"/>
                  </a:moveTo>
                  <a:lnTo>
                    <a:pt x="272783" y="0"/>
                  </a:lnTo>
                  <a:lnTo>
                    <a:pt x="263347" y="16725"/>
                  </a:lnTo>
                  <a:lnTo>
                    <a:pt x="254177" y="0"/>
                  </a:lnTo>
                  <a:lnTo>
                    <a:pt x="242443" y="0"/>
                  </a:lnTo>
                  <a:lnTo>
                    <a:pt x="256019" y="22974"/>
                  </a:lnTo>
                  <a:lnTo>
                    <a:pt x="256006" y="24003"/>
                  </a:lnTo>
                  <a:lnTo>
                    <a:pt x="255803" y="24549"/>
                  </a:lnTo>
                  <a:lnTo>
                    <a:pt x="255397" y="24765"/>
                  </a:lnTo>
                  <a:lnTo>
                    <a:pt x="253987" y="25133"/>
                  </a:lnTo>
                  <a:lnTo>
                    <a:pt x="252806" y="25222"/>
                  </a:lnTo>
                  <a:lnTo>
                    <a:pt x="251155" y="25222"/>
                  </a:lnTo>
                  <a:lnTo>
                    <a:pt x="251155" y="33362"/>
                  </a:lnTo>
                  <a:lnTo>
                    <a:pt x="267792" y="28232"/>
                  </a:lnTo>
                  <a:lnTo>
                    <a:pt x="284518" y="0"/>
                  </a:lnTo>
                  <a:close/>
                </a:path>
                <a:path w="507365" h="33654">
                  <a:moveTo>
                    <a:pt x="326567" y="0"/>
                  </a:moveTo>
                  <a:lnTo>
                    <a:pt x="285737" y="0"/>
                  </a:lnTo>
                  <a:lnTo>
                    <a:pt x="285737" y="33274"/>
                  </a:lnTo>
                  <a:lnTo>
                    <a:pt x="296887" y="33274"/>
                  </a:lnTo>
                  <a:lnTo>
                    <a:pt x="296887" y="7861"/>
                  </a:lnTo>
                  <a:lnTo>
                    <a:pt x="315417" y="7861"/>
                  </a:lnTo>
                  <a:lnTo>
                    <a:pt x="315417" y="33274"/>
                  </a:lnTo>
                  <a:lnTo>
                    <a:pt x="326567" y="33274"/>
                  </a:lnTo>
                  <a:lnTo>
                    <a:pt x="326567" y="0"/>
                  </a:lnTo>
                  <a:close/>
                </a:path>
                <a:path w="507365" h="33654">
                  <a:moveTo>
                    <a:pt x="369862" y="0"/>
                  </a:moveTo>
                  <a:lnTo>
                    <a:pt x="358127" y="0"/>
                  </a:lnTo>
                  <a:lnTo>
                    <a:pt x="348691" y="16725"/>
                  </a:lnTo>
                  <a:lnTo>
                    <a:pt x="339509" y="0"/>
                  </a:lnTo>
                  <a:lnTo>
                    <a:pt x="327774" y="0"/>
                  </a:lnTo>
                  <a:lnTo>
                    <a:pt x="341363" y="22974"/>
                  </a:lnTo>
                  <a:lnTo>
                    <a:pt x="341350" y="24003"/>
                  </a:lnTo>
                  <a:lnTo>
                    <a:pt x="341147" y="24549"/>
                  </a:lnTo>
                  <a:lnTo>
                    <a:pt x="340741" y="24765"/>
                  </a:lnTo>
                  <a:lnTo>
                    <a:pt x="339331" y="25133"/>
                  </a:lnTo>
                  <a:lnTo>
                    <a:pt x="338150" y="25222"/>
                  </a:lnTo>
                  <a:lnTo>
                    <a:pt x="336499" y="25222"/>
                  </a:lnTo>
                  <a:lnTo>
                    <a:pt x="336499" y="33362"/>
                  </a:lnTo>
                  <a:lnTo>
                    <a:pt x="353136" y="28232"/>
                  </a:lnTo>
                  <a:lnTo>
                    <a:pt x="369862" y="0"/>
                  </a:lnTo>
                  <a:close/>
                </a:path>
                <a:path w="507365" h="33654">
                  <a:moveTo>
                    <a:pt x="381914" y="17170"/>
                  </a:moveTo>
                  <a:lnTo>
                    <a:pt x="366217" y="17170"/>
                  </a:lnTo>
                  <a:lnTo>
                    <a:pt x="366217" y="23329"/>
                  </a:lnTo>
                  <a:lnTo>
                    <a:pt x="381914" y="23329"/>
                  </a:lnTo>
                  <a:lnTo>
                    <a:pt x="381914" y="17170"/>
                  </a:lnTo>
                  <a:close/>
                </a:path>
                <a:path w="507365" h="33654">
                  <a:moveTo>
                    <a:pt x="425170" y="0"/>
                  </a:moveTo>
                  <a:lnTo>
                    <a:pt x="414108" y="0"/>
                  </a:lnTo>
                  <a:lnTo>
                    <a:pt x="414108" y="11823"/>
                  </a:lnTo>
                  <a:lnTo>
                    <a:pt x="396341" y="11823"/>
                  </a:lnTo>
                  <a:lnTo>
                    <a:pt x="396341" y="0"/>
                  </a:lnTo>
                  <a:lnTo>
                    <a:pt x="385241" y="0"/>
                  </a:lnTo>
                  <a:lnTo>
                    <a:pt x="385241" y="33274"/>
                  </a:lnTo>
                  <a:lnTo>
                    <a:pt x="396341" y="33274"/>
                  </a:lnTo>
                  <a:lnTo>
                    <a:pt x="396341" y="20548"/>
                  </a:lnTo>
                  <a:lnTo>
                    <a:pt x="414108" y="20548"/>
                  </a:lnTo>
                  <a:lnTo>
                    <a:pt x="414108" y="33274"/>
                  </a:lnTo>
                  <a:lnTo>
                    <a:pt x="425170" y="33274"/>
                  </a:lnTo>
                  <a:lnTo>
                    <a:pt x="425170" y="0"/>
                  </a:lnTo>
                  <a:close/>
                </a:path>
                <a:path w="507365" h="33654">
                  <a:moveTo>
                    <a:pt x="464553" y="8039"/>
                  </a:moveTo>
                  <a:lnTo>
                    <a:pt x="464515" y="0"/>
                  </a:lnTo>
                  <a:lnTo>
                    <a:pt x="428853" y="0"/>
                  </a:lnTo>
                  <a:lnTo>
                    <a:pt x="428853" y="33274"/>
                  </a:lnTo>
                  <a:lnTo>
                    <a:pt x="464515" y="33274"/>
                  </a:lnTo>
                  <a:lnTo>
                    <a:pt x="464515" y="25222"/>
                  </a:lnTo>
                  <a:lnTo>
                    <a:pt x="439966" y="25400"/>
                  </a:lnTo>
                  <a:lnTo>
                    <a:pt x="439966" y="20320"/>
                  </a:lnTo>
                  <a:lnTo>
                    <a:pt x="460730" y="20320"/>
                  </a:lnTo>
                  <a:lnTo>
                    <a:pt x="460730" y="12446"/>
                  </a:lnTo>
                  <a:lnTo>
                    <a:pt x="439966" y="12446"/>
                  </a:lnTo>
                  <a:lnTo>
                    <a:pt x="439966" y="8039"/>
                  </a:lnTo>
                  <a:lnTo>
                    <a:pt x="464553" y="8039"/>
                  </a:lnTo>
                  <a:close/>
                </a:path>
                <a:path w="507365" h="33654">
                  <a:moveTo>
                    <a:pt x="506869" y="8864"/>
                  </a:moveTo>
                  <a:lnTo>
                    <a:pt x="506501" y="7683"/>
                  </a:lnTo>
                  <a:lnTo>
                    <a:pt x="506272" y="6946"/>
                  </a:lnTo>
                  <a:lnTo>
                    <a:pt x="503910" y="3619"/>
                  </a:lnTo>
                  <a:lnTo>
                    <a:pt x="502246" y="2324"/>
                  </a:lnTo>
                  <a:lnTo>
                    <a:pt x="497954" y="457"/>
                  </a:lnTo>
                  <a:lnTo>
                    <a:pt x="496887" y="266"/>
                  </a:lnTo>
                  <a:lnTo>
                    <a:pt x="496887" y="10147"/>
                  </a:lnTo>
                  <a:lnTo>
                    <a:pt x="496887" y="12395"/>
                  </a:lnTo>
                  <a:lnTo>
                    <a:pt x="492290" y="14655"/>
                  </a:lnTo>
                  <a:lnTo>
                    <a:pt x="478675" y="14655"/>
                  </a:lnTo>
                  <a:lnTo>
                    <a:pt x="478675" y="7734"/>
                  </a:lnTo>
                  <a:lnTo>
                    <a:pt x="492633" y="7708"/>
                  </a:lnTo>
                  <a:lnTo>
                    <a:pt x="496887" y="10147"/>
                  </a:lnTo>
                  <a:lnTo>
                    <a:pt x="496887" y="266"/>
                  </a:lnTo>
                  <a:lnTo>
                    <a:pt x="495490" y="0"/>
                  </a:lnTo>
                  <a:lnTo>
                    <a:pt x="467575" y="0"/>
                  </a:lnTo>
                  <a:lnTo>
                    <a:pt x="467575" y="33274"/>
                  </a:lnTo>
                  <a:lnTo>
                    <a:pt x="478675" y="33274"/>
                  </a:lnTo>
                  <a:lnTo>
                    <a:pt x="478675" y="22517"/>
                  </a:lnTo>
                  <a:lnTo>
                    <a:pt x="497370" y="22517"/>
                  </a:lnTo>
                  <a:lnTo>
                    <a:pt x="500722" y="21539"/>
                  </a:lnTo>
                  <a:lnTo>
                    <a:pt x="505637" y="17614"/>
                  </a:lnTo>
                  <a:lnTo>
                    <a:pt x="506869" y="14833"/>
                  </a:lnTo>
                  <a:lnTo>
                    <a:pt x="506869" y="14655"/>
                  </a:lnTo>
                  <a:lnTo>
                    <a:pt x="506869" y="8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47309" y="636950"/>
            <a:ext cx="1210310" cy="127000"/>
          </a:xfrm>
          <a:custGeom>
            <a:avLst/>
            <a:gdLst/>
            <a:ahLst/>
            <a:cxnLst/>
            <a:rect l="l" t="t" r="r" b="b"/>
            <a:pathLst>
              <a:path w="1210310" h="127000">
                <a:moveTo>
                  <a:pt x="149352" y="33718"/>
                </a:moveTo>
                <a:lnTo>
                  <a:pt x="147967" y="29222"/>
                </a:lnTo>
                <a:lnTo>
                  <a:pt x="147104" y="26403"/>
                </a:lnTo>
                <a:lnTo>
                  <a:pt x="138099" y="13754"/>
                </a:lnTo>
                <a:lnTo>
                  <a:pt x="131775" y="8839"/>
                </a:lnTo>
                <a:lnTo>
                  <a:pt x="123634" y="5308"/>
                </a:lnTo>
                <a:lnTo>
                  <a:pt x="117297" y="2984"/>
                </a:lnTo>
                <a:lnTo>
                  <a:pt x="111417" y="1562"/>
                </a:lnTo>
                <a:lnTo>
                  <a:pt x="111417" y="38569"/>
                </a:lnTo>
                <a:lnTo>
                  <a:pt x="111417" y="47104"/>
                </a:lnTo>
                <a:lnTo>
                  <a:pt x="93929" y="55714"/>
                </a:lnTo>
                <a:lnTo>
                  <a:pt x="42214" y="55714"/>
                </a:lnTo>
                <a:lnTo>
                  <a:pt x="42214" y="29387"/>
                </a:lnTo>
                <a:lnTo>
                  <a:pt x="95148" y="29311"/>
                </a:lnTo>
                <a:lnTo>
                  <a:pt x="111417" y="38569"/>
                </a:lnTo>
                <a:lnTo>
                  <a:pt x="111417" y="1562"/>
                </a:lnTo>
                <a:lnTo>
                  <a:pt x="110502" y="1333"/>
                </a:lnTo>
                <a:lnTo>
                  <a:pt x="103238" y="330"/>
                </a:lnTo>
                <a:lnTo>
                  <a:pt x="95529" y="0"/>
                </a:lnTo>
                <a:lnTo>
                  <a:pt x="0" y="0"/>
                </a:lnTo>
                <a:lnTo>
                  <a:pt x="0" y="126453"/>
                </a:lnTo>
                <a:lnTo>
                  <a:pt x="42214" y="126453"/>
                </a:lnTo>
                <a:lnTo>
                  <a:pt x="42214" y="85610"/>
                </a:lnTo>
                <a:lnTo>
                  <a:pt x="97066" y="85610"/>
                </a:lnTo>
                <a:lnTo>
                  <a:pt x="135343" y="74422"/>
                </a:lnTo>
                <a:lnTo>
                  <a:pt x="147447" y="55714"/>
                </a:lnTo>
                <a:lnTo>
                  <a:pt x="148475" y="52400"/>
                </a:lnTo>
                <a:lnTo>
                  <a:pt x="149352" y="42722"/>
                </a:lnTo>
                <a:lnTo>
                  <a:pt x="149352" y="33718"/>
                </a:lnTo>
                <a:close/>
              </a:path>
              <a:path w="1210310" h="127000">
                <a:moveTo>
                  <a:pt x="303999" y="0"/>
                </a:moveTo>
                <a:lnTo>
                  <a:pt x="259397" y="0"/>
                </a:lnTo>
                <a:lnTo>
                  <a:pt x="223507" y="63576"/>
                </a:lnTo>
                <a:lnTo>
                  <a:pt x="188645" y="0"/>
                </a:lnTo>
                <a:lnTo>
                  <a:pt x="144056" y="0"/>
                </a:lnTo>
                <a:lnTo>
                  <a:pt x="195656" y="87325"/>
                </a:lnTo>
                <a:lnTo>
                  <a:pt x="195770" y="89598"/>
                </a:lnTo>
                <a:lnTo>
                  <a:pt x="183464" y="95872"/>
                </a:lnTo>
                <a:lnTo>
                  <a:pt x="177203" y="95872"/>
                </a:lnTo>
                <a:lnTo>
                  <a:pt x="177203" y="126796"/>
                </a:lnTo>
                <a:lnTo>
                  <a:pt x="215569" y="122948"/>
                </a:lnTo>
                <a:lnTo>
                  <a:pt x="240423" y="107315"/>
                </a:lnTo>
                <a:lnTo>
                  <a:pt x="303999" y="0"/>
                </a:lnTo>
                <a:close/>
              </a:path>
              <a:path w="1210310" h="127000">
                <a:moveTo>
                  <a:pt x="463600" y="75476"/>
                </a:moveTo>
                <a:lnTo>
                  <a:pt x="461962" y="69888"/>
                </a:lnTo>
                <a:lnTo>
                  <a:pt x="461403" y="67957"/>
                </a:lnTo>
                <a:lnTo>
                  <a:pt x="457009" y="62026"/>
                </a:lnTo>
                <a:lnTo>
                  <a:pt x="420700" y="45681"/>
                </a:lnTo>
                <a:lnTo>
                  <a:pt x="420700" y="78943"/>
                </a:lnTo>
                <a:lnTo>
                  <a:pt x="420700" y="88404"/>
                </a:lnTo>
                <a:lnTo>
                  <a:pt x="418592" y="92189"/>
                </a:lnTo>
                <a:lnTo>
                  <a:pt x="410171" y="95948"/>
                </a:lnTo>
                <a:lnTo>
                  <a:pt x="403212" y="96888"/>
                </a:lnTo>
                <a:lnTo>
                  <a:pt x="389267" y="96888"/>
                </a:lnTo>
                <a:lnTo>
                  <a:pt x="383362" y="96735"/>
                </a:lnTo>
                <a:lnTo>
                  <a:pt x="348246" y="96545"/>
                </a:lnTo>
                <a:lnTo>
                  <a:pt x="348246" y="69888"/>
                </a:lnTo>
                <a:lnTo>
                  <a:pt x="400253" y="69888"/>
                </a:lnTo>
                <a:lnTo>
                  <a:pt x="420700" y="78943"/>
                </a:lnTo>
                <a:lnTo>
                  <a:pt x="420700" y="45681"/>
                </a:lnTo>
                <a:lnTo>
                  <a:pt x="417690" y="45224"/>
                </a:lnTo>
                <a:lnTo>
                  <a:pt x="407009" y="44373"/>
                </a:lnTo>
                <a:lnTo>
                  <a:pt x="395071" y="44094"/>
                </a:lnTo>
                <a:lnTo>
                  <a:pt x="348246" y="44094"/>
                </a:lnTo>
                <a:lnTo>
                  <a:pt x="348246" y="28028"/>
                </a:lnTo>
                <a:lnTo>
                  <a:pt x="454025" y="28028"/>
                </a:lnTo>
                <a:lnTo>
                  <a:pt x="454025" y="177"/>
                </a:lnTo>
                <a:lnTo>
                  <a:pt x="308610" y="177"/>
                </a:lnTo>
                <a:lnTo>
                  <a:pt x="308610" y="126619"/>
                </a:lnTo>
                <a:lnTo>
                  <a:pt x="400367" y="126619"/>
                </a:lnTo>
                <a:lnTo>
                  <a:pt x="440016" y="120027"/>
                </a:lnTo>
                <a:lnTo>
                  <a:pt x="461594" y="96888"/>
                </a:lnTo>
                <a:lnTo>
                  <a:pt x="462661" y="93891"/>
                </a:lnTo>
                <a:lnTo>
                  <a:pt x="463600" y="85102"/>
                </a:lnTo>
                <a:lnTo>
                  <a:pt x="463600" y="75476"/>
                </a:lnTo>
                <a:close/>
              </a:path>
              <a:path w="1210310" h="127000">
                <a:moveTo>
                  <a:pt x="637374" y="126453"/>
                </a:moveTo>
                <a:lnTo>
                  <a:pt x="625614" y="104749"/>
                </a:lnTo>
                <a:lnTo>
                  <a:pt x="610158" y="76212"/>
                </a:lnTo>
                <a:lnTo>
                  <a:pt x="589775" y="38620"/>
                </a:lnTo>
                <a:lnTo>
                  <a:pt x="568858" y="0"/>
                </a:lnTo>
                <a:lnTo>
                  <a:pt x="567664" y="0"/>
                </a:lnTo>
                <a:lnTo>
                  <a:pt x="567664" y="76212"/>
                </a:lnTo>
                <a:lnTo>
                  <a:pt x="526821" y="76212"/>
                </a:lnTo>
                <a:lnTo>
                  <a:pt x="547319" y="38620"/>
                </a:lnTo>
                <a:lnTo>
                  <a:pt x="567664" y="76212"/>
                </a:lnTo>
                <a:lnTo>
                  <a:pt x="567664" y="0"/>
                </a:lnTo>
                <a:lnTo>
                  <a:pt x="525627" y="0"/>
                </a:lnTo>
                <a:lnTo>
                  <a:pt x="457098" y="126453"/>
                </a:lnTo>
                <a:lnTo>
                  <a:pt x="499643" y="126453"/>
                </a:lnTo>
                <a:lnTo>
                  <a:pt x="511441" y="104749"/>
                </a:lnTo>
                <a:lnTo>
                  <a:pt x="583044" y="104749"/>
                </a:lnTo>
                <a:lnTo>
                  <a:pt x="594829" y="126453"/>
                </a:lnTo>
                <a:lnTo>
                  <a:pt x="637374" y="126453"/>
                </a:lnTo>
                <a:close/>
              </a:path>
              <a:path w="1210310" h="127000">
                <a:moveTo>
                  <a:pt x="874560" y="0"/>
                </a:moveTo>
                <a:lnTo>
                  <a:pt x="832523" y="0"/>
                </a:lnTo>
                <a:lnTo>
                  <a:pt x="832523" y="95529"/>
                </a:lnTo>
                <a:lnTo>
                  <a:pt x="778865" y="95529"/>
                </a:lnTo>
                <a:lnTo>
                  <a:pt x="778865" y="0"/>
                </a:lnTo>
                <a:lnTo>
                  <a:pt x="736828" y="0"/>
                </a:lnTo>
                <a:lnTo>
                  <a:pt x="736828" y="95529"/>
                </a:lnTo>
                <a:lnTo>
                  <a:pt x="683336" y="95529"/>
                </a:lnTo>
                <a:lnTo>
                  <a:pt x="683336" y="279"/>
                </a:lnTo>
                <a:lnTo>
                  <a:pt x="641134" y="279"/>
                </a:lnTo>
                <a:lnTo>
                  <a:pt x="641134" y="95529"/>
                </a:lnTo>
                <a:lnTo>
                  <a:pt x="641134" y="126009"/>
                </a:lnTo>
                <a:lnTo>
                  <a:pt x="874560" y="126009"/>
                </a:lnTo>
                <a:lnTo>
                  <a:pt x="874560" y="96037"/>
                </a:lnTo>
                <a:lnTo>
                  <a:pt x="874560" y="95529"/>
                </a:lnTo>
                <a:lnTo>
                  <a:pt x="874560" y="0"/>
                </a:lnTo>
                <a:close/>
              </a:path>
              <a:path w="1210310" h="127000">
                <a:moveTo>
                  <a:pt x="1209814" y="126453"/>
                </a:moveTo>
                <a:lnTo>
                  <a:pt x="1198054" y="104749"/>
                </a:lnTo>
                <a:lnTo>
                  <a:pt x="1182598" y="76212"/>
                </a:lnTo>
                <a:lnTo>
                  <a:pt x="1162215" y="38620"/>
                </a:lnTo>
                <a:lnTo>
                  <a:pt x="1141298" y="0"/>
                </a:lnTo>
                <a:lnTo>
                  <a:pt x="1140104" y="0"/>
                </a:lnTo>
                <a:lnTo>
                  <a:pt x="1140104" y="76212"/>
                </a:lnTo>
                <a:lnTo>
                  <a:pt x="1099261" y="76212"/>
                </a:lnTo>
                <a:lnTo>
                  <a:pt x="1119759" y="38620"/>
                </a:lnTo>
                <a:lnTo>
                  <a:pt x="1140104" y="76212"/>
                </a:lnTo>
                <a:lnTo>
                  <a:pt x="1140104" y="0"/>
                </a:lnTo>
                <a:lnTo>
                  <a:pt x="1098067" y="0"/>
                </a:lnTo>
                <a:lnTo>
                  <a:pt x="1031087" y="123583"/>
                </a:lnTo>
                <a:lnTo>
                  <a:pt x="965123" y="57924"/>
                </a:lnTo>
                <a:lnTo>
                  <a:pt x="1031417" y="0"/>
                </a:lnTo>
                <a:lnTo>
                  <a:pt x="979131" y="0"/>
                </a:lnTo>
                <a:lnTo>
                  <a:pt x="930948" y="43916"/>
                </a:lnTo>
                <a:lnTo>
                  <a:pt x="930948" y="0"/>
                </a:lnTo>
                <a:lnTo>
                  <a:pt x="888733" y="0"/>
                </a:lnTo>
                <a:lnTo>
                  <a:pt x="888733" y="126453"/>
                </a:lnTo>
                <a:lnTo>
                  <a:pt x="930948" y="126453"/>
                </a:lnTo>
                <a:lnTo>
                  <a:pt x="930948" y="73482"/>
                </a:lnTo>
                <a:lnTo>
                  <a:pt x="982205" y="126453"/>
                </a:lnTo>
                <a:lnTo>
                  <a:pt x="1029538" y="126453"/>
                </a:lnTo>
                <a:lnTo>
                  <a:pt x="1033983" y="126453"/>
                </a:lnTo>
                <a:lnTo>
                  <a:pt x="1072083" y="126453"/>
                </a:lnTo>
                <a:lnTo>
                  <a:pt x="1083881" y="104749"/>
                </a:lnTo>
                <a:lnTo>
                  <a:pt x="1155484" y="104749"/>
                </a:lnTo>
                <a:lnTo>
                  <a:pt x="1167269" y="126453"/>
                </a:lnTo>
                <a:lnTo>
                  <a:pt x="1209814" y="126453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514376" y="666439"/>
            <a:ext cx="42545" cy="96520"/>
          </a:xfrm>
          <a:custGeom>
            <a:avLst/>
            <a:gdLst/>
            <a:ahLst/>
            <a:cxnLst/>
            <a:rect l="l" t="t" r="r" b="b"/>
            <a:pathLst>
              <a:path w="42545" h="96520">
                <a:moveTo>
                  <a:pt x="0" y="96520"/>
                </a:moveTo>
                <a:lnTo>
                  <a:pt x="42379" y="96520"/>
                </a:lnTo>
                <a:lnTo>
                  <a:pt x="42379" y="0"/>
                </a:lnTo>
                <a:lnTo>
                  <a:pt x="0" y="0"/>
                </a:lnTo>
                <a:lnTo>
                  <a:pt x="0" y="96520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514376" y="634219"/>
            <a:ext cx="661670" cy="132715"/>
          </a:xfrm>
          <a:custGeom>
            <a:avLst/>
            <a:gdLst/>
            <a:ahLst/>
            <a:cxnLst/>
            <a:rect l="l" t="t" r="r" b="b"/>
            <a:pathLst>
              <a:path w="661670" h="132715">
                <a:moveTo>
                  <a:pt x="155155" y="3009"/>
                </a:moveTo>
                <a:lnTo>
                  <a:pt x="0" y="3009"/>
                </a:lnTo>
                <a:lnTo>
                  <a:pt x="0" y="32219"/>
                </a:lnTo>
                <a:lnTo>
                  <a:pt x="112776" y="32219"/>
                </a:lnTo>
                <a:lnTo>
                  <a:pt x="112776" y="128739"/>
                </a:lnTo>
                <a:lnTo>
                  <a:pt x="155155" y="128739"/>
                </a:lnTo>
                <a:lnTo>
                  <a:pt x="155155" y="32219"/>
                </a:lnTo>
                <a:lnTo>
                  <a:pt x="155155" y="3009"/>
                </a:lnTo>
                <a:close/>
              </a:path>
              <a:path w="661670" h="132715">
                <a:moveTo>
                  <a:pt x="331152" y="66471"/>
                </a:moveTo>
                <a:lnTo>
                  <a:pt x="314617" y="25222"/>
                </a:lnTo>
                <a:lnTo>
                  <a:pt x="286893" y="7073"/>
                </a:lnTo>
                <a:lnTo>
                  <a:pt x="286893" y="59410"/>
                </a:lnTo>
                <a:lnTo>
                  <a:pt x="286893" y="73533"/>
                </a:lnTo>
                <a:lnTo>
                  <a:pt x="255168" y="100647"/>
                </a:lnTo>
                <a:lnTo>
                  <a:pt x="242303" y="100647"/>
                </a:lnTo>
                <a:lnTo>
                  <a:pt x="210515" y="73533"/>
                </a:lnTo>
                <a:lnTo>
                  <a:pt x="210553" y="59410"/>
                </a:lnTo>
                <a:lnTo>
                  <a:pt x="241960" y="32296"/>
                </a:lnTo>
                <a:lnTo>
                  <a:pt x="254825" y="32296"/>
                </a:lnTo>
                <a:lnTo>
                  <a:pt x="286893" y="59410"/>
                </a:lnTo>
                <a:lnTo>
                  <a:pt x="286893" y="7073"/>
                </a:lnTo>
                <a:lnTo>
                  <a:pt x="281190" y="4851"/>
                </a:lnTo>
                <a:lnTo>
                  <a:pt x="270903" y="2159"/>
                </a:lnTo>
                <a:lnTo>
                  <a:pt x="260045" y="546"/>
                </a:lnTo>
                <a:lnTo>
                  <a:pt x="248615" y="0"/>
                </a:lnTo>
                <a:lnTo>
                  <a:pt x="237566" y="546"/>
                </a:lnTo>
                <a:lnTo>
                  <a:pt x="197980" y="13360"/>
                </a:lnTo>
                <a:lnTo>
                  <a:pt x="168376" y="48577"/>
                </a:lnTo>
                <a:lnTo>
                  <a:pt x="165569" y="66471"/>
                </a:lnTo>
                <a:lnTo>
                  <a:pt x="166293" y="75641"/>
                </a:lnTo>
                <a:lnTo>
                  <a:pt x="189979" y="113741"/>
                </a:lnTo>
                <a:lnTo>
                  <a:pt x="227088" y="130441"/>
                </a:lnTo>
                <a:lnTo>
                  <a:pt x="248793" y="132600"/>
                </a:lnTo>
                <a:lnTo>
                  <a:pt x="260210" y="132067"/>
                </a:lnTo>
                <a:lnTo>
                  <a:pt x="299897" y="119253"/>
                </a:lnTo>
                <a:lnTo>
                  <a:pt x="328485" y="84328"/>
                </a:lnTo>
                <a:lnTo>
                  <a:pt x="330492" y="75565"/>
                </a:lnTo>
                <a:lnTo>
                  <a:pt x="331152" y="66471"/>
                </a:lnTo>
                <a:close/>
              </a:path>
              <a:path w="661670" h="132715">
                <a:moveTo>
                  <a:pt x="485622" y="2730"/>
                </a:moveTo>
                <a:lnTo>
                  <a:pt x="363283" y="2730"/>
                </a:lnTo>
                <a:lnTo>
                  <a:pt x="361238" y="24358"/>
                </a:lnTo>
                <a:lnTo>
                  <a:pt x="358190" y="44983"/>
                </a:lnTo>
                <a:lnTo>
                  <a:pt x="349097" y="83223"/>
                </a:lnTo>
                <a:lnTo>
                  <a:pt x="335940" y="95173"/>
                </a:lnTo>
                <a:lnTo>
                  <a:pt x="330466" y="95173"/>
                </a:lnTo>
                <a:lnTo>
                  <a:pt x="330466" y="129184"/>
                </a:lnTo>
                <a:lnTo>
                  <a:pt x="373037" y="117665"/>
                </a:lnTo>
                <a:lnTo>
                  <a:pt x="391604" y="79082"/>
                </a:lnTo>
                <a:lnTo>
                  <a:pt x="401726" y="32639"/>
                </a:lnTo>
                <a:lnTo>
                  <a:pt x="443420" y="32639"/>
                </a:lnTo>
                <a:lnTo>
                  <a:pt x="443420" y="129184"/>
                </a:lnTo>
                <a:lnTo>
                  <a:pt x="485622" y="129184"/>
                </a:lnTo>
                <a:lnTo>
                  <a:pt x="485622" y="2730"/>
                </a:lnTo>
                <a:close/>
              </a:path>
              <a:path w="661670" h="132715">
                <a:moveTo>
                  <a:pt x="661631" y="66471"/>
                </a:moveTo>
                <a:lnTo>
                  <a:pt x="645096" y="25222"/>
                </a:lnTo>
                <a:lnTo>
                  <a:pt x="617372" y="7073"/>
                </a:lnTo>
                <a:lnTo>
                  <a:pt x="617372" y="59410"/>
                </a:lnTo>
                <a:lnTo>
                  <a:pt x="617372" y="73533"/>
                </a:lnTo>
                <a:lnTo>
                  <a:pt x="585647" y="100647"/>
                </a:lnTo>
                <a:lnTo>
                  <a:pt x="572770" y="100647"/>
                </a:lnTo>
                <a:lnTo>
                  <a:pt x="540994" y="73533"/>
                </a:lnTo>
                <a:lnTo>
                  <a:pt x="541020" y="59410"/>
                </a:lnTo>
                <a:lnTo>
                  <a:pt x="572439" y="32296"/>
                </a:lnTo>
                <a:lnTo>
                  <a:pt x="585304" y="32296"/>
                </a:lnTo>
                <a:lnTo>
                  <a:pt x="617372" y="59410"/>
                </a:lnTo>
                <a:lnTo>
                  <a:pt x="617372" y="7073"/>
                </a:lnTo>
                <a:lnTo>
                  <a:pt x="611670" y="4851"/>
                </a:lnTo>
                <a:lnTo>
                  <a:pt x="601370" y="2159"/>
                </a:lnTo>
                <a:lnTo>
                  <a:pt x="590524" y="546"/>
                </a:lnTo>
                <a:lnTo>
                  <a:pt x="579094" y="0"/>
                </a:lnTo>
                <a:lnTo>
                  <a:pt x="568032" y="546"/>
                </a:lnTo>
                <a:lnTo>
                  <a:pt x="528459" y="13360"/>
                </a:lnTo>
                <a:lnTo>
                  <a:pt x="498843" y="48577"/>
                </a:lnTo>
                <a:lnTo>
                  <a:pt x="496049" y="66471"/>
                </a:lnTo>
                <a:lnTo>
                  <a:pt x="496760" y="75641"/>
                </a:lnTo>
                <a:lnTo>
                  <a:pt x="520446" y="113741"/>
                </a:lnTo>
                <a:lnTo>
                  <a:pt x="557568" y="130441"/>
                </a:lnTo>
                <a:lnTo>
                  <a:pt x="579272" y="132600"/>
                </a:lnTo>
                <a:lnTo>
                  <a:pt x="590677" y="132067"/>
                </a:lnTo>
                <a:lnTo>
                  <a:pt x="630377" y="119253"/>
                </a:lnTo>
                <a:lnTo>
                  <a:pt x="658964" y="84328"/>
                </a:lnTo>
                <a:lnTo>
                  <a:pt x="660971" y="75565"/>
                </a:lnTo>
                <a:lnTo>
                  <a:pt x="661631" y="66471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98019" y="852748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70" h="85090">
                <a:moveTo>
                  <a:pt x="113042" y="84582"/>
                </a:moveTo>
                <a:lnTo>
                  <a:pt x="103327" y="66636"/>
                </a:lnTo>
                <a:lnTo>
                  <a:pt x="94843" y="50977"/>
                </a:lnTo>
                <a:lnTo>
                  <a:pt x="76631" y="17373"/>
                </a:lnTo>
                <a:lnTo>
                  <a:pt x="74752" y="13906"/>
                </a:lnTo>
                <a:lnTo>
                  <a:pt x="74752" y="50977"/>
                </a:lnTo>
                <a:lnTo>
                  <a:pt x="38303" y="50977"/>
                </a:lnTo>
                <a:lnTo>
                  <a:pt x="56591" y="17373"/>
                </a:lnTo>
                <a:lnTo>
                  <a:pt x="74752" y="50977"/>
                </a:lnTo>
                <a:lnTo>
                  <a:pt x="74752" y="13906"/>
                </a:lnTo>
                <a:lnTo>
                  <a:pt x="67221" y="0"/>
                </a:lnTo>
                <a:lnTo>
                  <a:pt x="45834" y="0"/>
                </a:lnTo>
                <a:lnTo>
                  <a:pt x="0" y="84582"/>
                </a:lnTo>
                <a:lnTo>
                  <a:pt x="20129" y="84582"/>
                </a:lnTo>
                <a:lnTo>
                  <a:pt x="29832" y="66636"/>
                </a:lnTo>
                <a:lnTo>
                  <a:pt x="83223" y="66636"/>
                </a:lnTo>
                <a:lnTo>
                  <a:pt x="92925" y="84582"/>
                </a:lnTo>
                <a:lnTo>
                  <a:pt x="113042" y="84582"/>
                </a:lnTo>
                <a:close/>
              </a:path>
              <a:path w="712470" h="85090">
                <a:moveTo>
                  <a:pt x="214325" y="22555"/>
                </a:moveTo>
                <a:lnTo>
                  <a:pt x="212813" y="17653"/>
                </a:lnTo>
                <a:lnTo>
                  <a:pt x="210820" y="14859"/>
                </a:lnTo>
                <a:lnTo>
                  <a:pt x="206794" y="9194"/>
                </a:lnTo>
                <a:lnTo>
                  <a:pt x="202565" y="5905"/>
                </a:lnTo>
                <a:lnTo>
                  <a:pt x="196037" y="3086"/>
                </a:lnTo>
                <a:lnTo>
                  <a:pt x="196037" y="24460"/>
                </a:lnTo>
                <a:lnTo>
                  <a:pt x="196037" y="32918"/>
                </a:lnTo>
                <a:lnTo>
                  <a:pt x="180492" y="42062"/>
                </a:lnTo>
                <a:lnTo>
                  <a:pt x="137845" y="42062"/>
                </a:lnTo>
                <a:lnTo>
                  <a:pt x="137845" y="14973"/>
                </a:lnTo>
                <a:lnTo>
                  <a:pt x="148678" y="14973"/>
                </a:lnTo>
                <a:lnTo>
                  <a:pt x="181317" y="14922"/>
                </a:lnTo>
                <a:lnTo>
                  <a:pt x="196037" y="24460"/>
                </a:lnTo>
                <a:lnTo>
                  <a:pt x="196037" y="3086"/>
                </a:lnTo>
                <a:lnTo>
                  <a:pt x="191668" y="1181"/>
                </a:lnTo>
                <a:lnTo>
                  <a:pt x="185394" y="0"/>
                </a:lnTo>
                <a:lnTo>
                  <a:pt x="118541" y="0"/>
                </a:lnTo>
                <a:lnTo>
                  <a:pt x="118541" y="84582"/>
                </a:lnTo>
                <a:lnTo>
                  <a:pt x="137845" y="84582"/>
                </a:lnTo>
                <a:lnTo>
                  <a:pt x="137845" y="57150"/>
                </a:lnTo>
                <a:lnTo>
                  <a:pt x="181521" y="57150"/>
                </a:lnTo>
                <a:lnTo>
                  <a:pt x="214325" y="37871"/>
                </a:lnTo>
                <a:lnTo>
                  <a:pt x="214325" y="22555"/>
                </a:lnTo>
                <a:close/>
              </a:path>
              <a:path w="712470" h="85090">
                <a:moveTo>
                  <a:pt x="318452" y="0"/>
                </a:moveTo>
                <a:lnTo>
                  <a:pt x="222669" y="0"/>
                </a:lnTo>
                <a:lnTo>
                  <a:pt x="222669" y="16116"/>
                </a:lnTo>
                <a:lnTo>
                  <a:pt x="222669" y="16459"/>
                </a:lnTo>
                <a:lnTo>
                  <a:pt x="261188" y="16459"/>
                </a:lnTo>
                <a:lnTo>
                  <a:pt x="261188" y="84582"/>
                </a:lnTo>
                <a:lnTo>
                  <a:pt x="280504" y="84582"/>
                </a:lnTo>
                <a:lnTo>
                  <a:pt x="280504" y="16459"/>
                </a:lnTo>
                <a:lnTo>
                  <a:pt x="318452" y="16459"/>
                </a:lnTo>
                <a:lnTo>
                  <a:pt x="318452" y="0"/>
                </a:lnTo>
                <a:close/>
              </a:path>
              <a:path w="712470" h="85090">
                <a:moveTo>
                  <a:pt x="428180" y="0"/>
                </a:moveTo>
                <a:lnTo>
                  <a:pt x="408978" y="0"/>
                </a:lnTo>
                <a:lnTo>
                  <a:pt x="348399" y="62179"/>
                </a:lnTo>
                <a:lnTo>
                  <a:pt x="348399" y="0"/>
                </a:lnTo>
                <a:lnTo>
                  <a:pt x="329082" y="0"/>
                </a:lnTo>
                <a:lnTo>
                  <a:pt x="329082" y="84582"/>
                </a:lnTo>
                <a:lnTo>
                  <a:pt x="348399" y="84582"/>
                </a:lnTo>
                <a:lnTo>
                  <a:pt x="408978" y="22288"/>
                </a:lnTo>
                <a:lnTo>
                  <a:pt x="408978" y="84582"/>
                </a:lnTo>
                <a:lnTo>
                  <a:pt x="428180" y="84582"/>
                </a:lnTo>
                <a:lnTo>
                  <a:pt x="428180" y="0"/>
                </a:lnTo>
                <a:close/>
              </a:path>
              <a:path w="712470" h="85090">
                <a:moveTo>
                  <a:pt x="528993" y="84582"/>
                </a:moveTo>
                <a:lnTo>
                  <a:pt x="476072" y="38747"/>
                </a:lnTo>
                <a:lnTo>
                  <a:pt x="527278" y="0"/>
                </a:lnTo>
                <a:lnTo>
                  <a:pt x="500189" y="0"/>
                </a:lnTo>
                <a:lnTo>
                  <a:pt x="459828" y="31661"/>
                </a:lnTo>
                <a:lnTo>
                  <a:pt x="459828" y="0"/>
                </a:lnTo>
                <a:lnTo>
                  <a:pt x="440524" y="0"/>
                </a:lnTo>
                <a:lnTo>
                  <a:pt x="440524" y="84582"/>
                </a:lnTo>
                <a:lnTo>
                  <a:pt x="459828" y="84582"/>
                </a:lnTo>
                <a:lnTo>
                  <a:pt x="459828" y="46520"/>
                </a:lnTo>
                <a:lnTo>
                  <a:pt x="502361" y="84582"/>
                </a:lnTo>
                <a:lnTo>
                  <a:pt x="528993" y="84582"/>
                </a:lnTo>
                <a:close/>
              </a:path>
              <a:path w="712470" h="85090">
                <a:moveTo>
                  <a:pt x="632320" y="0"/>
                </a:moveTo>
                <a:lnTo>
                  <a:pt x="611632" y="0"/>
                </a:lnTo>
                <a:lnTo>
                  <a:pt x="579628" y="54749"/>
                </a:lnTo>
                <a:lnTo>
                  <a:pt x="550138" y="0"/>
                </a:lnTo>
                <a:lnTo>
                  <a:pt x="529450" y="0"/>
                </a:lnTo>
                <a:lnTo>
                  <a:pt x="563968" y="62407"/>
                </a:lnTo>
                <a:lnTo>
                  <a:pt x="564464" y="64084"/>
                </a:lnTo>
                <a:lnTo>
                  <a:pt x="564540" y="67856"/>
                </a:lnTo>
                <a:lnTo>
                  <a:pt x="560235" y="69265"/>
                </a:lnTo>
                <a:lnTo>
                  <a:pt x="551624" y="69265"/>
                </a:lnTo>
                <a:lnTo>
                  <a:pt x="551624" y="84810"/>
                </a:lnTo>
                <a:lnTo>
                  <a:pt x="589800" y="71780"/>
                </a:lnTo>
                <a:lnTo>
                  <a:pt x="632320" y="0"/>
                </a:lnTo>
                <a:close/>
              </a:path>
              <a:path w="712470" h="85090">
                <a:moveTo>
                  <a:pt x="712330" y="0"/>
                </a:moveTo>
                <a:lnTo>
                  <a:pt x="639406" y="0"/>
                </a:lnTo>
                <a:lnTo>
                  <a:pt x="638746" y="7785"/>
                </a:lnTo>
                <a:lnTo>
                  <a:pt x="637908" y="15367"/>
                </a:lnTo>
                <a:lnTo>
                  <a:pt x="628662" y="57721"/>
                </a:lnTo>
                <a:lnTo>
                  <a:pt x="622566" y="67094"/>
                </a:lnTo>
                <a:lnTo>
                  <a:pt x="617461" y="67094"/>
                </a:lnTo>
                <a:lnTo>
                  <a:pt x="617461" y="84582"/>
                </a:lnTo>
                <a:lnTo>
                  <a:pt x="647992" y="55981"/>
                </a:lnTo>
                <a:lnTo>
                  <a:pt x="656894" y="15430"/>
                </a:lnTo>
                <a:lnTo>
                  <a:pt x="693013" y="15430"/>
                </a:lnTo>
                <a:lnTo>
                  <a:pt x="693013" y="84582"/>
                </a:lnTo>
                <a:lnTo>
                  <a:pt x="712330" y="84582"/>
                </a:lnTo>
                <a:lnTo>
                  <a:pt x="712330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586" y="852508"/>
            <a:ext cx="315356" cy="8721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6266713" y="6607271"/>
            <a:ext cx="1468120" cy="161925"/>
          </a:xfrm>
          <a:custGeom>
            <a:avLst/>
            <a:gdLst/>
            <a:ahLst/>
            <a:cxnLst/>
            <a:rect l="l" t="t" r="r" b="b"/>
            <a:pathLst>
              <a:path w="1468120" h="161925">
                <a:moveTo>
                  <a:pt x="154990" y="106908"/>
                </a:moveTo>
                <a:lnTo>
                  <a:pt x="126707" y="80060"/>
                </a:lnTo>
                <a:lnTo>
                  <a:pt x="112102" y="77114"/>
                </a:lnTo>
                <a:lnTo>
                  <a:pt x="112102" y="110388"/>
                </a:lnTo>
                <a:lnTo>
                  <a:pt x="112102" y="119837"/>
                </a:lnTo>
                <a:lnTo>
                  <a:pt x="109994" y="123634"/>
                </a:lnTo>
                <a:lnTo>
                  <a:pt x="101561" y="127393"/>
                </a:lnTo>
                <a:lnTo>
                  <a:pt x="94615" y="128320"/>
                </a:lnTo>
                <a:lnTo>
                  <a:pt x="80657" y="128320"/>
                </a:lnTo>
                <a:lnTo>
                  <a:pt x="74764" y="128181"/>
                </a:lnTo>
                <a:lnTo>
                  <a:pt x="39649" y="127990"/>
                </a:lnTo>
                <a:lnTo>
                  <a:pt x="39649" y="101333"/>
                </a:lnTo>
                <a:lnTo>
                  <a:pt x="91655" y="101333"/>
                </a:lnTo>
                <a:lnTo>
                  <a:pt x="112102" y="110388"/>
                </a:lnTo>
                <a:lnTo>
                  <a:pt x="112102" y="77114"/>
                </a:lnTo>
                <a:lnTo>
                  <a:pt x="109093" y="76657"/>
                </a:lnTo>
                <a:lnTo>
                  <a:pt x="98399" y="75806"/>
                </a:lnTo>
                <a:lnTo>
                  <a:pt x="86461" y="75526"/>
                </a:lnTo>
                <a:lnTo>
                  <a:pt x="39649" y="75526"/>
                </a:lnTo>
                <a:lnTo>
                  <a:pt x="39649" y="59461"/>
                </a:lnTo>
                <a:lnTo>
                  <a:pt x="145415" y="59461"/>
                </a:lnTo>
                <a:lnTo>
                  <a:pt x="145415" y="31610"/>
                </a:lnTo>
                <a:lnTo>
                  <a:pt x="0" y="31610"/>
                </a:lnTo>
                <a:lnTo>
                  <a:pt x="0" y="158064"/>
                </a:lnTo>
                <a:lnTo>
                  <a:pt x="91757" y="158064"/>
                </a:lnTo>
                <a:lnTo>
                  <a:pt x="131406" y="151460"/>
                </a:lnTo>
                <a:lnTo>
                  <a:pt x="154990" y="116535"/>
                </a:lnTo>
                <a:lnTo>
                  <a:pt x="154990" y="106908"/>
                </a:lnTo>
                <a:close/>
              </a:path>
              <a:path w="1468120" h="161925">
                <a:moveTo>
                  <a:pt x="299466" y="31978"/>
                </a:moveTo>
                <a:lnTo>
                  <a:pt x="163880" y="31978"/>
                </a:lnTo>
                <a:lnTo>
                  <a:pt x="163880" y="62458"/>
                </a:lnTo>
                <a:lnTo>
                  <a:pt x="163880" y="78968"/>
                </a:lnTo>
                <a:lnTo>
                  <a:pt x="163880" y="108178"/>
                </a:lnTo>
                <a:lnTo>
                  <a:pt x="163880" y="127228"/>
                </a:lnTo>
                <a:lnTo>
                  <a:pt x="163880" y="128498"/>
                </a:lnTo>
                <a:lnTo>
                  <a:pt x="163880" y="157708"/>
                </a:lnTo>
                <a:lnTo>
                  <a:pt x="299377" y="157708"/>
                </a:lnTo>
                <a:lnTo>
                  <a:pt x="299377" y="128498"/>
                </a:lnTo>
                <a:lnTo>
                  <a:pt x="299377" y="127228"/>
                </a:lnTo>
                <a:lnTo>
                  <a:pt x="221919" y="127228"/>
                </a:lnTo>
                <a:lnTo>
                  <a:pt x="221919" y="128498"/>
                </a:lnTo>
                <a:lnTo>
                  <a:pt x="206082" y="128498"/>
                </a:lnTo>
                <a:lnTo>
                  <a:pt x="206082" y="127228"/>
                </a:lnTo>
                <a:lnTo>
                  <a:pt x="206082" y="108178"/>
                </a:lnTo>
                <a:lnTo>
                  <a:pt x="285026" y="108178"/>
                </a:lnTo>
                <a:lnTo>
                  <a:pt x="285026" y="78968"/>
                </a:lnTo>
                <a:lnTo>
                  <a:pt x="206082" y="78968"/>
                </a:lnTo>
                <a:lnTo>
                  <a:pt x="206082" y="62458"/>
                </a:lnTo>
                <a:lnTo>
                  <a:pt x="299466" y="62458"/>
                </a:lnTo>
                <a:lnTo>
                  <a:pt x="299466" y="31978"/>
                </a:lnTo>
                <a:close/>
              </a:path>
              <a:path w="1468120" h="161925">
                <a:moveTo>
                  <a:pt x="430098" y="0"/>
                </a:moveTo>
                <a:lnTo>
                  <a:pt x="407377" y="0"/>
                </a:lnTo>
                <a:lnTo>
                  <a:pt x="407377" y="5245"/>
                </a:lnTo>
                <a:lnTo>
                  <a:pt x="405523" y="9626"/>
                </a:lnTo>
                <a:lnTo>
                  <a:pt x="398119" y="16687"/>
                </a:lnTo>
                <a:lnTo>
                  <a:pt x="393471" y="18453"/>
                </a:lnTo>
                <a:lnTo>
                  <a:pt x="382193" y="18453"/>
                </a:lnTo>
                <a:lnTo>
                  <a:pt x="377494" y="16687"/>
                </a:lnTo>
                <a:lnTo>
                  <a:pt x="370090" y="9626"/>
                </a:lnTo>
                <a:lnTo>
                  <a:pt x="368249" y="5245"/>
                </a:lnTo>
                <a:lnTo>
                  <a:pt x="368249" y="0"/>
                </a:lnTo>
                <a:lnTo>
                  <a:pt x="345516" y="0"/>
                </a:lnTo>
                <a:lnTo>
                  <a:pt x="370763" y="31889"/>
                </a:lnTo>
                <a:lnTo>
                  <a:pt x="388061" y="33997"/>
                </a:lnTo>
                <a:lnTo>
                  <a:pt x="396938" y="33464"/>
                </a:lnTo>
                <a:lnTo>
                  <a:pt x="429374" y="7937"/>
                </a:lnTo>
                <a:lnTo>
                  <a:pt x="430098" y="0"/>
                </a:lnTo>
                <a:close/>
              </a:path>
              <a:path w="1468120" h="161925">
                <a:moveTo>
                  <a:pt x="465302" y="31445"/>
                </a:moveTo>
                <a:lnTo>
                  <a:pt x="423265" y="31445"/>
                </a:lnTo>
                <a:lnTo>
                  <a:pt x="353199" y="109867"/>
                </a:lnTo>
                <a:lnTo>
                  <a:pt x="353199" y="31445"/>
                </a:lnTo>
                <a:lnTo>
                  <a:pt x="310997" y="31445"/>
                </a:lnTo>
                <a:lnTo>
                  <a:pt x="310997" y="157886"/>
                </a:lnTo>
                <a:lnTo>
                  <a:pt x="353199" y="157886"/>
                </a:lnTo>
                <a:lnTo>
                  <a:pt x="395998" y="109867"/>
                </a:lnTo>
                <a:lnTo>
                  <a:pt x="423265" y="79286"/>
                </a:lnTo>
                <a:lnTo>
                  <a:pt x="423265" y="157886"/>
                </a:lnTo>
                <a:lnTo>
                  <a:pt x="465302" y="157886"/>
                </a:lnTo>
                <a:lnTo>
                  <a:pt x="465302" y="79286"/>
                </a:lnTo>
                <a:lnTo>
                  <a:pt x="465302" y="31445"/>
                </a:lnTo>
                <a:close/>
              </a:path>
              <a:path w="1468120" h="161925">
                <a:moveTo>
                  <a:pt x="641477" y="82537"/>
                </a:moveTo>
                <a:lnTo>
                  <a:pt x="621106" y="48145"/>
                </a:lnTo>
                <a:lnTo>
                  <a:pt x="580809" y="29883"/>
                </a:lnTo>
                <a:lnTo>
                  <a:pt x="560654" y="28194"/>
                </a:lnTo>
                <a:lnTo>
                  <a:pt x="549122" y="28727"/>
                </a:lnTo>
                <a:lnTo>
                  <a:pt x="508495" y="41554"/>
                </a:lnTo>
                <a:lnTo>
                  <a:pt x="478688" y="76809"/>
                </a:lnTo>
                <a:lnTo>
                  <a:pt x="475894" y="94830"/>
                </a:lnTo>
                <a:lnTo>
                  <a:pt x="476605" y="103936"/>
                </a:lnTo>
                <a:lnTo>
                  <a:pt x="500481" y="142252"/>
                </a:lnTo>
                <a:lnTo>
                  <a:pt x="538251" y="159131"/>
                </a:lnTo>
                <a:lnTo>
                  <a:pt x="560654" y="161302"/>
                </a:lnTo>
                <a:lnTo>
                  <a:pt x="570979" y="160896"/>
                </a:lnTo>
                <a:lnTo>
                  <a:pt x="614184" y="146596"/>
                </a:lnTo>
                <a:lnTo>
                  <a:pt x="638975" y="115176"/>
                </a:lnTo>
                <a:lnTo>
                  <a:pt x="597395" y="107315"/>
                </a:lnTo>
                <a:lnTo>
                  <a:pt x="594194" y="114261"/>
                </a:lnTo>
                <a:lnTo>
                  <a:pt x="589267" y="119621"/>
                </a:lnTo>
                <a:lnTo>
                  <a:pt x="575945" y="127127"/>
                </a:lnTo>
                <a:lnTo>
                  <a:pt x="568680" y="129006"/>
                </a:lnTo>
                <a:lnTo>
                  <a:pt x="553758" y="129006"/>
                </a:lnTo>
                <a:lnTo>
                  <a:pt x="521919" y="108026"/>
                </a:lnTo>
                <a:lnTo>
                  <a:pt x="519988" y="101904"/>
                </a:lnTo>
                <a:lnTo>
                  <a:pt x="519988" y="87769"/>
                </a:lnTo>
                <a:lnTo>
                  <a:pt x="554101" y="60490"/>
                </a:lnTo>
                <a:lnTo>
                  <a:pt x="565607" y="60490"/>
                </a:lnTo>
                <a:lnTo>
                  <a:pt x="597738" y="82537"/>
                </a:lnTo>
                <a:lnTo>
                  <a:pt x="641477" y="82537"/>
                </a:lnTo>
                <a:close/>
              </a:path>
              <a:path w="1468120" h="161925">
                <a:moveTo>
                  <a:pt x="807059" y="106908"/>
                </a:moveTo>
                <a:lnTo>
                  <a:pt x="778776" y="80060"/>
                </a:lnTo>
                <a:lnTo>
                  <a:pt x="764171" y="77114"/>
                </a:lnTo>
                <a:lnTo>
                  <a:pt x="764171" y="110388"/>
                </a:lnTo>
                <a:lnTo>
                  <a:pt x="764171" y="119837"/>
                </a:lnTo>
                <a:lnTo>
                  <a:pt x="762063" y="123634"/>
                </a:lnTo>
                <a:lnTo>
                  <a:pt x="753630" y="127393"/>
                </a:lnTo>
                <a:lnTo>
                  <a:pt x="746683" y="128320"/>
                </a:lnTo>
                <a:lnTo>
                  <a:pt x="732726" y="128320"/>
                </a:lnTo>
                <a:lnTo>
                  <a:pt x="726833" y="128181"/>
                </a:lnTo>
                <a:lnTo>
                  <a:pt x="691718" y="127990"/>
                </a:lnTo>
                <a:lnTo>
                  <a:pt x="691718" y="101333"/>
                </a:lnTo>
                <a:lnTo>
                  <a:pt x="743724" y="101333"/>
                </a:lnTo>
                <a:lnTo>
                  <a:pt x="764171" y="110388"/>
                </a:lnTo>
                <a:lnTo>
                  <a:pt x="764171" y="77114"/>
                </a:lnTo>
                <a:lnTo>
                  <a:pt x="761149" y="76657"/>
                </a:lnTo>
                <a:lnTo>
                  <a:pt x="750468" y="75806"/>
                </a:lnTo>
                <a:lnTo>
                  <a:pt x="738530" y="75526"/>
                </a:lnTo>
                <a:lnTo>
                  <a:pt x="691718" y="75526"/>
                </a:lnTo>
                <a:lnTo>
                  <a:pt x="691718" y="59461"/>
                </a:lnTo>
                <a:lnTo>
                  <a:pt x="797483" y="59461"/>
                </a:lnTo>
                <a:lnTo>
                  <a:pt x="797483" y="31610"/>
                </a:lnTo>
                <a:lnTo>
                  <a:pt x="652068" y="31610"/>
                </a:lnTo>
                <a:lnTo>
                  <a:pt x="652068" y="158064"/>
                </a:lnTo>
                <a:lnTo>
                  <a:pt x="743826" y="158064"/>
                </a:lnTo>
                <a:lnTo>
                  <a:pt x="783475" y="151460"/>
                </a:lnTo>
                <a:lnTo>
                  <a:pt x="807059" y="116535"/>
                </a:lnTo>
                <a:lnTo>
                  <a:pt x="807059" y="106908"/>
                </a:lnTo>
                <a:close/>
              </a:path>
              <a:path w="1468120" h="161925">
                <a:moveTo>
                  <a:pt x="977938" y="95173"/>
                </a:moveTo>
                <a:lnTo>
                  <a:pt x="961402" y="53936"/>
                </a:lnTo>
                <a:lnTo>
                  <a:pt x="933678" y="35788"/>
                </a:lnTo>
                <a:lnTo>
                  <a:pt x="933678" y="88112"/>
                </a:lnTo>
                <a:lnTo>
                  <a:pt x="933678" y="102247"/>
                </a:lnTo>
                <a:lnTo>
                  <a:pt x="901954" y="129349"/>
                </a:lnTo>
                <a:lnTo>
                  <a:pt x="889076" y="129349"/>
                </a:lnTo>
                <a:lnTo>
                  <a:pt x="857300" y="102247"/>
                </a:lnTo>
                <a:lnTo>
                  <a:pt x="857326" y="88112"/>
                </a:lnTo>
                <a:lnTo>
                  <a:pt x="888733" y="60998"/>
                </a:lnTo>
                <a:lnTo>
                  <a:pt x="901611" y="60998"/>
                </a:lnTo>
                <a:lnTo>
                  <a:pt x="933678" y="88112"/>
                </a:lnTo>
                <a:lnTo>
                  <a:pt x="933678" y="35788"/>
                </a:lnTo>
                <a:lnTo>
                  <a:pt x="927963" y="33566"/>
                </a:lnTo>
                <a:lnTo>
                  <a:pt x="917676" y="30861"/>
                </a:lnTo>
                <a:lnTo>
                  <a:pt x="906818" y="29248"/>
                </a:lnTo>
                <a:lnTo>
                  <a:pt x="895400" y="28702"/>
                </a:lnTo>
                <a:lnTo>
                  <a:pt x="884339" y="29248"/>
                </a:lnTo>
                <a:lnTo>
                  <a:pt x="844753" y="42062"/>
                </a:lnTo>
                <a:lnTo>
                  <a:pt x="815149" y="77279"/>
                </a:lnTo>
                <a:lnTo>
                  <a:pt x="812355" y="95173"/>
                </a:lnTo>
                <a:lnTo>
                  <a:pt x="813066" y="104343"/>
                </a:lnTo>
                <a:lnTo>
                  <a:pt x="836752" y="142443"/>
                </a:lnTo>
                <a:lnTo>
                  <a:pt x="873874" y="159156"/>
                </a:lnTo>
                <a:lnTo>
                  <a:pt x="895565" y="161302"/>
                </a:lnTo>
                <a:lnTo>
                  <a:pt x="906983" y="160769"/>
                </a:lnTo>
                <a:lnTo>
                  <a:pt x="946670" y="147955"/>
                </a:lnTo>
                <a:lnTo>
                  <a:pt x="975258" y="113030"/>
                </a:lnTo>
                <a:lnTo>
                  <a:pt x="977277" y="104267"/>
                </a:lnTo>
                <a:lnTo>
                  <a:pt x="977938" y="95173"/>
                </a:lnTo>
                <a:close/>
              </a:path>
              <a:path w="1468120" h="161925">
                <a:moveTo>
                  <a:pt x="1132408" y="31445"/>
                </a:moveTo>
                <a:lnTo>
                  <a:pt x="1010056" y="31445"/>
                </a:lnTo>
                <a:lnTo>
                  <a:pt x="1008024" y="53073"/>
                </a:lnTo>
                <a:lnTo>
                  <a:pt x="1004976" y="73685"/>
                </a:lnTo>
                <a:lnTo>
                  <a:pt x="995883" y="111925"/>
                </a:lnTo>
                <a:lnTo>
                  <a:pt x="982726" y="123888"/>
                </a:lnTo>
                <a:lnTo>
                  <a:pt x="977252" y="123888"/>
                </a:lnTo>
                <a:lnTo>
                  <a:pt x="977252" y="157886"/>
                </a:lnTo>
                <a:lnTo>
                  <a:pt x="1019822" y="146380"/>
                </a:lnTo>
                <a:lnTo>
                  <a:pt x="1038377" y="107784"/>
                </a:lnTo>
                <a:lnTo>
                  <a:pt x="1048512" y="61341"/>
                </a:lnTo>
                <a:lnTo>
                  <a:pt x="1090206" y="61341"/>
                </a:lnTo>
                <a:lnTo>
                  <a:pt x="1090206" y="157886"/>
                </a:lnTo>
                <a:lnTo>
                  <a:pt x="1132408" y="157886"/>
                </a:lnTo>
                <a:lnTo>
                  <a:pt x="1132408" y="31445"/>
                </a:lnTo>
                <a:close/>
              </a:path>
              <a:path w="1468120" h="161925">
                <a:moveTo>
                  <a:pt x="1467497" y="157886"/>
                </a:moveTo>
                <a:lnTo>
                  <a:pt x="1455737" y="136194"/>
                </a:lnTo>
                <a:lnTo>
                  <a:pt x="1440268" y="107657"/>
                </a:lnTo>
                <a:lnTo>
                  <a:pt x="1419898" y="70053"/>
                </a:lnTo>
                <a:lnTo>
                  <a:pt x="1398981" y="31445"/>
                </a:lnTo>
                <a:lnTo>
                  <a:pt x="1397787" y="31445"/>
                </a:lnTo>
                <a:lnTo>
                  <a:pt x="1397787" y="107657"/>
                </a:lnTo>
                <a:lnTo>
                  <a:pt x="1356944" y="107657"/>
                </a:lnTo>
                <a:lnTo>
                  <a:pt x="1377442" y="70053"/>
                </a:lnTo>
                <a:lnTo>
                  <a:pt x="1397787" y="107657"/>
                </a:lnTo>
                <a:lnTo>
                  <a:pt x="1397787" y="31445"/>
                </a:lnTo>
                <a:lnTo>
                  <a:pt x="1355750" y="31445"/>
                </a:lnTo>
                <a:lnTo>
                  <a:pt x="1288770" y="155016"/>
                </a:lnTo>
                <a:lnTo>
                  <a:pt x="1222794" y="89369"/>
                </a:lnTo>
                <a:lnTo>
                  <a:pt x="1289100" y="31445"/>
                </a:lnTo>
                <a:lnTo>
                  <a:pt x="1236814" y="31445"/>
                </a:lnTo>
                <a:lnTo>
                  <a:pt x="1188631" y="75361"/>
                </a:lnTo>
                <a:lnTo>
                  <a:pt x="1188631" y="31445"/>
                </a:lnTo>
                <a:lnTo>
                  <a:pt x="1146416" y="31445"/>
                </a:lnTo>
                <a:lnTo>
                  <a:pt x="1146416" y="157886"/>
                </a:lnTo>
                <a:lnTo>
                  <a:pt x="1188631" y="157886"/>
                </a:lnTo>
                <a:lnTo>
                  <a:pt x="1188631" y="104914"/>
                </a:lnTo>
                <a:lnTo>
                  <a:pt x="1239888" y="157886"/>
                </a:lnTo>
                <a:lnTo>
                  <a:pt x="1287221" y="157886"/>
                </a:lnTo>
                <a:lnTo>
                  <a:pt x="1291666" y="157886"/>
                </a:lnTo>
                <a:lnTo>
                  <a:pt x="1329766" y="157886"/>
                </a:lnTo>
                <a:lnTo>
                  <a:pt x="1341564" y="136194"/>
                </a:lnTo>
                <a:lnTo>
                  <a:pt x="1413167" y="136194"/>
                </a:lnTo>
                <a:lnTo>
                  <a:pt x="1424952" y="157886"/>
                </a:lnTo>
                <a:lnTo>
                  <a:pt x="1467497" y="157886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747636" y="6854501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70" h="85090">
                <a:moveTo>
                  <a:pt x="113042" y="84582"/>
                </a:moveTo>
                <a:lnTo>
                  <a:pt x="103314" y="66636"/>
                </a:lnTo>
                <a:lnTo>
                  <a:pt x="94830" y="50977"/>
                </a:lnTo>
                <a:lnTo>
                  <a:pt x="76619" y="17373"/>
                </a:lnTo>
                <a:lnTo>
                  <a:pt x="74752" y="13931"/>
                </a:lnTo>
                <a:lnTo>
                  <a:pt x="74752" y="50977"/>
                </a:lnTo>
                <a:lnTo>
                  <a:pt x="38290" y="50977"/>
                </a:lnTo>
                <a:lnTo>
                  <a:pt x="56578" y="17373"/>
                </a:lnTo>
                <a:lnTo>
                  <a:pt x="74752" y="50977"/>
                </a:lnTo>
                <a:lnTo>
                  <a:pt x="74752" y="13931"/>
                </a:lnTo>
                <a:lnTo>
                  <a:pt x="67208" y="0"/>
                </a:lnTo>
                <a:lnTo>
                  <a:pt x="45834" y="0"/>
                </a:lnTo>
                <a:lnTo>
                  <a:pt x="0" y="84582"/>
                </a:lnTo>
                <a:lnTo>
                  <a:pt x="20116" y="84582"/>
                </a:lnTo>
                <a:lnTo>
                  <a:pt x="29832" y="66636"/>
                </a:lnTo>
                <a:lnTo>
                  <a:pt x="83210" y="66636"/>
                </a:lnTo>
                <a:lnTo>
                  <a:pt x="92925" y="84582"/>
                </a:lnTo>
                <a:lnTo>
                  <a:pt x="113042" y="84582"/>
                </a:lnTo>
                <a:close/>
              </a:path>
              <a:path w="712470" h="85090">
                <a:moveTo>
                  <a:pt x="214312" y="22555"/>
                </a:moveTo>
                <a:lnTo>
                  <a:pt x="212813" y="17653"/>
                </a:lnTo>
                <a:lnTo>
                  <a:pt x="210820" y="14859"/>
                </a:lnTo>
                <a:lnTo>
                  <a:pt x="206794" y="9207"/>
                </a:lnTo>
                <a:lnTo>
                  <a:pt x="202565" y="5905"/>
                </a:lnTo>
                <a:lnTo>
                  <a:pt x="196024" y="3073"/>
                </a:lnTo>
                <a:lnTo>
                  <a:pt x="196024" y="24460"/>
                </a:lnTo>
                <a:lnTo>
                  <a:pt x="196024" y="32918"/>
                </a:lnTo>
                <a:lnTo>
                  <a:pt x="180479" y="42062"/>
                </a:lnTo>
                <a:lnTo>
                  <a:pt x="137845" y="42062"/>
                </a:lnTo>
                <a:lnTo>
                  <a:pt x="137845" y="14973"/>
                </a:lnTo>
                <a:lnTo>
                  <a:pt x="148666" y="14973"/>
                </a:lnTo>
                <a:lnTo>
                  <a:pt x="181305" y="14922"/>
                </a:lnTo>
                <a:lnTo>
                  <a:pt x="196024" y="24460"/>
                </a:lnTo>
                <a:lnTo>
                  <a:pt x="196024" y="3073"/>
                </a:lnTo>
                <a:lnTo>
                  <a:pt x="191668" y="1181"/>
                </a:lnTo>
                <a:lnTo>
                  <a:pt x="185394" y="0"/>
                </a:lnTo>
                <a:lnTo>
                  <a:pt x="118529" y="0"/>
                </a:lnTo>
                <a:lnTo>
                  <a:pt x="118529" y="84582"/>
                </a:lnTo>
                <a:lnTo>
                  <a:pt x="137845" y="84582"/>
                </a:lnTo>
                <a:lnTo>
                  <a:pt x="137845" y="57150"/>
                </a:lnTo>
                <a:lnTo>
                  <a:pt x="181508" y="57150"/>
                </a:lnTo>
                <a:lnTo>
                  <a:pt x="214312" y="37871"/>
                </a:lnTo>
                <a:lnTo>
                  <a:pt x="214312" y="22555"/>
                </a:lnTo>
                <a:close/>
              </a:path>
              <a:path w="712470" h="85090">
                <a:moveTo>
                  <a:pt x="318439" y="0"/>
                </a:moveTo>
                <a:lnTo>
                  <a:pt x="222656" y="0"/>
                </a:lnTo>
                <a:lnTo>
                  <a:pt x="222656" y="16116"/>
                </a:lnTo>
                <a:lnTo>
                  <a:pt x="222656" y="16459"/>
                </a:lnTo>
                <a:lnTo>
                  <a:pt x="261175" y="16459"/>
                </a:lnTo>
                <a:lnTo>
                  <a:pt x="261175" y="84582"/>
                </a:lnTo>
                <a:lnTo>
                  <a:pt x="280492" y="84582"/>
                </a:lnTo>
                <a:lnTo>
                  <a:pt x="280492" y="16459"/>
                </a:lnTo>
                <a:lnTo>
                  <a:pt x="318439" y="16459"/>
                </a:lnTo>
                <a:lnTo>
                  <a:pt x="318439" y="0"/>
                </a:lnTo>
                <a:close/>
              </a:path>
              <a:path w="712470" h="85090">
                <a:moveTo>
                  <a:pt x="428167" y="0"/>
                </a:moveTo>
                <a:lnTo>
                  <a:pt x="408965" y="0"/>
                </a:lnTo>
                <a:lnTo>
                  <a:pt x="348386" y="62179"/>
                </a:lnTo>
                <a:lnTo>
                  <a:pt x="348386" y="0"/>
                </a:lnTo>
                <a:lnTo>
                  <a:pt x="329069" y="0"/>
                </a:lnTo>
                <a:lnTo>
                  <a:pt x="329069" y="84582"/>
                </a:lnTo>
                <a:lnTo>
                  <a:pt x="348386" y="84582"/>
                </a:lnTo>
                <a:lnTo>
                  <a:pt x="408965" y="22288"/>
                </a:lnTo>
                <a:lnTo>
                  <a:pt x="408965" y="84582"/>
                </a:lnTo>
                <a:lnTo>
                  <a:pt x="428167" y="84582"/>
                </a:lnTo>
                <a:lnTo>
                  <a:pt x="428167" y="0"/>
                </a:lnTo>
                <a:close/>
              </a:path>
              <a:path w="712470" h="85090">
                <a:moveTo>
                  <a:pt x="528980" y="84582"/>
                </a:moveTo>
                <a:lnTo>
                  <a:pt x="476059" y="38747"/>
                </a:lnTo>
                <a:lnTo>
                  <a:pt x="527265" y="0"/>
                </a:lnTo>
                <a:lnTo>
                  <a:pt x="500176" y="0"/>
                </a:lnTo>
                <a:lnTo>
                  <a:pt x="459828" y="31661"/>
                </a:lnTo>
                <a:lnTo>
                  <a:pt x="459828" y="0"/>
                </a:lnTo>
                <a:lnTo>
                  <a:pt x="440512" y="0"/>
                </a:lnTo>
                <a:lnTo>
                  <a:pt x="440512" y="84582"/>
                </a:lnTo>
                <a:lnTo>
                  <a:pt x="459828" y="84582"/>
                </a:lnTo>
                <a:lnTo>
                  <a:pt x="459828" y="46520"/>
                </a:lnTo>
                <a:lnTo>
                  <a:pt x="502348" y="84582"/>
                </a:lnTo>
                <a:lnTo>
                  <a:pt x="528980" y="84582"/>
                </a:lnTo>
                <a:close/>
              </a:path>
              <a:path w="712470" h="85090">
                <a:moveTo>
                  <a:pt x="632307" y="0"/>
                </a:moveTo>
                <a:lnTo>
                  <a:pt x="611619" y="0"/>
                </a:lnTo>
                <a:lnTo>
                  <a:pt x="579615" y="54749"/>
                </a:lnTo>
                <a:lnTo>
                  <a:pt x="550125" y="0"/>
                </a:lnTo>
                <a:lnTo>
                  <a:pt x="529437" y="0"/>
                </a:lnTo>
                <a:lnTo>
                  <a:pt x="563956" y="62407"/>
                </a:lnTo>
                <a:lnTo>
                  <a:pt x="564451" y="64084"/>
                </a:lnTo>
                <a:lnTo>
                  <a:pt x="564527" y="67856"/>
                </a:lnTo>
                <a:lnTo>
                  <a:pt x="560222" y="69265"/>
                </a:lnTo>
                <a:lnTo>
                  <a:pt x="551611" y="69265"/>
                </a:lnTo>
                <a:lnTo>
                  <a:pt x="551611" y="84810"/>
                </a:lnTo>
                <a:lnTo>
                  <a:pt x="589788" y="71780"/>
                </a:lnTo>
                <a:lnTo>
                  <a:pt x="632307" y="0"/>
                </a:lnTo>
                <a:close/>
              </a:path>
              <a:path w="712470" h="85090">
                <a:moveTo>
                  <a:pt x="712317" y="0"/>
                </a:moveTo>
                <a:lnTo>
                  <a:pt x="639394" y="0"/>
                </a:lnTo>
                <a:lnTo>
                  <a:pt x="638733" y="7785"/>
                </a:lnTo>
                <a:lnTo>
                  <a:pt x="637895" y="15379"/>
                </a:lnTo>
                <a:lnTo>
                  <a:pt x="628650" y="57721"/>
                </a:lnTo>
                <a:lnTo>
                  <a:pt x="622554" y="67094"/>
                </a:lnTo>
                <a:lnTo>
                  <a:pt x="617448" y="67094"/>
                </a:lnTo>
                <a:lnTo>
                  <a:pt x="617448" y="84582"/>
                </a:lnTo>
                <a:lnTo>
                  <a:pt x="647979" y="55981"/>
                </a:lnTo>
                <a:lnTo>
                  <a:pt x="656882" y="15430"/>
                </a:lnTo>
                <a:lnTo>
                  <a:pt x="693000" y="15430"/>
                </a:lnTo>
                <a:lnTo>
                  <a:pt x="693000" y="84582"/>
                </a:lnTo>
                <a:lnTo>
                  <a:pt x="712317" y="84582"/>
                </a:lnTo>
                <a:lnTo>
                  <a:pt x="712317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8199" y="6852668"/>
            <a:ext cx="218541" cy="88926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0" y="84100"/>
            <a:ext cx="10692130" cy="7246620"/>
            <a:chOff x="0" y="84100"/>
            <a:chExt cx="10692130" cy="724662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5754" y="84100"/>
              <a:ext cx="4416245" cy="48145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982392" y="1434306"/>
              <a:ext cx="470534" cy="401955"/>
            </a:xfrm>
            <a:custGeom>
              <a:avLst/>
              <a:gdLst/>
              <a:ahLst/>
              <a:cxnLst/>
              <a:rect l="l" t="t" r="r" b="b"/>
              <a:pathLst>
                <a:path w="470534" h="401955">
                  <a:moveTo>
                    <a:pt x="100914" y="301040"/>
                  </a:moveTo>
                  <a:lnTo>
                    <a:pt x="79159" y="300939"/>
                  </a:lnTo>
                  <a:lnTo>
                    <a:pt x="78320" y="303999"/>
                  </a:lnTo>
                  <a:lnTo>
                    <a:pt x="78892" y="325716"/>
                  </a:lnTo>
                  <a:lnTo>
                    <a:pt x="79375" y="335737"/>
                  </a:lnTo>
                  <a:lnTo>
                    <a:pt x="78651" y="340474"/>
                  </a:lnTo>
                  <a:lnTo>
                    <a:pt x="22072" y="340398"/>
                  </a:lnTo>
                  <a:lnTo>
                    <a:pt x="22034" y="301307"/>
                  </a:lnTo>
                  <a:lnTo>
                    <a:pt x="20320" y="300469"/>
                  </a:lnTo>
                  <a:lnTo>
                    <a:pt x="12" y="300964"/>
                  </a:lnTo>
                  <a:lnTo>
                    <a:pt x="76" y="362343"/>
                  </a:lnTo>
                  <a:lnTo>
                    <a:pt x="78536" y="362331"/>
                  </a:lnTo>
                  <a:lnTo>
                    <a:pt x="78701" y="379476"/>
                  </a:lnTo>
                  <a:lnTo>
                    <a:pt x="12" y="379653"/>
                  </a:lnTo>
                  <a:lnTo>
                    <a:pt x="0" y="401777"/>
                  </a:lnTo>
                  <a:lnTo>
                    <a:pt x="100888" y="401751"/>
                  </a:lnTo>
                  <a:lnTo>
                    <a:pt x="100914" y="301040"/>
                  </a:lnTo>
                  <a:close/>
                </a:path>
                <a:path w="470534" h="401955">
                  <a:moveTo>
                    <a:pt x="223824" y="300202"/>
                  </a:moveTo>
                  <a:lnTo>
                    <a:pt x="201561" y="300202"/>
                  </a:lnTo>
                  <a:lnTo>
                    <a:pt x="201561" y="323062"/>
                  </a:lnTo>
                  <a:lnTo>
                    <a:pt x="201561" y="339572"/>
                  </a:lnTo>
                  <a:lnTo>
                    <a:pt x="145275" y="339572"/>
                  </a:lnTo>
                  <a:lnTo>
                    <a:pt x="145275" y="323062"/>
                  </a:lnTo>
                  <a:lnTo>
                    <a:pt x="201561" y="323062"/>
                  </a:lnTo>
                  <a:lnTo>
                    <a:pt x="201561" y="300202"/>
                  </a:lnTo>
                  <a:lnTo>
                    <a:pt x="127812" y="300202"/>
                  </a:lnTo>
                  <a:lnTo>
                    <a:pt x="127812" y="301472"/>
                  </a:lnTo>
                  <a:lnTo>
                    <a:pt x="122974" y="301472"/>
                  </a:lnTo>
                  <a:lnTo>
                    <a:pt x="122974" y="323062"/>
                  </a:lnTo>
                  <a:lnTo>
                    <a:pt x="122961" y="339572"/>
                  </a:lnTo>
                  <a:lnTo>
                    <a:pt x="122961" y="362432"/>
                  </a:lnTo>
                  <a:lnTo>
                    <a:pt x="122948" y="401802"/>
                  </a:lnTo>
                  <a:lnTo>
                    <a:pt x="145199" y="401802"/>
                  </a:lnTo>
                  <a:lnTo>
                    <a:pt x="145199" y="362432"/>
                  </a:lnTo>
                  <a:lnTo>
                    <a:pt x="223659" y="362432"/>
                  </a:lnTo>
                  <a:lnTo>
                    <a:pt x="223659" y="339572"/>
                  </a:lnTo>
                  <a:lnTo>
                    <a:pt x="223723" y="323062"/>
                  </a:lnTo>
                  <a:lnTo>
                    <a:pt x="223786" y="301472"/>
                  </a:lnTo>
                  <a:lnTo>
                    <a:pt x="223824" y="300824"/>
                  </a:lnTo>
                  <a:lnTo>
                    <a:pt x="223824" y="300202"/>
                  </a:lnTo>
                  <a:close/>
                </a:path>
                <a:path w="470534" h="401955">
                  <a:moveTo>
                    <a:pt x="346900" y="300202"/>
                  </a:moveTo>
                  <a:lnTo>
                    <a:pt x="324916" y="300202"/>
                  </a:lnTo>
                  <a:lnTo>
                    <a:pt x="324916" y="325602"/>
                  </a:lnTo>
                  <a:lnTo>
                    <a:pt x="324916" y="338302"/>
                  </a:lnTo>
                  <a:lnTo>
                    <a:pt x="324688" y="338302"/>
                  </a:lnTo>
                  <a:lnTo>
                    <a:pt x="324688" y="339572"/>
                  </a:lnTo>
                  <a:lnTo>
                    <a:pt x="268262" y="339572"/>
                  </a:lnTo>
                  <a:lnTo>
                    <a:pt x="268262" y="323062"/>
                  </a:lnTo>
                  <a:lnTo>
                    <a:pt x="324650" y="323062"/>
                  </a:lnTo>
                  <a:lnTo>
                    <a:pt x="324650" y="325602"/>
                  </a:lnTo>
                  <a:lnTo>
                    <a:pt x="324916" y="325602"/>
                  </a:lnTo>
                  <a:lnTo>
                    <a:pt x="324916" y="300202"/>
                  </a:lnTo>
                  <a:lnTo>
                    <a:pt x="246049" y="300202"/>
                  </a:lnTo>
                  <a:lnTo>
                    <a:pt x="246049" y="323062"/>
                  </a:lnTo>
                  <a:lnTo>
                    <a:pt x="246049" y="339572"/>
                  </a:lnTo>
                  <a:lnTo>
                    <a:pt x="246049" y="362432"/>
                  </a:lnTo>
                  <a:lnTo>
                    <a:pt x="246049" y="401802"/>
                  </a:lnTo>
                  <a:lnTo>
                    <a:pt x="268173" y="401802"/>
                  </a:lnTo>
                  <a:lnTo>
                    <a:pt x="268173" y="362432"/>
                  </a:lnTo>
                  <a:lnTo>
                    <a:pt x="324485" y="362432"/>
                  </a:lnTo>
                  <a:lnTo>
                    <a:pt x="324700" y="401764"/>
                  </a:lnTo>
                  <a:lnTo>
                    <a:pt x="346824" y="401739"/>
                  </a:lnTo>
                  <a:lnTo>
                    <a:pt x="346837" y="362432"/>
                  </a:lnTo>
                  <a:lnTo>
                    <a:pt x="346862" y="339572"/>
                  </a:lnTo>
                  <a:lnTo>
                    <a:pt x="346875" y="338302"/>
                  </a:lnTo>
                  <a:lnTo>
                    <a:pt x="346875" y="325602"/>
                  </a:lnTo>
                  <a:lnTo>
                    <a:pt x="346887" y="323062"/>
                  </a:lnTo>
                  <a:lnTo>
                    <a:pt x="346900" y="300202"/>
                  </a:lnTo>
                  <a:close/>
                </a:path>
                <a:path w="470534" h="401955">
                  <a:moveTo>
                    <a:pt x="469976" y="256235"/>
                  </a:moveTo>
                  <a:lnTo>
                    <a:pt x="279247" y="256197"/>
                  </a:lnTo>
                  <a:lnTo>
                    <a:pt x="235115" y="0"/>
                  </a:lnTo>
                  <a:lnTo>
                    <a:pt x="233832" y="5207"/>
                  </a:lnTo>
                  <a:lnTo>
                    <a:pt x="196697" y="222110"/>
                  </a:lnTo>
                  <a:lnTo>
                    <a:pt x="190550" y="256184"/>
                  </a:lnTo>
                  <a:lnTo>
                    <a:pt x="76" y="256184"/>
                  </a:lnTo>
                  <a:lnTo>
                    <a:pt x="25" y="278612"/>
                  </a:lnTo>
                  <a:lnTo>
                    <a:pt x="210616" y="278599"/>
                  </a:lnTo>
                  <a:lnTo>
                    <a:pt x="214236" y="259003"/>
                  </a:lnTo>
                  <a:lnTo>
                    <a:pt x="234276" y="140487"/>
                  </a:lnTo>
                  <a:lnTo>
                    <a:pt x="234403" y="138696"/>
                  </a:lnTo>
                  <a:lnTo>
                    <a:pt x="235242" y="137718"/>
                  </a:lnTo>
                  <a:lnTo>
                    <a:pt x="259156" y="278358"/>
                  </a:lnTo>
                  <a:lnTo>
                    <a:pt x="276288" y="278765"/>
                  </a:lnTo>
                  <a:lnTo>
                    <a:pt x="364197" y="278612"/>
                  </a:lnTo>
                  <a:lnTo>
                    <a:pt x="443611" y="278866"/>
                  </a:lnTo>
                  <a:lnTo>
                    <a:pt x="469976" y="278574"/>
                  </a:lnTo>
                  <a:lnTo>
                    <a:pt x="469976" y="256235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51183" y="1735012"/>
              <a:ext cx="101184" cy="10106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004438" y="1734659"/>
              <a:ext cx="57785" cy="40640"/>
            </a:xfrm>
            <a:custGeom>
              <a:avLst/>
              <a:gdLst/>
              <a:ahLst/>
              <a:cxnLst/>
              <a:rect l="l" t="t" r="r" b="b"/>
              <a:pathLst>
                <a:path w="57784" h="40639">
                  <a:moveTo>
                    <a:pt x="0" y="949"/>
                  </a:moveTo>
                  <a:lnTo>
                    <a:pt x="36" y="40043"/>
                  </a:lnTo>
                  <a:lnTo>
                    <a:pt x="56606" y="40121"/>
                  </a:lnTo>
                  <a:lnTo>
                    <a:pt x="56705" y="39474"/>
                  </a:lnTo>
                  <a:lnTo>
                    <a:pt x="496" y="39474"/>
                  </a:lnTo>
                  <a:lnTo>
                    <a:pt x="461" y="1944"/>
                  </a:lnTo>
                  <a:lnTo>
                    <a:pt x="353" y="1490"/>
                  </a:lnTo>
                  <a:lnTo>
                    <a:pt x="0" y="949"/>
                  </a:lnTo>
                  <a:close/>
                </a:path>
                <a:path w="57784" h="40639">
                  <a:moveTo>
                    <a:pt x="57118" y="576"/>
                  </a:moveTo>
                  <a:lnTo>
                    <a:pt x="56029" y="929"/>
                  </a:lnTo>
                  <a:lnTo>
                    <a:pt x="56084" y="39397"/>
                  </a:lnTo>
                  <a:lnTo>
                    <a:pt x="496" y="39474"/>
                  </a:lnTo>
                  <a:lnTo>
                    <a:pt x="56705" y="39474"/>
                  </a:lnTo>
                  <a:lnTo>
                    <a:pt x="57334" y="35384"/>
                  </a:lnTo>
                  <a:lnTo>
                    <a:pt x="56847" y="25361"/>
                  </a:lnTo>
                  <a:lnTo>
                    <a:pt x="56782" y="16233"/>
                  </a:lnTo>
                  <a:lnTo>
                    <a:pt x="56332" y="4805"/>
                  </a:lnTo>
                  <a:lnTo>
                    <a:pt x="56407" y="3192"/>
                  </a:lnTo>
                  <a:lnTo>
                    <a:pt x="57118" y="576"/>
                  </a:lnTo>
                  <a:close/>
                </a:path>
                <a:path w="57784" h="40639">
                  <a:moveTo>
                    <a:pt x="237" y="957"/>
                  </a:moveTo>
                  <a:lnTo>
                    <a:pt x="353" y="1490"/>
                  </a:lnTo>
                  <a:lnTo>
                    <a:pt x="237" y="957"/>
                  </a:lnTo>
                  <a:close/>
                </a:path>
                <a:path w="57784" h="40639">
                  <a:moveTo>
                    <a:pt x="55987" y="0"/>
                  </a:moveTo>
                  <a:lnTo>
                    <a:pt x="55799" y="1004"/>
                  </a:lnTo>
                  <a:lnTo>
                    <a:pt x="55944" y="957"/>
                  </a:lnTo>
                  <a:lnTo>
                    <a:pt x="55987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43283" y="1983610"/>
              <a:ext cx="4192394" cy="419239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593346" y="3125819"/>
              <a:ext cx="1292860" cy="1104900"/>
            </a:xfrm>
            <a:custGeom>
              <a:avLst/>
              <a:gdLst/>
              <a:ahLst/>
              <a:cxnLst/>
              <a:rect l="l" t="t" r="r" b="b"/>
              <a:pathLst>
                <a:path w="1292859" h="1104900">
                  <a:moveTo>
                    <a:pt x="277469" y="827786"/>
                  </a:moveTo>
                  <a:lnTo>
                    <a:pt x="217639" y="827481"/>
                  </a:lnTo>
                  <a:lnTo>
                    <a:pt x="216535" y="837946"/>
                  </a:lnTo>
                  <a:lnTo>
                    <a:pt x="216331" y="853554"/>
                  </a:lnTo>
                  <a:lnTo>
                    <a:pt x="217309" y="909294"/>
                  </a:lnTo>
                  <a:lnTo>
                    <a:pt x="217182" y="924179"/>
                  </a:lnTo>
                  <a:lnTo>
                    <a:pt x="216230" y="936231"/>
                  </a:lnTo>
                  <a:lnTo>
                    <a:pt x="60680" y="936015"/>
                  </a:lnTo>
                  <a:lnTo>
                    <a:pt x="60579" y="828509"/>
                  </a:lnTo>
                  <a:lnTo>
                    <a:pt x="50457" y="827392"/>
                  </a:lnTo>
                  <a:lnTo>
                    <a:pt x="32105" y="827176"/>
                  </a:lnTo>
                  <a:lnTo>
                    <a:pt x="12" y="827582"/>
                  </a:lnTo>
                  <a:lnTo>
                    <a:pt x="190" y="996340"/>
                  </a:lnTo>
                  <a:lnTo>
                    <a:pt x="215938" y="996327"/>
                  </a:lnTo>
                  <a:lnTo>
                    <a:pt x="216369" y="1043444"/>
                  </a:lnTo>
                  <a:lnTo>
                    <a:pt x="0" y="1043952"/>
                  </a:lnTo>
                  <a:lnTo>
                    <a:pt x="0" y="1104773"/>
                  </a:lnTo>
                  <a:lnTo>
                    <a:pt x="277393" y="1104709"/>
                  </a:lnTo>
                  <a:lnTo>
                    <a:pt x="277469" y="827786"/>
                  </a:lnTo>
                  <a:close/>
                </a:path>
                <a:path w="1292859" h="1104900">
                  <a:moveTo>
                    <a:pt x="615327" y="827379"/>
                  </a:moveTo>
                  <a:lnTo>
                    <a:pt x="554215" y="827379"/>
                  </a:lnTo>
                  <a:lnTo>
                    <a:pt x="554215" y="888339"/>
                  </a:lnTo>
                  <a:lnTo>
                    <a:pt x="554215" y="935329"/>
                  </a:lnTo>
                  <a:lnTo>
                    <a:pt x="399453" y="935329"/>
                  </a:lnTo>
                  <a:lnTo>
                    <a:pt x="399453" y="888339"/>
                  </a:lnTo>
                  <a:lnTo>
                    <a:pt x="554215" y="888339"/>
                  </a:lnTo>
                  <a:lnTo>
                    <a:pt x="554215" y="827379"/>
                  </a:lnTo>
                  <a:lnTo>
                    <a:pt x="424624" y="827379"/>
                  </a:lnTo>
                  <a:lnTo>
                    <a:pt x="424624" y="826109"/>
                  </a:lnTo>
                  <a:lnTo>
                    <a:pt x="385330" y="826109"/>
                  </a:lnTo>
                  <a:lnTo>
                    <a:pt x="385330" y="827379"/>
                  </a:lnTo>
                  <a:lnTo>
                    <a:pt x="338112" y="827379"/>
                  </a:lnTo>
                  <a:lnTo>
                    <a:pt x="338112" y="888339"/>
                  </a:lnTo>
                  <a:lnTo>
                    <a:pt x="338099" y="935329"/>
                  </a:lnTo>
                  <a:lnTo>
                    <a:pt x="338086" y="997559"/>
                  </a:lnTo>
                  <a:lnTo>
                    <a:pt x="338061" y="1104239"/>
                  </a:lnTo>
                  <a:lnTo>
                    <a:pt x="399224" y="1104239"/>
                  </a:lnTo>
                  <a:lnTo>
                    <a:pt x="399224" y="997559"/>
                  </a:lnTo>
                  <a:lnTo>
                    <a:pt x="614984" y="997559"/>
                  </a:lnTo>
                  <a:lnTo>
                    <a:pt x="614984" y="935329"/>
                  </a:lnTo>
                  <a:lnTo>
                    <a:pt x="615149" y="935329"/>
                  </a:lnTo>
                  <a:lnTo>
                    <a:pt x="615149" y="888339"/>
                  </a:lnTo>
                  <a:lnTo>
                    <a:pt x="615327" y="888339"/>
                  </a:lnTo>
                  <a:lnTo>
                    <a:pt x="615327" y="827379"/>
                  </a:lnTo>
                  <a:close/>
                </a:path>
                <a:path w="1292859" h="1104900">
                  <a:moveTo>
                    <a:pt x="615416" y="827112"/>
                  </a:moveTo>
                  <a:lnTo>
                    <a:pt x="546036" y="827189"/>
                  </a:lnTo>
                  <a:lnTo>
                    <a:pt x="615416" y="827189"/>
                  </a:lnTo>
                  <a:close/>
                </a:path>
                <a:path w="1292859" h="1104900">
                  <a:moveTo>
                    <a:pt x="953731" y="996302"/>
                  </a:moveTo>
                  <a:lnTo>
                    <a:pt x="892213" y="996302"/>
                  </a:lnTo>
                  <a:lnTo>
                    <a:pt x="892822" y="1104734"/>
                  </a:lnTo>
                  <a:lnTo>
                    <a:pt x="953655" y="1104684"/>
                  </a:lnTo>
                  <a:lnTo>
                    <a:pt x="953731" y="996302"/>
                  </a:lnTo>
                  <a:close/>
                </a:path>
                <a:path w="1292859" h="1104900">
                  <a:moveTo>
                    <a:pt x="953846" y="827379"/>
                  </a:moveTo>
                  <a:lnTo>
                    <a:pt x="892975" y="827379"/>
                  </a:lnTo>
                  <a:lnTo>
                    <a:pt x="892975" y="898499"/>
                  </a:lnTo>
                  <a:lnTo>
                    <a:pt x="892975" y="912469"/>
                  </a:lnTo>
                  <a:lnTo>
                    <a:pt x="892949" y="926439"/>
                  </a:lnTo>
                  <a:lnTo>
                    <a:pt x="892327" y="926439"/>
                  </a:lnTo>
                  <a:lnTo>
                    <a:pt x="892327" y="935329"/>
                  </a:lnTo>
                  <a:lnTo>
                    <a:pt x="737628" y="935329"/>
                  </a:lnTo>
                  <a:lnTo>
                    <a:pt x="737628" y="888339"/>
                  </a:lnTo>
                  <a:lnTo>
                    <a:pt x="892619" y="888339"/>
                  </a:lnTo>
                  <a:lnTo>
                    <a:pt x="892619" y="898499"/>
                  </a:lnTo>
                  <a:lnTo>
                    <a:pt x="892975" y="898499"/>
                  </a:lnTo>
                  <a:lnTo>
                    <a:pt x="892975" y="827379"/>
                  </a:lnTo>
                  <a:lnTo>
                    <a:pt x="676541" y="827379"/>
                  </a:lnTo>
                  <a:lnTo>
                    <a:pt x="676541" y="888339"/>
                  </a:lnTo>
                  <a:lnTo>
                    <a:pt x="676541" y="935329"/>
                  </a:lnTo>
                  <a:lnTo>
                    <a:pt x="676541" y="996289"/>
                  </a:lnTo>
                  <a:lnTo>
                    <a:pt x="676541" y="1104239"/>
                  </a:lnTo>
                  <a:lnTo>
                    <a:pt x="737387" y="1104239"/>
                  </a:lnTo>
                  <a:lnTo>
                    <a:pt x="737387" y="996289"/>
                  </a:lnTo>
                  <a:lnTo>
                    <a:pt x="953757" y="996289"/>
                  </a:lnTo>
                  <a:lnTo>
                    <a:pt x="953757" y="935329"/>
                  </a:lnTo>
                  <a:lnTo>
                    <a:pt x="953782" y="926439"/>
                  </a:lnTo>
                  <a:lnTo>
                    <a:pt x="953795" y="912469"/>
                  </a:lnTo>
                  <a:lnTo>
                    <a:pt x="953808" y="898499"/>
                  </a:lnTo>
                  <a:lnTo>
                    <a:pt x="953820" y="888339"/>
                  </a:lnTo>
                  <a:lnTo>
                    <a:pt x="953846" y="827379"/>
                  </a:lnTo>
                  <a:close/>
                </a:path>
                <a:path w="1292859" h="1104900">
                  <a:moveTo>
                    <a:pt x="1292263" y="827163"/>
                  </a:moveTo>
                  <a:lnTo>
                    <a:pt x="1257757" y="826897"/>
                  </a:lnTo>
                  <a:lnTo>
                    <a:pt x="1188656" y="827138"/>
                  </a:lnTo>
                  <a:lnTo>
                    <a:pt x="1154137" y="827036"/>
                  </a:lnTo>
                  <a:lnTo>
                    <a:pt x="1144308" y="827405"/>
                  </a:lnTo>
                  <a:lnTo>
                    <a:pt x="1138961" y="829043"/>
                  </a:lnTo>
                  <a:lnTo>
                    <a:pt x="1135240" y="832383"/>
                  </a:lnTo>
                  <a:lnTo>
                    <a:pt x="1130274" y="837831"/>
                  </a:lnTo>
                  <a:lnTo>
                    <a:pt x="1025994" y="942047"/>
                  </a:lnTo>
                  <a:lnTo>
                    <a:pt x="1014095" y="1035240"/>
                  </a:lnTo>
                  <a:lnTo>
                    <a:pt x="1014031" y="1070483"/>
                  </a:lnTo>
                  <a:lnTo>
                    <a:pt x="1014971" y="1104760"/>
                  </a:lnTo>
                  <a:lnTo>
                    <a:pt x="1075740" y="1104671"/>
                  </a:lnTo>
                  <a:lnTo>
                    <a:pt x="1076490" y="1078522"/>
                  </a:lnTo>
                  <a:lnTo>
                    <a:pt x="1076553" y="1048169"/>
                  </a:lnTo>
                  <a:lnTo>
                    <a:pt x="1075778" y="977150"/>
                  </a:lnTo>
                  <a:lnTo>
                    <a:pt x="1076121" y="978103"/>
                  </a:lnTo>
                  <a:lnTo>
                    <a:pt x="1151978" y="902030"/>
                  </a:lnTo>
                  <a:lnTo>
                    <a:pt x="1159383" y="894207"/>
                  </a:lnTo>
                  <a:lnTo>
                    <a:pt x="1164018" y="890079"/>
                  </a:lnTo>
                  <a:lnTo>
                    <a:pt x="1170800" y="888466"/>
                  </a:lnTo>
                  <a:lnTo>
                    <a:pt x="1207922" y="887869"/>
                  </a:lnTo>
                  <a:lnTo>
                    <a:pt x="1219771" y="887907"/>
                  </a:lnTo>
                  <a:lnTo>
                    <a:pt x="1230833" y="888517"/>
                  </a:lnTo>
                  <a:lnTo>
                    <a:pt x="1231265" y="1104696"/>
                  </a:lnTo>
                  <a:lnTo>
                    <a:pt x="1292263" y="1104773"/>
                  </a:lnTo>
                  <a:lnTo>
                    <a:pt x="1292263" y="827163"/>
                  </a:lnTo>
                  <a:close/>
                </a:path>
                <a:path w="1292859" h="1104900">
                  <a:moveTo>
                    <a:pt x="1292263" y="704570"/>
                  </a:moveTo>
                  <a:lnTo>
                    <a:pt x="767842" y="704481"/>
                  </a:lnTo>
                  <a:lnTo>
                    <a:pt x="646480" y="0"/>
                  </a:lnTo>
                  <a:lnTo>
                    <a:pt x="642937" y="14325"/>
                  </a:lnTo>
                  <a:lnTo>
                    <a:pt x="638175" y="40894"/>
                  </a:lnTo>
                  <a:lnTo>
                    <a:pt x="626833" y="109537"/>
                  </a:lnTo>
                  <a:lnTo>
                    <a:pt x="540829" y="610743"/>
                  </a:lnTo>
                  <a:lnTo>
                    <a:pt x="526567" y="691159"/>
                  </a:lnTo>
                  <a:lnTo>
                    <a:pt x="523925" y="704456"/>
                  </a:lnTo>
                  <a:lnTo>
                    <a:pt x="203" y="704443"/>
                  </a:lnTo>
                  <a:lnTo>
                    <a:pt x="38" y="766127"/>
                  </a:lnTo>
                  <a:lnTo>
                    <a:pt x="579094" y="766089"/>
                  </a:lnTo>
                  <a:lnTo>
                    <a:pt x="598335" y="658329"/>
                  </a:lnTo>
                  <a:lnTo>
                    <a:pt x="644156" y="386308"/>
                  </a:lnTo>
                  <a:lnTo>
                    <a:pt x="644512" y="381368"/>
                  </a:lnTo>
                  <a:lnTo>
                    <a:pt x="646823" y="378675"/>
                  </a:lnTo>
                  <a:lnTo>
                    <a:pt x="712597" y="765403"/>
                  </a:lnTo>
                  <a:lnTo>
                    <a:pt x="736536" y="766292"/>
                  </a:lnTo>
                  <a:lnTo>
                    <a:pt x="788111" y="766648"/>
                  </a:lnTo>
                  <a:lnTo>
                    <a:pt x="1001420" y="766127"/>
                  </a:lnTo>
                  <a:lnTo>
                    <a:pt x="1146898" y="766851"/>
                  </a:lnTo>
                  <a:lnTo>
                    <a:pt x="1195514" y="766889"/>
                  </a:lnTo>
                  <a:lnTo>
                    <a:pt x="1244015" y="766635"/>
                  </a:lnTo>
                  <a:lnTo>
                    <a:pt x="1292263" y="766013"/>
                  </a:lnTo>
                  <a:lnTo>
                    <a:pt x="1292263" y="704570"/>
                  </a:lnTo>
                  <a:close/>
                </a:path>
              </a:pathLst>
            </a:custGeom>
            <a:solidFill>
              <a:srgbClr val="DA231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53933" y="3951716"/>
              <a:ext cx="157057" cy="11032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30450" y="4898648"/>
              <a:ext cx="2431634" cy="243163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796744" y="5794814"/>
              <a:ext cx="499109" cy="426720"/>
            </a:xfrm>
            <a:custGeom>
              <a:avLst/>
              <a:gdLst/>
              <a:ahLst/>
              <a:cxnLst/>
              <a:rect l="l" t="t" r="r" b="b"/>
              <a:pathLst>
                <a:path w="499109" h="426720">
                  <a:moveTo>
                    <a:pt x="107149" y="319925"/>
                  </a:moveTo>
                  <a:lnTo>
                    <a:pt x="83591" y="319925"/>
                  </a:lnTo>
                  <a:lnTo>
                    <a:pt x="83591" y="322465"/>
                  </a:lnTo>
                  <a:lnTo>
                    <a:pt x="83451" y="322465"/>
                  </a:lnTo>
                  <a:lnTo>
                    <a:pt x="83451" y="345325"/>
                  </a:lnTo>
                  <a:lnTo>
                    <a:pt x="84010" y="345325"/>
                  </a:lnTo>
                  <a:lnTo>
                    <a:pt x="84010" y="356755"/>
                  </a:lnTo>
                  <a:lnTo>
                    <a:pt x="83845" y="356755"/>
                  </a:lnTo>
                  <a:lnTo>
                    <a:pt x="83845" y="361835"/>
                  </a:lnTo>
                  <a:lnTo>
                    <a:pt x="23431" y="361835"/>
                  </a:lnTo>
                  <a:lnTo>
                    <a:pt x="23431" y="356755"/>
                  </a:lnTo>
                  <a:lnTo>
                    <a:pt x="23418" y="345325"/>
                  </a:lnTo>
                  <a:lnTo>
                    <a:pt x="23406" y="322465"/>
                  </a:lnTo>
                  <a:lnTo>
                    <a:pt x="23393" y="319925"/>
                  </a:lnTo>
                  <a:lnTo>
                    <a:pt x="22072" y="319925"/>
                  </a:lnTo>
                  <a:lnTo>
                    <a:pt x="22072" y="318655"/>
                  </a:lnTo>
                  <a:lnTo>
                    <a:pt x="11658" y="318655"/>
                  </a:lnTo>
                  <a:lnTo>
                    <a:pt x="11658" y="319925"/>
                  </a:lnTo>
                  <a:lnTo>
                    <a:pt x="12" y="319925"/>
                  </a:lnTo>
                  <a:lnTo>
                    <a:pt x="12" y="322465"/>
                  </a:lnTo>
                  <a:lnTo>
                    <a:pt x="25" y="345325"/>
                  </a:lnTo>
                  <a:lnTo>
                    <a:pt x="38" y="356755"/>
                  </a:lnTo>
                  <a:lnTo>
                    <a:pt x="50" y="361835"/>
                  </a:lnTo>
                  <a:lnTo>
                    <a:pt x="63" y="384695"/>
                  </a:lnTo>
                  <a:lnTo>
                    <a:pt x="83477" y="384695"/>
                  </a:lnTo>
                  <a:lnTo>
                    <a:pt x="83477" y="402475"/>
                  </a:lnTo>
                  <a:lnTo>
                    <a:pt x="9169" y="402475"/>
                  </a:lnTo>
                  <a:lnTo>
                    <a:pt x="9169" y="403745"/>
                  </a:lnTo>
                  <a:lnTo>
                    <a:pt x="0" y="403745"/>
                  </a:lnTo>
                  <a:lnTo>
                    <a:pt x="0" y="426605"/>
                  </a:lnTo>
                  <a:lnTo>
                    <a:pt x="107124" y="426605"/>
                  </a:lnTo>
                  <a:lnTo>
                    <a:pt x="107124" y="403745"/>
                  </a:lnTo>
                  <a:lnTo>
                    <a:pt x="107124" y="402475"/>
                  </a:lnTo>
                  <a:lnTo>
                    <a:pt x="107124" y="384695"/>
                  </a:lnTo>
                  <a:lnTo>
                    <a:pt x="107137" y="361835"/>
                  </a:lnTo>
                  <a:lnTo>
                    <a:pt x="107137" y="356755"/>
                  </a:lnTo>
                  <a:lnTo>
                    <a:pt x="107137" y="345325"/>
                  </a:lnTo>
                  <a:lnTo>
                    <a:pt x="107149" y="322465"/>
                  </a:lnTo>
                  <a:lnTo>
                    <a:pt x="107149" y="319925"/>
                  </a:lnTo>
                  <a:close/>
                </a:path>
                <a:path w="499109" h="426720">
                  <a:moveTo>
                    <a:pt x="237617" y="319925"/>
                  </a:moveTo>
                  <a:lnTo>
                    <a:pt x="214020" y="319925"/>
                  </a:lnTo>
                  <a:lnTo>
                    <a:pt x="214020" y="342785"/>
                  </a:lnTo>
                  <a:lnTo>
                    <a:pt x="214020" y="360565"/>
                  </a:lnTo>
                  <a:lnTo>
                    <a:pt x="154266" y="360565"/>
                  </a:lnTo>
                  <a:lnTo>
                    <a:pt x="154266" y="342785"/>
                  </a:lnTo>
                  <a:lnTo>
                    <a:pt x="214020" y="342785"/>
                  </a:lnTo>
                  <a:lnTo>
                    <a:pt x="214020" y="319925"/>
                  </a:lnTo>
                  <a:lnTo>
                    <a:pt x="173570" y="319925"/>
                  </a:lnTo>
                  <a:lnTo>
                    <a:pt x="173570" y="318655"/>
                  </a:lnTo>
                  <a:lnTo>
                    <a:pt x="139230" y="318655"/>
                  </a:lnTo>
                  <a:lnTo>
                    <a:pt x="139230" y="319925"/>
                  </a:lnTo>
                  <a:lnTo>
                    <a:pt x="130568" y="319925"/>
                  </a:lnTo>
                  <a:lnTo>
                    <a:pt x="130568" y="342785"/>
                  </a:lnTo>
                  <a:lnTo>
                    <a:pt x="130568" y="360565"/>
                  </a:lnTo>
                  <a:lnTo>
                    <a:pt x="130556" y="384695"/>
                  </a:lnTo>
                  <a:lnTo>
                    <a:pt x="130556" y="426605"/>
                  </a:lnTo>
                  <a:lnTo>
                    <a:pt x="154165" y="426605"/>
                  </a:lnTo>
                  <a:lnTo>
                    <a:pt x="154165" y="384695"/>
                  </a:lnTo>
                  <a:lnTo>
                    <a:pt x="237490" y="384695"/>
                  </a:lnTo>
                  <a:lnTo>
                    <a:pt x="237490" y="360565"/>
                  </a:lnTo>
                  <a:lnTo>
                    <a:pt x="237553" y="342785"/>
                  </a:lnTo>
                  <a:lnTo>
                    <a:pt x="237617" y="319925"/>
                  </a:lnTo>
                  <a:close/>
                </a:path>
                <a:path w="499109" h="426720">
                  <a:moveTo>
                    <a:pt x="237655" y="319405"/>
                  </a:moveTo>
                  <a:lnTo>
                    <a:pt x="210858" y="319430"/>
                  </a:lnTo>
                  <a:lnTo>
                    <a:pt x="237655" y="319430"/>
                  </a:lnTo>
                  <a:close/>
                </a:path>
                <a:path w="499109" h="426720">
                  <a:moveTo>
                    <a:pt x="368300" y="384733"/>
                  </a:moveTo>
                  <a:lnTo>
                    <a:pt x="344551" y="384733"/>
                  </a:lnTo>
                  <a:lnTo>
                    <a:pt x="344779" y="426605"/>
                  </a:lnTo>
                  <a:lnTo>
                    <a:pt x="368274" y="426593"/>
                  </a:lnTo>
                  <a:lnTo>
                    <a:pt x="368300" y="384733"/>
                  </a:lnTo>
                  <a:close/>
                </a:path>
                <a:path w="499109" h="426720">
                  <a:moveTo>
                    <a:pt x="368350" y="319925"/>
                  </a:moveTo>
                  <a:lnTo>
                    <a:pt x="345008" y="319925"/>
                  </a:lnTo>
                  <a:lnTo>
                    <a:pt x="345008" y="346595"/>
                  </a:lnTo>
                  <a:lnTo>
                    <a:pt x="345008" y="358025"/>
                  </a:lnTo>
                  <a:lnTo>
                    <a:pt x="344944" y="360565"/>
                  </a:lnTo>
                  <a:lnTo>
                    <a:pt x="284848" y="360565"/>
                  </a:lnTo>
                  <a:lnTo>
                    <a:pt x="284848" y="342785"/>
                  </a:lnTo>
                  <a:lnTo>
                    <a:pt x="344754" y="342785"/>
                  </a:lnTo>
                  <a:lnTo>
                    <a:pt x="344754" y="346595"/>
                  </a:lnTo>
                  <a:lnTo>
                    <a:pt x="345008" y="346595"/>
                  </a:lnTo>
                  <a:lnTo>
                    <a:pt x="345008" y="319925"/>
                  </a:lnTo>
                  <a:lnTo>
                    <a:pt x="261264" y="319925"/>
                  </a:lnTo>
                  <a:lnTo>
                    <a:pt x="261264" y="342785"/>
                  </a:lnTo>
                  <a:lnTo>
                    <a:pt x="261264" y="360565"/>
                  </a:lnTo>
                  <a:lnTo>
                    <a:pt x="261264" y="384695"/>
                  </a:lnTo>
                  <a:lnTo>
                    <a:pt x="261264" y="426605"/>
                  </a:lnTo>
                  <a:lnTo>
                    <a:pt x="284759" y="426605"/>
                  </a:lnTo>
                  <a:lnTo>
                    <a:pt x="284759" y="384695"/>
                  </a:lnTo>
                  <a:lnTo>
                    <a:pt x="368312" y="384695"/>
                  </a:lnTo>
                  <a:lnTo>
                    <a:pt x="368312" y="360565"/>
                  </a:lnTo>
                  <a:lnTo>
                    <a:pt x="368325" y="358025"/>
                  </a:lnTo>
                  <a:lnTo>
                    <a:pt x="368325" y="346595"/>
                  </a:lnTo>
                  <a:lnTo>
                    <a:pt x="368338" y="342785"/>
                  </a:lnTo>
                  <a:lnTo>
                    <a:pt x="368350" y="319925"/>
                  </a:lnTo>
                  <a:close/>
                </a:path>
                <a:path w="499109" h="426720">
                  <a:moveTo>
                    <a:pt x="499033" y="272084"/>
                  </a:moveTo>
                  <a:lnTo>
                    <a:pt x="296519" y="272046"/>
                  </a:lnTo>
                  <a:lnTo>
                    <a:pt x="249656" y="0"/>
                  </a:lnTo>
                  <a:lnTo>
                    <a:pt x="248285" y="5524"/>
                  </a:lnTo>
                  <a:lnTo>
                    <a:pt x="206794" y="247599"/>
                  </a:lnTo>
                  <a:lnTo>
                    <a:pt x="202323" y="272034"/>
                  </a:lnTo>
                  <a:lnTo>
                    <a:pt x="76" y="272021"/>
                  </a:lnTo>
                  <a:lnTo>
                    <a:pt x="25" y="295846"/>
                  </a:lnTo>
                  <a:lnTo>
                    <a:pt x="223634" y="295833"/>
                  </a:lnTo>
                  <a:lnTo>
                    <a:pt x="227482" y="275018"/>
                  </a:lnTo>
                  <a:lnTo>
                    <a:pt x="248754" y="149174"/>
                  </a:lnTo>
                  <a:lnTo>
                    <a:pt x="248894" y="147269"/>
                  </a:lnTo>
                  <a:lnTo>
                    <a:pt x="249783" y="146227"/>
                  </a:lnTo>
                  <a:lnTo>
                    <a:pt x="275183" y="295579"/>
                  </a:lnTo>
                  <a:lnTo>
                    <a:pt x="293382" y="295998"/>
                  </a:lnTo>
                  <a:lnTo>
                    <a:pt x="386715" y="295846"/>
                  </a:lnTo>
                  <a:lnTo>
                    <a:pt x="471043" y="296113"/>
                  </a:lnTo>
                  <a:lnTo>
                    <a:pt x="499033" y="295808"/>
                  </a:lnTo>
                  <a:lnTo>
                    <a:pt x="499033" y="272084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88339" y="6114121"/>
              <a:ext cx="107442" cy="10731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820143" y="6113742"/>
              <a:ext cx="60960" cy="43180"/>
            </a:xfrm>
            <a:custGeom>
              <a:avLst/>
              <a:gdLst/>
              <a:ahLst/>
              <a:cxnLst/>
              <a:rect l="l" t="t" r="r" b="b"/>
              <a:pathLst>
                <a:path w="60959" h="43179">
                  <a:moveTo>
                    <a:pt x="0" y="1008"/>
                  </a:moveTo>
                  <a:lnTo>
                    <a:pt x="39" y="42519"/>
                  </a:lnTo>
                  <a:lnTo>
                    <a:pt x="60109" y="42605"/>
                  </a:lnTo>
                  <a:lnTo>
                    <a:pt x="60214" y="41918"/>
                  </a:lnTo>
                  <a:lnTo>
                    <a:pt x="529" y="41918"/>
                  </a:lnTo>
                  <a:lnTo>
                    <a:pt x="490" y="2066"/>
                  </a:lnTo>
                  <a:lnTo>
                    <a:pt x="378" y="1581"/>
                  </a:lnTo>
                  <a:lnTo>
                    <a:pt x="0" y="1008"/>
                  </a:lnTo>
                  <a:close/>
                </a:path>
                <a:path w="60959" h="43179">
                  <a:moveTo>
                    <a:pt x="60652" y="612"/>
                  </a:moveTo>
                  <a:lnTo>
                    <a:pt x="59497" y="990"/>
                  </a:lnTo>
                  <a:lnTo>
                    <a:pt x="59555" y="41836"/>
                  </a:lnTo>
                  <a:lnTo>
                    <a:pt x="529" y="41918"/>
                  </a:lnTo>
                  <a:lnTo>
                    <a:pt x="60214" y="41918"/>
                  </a:lnTo>
                  <a:lnTo>
                    <a:pt x="60883" y="37572"/>
                  </a:lnTo>
                  <a:lnTo>
                    <a:pt x="60368" y="26931"/>
                  </a:lnTo>
                  <a:lnTo>
                    <a:pt x="60300" y="17236"/>
                  </a:lnTo>
                  <a:lnTo>
                    <a:pt x="59771" y="3863"/>
                  </a:lnTo>
                  <a:lnTo>
                    <a:pt x="60652" y="612"/>
                  </a:lnTo>
                  <a:close/>
                </a:path>
                <a:path w="60959" h="43179">
                  <a:moveTo>
                    <a:pt x="256" y="1018"/>
                  </a:moveTo>
                  <a:lnTo>
                    <a:pt x="378" y="1581"/>
                  </a:lnTo>
                  <a:lnTo>
                    <a:pt x="256" y="1018"/>
                  </a:lnTo>
                  <a:close/>
                </a:path>
                <a:path w="60959" h="43179">
                  <a:moveTo>
                    <a:pt x="59453" y="0"/>
                  </a:moveTo>
                  <a:lnTo>
                    <a:pt x="59256" y="1069"/>
                  </a:lnTo>
                  <a:lnTo>
                    <a:pt x="59412" y="1018"/>
                  </a:lnTo>
                  <a:lnTo>
                    <a:pt x="59453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28414"/>
              <a:ext cx="5709438" cy="590372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30698" y="2104779"/>
              <a:ext cx="1675234" cy="85703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574204" y="4898079"/>
              <a:ext cx="880744" cy="127635"/>
            </a:xfrm>
            <a:custGeom>
              <a:avLst/>
              <a:gdLst/>
              <a:ahLst/>
              <a:cxnLst/>
              <a:rect l="l" t="t" r="r" b="b"/>
              <a:pathLst>
                <a:path w="880745" h="127635">
                  <a:moveTo>
                    <a:pt x="246913" y="127025"/>
                  </a:moveTo>
                  <a:lnTo>
                    <a:pt x="177876" y="58508"/>
                  </a:lnTo>
                  <a:lnTo>
                    <a:pt x="244348" y="571"/>
                  </a:lnTo>
                  <a:lnTo>
                    <a:pt x="192062" y="571"/>
                  </a:lnTo>
                  <a:lnTo>
                    <a:pt x="143700" y="44665"/>
                  </a:lnTo>
                  <a:lnTo>
                    <a:pt x="143700" y="571"/>
                  </a:lnTo>
                  <a:lnTo>
                    <a:pt x="101676" y="571"/>
                  </a:lnTo>
                  <a:lnTo>
                    <a:pt x="101676" y="43294"/>
                  </a:lnTo>
                  <a:lnTo>
                    <a:pt x="54851" y="571"/>
                  </a:lnTo>
                  <a:lnTo>
                    <a:pt x="2565" y="571"/>
                  </a:lnTo>
                  <a:lnTo>
                    <a:pt x="68859" y="58508"/>
                  </a:lnTo>
                  <a:lnTo>
                    <a:pt x="0" y="127025"/>
                  </a:lnTo>
                  <a:lnTo>
                    <a:pt x="51765" y="127025"/>
                  </a:lnTo>
                  <a:lnTo>
                    <a:pt x="101676" y="75425"/>
                  </a:lnTo>
                  <a:lnTo>
                    <a:pt x="101676" y="127025"/>
                  </a:lnTo>
                  <a:lnTo>
                    <a:pt x="143700" y="127025"/>
                  </a:lnTo>
                  <a:lnTo>
                    <a:pt x="143700" y="73875"/>
                  </a:lnTo>
                  <a:lnTo>
                    <a:pt x="194970" y="127025"/>
                  </a:lnTo>
                  <a:lnTo>
                    <a:pt x="246913" y="127025"/>
                  </a:lnTo>
                  <a:close/>
                </a:path>
                <a:path w="880745" h="127635">
                  <a:moveTo>
                    <a:pt x="406857" y="571"/>
                  </a:moveTo>
                  <a:lnTo>
                    <a:pt x="364820" y="571"/>
                  </a:lnTo>
                  <a:lnTo>
                    <a:pt x="294754" y="79006"/>
                  </a:lnTo>
                  <a:lnTo>
                    <a:pt x="294754" y="571"/>
                  </a:lnTo>
                  <a:lnTo>
                    <a:pt x="252552" y="571"/>
                  </a:lnTo>
                  <a:lnTo>
                    <a:pt x="252552" y="127025"/>
                  </a:lnTo>
                  <a:lnTo>
                    <a:pt x="294754" y="127025"/>
                  </a:lnTo>
                  <a:lnTo>
                    <a:pt x="364820" y="48425"/>
                  </a:lnTo>
                  <a:lnTo>
                    <a:pt x="364820" y="127025"/>
                  </a:lnTo>
                  <a:lnTo>
                    <a:pt x="406857" y="127025"/>
                  </a:lnTo>
                  <a:lnTo>
                    <a:pt x="406857" y="571"/>
                  </a:lnTo>
                  <a:close/>
                </a:path>
                <a:path w="880745" h="127635">
                  <a:moveTo>
                    <a:pt x="572604" y="571"/>
                  </a:moveTo>
                  <a:lnTo>
                    <a:pt x="450253" y="571"/>
                  </a:lnTo>
                  <a:lnTo>
                    <a:pt x="448221" y="22199"/>
                  </a:lnTo>
                  <a:lnTo>
                    <a:pt x="445173" y="42824"/>
                  </a:lnTo>
                  <a:lnTo>
                    <a:pt x="436079" y="81064"/>
                  </a:lnTo>
                  <a:lnTo>
                    <a:pt x="422922" y="93014"/>
                  </a:lnTo>
                  <a:lnTo>
                    <a:pt x="417449" y="93014"/>
                  </a:lnTo>
                  <a:lnTo>
                    <a:pt x="417449" y="127025"/>
                  </a:lnTo>
                  <a:lnTo>
                    <a:pt x="460019" y="115519"/>
                  </a:lnTo>
                  <a:lnTo>
                    <a:pt x="478586" y="76923"/>
                  </a:lnTo>
                  <a:lnTo>
                    <a:pt x="488708" y="30480"/>
                  </a:lnTo>
                  <a:lnTo>
                    <a:pt x="530402" y="30480"/>
                  </a:lnTo>
                  <a:lnTo>
                    <a:pt x="530402" y="127025"/>
                  </a:lnTo>
                  <a:lnTo>
                    <a:pt x="572604" y="127025"/>
                  </a:lnTo>
                  <a:lnTo>
                    <a:pt x="572604" y="571"/>
                  </a:lnTo>
                  <a:close/>
                </a:path>
                <a:path w="880745" h="127635">
                  <a:moveTo>
                    <a:pt x="722210" y="0"/>
                  </a:moveTo>
                  <a:lnTo>
                    <a:pt x="586625" y="0"/>
                  </a:lnTo>
                  <a:lnTo>
                    <a:pt x="586625" y="31750"/>
                  </a:lnTo>
                  <a:lnTo>
                    <a:pt x="586625" y="48260"/>
                  </a:lnTo>
                  <a:lnTo>
                    <a:pt x="586625" y="77470"/>
                  </a:lnTo>
                  <a:lnTo>
                    <a:pt x="586625" y="96520"/>
                  </a:lnTo>
                  <a:lnTo>
                    <a:pt x="586625" y="127000"/>
                  </a:lnTo>
                  <a:lnTo>
                    <a:pt x="722122" y="127000"/>
                  </a:lnTo>
                  <a:lnTo>
                    <a:pt x="722122" y="96520"/>
                  </a:lnTo>
                  <a:lnTo>
                    <a:pt x="628827" y="96520"/>
                  </a:lnTo>
                  <a:lnTo>
                    <a:pt x="628827" y="77470"/>
                  </a:lnTo>
                  <a:lnTo>
                    <a:pt x="707771" y="77470"/>
                  </a:lnTo>
                  <a:lnTo>
                    <a:pt x="707771" y="48260"/>
                  </a:lnTo>
                  <a:lnTo>
                    <a:pt x="628827" y="48260"/>
                  </a:lnTo>
                  <a:lnTo>
                    <a:pt x="628827" y="31750"/>
                  </a:lnTo>
                  <a:lnTo>
                    <a:pt x="722210" y="31750"/>
                  </a:lnTo>
                  <a:lnTo>
                    <a:pt x="722210" y="0"/>
                  </a:lnTo>
                  <a:close/>
                </a:path>
                <a:path w="880745" h="127635">
                  <a:moveTo>
                    <a:pt x="880529" y="571"/>
                  </a:moveTo>
                  <a:lnTo>
                    <a:pt x="731177" y="571"/>
                  </a:lnTo>
                  <a:lnTo>
                    <a:pt x="731177" y="34747"/>
                  </a:lnTo>
                  <a:lnTo>
                    <a:pt x="731177" y="34925"/>
                  </a:lnTo>
                  <a:lnTo>
                    <a:pt x="785177" y="34925"/>
                  </a:lnTo>
                  <a:lnTo>
                    <a:pt x="785177" y="127025"/>
                  </a:lnTo>
                  <a:lnTo>
                    <a:pt x="827214" y="127025"/>
                  </a:lnTo>
                  <a:lnTo>
                    <a:pt x="827214" y="34925"/>
                  </a:lnTo>
                  <a:lnTo>
                    <a:pt x="880529" y="34925"/>
                  </a:lnTo>
                  <a:lnTo>
                    <a:pt x="880529" y="571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574877" y="5114449"/>
              <a:ext cx="712470" cy="85090"/>
            </a:xfrm>
            <a:custGeom>
              <a:avLst/>
              <a:gdLst/>
              <a:ahLst/>
              <a:cxnLst/>
              <a:rect l="l" t="t" r="r" b="b"/>
              <a:pathLst>
                <a:path w="712470" h="85089">
                  <a:moveTo>
                    <a:pt x="113042" y="84582"/>
                  </a:moveTo>
                  <a:lnTo>
                    <a:pt x="103327" y="66636"/>
                  </a:lnTo>
                  <a:lnTo>
                    <a:pt x="94830" y="50977"/>
                  </a:lnTo>
                  <a:lnTo>
                    <a:pt x="76631" y="17373"/>
                  </a:lnTo>
                  <a:lnTo>
                    <a:pt x="74752" y="13906"/>
                  </a:lnTo>
                  <a:lnTo>
                    <a:pt x="74752" y="50977"/>
                  </a:lnTo>
                  <a:lnTo>
                    <a:pt x="38290" y="50977"/>
                  </a:lnTo>
                  <a:lnTo>
                    <a:pt x="56578" y="17373"/>
                  </a:lnTo>
                  <a:lnTo>
                    <a:pt x="74752" y="50977"/>
                  </a:lnTo>
                  <a:lnTo>
                    <a:pt x="74752" y="13906"/>
                  </a:lnTo>
                  <a:lnTo>
                    <a:pt x="67221" y="0"/>
                  </a:lnTo>
                  <a:lnTo>
                    <a:pt x="45834" y="0"/>
                  </a:lnTo>
                  <a:lnTo>
                    <a:pt x="0" y="84582"/>
                  </a:lnTo>
                  <a:lnTo>
                    <a:pt x="20129" y="84582"/>
                  </a:lnTo>
                  <a:lnTo>
                    <a:pt x="29832" y="66636"/>
                  </a:lnTo>
                  <a:lnTo>
                    <a:pt x="83223" y="66636"/>
                  </a:lnTo>
                  <a:lnTo>
                    <a:pt x="92925" y="84582"/>
                  </a:lnTo>
                  <a:lnTo>
                    <a:pt x="113042" y="84582"/>
                  </a:lnTo>
                  <a:close/>
                </a:path>
                <a:path w="712470" h="85089">
                  <a:moveTo>
                    <a:pt x="214312" y="22555"/>
                  </a:moveTo>
                  <a:lnTo>
                    <a:pt x="212813" y="17653"/>
                  </a:lnTo>
                  <a:lnTo>
                    <a:pt x="210820" y="14859"/>
                  </a:lnTo>
                  <a:lnTo>
                    <a:pt x="206794" y="9194"/>
                  </a:lnTo>
                  <a:lnTo>
                    <a:pt x="202565" y="5905"/>
                  </a:lnTo>
                  <a:lnTo>
                    <a:pt x="196024" y="3073"/>
                  </a:lnTo>
                  <a:lnTo>
                    <a:pt x="196024" y="24460"/>
                  </a:lnTo>
                  <a:lnTo>
                    <a:pt x="196024" y="32918"/>
                  </a:lnTo>
                  <a:lnTo>
                    <a:pt x="180479" y="42062"/>
                  </a:lnTo>
                  <a:lnTo>
                    <a:pt x="137845" y="42062"/>
                  </a:lnTo>
                  <a:lnTo>
                    <a:pt x="137845" y="14973"/>
                  </a:lnTo>
                  <a:lnTo>
                    <a:pt x="148678" y="14973"/>
                  </a:lnTo>
                  <a:lnTo>
                    <a:pt x="181305" y="14922"/>
                  </a:lnTo>
                  <a:lnTo>
                    <a:pt x="196024" y="24460"/>
                  </a:lnTo>
                  <a:lnTo>
                    <a:pt x="196024" y="3073"/>
                  </a:lnTo>
                  <a:lnTo>
                    <a:pt x="191668" y="1181"/>
                  </a:lnTo>
                  <a:lnTo>
                    <a:pt x="185394" y="0"/>
                  </a:lnTo>
                  <a:lnTo>
                    <a:pt x="118541" y="0"/>
                  </a:lnTo>
                  <a:lnTo>
                    <a:pt x="118541" y="84582"/>
                  </a:lnTo>
                  <a:lnTo>
                    <a:pt x="137845" y="84582"/>
                  </a:lnTo>
                  <a:lnTo>
                    <a:pt x="137845" y="57150"/>
                  </a:lnTo>
                  <a:lnTo>
                    <a:pt x="181521" y="57150"/>
                  </a:lnTo>
                  <a:lnTo>
                    <a:pt x="214312" y="37871"/>
                  </a:lnTo>
                  <a:lnTo>
                    <a:pt x="214312" y="22555"/>
                  </a:lnTo>
                  <a:close/>
                </a:path>
                <a:path w="712470" h="85089">
                  <a:moveTo>
                    <a:pt x="318452" y="0"/>
                  </a:moveTo>
                  <a:lnTo>
                    <a:pt x="222669" y="0"/>
                  </a:lnTo>
                  <a:lnTo>
                    <a:pt x="222669" y="16116"/>
                  </a:lnTo>
                  <a:lnTo>
                    <a:pt x="222669" y="16459"/>
                  </a:lnTo>
                  <a:lnTo>
                    <a:pt x="261188" y="16459"/>
                  </a:lnTo>
                  <a:lnTo>
                    <a:pt x="261188" y="84582"/>
                  </a:lnTo>
                  <a:lnTo>
                    <a:pt x="280504" y="84582"/>
                  </a:lnTo>
                  <a:lnTo>
                    <a:pt x="280504" y="16459"/>
                  </a:lnTo>
                  <a:lnTo>
                    <a:pt x="318452" y="16459"/>
                  </a:lnTo>
                  <a:lnTo>
                    <a:pt x="318452" y="0"/>
                  </a:lnTo>
                  <a:close/>
                </a:path>
                <a:path w="712470" h="85089">
                  <a:moveTo>
                    <a:pt x="428180" y="0"/>
                  </a:moveTo>
                  <a:lnTo>
                    <a:pt x="408978" y="0"/>
                  </a:lnTo>
                  <a:lnTo>
                    <a:pt x="348399" y="62179"/>
                  </a:lnTo>
                  <a:lnTo>
                    <a:pt x="348399" y="0"/>
                  </a:lnTo>
                  <a:lnTo>
                    <a:pt x="329082" y="0"/>
                  </a:lnTo>
                  <a:lnTo>
                    <a:pt x="329082" y="84582"/>
                  </a:lnTo>
                  <a:lnTo>
                    <a:pt x="348399" y="84582"/>
                  </a:lnTo>
                  <a:lnTo>
                    <a:pt x="408978" y="22288"/>
                  </a:lnTo>
                  <a:lnTo>
                    <a:pt x="408978" y="84582"/>
                  </a:lnTo>
                  <a:lnTo>
                    <a:pt x="428180" y="84582"/>
                  </a:lnTo>
                  <a:lnTo>
                    <a:pt x="428180" y="0"/>
                  </a:lnTo>
                  <a:close/>
                </a:path>
                <a:path w="712470" h="85089">
                  <a:moveTo>
                    <a:pt x="528993" y="84582"/>
                  </a:moveTo>
                  <a:lnTo>
                    <a:pt x="476072" y="38747"/>
                  </a:lnTo>
                  <a:lnTo>
                    <a:pt x="527278" y="0"/>
                  </a:lnTo>
                  <a:lnTo>
                    <a:pt x="500189" y="0"/>
                  </a:lnTo>
                  <a:lnTo>
                    <a:pt x="459828" y="31661"/>
                  </a:lnTo>
                  <a:lnTo>
                    <a:pt x="459828" y="0"/>
                  </a:lnTo>
                  <a:lnTo>
                    <a:pt x="440524" y="0"/>
                  </a:lnTo>
                  <a:lnTo>
                    <a:pt x="440524" y="84582"/>
                  </a:lnTo>
                  <a:lnTo>
                    <a:pt x="459828" y="84582"/>
                  </a:lnTo>
                  <a:lnTo>
                    <a:pt x="459828" y="46520"/>
                  </a:lnTo>
                  <a:lnTo>
                    <a:pt x="502348" y="84582"/>
                  </a:lnTo>
                  <a:lnTo>
                    <a:pt x="528993" y="84582"/>
                  </a:lnTo>
                  <a:close/>
                </a:path>
                <a:path w="712470" h="85089">
                  <a:moveTo>
                    <a:pt x="632320" y="0"/>
                  </a:moveTo>
                  <a:lnTo>
                    <a:pt x="611632" y="0"/>
                  </a:lnTo>
                  <a:lnTo>
                    <a:pt x="579628" y="54749"/>
                  </a:lnTo>
                  <a:lnTo>
                    <a:pt x="550138" y="0"/>
                  </a:lnTo>
                  <a:lnTo>
                    <a:pt x="529450" y="0"/>
                  </a:lnTo>
                  <a:lnTo>
                    <a:pt x="563968" y="62407"/>
                  </a:lnTo>
                  <a:lnTo>
                    <a:pt x="564464" y="64084"/>
                  </a:lnTo>
                  <a:lnTo>
                    <a:pt x="564540" y="67856"/>
                  </a:lnTo>
                  <a:lnTo>
                    <a:pt x="560235" y="69265"/>
                  </a:lnTo>
                  <a:lnTo>
                    <a:pt x="551624" y="69265"/>
                  </a:lnTo>
                  <a:lnTo>
                    <a:pt x="551624" y="84810"/>
                  </a:lnTo>
                  <a:lnTo>
                    <a:pt x="589800" y="71780"/>
                  </a:lnTo>
                  <a:lnTo>
                    <a:pt x="632320" y="0"/>
                  </a:lnTo>
                  <a:close/>
                </a:path>
                <a:path w="712470" h="85089">
                  <a:moveTo>
                    <a:pt x="712330" y="0"/>
                  </a:moveTo>
                  <a:lnTo>
                    <a:pt x="639406" y="0"/>
                  </a:lnTo>
                  <a:lnTo>
                    <a:pt x="638746" y="7785"/>
                  </a:lnTo>
                  <a:lnTo>
                    <a:pt x="637895" y="15367"/>
                  </a:lnTo>
                  <a:lnTo>
                    <a:pt x="628662" y="57721"/>
                  </a:lnTo>
                  <a:lnTo>
                    <a:pt x="622566" y="67094"/>
                  </a:lnTo>
                  <a:lnTo>
                    <a:pt x="617461" y="67094"/>
                  </a:lnTo>
                  <a:lnTo>
                    <a:pt x="617461" y="84582"/>
                  </a:lnTo>
                  <a:lnTo>
                    <a:pt x="647992" y="55981"/>
                  </a:lnTo>
                  <a:lnTo>
                    <a:pt x="656882" y="15430"/>
                  </a:lnTo>
                  <a:lnTo>
                    <a:pt x="693000" y="15430"/>
                  </a:lnTo>
                  <a:lnTo>
                    <a:pt x="693000" y="84582"/>
                  </a:lnTo>
                  <a:lnTo>
                    <a:pt x="712330" y="84582"/>
                  </a:lnTo>
                  <a:lnTo>
                    <a:pt x="712330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5940" y="5111813"/>
              <a:ext cx="194500" cy="9006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95056" y="6217838"/>
              <a:ext cx="1478915" cy="133350"/>
            </a:xfrm>
            <a:custGeom>
              <a:avLst/>
              <a:gdLst/>
              <a:ahLst/>
              <a:cxnLst/>
              <a:rect l="l" t="t" r="r" b="b"/>
              <a:pathLst>
                <a:path w="1478914" h="133350">
                  <a:moveTo>
                    <a:pt x="149352" y="3238"/>
                  </a:moveTo>
                  <a:lnTo>
                    <a:pt x="0" y="3238"/>
                  </a:lnTo>
                  <a:lnTo>
                    <a:pt x="0" y="37414"/>
                  </a:lnTo>
                  <a:lnTo>
                    <a:pt x="0" y="37592"/>
                  </a:lnTo>
                  <a:lnTo>
                    <a:pt x="54000" y="37592"/>
                  </a:lnTo>
                  <a:lnTo>
                    <a:pt x="54000" y="129692"/>
                  </a:lnTo>
                  <a:lnTo>
                    <a:pt x="96037" y="129692"/>
                  </a:lnTo>
                  <a:lnTo>
                    <a:pt x="96037" y="37592"/>
                  </a:lnTo>
                  <a:lnTo>
                    <a:pt x="149352" y="37592"/>
                  </a:lnTo>
                  <a:lnTo>
                    <a:pt x="149352" y="3238"/>
                  </a:lnTo>
                  <a:close/>
                </a:path>
                <a:path w="1478914" h="133350">
                  <a:moveTo>
                    <a:pt x="318858" y="66979"/>
                  </a:moveTo>
                  <a:lnTo>
                    <a:pt x="302323" y="25742"/>
                  </a:lnTo>
                  <a:lnTo>
                    <a:pt x="274599" y="7594"/>
                  </a:lnTo>
                  <a:lnTo>
                    <a:pt x="274599" y="59918"/>
                  </a:lnTo>
                  <a:lnTo>
                    <a:pt x="274599" y="74041"/>
                  </a:lnTo>
                  <a:lnTo>
                    <a:pt x="242874" y="101155"/>
                  </a:lnTo>
                  <a:lnTo>
                    <a:pt x="230009" y="101155"/>
                  </a:lnTo>
                  <a:lnTo>
                    <a:pt x="198221" y="74041"/>
                  </a:lnTo>
                  <a:lnTo>
                    <a:pt x="198259" y="59918"/>
                  </a:lnTo>
                  <a:lnTo>
                    <a:pt x="229666" y="32804"/>
                  </a:lnTo>
                  <a:lnTo>
                    <a:pt x="242531" y="32804"/>
                  </a:lnTo>
                  <a:lnTo>
                    <a:pt x="274599" y="59918"/>
                  </a:lnTo>
                  <a:lnTo>
                    <a:pt x="274599" y="7594"/>
                  </a:lnTo>
                  <a:lnTo>
                    <a:pt x="268897" y="5372"/>
                  </a:lnTo>
                  <a:lnTo>
                    <a:pt x="258610" y="2667"/>
                  </a:lnTo>
                  <a:lnTo>
                    <a:pt x="247751" y="1054"/>
                  </a:lnTo>
                  <a:lnTo>
                    <a:pt x="236334" y="508"/>
                  </a:lnTo>
                  <a:lnTo>
                    <a:pt x="225272" y="1054"/>
                  </a:lnTo>
                  <a:lnTo>
                    <a:pt x="185686" y="13868"/>
                  </a:lnTo>
                  <a:lnTo>
                    <a:pt x="156083" y="49085"/>
                  </a:lnTo>
                  <a:lnTo>
                    <a:pt x="153276" y="66979"/>
                  </a:lnTo>
                  <a:lnTo>
                    <a:pt x="154000" y="76149"/>
                  </a:lnTo>
                  <a:lnTo>
                    <a:pt x="177685" y="114249"/>
                  </a:lnTo>
                  <a:lnTo>
                    <a:pt x="214795" y="130949"/>
                  </a:lnTo>
                  <a:lnTo>
                    <a:pt x="236499" y="133108"/>
                  </a:lnTo>
                  <a:lnTo>
                    <a:pt x="247916" y="132575"/>
                  </a:lnTo>
                  <a:lnTo>
                    <a:pt x="287604" y="119761"/>
                  </a:lnTo>
                  <a:lnTo>
                    <a:pt x="316191" y="84836"/>
                  </a:lnTo>
                  <a:lnTo>
                    <a:pt x="318198" y="76073"/>
                  </a:lnTo>
                  <a:lnTo>
                    <a:pt x="318858" y="66979"/>
                  </a:lnTo>
                  <a:close/>
                </a:path>
                <a:path w="1478914" h="133350">
                  <a:moveTo>
                    <a:pt x="473329" y="3238"/>
                  </a:moveTo>
                  <a:lnTo>
                    <a:pt x="350989" y="3238"/>
                  </a:lnTo>
                  <a:lnTo>
                    <a:pt x="348945" y="24866"/>
                  </a:lnTo>
                  <a:lnTo>
                    <a:pt x="345897" y="45491"/>
                  </a:lnTo>
                  <a:lnTo>
                    <a:pt x="336804" y="83731"/>
                  </a:lnTo>
                  <a:lnTo>
                    <a:pt x="323646" y="95694"/>
                  </a:lnTo>
                  <a:lnTo>
                    <a:pt x="318173" y="95694"/>
                  </a:lnTo>
                  <a:lnTo>
                    <a:pt x="318173" y="129692"/>
                  </a:lnTo>
                  <a:lnTo>
                    <a:pt x="360743" y="118186"/>
                  </a:lnTo>
                  <a:lnTo>
                    <a:pt x="379310" y="79590"/>
                  </a:lnTo>
                  <a:lnTo>
                    <a:pt x="389432" y="33147"/>
                  </a:lnTo>
                  <a:lnTo>
                    <a:pt x="431126" y="33147"/>
                  </a:lnTo>
                  <a:lnTo>
                    <a:pt x="431126" y="129692"/>
                  </a:lnTo>
                  <a:lnTo>
                    <a:pt x="473329" y="129692"/>
                  </a:lnTo>
                  <a:lnTo>
                    <a:pt x="473329" y="3238"/>
                  </a:lnTo>
                  <a:close/>
                </a:path>
                <a:path w="1478914" h="133350">
                  <a:moveTo>
                    <a:pt x="649503" y="54330"/>
                  </a:moveTo>
                  <a:lnTo>
                    <a:pt x="629132" y="19951"/>
                  </a:lnTo>
                  <a:lnTo>
                    <a:pt x="588848" y="1689"/>
                  </a:lnTo>
                  <a:lnTo>
                    <a:pt x="568680" y="0"/>
                  </a:lnTo>
                  <a:lnTo>
                    <a:pt x="557149" y="533"/>
                  </a:lnTo>
                  <a:lnTo>
                    <a:pt x="516521" y="13347"/>
                  </a:lnTo>
                  <a:lnTo>
                    <a:pt x="486727" y="48615"/>
                  </a:lnTo>
                  <a:lnTo>
                    <a:pt x="483933" y="66636"/>
                  </a:lnTo>
                  <a:lnTo>
                    <a:pt x="484632" y="75742"/>
                  </a:lnTo>
                  <a:lnTo>
                    <a:pt x="508508" y="114058"/>
                  </a:lnTo>
                  <a:lnTo>
                    <a:pt x="546277" y="130937"/>
                  </a:lnTo>
                  <a:lnTo>
                    <a:pt x="568680" y="133108"/>
                  </a:lnTo>
                  <a:lnTo>
                    <a:pt x="579005" y="132689"/>
                  </a:lnTo>
                  <a:lnTo>
                    <a:pt x="622211" y="118389"/>
                  </a:lnTo>
                  <a:lnTo>
                    <a:pt x="647014" y="86982"/>
                  </a:lnTo>
                  <a:lnTo>
                    <a:pt x="605421" y="79108"/>
                  </a:lnTo>
                  <a:lnTo>
                    <a:pt x="602234" y="86067"/>
                  </a:lnTo>
                  <a:lnTo>
                    <a:pt x="597306" y="91414"/>
                  </a:lnTo>
                  <a:lnTo>
                    <a:pt x="583971" y="98933"/>
                  </a:lnTo>
                  <a:lnTo>
                    <a:pt x="576719" y="100812"/>
                  </a:lnTo>
                  <a:lnTo>
                    <a:pt x="561784" y="100812"/>
                  </a:lnTo>
                  <a:lnTo>
                    <a:pt x="529958" y="79832"/>
                  </a:lnTo>
                  <a:lnTo>
                    <a:pt x="528015" y="73698"/>
                  </a:lnTo>
                  <a:lnTo>
                    <a:pt x="528015" y="59575"/>
                  </a:lnTo>
                  <a:lnTo>
                    <a:pt x="562127" y="32296"/>
                  </a:lnTo>
                  <a:lnTo>
                    <a:pt x="573633" y="32296"/>
                  </a:lnTo>
                  <a:lnTo>
                    <a:pt x="605764" y="54330"/>
                  </a:lnTo>
                  <a:lnTo>
                    <a:pt x="649503" y="54330"/>
                  </a:lnTo>
                  <a:close/>
                </a:path>
                <a:path w="1478914" h="133350">
                  <a:moveTo>
                    <a:pt x="804659" y="3238"/>
                  </a:moveTo>
                  <a:lnTo>
                    <a:pt x="655320" y="3238"/>
                  </a:lnTo>
                  <a:lnTo>
                    <a:pt x="655320" y="37414"/>
                  </a:lnTo>
                  <a:lnTo>
                    <a:pt x="655320" y="37592"/>
                  </a:lnTo>
                  <a:lnTo>
                    <a:pt x="709320" y="37592"/>
                  </a:lnTo>
                  <a:lnTo>
                    <a:pt x="709320" y="129692"/>
                  </a:lnTo>
                  <a:lnTo>
                    <a:pt x="751357" y="129692"/>
                  </a:lnTo>
                  <a:lnTo>
                    <a:pt x="751357" y="37592"/>
                  </a:lnTo>
                  <a:lnTo>
                    <a:pt x="804659" y="37592"/>
                  </a:lnTo>
                  <a:lnTo>
                    <a:pt x="804659" y="3238"/>
                  </a:lnTo>
                  <a:close/>
                </a:path>
                <a:path w="1478914" h="133350">
                  <a:moveTo>
                    <a:pt x="974178" y="66979"/>
                  </a:moveTo>
                  <a:lnTo>
                    <a:pt x="957643" y="25742"/>
                  </a:lnTo>
                  <a:lnTo>
                    <a:pt x="929919" y="7594"/>
                  </a:lnTo>
                  <a:lnTo>
                    <a:pt x="929919" y="59918"/>
                  </a:lnTo>
                  <a:lnTo>
                    <a:pt x="929919" y="74041"/>
                  </a:lnTo>
                  <a:lnTo>
                    <a:pt x="898194" y="101155"/>
                  </a:lnTo>
                  <a:lnTo>
                    <a:pt x="885317" y="101155"/>
                  </a:lnTo>
                  <a:lnTo>
                    <a:pt x="853541" y="74041"/>
                  </a:lnTo>
                  <a:lnTo>
                    <a:pt x="853567" y="59918"/>
                  </a:lnTo>
                  <a:lnTo>
                    <a:pt x="884974" y="32804"/>
                  </a:lnTo>
                  <a:lnTo>
                    <a:pt x="897851" y="32804"/>
                  </a:lnTo>
                  <a:lnTo>
                    <a:pt x="929919" y="59918"/>
                  </a:lnTo>
                  <a:lnTo>
                    <a:pt x="929919" y="7594"/>
                  </a:lnTo>
                  <a:lnTo>
                    <a:pt x="924217" y="5372"/>
                  </a:lnTo>
                  <a:lnTo>
                    <a:pt x="913917" y="2667"/>
                  </a:lnTo>
                  <a:lnTo>
                    <a:pt x="903058" y="1054"/>
                  </a:lnTo>
                  <a:lnTo>
                    <a:pt x="891641" y="508"/>
                  </a:lnTo>
                  <a:lnTo>
                    <a:pt x="880579" y="1054"/>
                  </a:lnTo>
                  <a:lnTo>
                    <a:pt x="840994" y="13868"/>
                  </a:lnTo>
                  <a:lnTo>
                    <a:pt x="811390" y="49085"/>
                  </a:lnTo>
                  <a:lnTo>
                    <a:pt x="808596" y="66979"/>
                  </a:lnTo>
                  <a:lnTo>
                    <a:pt x="809307" y="76149"/>
                  </a:lnTo>
                  <a:lnTo>
                    <a:pt x="832993" y="114249"/>
                  </a:lnTo>
                  <a:lnTo>
                    <a:pt x="870115" y="130949"/>
                  </a:lnTo>
                  <a:lnTo>
                    <a:pt x="891819" y="133108"/>
                  </a:lnTo>
                  <a:lnTo>
                    <a:pt x="903224" y="132575"/>
                  </a:lnTo>
                  <a:lnTo>
                    <a:pt x="942911" y="119761"/>
                  </a:lnTo>
                  <a:lnTo>
                    <a:pt x="971511" y="84836"/>
                  </a:lnTo>
                  <a:lnTo>
                    <a:pt x="973518" y="76073"/>
                  </a:lnTo>
                  <a:lnTo>
                    <a:pt x="974178" y="66979"/>
                  </a:lnTo>
                  <a:close/>
                </a:path>
                <a:path w="1478914" h="133350">
                  <a:moveTo>
                    <a:pt x="1146759" y="84861"/>
                  </a:moveTo>
                  <a:lnTo>
                    <a:pt x="1117714" y="63398"/>
                  </a:lnTo>
                  <a:lnTo>
                    <a:pt x="1123861" y="61112"/>
                  </a:lnTo>
                  <a:lnTo>
                    <a:pt x="1128471" y="57645"/>
                  </a:lnTo>
                  <a:lnTo>
                    <a:pt x="1131671" y="52793"/>
                  </a:lnTo>
                  <a:lnTo>
                    <a:pt x="1134630" y="48298"/>
                  </a:lnTo>
                  <a:lnTo>
                    <a:pt x="1136167" y="42265"/>
                  </a:lnTo>
                  <a:lnTo>
                    <a:pt x="1136167" y="34175"/>
                  </a:lnTo>
                  <a:lnTo>
                    <a:pt x="1110576" y="5384"/>
                  </a:lnTo>
                  <a:lnTo>
                    <a:pt x="1103528" y="4076"/>
                  </a:lnTo>
                  <a:lnTo>
                    <a:pt x="1103528" y="84188"/>
                  </a:lnTo>
                  <a:lnTo>
                    <a:pt x="1103528" y="92278"/>
                  </a:lnTo>
                  <a:lnTo>
                    <a:pt x="1084961" y="101155"/>
                  </a:lnTo>
                  <a:lnTo>
                    <a:pt x="1069759" y="101155"/>
                  </a:lnTo>
                  <a:lnTo>
                    <a:pt x="1024077" y="100990"/>
                  </a:lnTo>
                  <a:lnTo>
                    <a:pt x="1024077" y="75692"/>
                  </a:lnTo>
                  <a:lnTo>
                    <a:pt x="1084961" y="75692"/>
                  </a:lnTo>
                  <a:lnTo>
                    <a:pt x="1089748" y="75895"/>
                  </a:lnTo>
                  <a:lnTo>
                    <a:pt x="1096124" y="76695"/>
                  </a:lnTo>
                  <a:lnTo>
                    <a:pt x="1098689" y="77774"/>
                  </a:lnTo>
                  <a:lnTo>
                    <a:pt x="1102563" y="81305"/>
                  </a:lnTo>
                  <a:lnTo>
                    <a:pt x="1103528" y="84188"/>
                  </a:lnTo>
                  <a:lnTo>
                    <a:pt x="1103528" y="4076"/>
                  </a:lnTo>
                  <a:lnTo>
                    <a:pt x="1102169" y="3822"/>
                  </a:lnTo>
                  <a:lnTo>
                    <a:pt x="1095159" y="3390"/>
                  </a:lnTo>
                  <a:lnTo>
                    <a:pt x="1095159" y="37198"/>
                  </a:lnTo>
                  <a:lnTo>
                    <a:pt x="1095159" y="44818"/>
                  </a:lnTo>
                  <a:lnTo>
                    <a:pt x="1078636" y="52793"/>
                  </a:lnTo>
                  <a:lnTo>
                    <a:pt x="1047305" y="52793"/>
                  </a:lnTo>
                  <a:lnTo>
                    <a:pt x="1043559" y="52692"/>
                  </a:lnTo>
                  <a:lnTo>
                    <a:pt x="1024077" y="52628"/>
                  </a:lnTo>
                  <a:lnTo>
                    <a:pt x="1024077" y="29387"/>
                  </a:lnTo>
                  <a:lnTo>
                    <a:pt x="1078407" y="29387"/>
                  </a:lnTo>
                  <a:lnTo>
                    <a:pt x="1095159" y="37198"/>
                  </a:lnTo>
                  <a:lnTo>
                    <a:pt x="1095159" y="3390"/>
                  </a:lnTo>
                  <a:lnTo>
                    <a:pt x="1092771" y="3238"/>
                  </a:lnTo>
                  <a:lnTo>
                    <a:pt x="984605" y="3238"/>
                  </a:lnTo>
                  <a:lnTo>
                    <a:pt x="984605" y="129692"/>
                  </a:lnTo>
                  <a:lnTo>
                    <a:pt x="1084910" y="129692"/>
                  </a:lnTo>
                  <a:lnTo>
                    <a:pt x="1130782" y="121577"/>
                  </a:lnTo>
                  <a:lnTo>
                    <a:pt x="1146657" y="95262"/>
                  </a:lnTo>
                  <a:lnTo>
                    <a:pt x="1146759" y="84861"/>
                  </a:lnTo>
                  <a:close/>
                </a:path>
                <a:path w="1478914" h="133350">
                  <a:moveTo>
                    <a:pt x="1478610" y="129692"/>
                  </a:moveTo>
                  <a:lnTo>
                    <a:pt x="1466850" y="107988"/>
                  </a:lnTo>
                  <a:lnTo>
                    <a:pt x="1451381" y="79451"/>
                  </a:lnTo>
                  <a:lnTo>
                    <a:pt x="1431010" y="41859"/>
                  </a:lnTo>
                  <a:lnTo>
                    <a:pt x="1410081" y="3238"/>
                  </a:lnTo>
                  <a:lnTo>
                    <a:pt x="1408887" y="3238"/>
                  </a:lnTo>
                  <a:lnTo>
                    <a:pt x="1408887" y="79451"/>
                  </a:lnTo>
                  <a:lnTo>
                    <a:pt x="1368044" y="79451"/>
                  </a:lnTo>
                  <a:lnTo>
                    <a:pt x="1388554" y="41859"/>
                  </a:lnTo>
                  <a:lnTo>
                    <a:pt x="1408887" y="79451"/>
                  </a:lnTo>
                  <a:lnTo>
                    <a:pt x="1408887" y="3238"/>
                  </a:lnTo>
                  <a:lnTo>
                    <a:pt x="1366850" y="3238"/>
                  </a:lnTo>
                  <a:lnTo>
                    <a:pt x="1299883" y="126822"/>
                  </a:lnTo>
                  <a:lnTo>
                    <a:pt x="1233906" y="61175"/>
                  </a:lnTo>
                  <a:lnTo>
                    <a:pt x="1300213" y="3238"/>
                  </a:lnTo>
                  <a:lnTo>
                    <a:pt x="1247927" y="3238"/>
                  </a:lnTo>
                  <a:lnTo>
                    <a:pt x="1199730" y="47155"/>
                  </a:lnTo>
                  <a:lnTo>
                    <a:pt x="1199730" y="3238"/>
                  </a:lnTo>
                  <a:lnTo>
                    <a:pt x="1157528" y="3238"/>
                  </a:lnTo>
                  <a:lnTo>
                    <a:pt x="1157528" y="129692"/>
                  </a:lnTo>
                  <a:lnTo>
                    <a:pt x="1199730" y="129692"/>
                  </a:lnTo>
                  <a:lnTo>
                    <a:pt x="1199730" y="76720"/>
                  </a:lnTo>
                  <a:lnTo>
                    <a:pt x="1251000" y="129692"/>
                  </a:lnTo>
                  <a:lnTo>
                    <a:pt x="1298333" y="129692"/>
                  </a:lnTo>
                  <a:lnTo>
                    <a:pt x="1302778" y="129692"/>
                  </a:lnTo>
                  <a:lnTo>
                    <a:pt x="1340878" y="129692"/>
                  </a:lnTo>
                  <a:lnTo>
                    <a:pt x="1352677" y="107988"/>
                  </a:lnTo>
                  <a:lnTo>
                    <a:pt x="1424266" y="107988"/>
                  </a:lnTo>
                  <a:lnTo>
                    <a:pt x="1436065" y="129692"/>
                  </a:lnTo>
                  <a:lnTo>
                    <a:pt x="1478610" y="129692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489926" y="6436875"/>
              <a:ext cx="712470" cy="85090"/>
            </a:xfrm>
            <a:custGeom>
              <a:avLst/>
              <a:gdLst/>
              <a:ahLst/>
              <a:cxnLst/>
              <a:rect l="l" t="t" r="r" b="b"/>
              <a:pathLst>
                <a:path w="712469" h="85090">
                  <a:moveTo>
                    <a:pt x="113042" y="84582"/>
                  </a:moveTo>
                  <a:lnTo>
                    <a:pt x="103327" y="66636"/>
                  </a:lnTo>
                  <a:lnTo>
                    <a:pt x="94830" y="50977"/>
                  </a:lnTo>
                  <a:lnTo>
                    <a:pt x="76631" y="17373"/>
                  </a:lnTo>
                  <a:lnTo>
                    <a:pt x="74752" y="13906"/>
                  </a:lnTo>
                  <a:lnTo>
                    <a:pt x="74752" y="50977"/>
                  </a:lnTo>
                  <a:lnTo>
                    <a:pt x="38303" y="50977"/>
                  </a:lnTo>
                  <a:lnTo>
                    <a:pt x="56591" y="17373"/>
                  </a:lnTo>
                  <a:lnTo>
                    <a:pt x="74752" y="50977"/>
                  </a:lnTo>
                  <a:lnTo>
                    <a:pt x="74752" y="13906"/>
                  </a:lnTo>
                  <a:lnTo>
                    <a:pt x="67221" y="0"/>
                  </a:lnTo>
                  <a:lnTo>
                    <a:pt x="45834" y="0"/>
                  </a:lnTo>
                  <a:lnTo>
                    <a:pt x="0" y="84582"/>
                  </a:lnTo>
                  <a:lnTo>
                    <a:pt x="20129" y="84582"/>
                  </a:lnTo>
                  <a:lnTo>
                    <a:pt x="29832" y="66636"/>
                  </a:lnTo>
                  <a:lnTo>
                    <a:pt x="83223" y="66636"/>
                  </a:lnTo>
                  <a:lnTo>
                    <a:pt x="92925" y="84582"/>
                  </a:lnTo>
                  <a:lnTo>
                    <a:pt x="113042" y="84582"/>
                  </a:lnTo>
                  <a:close/>
                </a:path>
                <a:path w="712469" h="85090">
                  <a:moveTo>
                    <a:pt x="214325" y="22555"/>
                  </a:moveTo>
                  <a:lnTo>
                    <a:pt x="212813" y="17653"/>
                  </a:lnTo>
                  <a:lnTo>
                    <a:pt x="210820" y="14859"/>
                  </a:lnTo>
                  <a:lnTo>
                    <a:pt x="206794" y="9194"/>
                  </a:lnTo>
                  <a:lnTo>
                    <a:pt x="202565" y="5905"/>
                  </a:lnTo>
                  <a:lnTo>
                    <a:pt x="196037" y="3086"/>
                  </a:lnTo>
                  <a:lnTo>
                    <a:pt x="196037" y="24460"/>
                  </a:lnTo>
                  <a:lnTo>
                    <a:pt x="196037" y="32918"/>
                  </a:lnTo>
                  <a:lnTo>
                    <a:pt x="180492" y="42062"/>
                  </a:lnTo>
                  <a:lnTo>
                    <a:pt x="137845" y="42062"/>
                  </a:lnTo>
                  <a:lnTo>
                    <a:pt x="137845" y="14973"/>
                  </a:lnTo>
                  <a:lnTo>
                    <a:pt x="148678" y="14973"/>
                  </a:lnTo>
                  <a:lnTo>
                    <a:pt x="181317" y="14922"/>
                  </a:lnTo>
                  <a:lnTo>
                    <a:pt x="196037" y="24460"/>
                  </a:lnTo>
                  <a:lnTo>
                    <a:pt x="196037" y="3086"/>
                  </a:lnTo>
                  <a:lnTo>
                    <a:pt x="191668" y="1181"/>
                  </a:lnTo>
                  <a:lnTo>
                    <a:pt x="185394" y="0"/>
                  </a:lnTo>
                  <a:lnTo>
                    <a:pt x="118541" y="0"/>
                  </a:lnTo>
                  <a:lnTo>
                    <a:pt x="118541" y="84582"/>
                  </a:lnTo>
                  <a:lnTo>
                    <a:pt x="137845" y="84582"/>
                  </a:lnTo>
                  <a:lnTo>
                    <a:pt x="137845" y="57150"/>
                  </a:lnTo>
                  <a:lnTo>
                    <a:pt x="181521" y="57150"/>
                  </a:lnTo>
                  <a:lnTo>
                    <a:pt x="214325" y="37871"/>
                  </a:lnTo>
                  <a:lnTo>
                    <a:pt x="214325" y="22555"/>
                  </a:lnTo>
                  <a:close/>
                </a:path>
                <a:path w="712469" h="85090">
                  <a:moveTo>
                    <a:pt x="318452" y="0"/>
                  </a:moveTo>
                  <a:lnTo>
                    <a:pt x="222669" y="0"/>
                  </a:lnTo>
                  <a:lnTo>
                    <a:pt x="222669" y="16116"/>
                  </a:lnTo>
                  <a:lnTo>
                    <a:pt x="222669" y="16459"/>
                  </a:lnTo>
                  <a:lnTo>
                    <a:pt x="261188" y="16459"/>
                  </a:lnTo>
                  <a:lnTo>
                    <a:pt x="261188" y="84582"/>
                  </a:lnTo>
                  <a:lnTo>
                    <a:pt x="280504" y="84582"/>
                  </a:lnTo>
                  <a:lnTo>
                    <a:pt x="280504" y="16459"/>
                  </a:lnTo>
                  <a:lnTo>
                    <a:pt x="318452" y="16459"/>
                  </a:lnTo>
                  <a:lnTo>
                    <a:pt x="318452" y="0"/>
                  </a:lnTo>
                  <a:close/>
                </a:path>
                <a:path w="712469" h="85090">
                  <a:moveTo>
                    <a:pt x="428180" y="0"/>
                  </a:moveTo>
                  <a:lnTo>
                    <a:pt x="408978" y="0"/>
                  </a:lnTo>
                  <a:lnTo>
                    <a:pt x="348399" y="62179"/>
                  </a:lnTo>
                  <a:lnTo>
                    <a:pt x="348399" y="0"/>
                  </a:lnTo>
                  <a:lnTo>
                    <a:pt x="329082" y="0"/>
                  </a:lnTo>
                  <a:lnTo>
                    <a:pt x="329082" y="84582"/>
                  </a:lnTo>
                  <a:lnTo>
                    <a:pt x="348399" y="84582"/>
                  </a:lnTo>
                  <a:lnTo>
                    <a:pt x="408978" y="22288"/>
                  </a:lnTo>
                  <a:lnTo>
                    <a:pt x="408978" y="84582"/>
                  </a:lnTo>
                  <a:lnTo>
                    <a:pt x="428180" y="84582"/>
                  </a:lnTo>
                  <a:lnTo>
                    <a:pt x="428180" y="0"/>
                  </a:lnTo>
                  <a:close/>
                </a:path>
                <a:path w="712469" h="85090">
                  <a:moveTo>
                    <a:pt x="528993" y="84582"/>
                  </a:moveTo>
                  <a:lnTo>
                    <a:pt x="476072" y="38747"/>
                  </a:lnTo>
                  <a:lnTo>
                    <a:pt x="527278" y="0"/>
                  </a:lnTo>
                  <a:lnTo>
                    <a:pt x="500189" y="0"/>
                  </a:lnTo>
                  <a:lnTo>
                    <a:pt x="459841" y="31661"/>
                  </a:lnTo>
                  <a:lnTo>
                    <a:pt x="459841" y="0"/>
                  </a:lnTo>
                  <a:lnTo>
                    <a:pt x="440524" y="0"/>
                  </a:lnTo>
                  <a:lnTo>
                    <a:pt x="440524" y="84582"/>
                  </a:lnTo>
                  <a:lnTo>
                    <a:pt x="459841" y="84582"/>
                  </a:lnTo>
                  <a:lnTo>
                    <a:pt x="459841" y="46520"/>
                  </a:lnTo>
                  <a:lnTo>
                    <a:pt x="502361" y="84582"/>
                  </a:lnTo>
                  <a:lnTo>
                    <a:pt x="528993" y="84582"/>
                  </a:lnTo>
                  <a:close/>
                </a:path>
                <a:path w="712469" h="85090">
                  <a:moveTo>
                    <a:pt x="632320" y="0"/>
                  </a:moveTo>
                  <a:lnTo>
                    <a:pt x="611632" y="0"/>
                  </a:lnTo>
                  <a:lnTo>
                    <a:pt x="579628" y="54749"/>
                  </a:lnTo>
                  <a:lnTo>
                    <a:pt x="550138" y="0"/>
                  </a:lnTo>
                  <a:lnTo>
                    <a:pt x="529450" y="0"/>
                  </a:lnTo>
                  <a:lnTo>
                    <a:pt x="563968" y="62407"/>
                  </a:lnTo>
                  <a:lnTo>
                    <a:pt x="564464" y="64084"/>
                  </a:lnTo>
                  <a:lnTo>
                    <a:pt x="564540" y="67856"/>
                  </a:lnTo>
                  <a:lnTo>
                    <a:pt x="560235" y="69265"/>
                  </a:lnTo>
                  <a:lnTo>
                    <a:pt x="551624" y="69265"/>
                  </a:lnTo>
                  <a:lnTo>
                    <a:pt x="551624" y="84810"/>
                  </a:lnTo>
                  <a:lnTo>
                    <a:pt x="589800" y="71780"/>
                  </a:lnTo>
                  <a:lnTo>
                    <a:pt x="632320" y="0"/>
                  </a:lnTo>
                  <a:close/>
                </a:path>
                <a:path w="712469" h="85090">
                  <a:moveTo>
                    <a:pt x="712330" y="0"/>
                  </a:moveTo>
                  <a:lnTo>
                    <a:pt x="639406" y="0"/>
                  </a:lnTo>
                  <a:lnTo>
                    <a:pt x="638746" y="7785"/>
                  </a:lnTo>
                  <a:lnTo>
                    <a:pt x="637908" y="15367"/>
                  </a:lnTo>
                  <a:lnTo>
                    <a:pt x="628662" y="57721"/>
                  </a:lnTo>
                  <a:lnTo>
                    <a:pt x="622566" y="67094"/>
                  </a:lnTo>
                  <a:lnTo>
                    <a:pt x="617461" y="67094"/>
                  </a:lnTo>
                  <a:lnTo>
                    <a:pt x="617461" y="84582"/>
                  </a:lnTo>
                  <a:lnTo>
                    <a:pt x="647992" y="55981"/>
                  </a:lnTo>
                  <a:lnTo>
                    <a:pt x="656894" y="15430"/>
                  </a:lnTo>
                  <a:lnTo>
                    <a:pt x="693013" y="15430"/>
                  </a:lnTo>
                  <a:lnTo>
                    <a:pt x="693013" y="84582"/>
                  </a:lnTo>
                  <a:lnTo>
                    <a:pt x="712330" y="84582"/>
                  </a:lnTo>
                  <a:lnTo>
                    <a:pt x="712330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51295" y="6434351"/>
              <a:ext cx="217397" cy="893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3697" y="6478150"/>
            <a:ext cx="1002665" cy="133985"/>
          </a:xfrm>
          <a:custGeom>
            <a:avLst/>
            <a:gdLst/>
            <a:ahLst/>
            <a:cxnLst/>
            <a:rect l="l" t="t" r="r" b="b"/>
            <a:pathLst>
              <a:path w="1002664" h="133984">
                <a:moveTo>
                  <a:pt x="149339" y="37477"/>
                </a:moveTo>
                <a:lnTo>
                  <a:pt x="123634" y="9055"/>
                </a:lnTo>
                <a:lnTo>
                  <a:pt x="111417" y="5308"/>
                </a:lnTo>
                <a:lnTo>
                  <a:pt x="111417" y="42316"/>
                </a:lnTo>
                <a:lnTo>
                  <a:pt x="111417" y="50863"/>
                </a:lnTo>
                <a:lnTo>
                  <a:pt x="93929" y="59461"/>
                </a:lnTo>
                <a:lnTo>
                  <a:pt x="42202" y="59461"/>
                </a:lnTo>
                <a:lnTo>
                  <a:pt x="42202" y="33147"/>
                </a:lnTo>
                <a:lnTo>
                  <a:pt x="95237" y="33070"/>
                </a:lnTo>
                <a:lnTo>
                  <a:pt x="111417" y="42316"/>
                </a:lnTo>
                <a:lnTo>
                  <a:pt x="111417" y="5308"/>
                </a:lnTo>
                <a:lnTo>
                  <a:pt x="110490" y="5080"/>
                </a:lnTo>
                <a:lnTo>
                  <a:pt x="103238" y="4089"/>
                </a:lnTo>
                <a:lnTo>
                  <a:pt x="95516" y="3759"/>
                </a:lnTo>
                <a:lnTo>
                  <a:pt x="0" y="3759"/>
                </a:lnTo>
                <a:lnTo>
                  <a:pt x="0" y="130200"/>
                </a:lnTo>
                <a:lnTo>
                  <a:pt x="42202" y="130200"/>
                </a:lnTo>
                <a:lnTo>
                  <a:pt x="42202" y="89369"/>
                </a:lnTo>
                <a:lnTo>
                  <a:pt x="97053" y="89369"/>
                </a:lnTo>
                <a:lnTo>
                  <a:pt x="135331" y="78181"/>
                </a:lnTo>
                <a:lnTo>
                  <a:pt x="149339" y="46482"/>
                </a:lnTo>
                <a:lnTo>
                  <a:pt x="149339" y="37477"/>
                </a:lnTo>
                <a:close/>
              </a:path>
              <a:path w="1002664" h="133984">
                <a:moveTo>
                  <a:pt x="380377" y="66814"/>
                </a:moveTo>
                <a:lnTo>
                  <a:pt x="369531" y="32639"/>
                </a:lnTo>
                <a:lnTo>
                  <a:pt x="363728" y="25565"/>
                </a:lnTo>
                <a:lnTo>
                  <a:pt x="356857" y="19227"/>
                </a:lnTo>
                <a:lnTo>
                  <a:pt x="348983" y="13690"/>
                </a:lnTo>
                <a:lnTo>
                  <a:pt x="340131" y="8966"/>
                </a:lnTo>
                <a:lnTo>
                  <a:pt x="336118" y="7404"/>
                </a:lnTo>
                <a:lnTo>
                  <a:pt x="336118" y="59867"/>
                </a:lnTo>
                <a:lnTo>
                  <a:pt x="336118" y="73875"/>
                </a:lnTo>
                <a:lnTo>
                  <a:pt x="304507" y="100990"/>
                </a:lnTo>
                <a:lnTo>
                  <a:pt x="291515" y="100990"/>
                </a:lnTo>
                <a:lnTo>
                  <a:pt x="257886" y="73875"/>
                </a:lnTo>
                <a:lnTo>
                  <a:pt x="257848" y="59867"/>
                </a:lnTo>
                <a:lnTo>
                  <a:pt x="259816" y="53797"/>
                </a:lnTo>
                <a:lnTo>
                  <a:pt x="291401" y="32639"/>
                </a:lnTo>
                <a:lnTo>
                  <a:pt x="304507" y="32639"/>
                </a:lnTo>
                <a:lnTo>
                  <a:pt x="336118" y="59867"/>
                </a:lnTo>
                <a:lnTo>
                  <a:pt x="336118" y="7404"/>
                </a:lnTo>
                <a:lnTo>
                  <a:pt x="330479" y="5194"/>
                </a:lnTo>
                <a:lnTo>
                  <a:pt x="320243" y="2501"/>
                </a:lnTo>
                <a:lnTo>
                  <a:pt x="309422" y="876"/>
                </a:lnTo>
                <a:lnTo>
                  <a:pt x="298005" y="342"/>
                </a:lnTo>
                <a:lnTo>
                  <a:pt x="288810" y="711"/>
                </a:lnTo>
                <a:lnTo>
                  <a:pt x="247065" y="13347"/>
                </a:lnTo>
                <a:lnTo>
                  <a:pt x="219570" y="40767"/>
                </a:lnTo>
                <a:lnTo>
                  <a:pt x="216496" y="47498"/>
                </a:lnTo>
                <a:lnTo>
                  <a:pt x="201980" y="47498"/>
                </a:lnTo>
                <a:lnTo>
                  <a:pt x="201980" y="2908"/>
                </a:lnTo>
                <a:lnTo>
                  <a:pt x="159943" y="2908"/>
                </a:lnTo>
                <a:lnTo>
                  <a:pt x="159943" y="129349"/>
                </a:lnTo>
                <a:lnTo>
                  <a:pt x="201980" y="129349"/>
                </a:lnTo>
                <a:lnTo>
                  <a:pt x="201980" y="83045"/>
                </a:lnTo>
                <a:lnTo>
                  <a:pt x="215480" y="83045"/>
                </a:lnTo>
                <a:lnTo>
                  <a:pt x="238721" y="114300"/>
                </a:lnTo>
                <a:lnTo>
                  <a:pt x="279361" y="131356"/>
                </a:lnTo>
                <a:lnTo>
                  <a:pt x="298005" y="132943"/>
                </a:lnTo>
                <a:lnTo>
                  <a:pt x="309422" y="132397"/>
                </a:lnTo>
                <a:lnTo>
                  <a:pt x="349110" y="119595"/>
                </a:lnTo>
                <a:lnTo>
                  <a:pt x="377698" y="84670"/>
                </a:lnTo>
                <a:lnTo>
                  <a:pt x="379704" y="75971"/>
                </a:lnTo>
                <a:lnTo>
                  <a:pt x="380377" y="66814"/>
                </a:lnTo>
                <a:close/>
              </a:path>
              <a:path w="1002664" h="133984">
                <a:moveTo>
                  <a:pt x="536206" y="130200"/>
                </a:moveTo>
                <a:lnTo>
                  <a:pt x="467347" y="61683"/>
                </a:lnTo>
                <a:lnTo>
                  <a:pt x="533654" y="3759"/>
                </a:lnTo>
                <a:lnTo>
                  <a:pt x="481368" y="3759"/>
                </a:lnTo>
                <a:lnTo>
                  <a:pt x="433171" y="47675"/>
                </a:lnTo>
                <a:lnTo>
                  <a:pt x="433171" y="3759"/>
                </a:lnTo>
                <a:lnTo>
                  <a:pt x="390969" y="3759"/>
                </a:lnTo>
                <a:lnTo>
                  <a:pt x="390969" y="130200"/>
                </a:lnTo>
                <a:lnTo>
                  <a:pt x="433171" y="130200"/>
                </a:lnTo>
                <a:lnTo>
                  <a:pt x="433171" y="77241"/>
                </a:lnTo>
                <a:lnTo>
                  <a:pt x="484441" y="130200"/>
                </a:lnTo>
                <a:lnTo>
                  <a:pt x="536206" y="130200"/>
                </a:lnTo>
                <a:close/>
              </a:path>
              <a:path w="1002664" h="133984">
                <a:moveTo>
                  <a:pt x="679069" y="88341"/>
                </a:moveTo>
                <a:lnTo>
                  <a:pt x="676922" y="78536"/>
                </a:lnTo>
                <a:lnTo>
                  <a:pt x="672223" y="70827"/>
                </a:lnTo>
                <a:lnTo>
                  <a:pt x="664972" y="64871"/>
                </a:lnTo>
                <a:lnTo>
                  <a:pt x="655142" y="60655"/>
                </a:lnTo>
                <a:lnTo>
                  <a:pt x="664108" y="56921"/>
                </a:lnTo>
                <a:lnTo>
                  <a:pt x="670521" y="51854"/>
                </a:lnTo>
                <a:lnTo>
                  <a:pt x="674370" y="45478"/>
                </a:lnTo>
                <a:lnTo>
                  <a:pt x="675652" y="37757"/>
                </a:lnTo>
                <a:lnTo>
                  <a:pt x="674903" y="30060"/>
                </a:lnTo>
                <a:lnTo>
                  <a:pt x="643585" y="3835"/>
                </a:lnTo>
                <a:lnTo>
                  <a:pt x="601827" y="0"/>
                </a:lnTo>
                <a:lnTo>
                  <a:pt x="587121" y="546"/>
                </a:lnTo>
                <a:lnTo>
                  <a:pt x="546887" y="8801"/>
                </a:lnTo>
                <a:lnTo>
                  <a:pt x="522033" y="42202"/>
                </a:lnTo>
                <a:lnTo>
                  <a:pt x="562013" y="42202"/>
                </a:lnTo>
                <a:lnTo>
                  <a:pt x="562013" y="37299"/>
                </a:lnTo>
                <a:lnTo>
                  <a:pt x="565886" y="33693"/>
                </a:lnTo>
                <a:lnTo>
                  <a:pt x="601827" y="27851"/>
                </a:lnTo>
                <a:lnTo>
                  <a:pt x="611517" y="27965"/>
                </a:lnTo>
                <a:lnTo>
                  <a:pt x="619683" y="29019"/>
                </a:lnTo>
                <a:lnTo>
                  <a:pt x="633018" y="33007"/>
                </a:lnTo>
                <a:lnTo>
                  <a:pt x="636346" y="36106"/>
                </a:lnTo>
                <a:lnTo>
                  <a:pt x="636346" y="43624"/>
                </a:lnTo>
                <a:lnTo>
                  <a:pt x="634403" y="46418"/>
                </a:lnTo>
                <a:lnTo>
                  <a:pt x="626656" y="50977"/>
                </a:lnTo>
                <a:lnTo>
                  <a:pt x="620166" y="52120"/>
                </a:lnTo>
                <a:lnTo>
                  <a:pt x="579450" y="52120"/>
                </a:lnTo>
                <a:lnTo>
                  <a:pt x="579450" y="76720"/>
                </a:lnTo>
                <a:lnTo>
                  <a:pt x="617664" y="76720"/>
                </a:lnTo>
                <a:lnTo>
                  <a:pt x="622782" y="77038"/>
                </a:lnTo>
                <a:lnTo>
                  <a:pt x="630085" y="78282"/>
                </a:lnTo>
                <a:lnTo>
                  <a:pt x="632752" y="79425"/>
                </a:lnTo>
                <a:lnTo>
                  <a:pt x="636168" y="82727"/>
                </a:lnTo>
                <a:lnTo>
                  <a:pt x="637032" y="85153"/>
                </a:lnTo>
                <a:lnTo>
                  <a:pt x="636917" y="94602"/>
                </a:lnTo>
                <a:lnTo>
                  <a:pt x="633437" y="99161"/>
                </a:lnTo>
                <a:lnTo>
                  <a:pt x="619772" y="104863"/>
                </a:lnTo>
                <a:lnTo>
                  <a:pt x="611517" y="106172"/>
                </a:lnTo>
                <a:lnTo>
                  <a:pt x="593852" y="105638"/>
                </a:lnTo>
                <a:lnTo>
                  <a:pt x="562013" y="89598"/>
                </a:lnTo>
                <a:lnTo>
                  <a:pt x="562013" y="80822"/>
                </a:lnTo>
                <a:lnTo>
                  <a:pt x="522033" y="80822"/>
                </a:lnTo>
                <a:lnTo>
                  <a:pt x="542531" y="120726"/>
                </a:lnTo>
                <a:lnTo>
                  <a:pt x="583577" y="133134"/>
                </a:lnTo>
                <a:lnTo>
                  <a:pt x="601827" y="133959"/>
                </a:lnTo>
                <a:lnTo>
                  <a:pt x="618185" y="133286"/>
                </a:lnTo>
                <a:lnTo>
                  <a:pt x="657529" y="123024"/>
                </a:lnTo>
                <a:lnTo>
                  <a:pt x="677659" y="99415"/>
                </a:lnTo>
                <a:lnTo>
                  <a:pt x="679069" y="88341"/>
                </a:lnTo>
                <a:close/>
              </a:path>
              <a:path w="1002664" h="133984">
                <a:moveTo>
                  <a:pt x="853363" y="130200"/>
                </a:moveTo>
                <a:lnTo>
                  <a:pt x="841603" y="108508"/>
                </a:lnTo>
                <a:lnTo>
                  <a:pt x="826135" y="79971"/>
                </a:lnTo>
                <a:lnTo>
                  <a:pt x="805764" y="42367"/>
                </a:lnTo>
                <a:lnTo>
                  <a:pt x="784834" y="3759"/>
                </a:lnTo>
                <a:lnTo>
                  <a:pt x="783640" y="3759"/>
                </a:lnTo>
                <a:lnTo>
                  <a:pt x="783640" y="79971"/>
                </a:lnTo>
                <a:lnTo>
                  <a:pt x="742797" y="79971"/>
                </a:lnTo>
                <a:lnTo>
                  <a:pt x="763308" y="42367"/>
                </a:lnTo>
                <a:lnTo>
                  <a:pt x="783640" y="79971"/>
                </a:lnTo>
                <a:lnTo>
                  <a:pt x="783640" y="3759"/>
                </a:lnTo>
                <a:lnTo>
                  <a:pt x="741603" y="3759"/>
                </a:lnTo>
                <a:lnTo>
                  <a:pt x="673087" y="130200"/>
                </a:lnTo>
                <a:lnTo>
                  <a:pt x="715632" y="130200"/>
                </a:lnTo>
                <a:lnTo>
                  <a:pt x="727417" y="108508"/>
                </a:lnTo>
                <a:lnTo>
                  <a:pt x="799020" y="108508"/>
                </a:lnTo>
                <a:lnTo>
                  <a:pt x="810818" y="130200"/>
                </a:lnTo>
                <a:lnTo>
                  <a:pt x="853363" y="130200"/>
                </a:lnTo>
                <a:close/>
              </a:path>
              <a:path w="1002664" h="133984">
                <a:moveTo>
                  <a:pt x="1002360" y="130200"/>
                </a:moveTo>
                <a:lnTo>
                  <a:pt x="933500" y="61683"/>
                </a:lnTo>
                <a:lnTo>
                  <a:pt x="999807" y="3759"/>
                </a:lnTo>
                <a:lnTo>
                  <a:pt x="947521" y="3759"/>
                </a:lnTo>
                <a:lnTo>
                  <a:pt x="899325" y="47675"/>
                </a:lnTo>
                <a:lnTo>
                  <a:pt x="899325" y="3759"/>
                </a:lnTo>
                <a:lnTo>
                  <a:pt x="857123" y="3759"/>
                </a:lnTo>
                <a:lnTo>
                  <a:pt x="857123" y="130200"/>
                </a:lnTo>
                <a:lnTo>
                  <a:pt x="899325" y="130200"/>
                </a:lnTo>
                <a:lnTo>
                  <a:pt x="899325" y="77241"/>
                </a:lnTo>
                <a:lnTo>
                  <a:pt x="950595" y="130200"/>
                </a:lnTo>
                <a:lnTo>
                  <a:pt x="1002360" y="130200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6000" y="6697695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70" h="85090">
                <a:moveTo>
                  <a:pt x="113042" y="84582"/>
                </a:moveTo>
                <a:lnTo>
                  <a:pt x="103327" y="66636"/>
                </a:lnTo>
                <a:lnTo>
                  <a:pt x="94830" y="50977"/>
                </a:lnTo>
                <a:lnTo>
                  <a:pt x="76631" y="17373"/>
                </a:lnTo>
                <a:lnTo>
                  <a:pt x="74752" y="13919"/>
                </a:lnTo>
                <a:lnTo>
                  <a:pt x="74752" y="50977"/>
                </a:lnTo>
                <a:lnTo>
                  <a:pt x="38290" y="50977"/>
                </a:lnTo>
                <a:lnTo>
                  <a:pt x="56578" y="17373"/>
                </a:lnTo>
                <a:lnTo>
                  <a:pt x="74752" y="50977"/>
                </a:lnTo>
                <a:lnTo>
                  <a:pt x="74752" y="13919"/>
                </a:lnTo>
                <a:lnTo>
                  <a:pt x="67208" y="0"/>
                </a:lnTo>
                <a:lnTo>
                  <a:pt x="45834" y="0"/>
                </a:lnTo>
                <a:lnTo>
                  <a:pt x="0" y="84582"/>
                </a:lnTo>
                <a:lnTo>
                  <a:pt x="20116" y="84582"/>
                </a:lnTo>
                <a:lnTo>
                  <a:pt x="29832" y="66636"/>
                </a:lnTo>
                <a:lnTo>
                  <a:pt x="83210" y="66636"/>
                </a:lnTo>
                <a:lnTo>
                  <a:pt x="92925" y="84582"/>
                </a:lnTo>
                <a:lnTo>
                  <a:pt x="113042" y="84582"/>
                </a:lnTo>
                <a:close/>
              </a:path>
              <a:path w="712470" h="85090">
                <a:moveTo>
                  <a:pt x="214312" y="22555"/>
                </a:moveTo>
                <a:lnTo>
                  <a:pt x="196024" y="3073"/>
                </a:lnTo>
                <a:lnTo>
                  <a:pt x="196024" y="24460"/>
                </a:lnTo>
                <a:lnTo>
                  <a:pt x="196024" y="32918"/>
                </a:lnTo>
                <a:lnTo>
                  <a:pt x="180479" y="42062"/>
                </a:lnTo>
                <a:lnTo>
                  <a:pt x="137845" y="42062"/>
                </a:lnTo>
                <a:lnTo>
                  <a:pt x="137845" y="14973"/>
                </a:lnTo>
                <a:lnTo>
                  <a:pt x="148666" y="14973"/>
                </a:lnTo>
                <a:lnTo>
                  <a:pt x="181305" y="14922"/>
                </a:lnTo>
                <a:lnTo>
                  <a:pt x="196024" y="24460"/>
                </a:lnTo>
                <a:lnTo>
                  <a:pt x="196024" y="3073"/>
                </a:lnTo>
                <a:lnTo>
                  <a:pt x="191668" y="1181"/>
                </a:lnTo>
                <a:lnTo>
                  <a:pt x="185394" y="0"/>
                </a:lnTo>
                <a:lnTo>
                  <a:pt x="118529" y="0"/>
                </a:lnTo>
                <a:lnTo>
                  <a:pt x="118529" y="84582"/>
                </a:lnTo>
                <a:lnTo>
                  <a:pt x="137845" y="84582"/>
                </a:lnTo>
                <a:lnTo>
                  <a:pt x="137845" y="57150"/>
                </a:lnTo>
                <a:lnTo>
                  <a:pt x="181508" y="57150"/>
                </a:lnTo>
                <a:lnTo>
                  <a:pt x="214312" y="37871"/>
                </a:lnTo>
                <a:lnTo>
                  <a:pt x="214312" y="22555"/>
                </a:lnTo>
                <a:close/>
              </a:path>
              <a:path w="712470" h="85090">
                <a:moveTo>
                  <a:pt x="318452" y="0"/>
                </a:moveTo>
                <a:lnTo>
                  <a:pt x="222656" y="0"/>
                </a:lnTo>
                <a:lnTo>
                  <a:pt x="222656" y="16116"/>
                </a:lnTo>
                <a:lnTo>
                  <a:pt x="222656" y="16459"/>
                </a:lnTo>
                <a:lnTo>
                  <a:pt x="261188" y="16459"/>
                </a:lnTo>
                <a:lnTo>
                  <a:pt x="261188" y="84582"/>
                </a:lnTo>
                <a:lnTo>
                  <a:pt x="280504" y="84582"/>
                </a:lnTo>
                <a:lnTo>
                  <a:pt x="280504" y="16459"/>
                </a:lnTo>
                <a:lnTo>
                  <a:pt x="318452" y="16459"/>
                </a:lnTo>
                <a:lnTo>
                  <a:pt x="318452" y="0"/>
                </a:lnTo>
                <a:close/>
              </a:path>
              <a:path w="712470" h="85090">
                <a:moveTo>
                  <a:pt x="428180" y="0"/>
                </a:moveTo>
                <a:lnTo>
                  <a:pt x="408978" y="0"/>
                </a:lnTo>
                <a:lnTo>
                  <a:pt x="348386" y="62179"/>
                </a:lnTo>
                <a:lnTo>
                  <a:pt x="348386" y="0"/>
                </a:lnTo>
                <a:lnTo>
                  <a:pt x="329082" y="0"/>
                </a:lnTo>
                <a:lnTo>
                  <a:pt x="329082" y="84582"/>
                </a:lnTo>
                <a:lnTo>
                  <a:pt x="348386" y="84582"/>
                </a:lnTo>
                <a:lnTo>
                  <a:pt x="408978" y="22288"/>
                </a:lnTo>
                <a:lnTo>
                  <a:pt x="408978" y="84582"/>
                </a:lnTo>
                <a:lnTo>
                  <a:pt x="428180" y="84582"/>
                </a:lnTo>
                <a:lnTo>
                  <a:pt x="428180" y="0"/>
                </a:lnTo>
                <a:close/>
              </a:path>
              <a:path w="712470" h="85090">
                <a:moveTo>
                  <a:pt x="528980" y="84582"/>
                </a:moveTo>
                <a:lnTo>
                  <a:pt x="476072" y="38747"/>
                </a:lnTo>
                <a:lnTo>
                  <a:pt x="527278" y="0"/>
                </a:lnTo>
                <a:lnTo>
                  <a:pt x="500176" y="0"/>
                </a:lnTo>
                <a:lnTo>
                  <a:pt x="459828" y="31661"/>
                </a:lnTo>
                <a:lnTo>
                  <a:pt x="459828" y="0"/>
                </a:lnTo>
                <a:lnTo>
                  <a:pt x="440524" y="0"/>
                </a:lnTo>
                <a:lnTo>
                  <a:pt x="440524" y="84582"/>
                </a:lnTo>
                <a:lnTo>
                  <a:pt x="459828" y="84582"/>
                </a:lnTo>
                <a:lnTo>
                  <a:pt x="459828" y="46520"/>
                </a:lnTo>
                <a:lnTo>
                  <a:pt x="502348" y="84582"/>
                </a:lnTo>
                <a:lnTo>
                  <a:pt x="528980" y="84582"/>
                </a:lnTo>
                <a:close/>
              </a:path>
              <a:path w="712470" h="85090">
                <a:moveTo>
                  <a:pt x="632307" y="0"/>
                </a:moveTo>
                <a:lnTo>
                  <a:pt x="611632" y="0"/>
                </a:lnTo>
                <a:lnTo>
                  <a:pt x="579628" y="54749"/>
                </a:lnTo>
                <a:lnTo>
                  <a:pt x="550138" y="0"/>
                </a:lnTo>
                <a:lnTo>
                  <a:pt x="529437" y="0"/>
                </a:lnTo>
                <a:lnTo>
                  <a:pt x="563968" y="62407"/>
                </a:lnTo>
                <a:lnTo>
                  <a:pt x="564451" y="64084"/>
                </a:lnTo>
                <a:lnTo>
                  <a:pt x="564540" y="67856"/>
                </a:lnTo>
                <a:lnTo>
                  <a:pt x="560235" y="69265"/>
                </a:lnTo>
                <a:lnTo>
                  <a:pt x="551624" y="69265"/>
                </a:lnTo>
                <a:lnTo>
                  <a:pt x="551624" y="84810"/>
                </a:lnTo>
                <a:lnTo>
                  <a:pt x="589788" y="71780"/>
                </a:lnTo>
                <a:lnTo>
                  <a:pt x="632307" y="0"/>
                </a:lnTo>
                <a:close/>
              </a:path>
              <a:path w="712470" h="85090">
                <a:moveTo>
                  <a:pt x="712317" y="0"/>
                </a:moveTo>
                <a:lnTo>
                  <a:pt x="639406" y="0"/>
                </a:lnTo>
                <a:lnTo>
                  <a:pt x="638746" y="7785"/>
                </a:lnTo>
                <a:lnTo>
                  <a:pt x="637895" y="15379"/>
                </a:lnTo>
                <a:lnTo>
                  <a:pt x="628650" y="57721"/>
                </a:lnTo>
                <a:lnTo>
                  <a:pt x="622566" y="67094"/>
                </a:lnTo>
                <a:lnTo>
                  <a:pt x="617461" y="67094"/>
                </a:lnTo>
                <a:lnTo>
                  <a:pt x="617461" y="84582"/>
                </a:lnTo>
                <a:lnTo>
                  <a:pt x="647992" y="55981"/>
                </a:lnTo>
                <a:lnTo>
                  <a:pt x="656882" y="15430"/>
                </a:lnTo>
                <a:lnTo>
                  <a:pt x="693000" y="15430"/>
                </a:lnTo>
                <a:lnTo>
                  <a:pt x="693000" y="84582"/>
                </a:lnTo>
                <a:lnTo>
                  <a:pt x="712317" y="84582"/>
                </a:lnTo>
                <a:lnTo>
                  <a:pt x="712317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7481" y="6697461"/>
            <a:ext cx="281062" cy="960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5638" y="6697691"/>
            <a:ext cx="189284" cy="8698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20560" y="943350"/>
            <a:ext cx="1478915" cy="133350"/>
          </a:xfrm>
          <a:custGeom>
            <a:avLst/>
            <a:gdLst/>
            <a:ahLst/>
            <a:cxnLst/>
            <a:rect l="l" t="t" r="r" b="b"/>
            <a:pathLst>
              <a:path w="1478914" h="133350">
                <a:moveTo>
                  <a:pt x="149339" y="3251"/>
                </a:moveTo>
                <a:lnTo>
                  <a:pt x="0" y="3251"/>
                </a:lnTo>
                <a:lnTo>
                  <a:pt x="0" y="37426"/>
                </a:lnTo>
                <a:lnTo>
                  <a:pt x="0" y="37592"/>
                </a:lnTo>
                <a:lnTo>
                  <a:pt x="54000" y="37592"/>
                </a:lnTo>
                <a:lnTo>
                  <a:pt x="54000" y="129692"/>
                </a:lnTo>
                <a:lnTo>
                  <a:pt x="96037" y="129692"/>
                </a:lnTo>
                <a:lnTo>
                  <a:pt x="96037" y="37592"/>
                </a:lnTo>
                <a:lnTo>
                  <a:pt x="149339" y="37592"/>
                </a:lnTo>
                <a:lnTo>
                  <a:pt x="149339" y="3251"/>
                </a:lnTo>
                <a:close/>
              </a:path>
              <a:path w="1478914" h="133350">
                <a:moveTo>
                  <a:pt x="318858" y="66979"/>
                </a:moveTo>
                <a:lnTo>
                  <a:pt x="302323" y="25742"/>
                </a:lnTo>
                <a:lnTo>
                  <a:pt x="274599" y="7594"/>
                </a:lnTo>
                <a:lnTo>
                  <a:pt x="274599" y="59918"/>
                </a:lnTo>
                <a:lnTo>
                  <a:pt x="274599" y="74041"/>
                </a:lnTo>
                <a:lnTo>
                  <a:pt x="242874" y="101155"/>
                </a:lnTo>
                <a:lnTo>
                  <a:pt x="229997" y="101155"/>
                </a:lnTo>
                <a:lnTo>
                  <a:pt x="198221" y="74041"/>
                </a:lnTo>
                <a:lnTo>
                  <a:pt x="198247" y="59918"/>
                </a:lnTo>
                <a:lnTo>
                  <a:pt x="229666" y="32804"/>
                </a:lnTo>
                <a:lnTo>
                  <a:pt x="242531" y="32804"/>
                </a:lnTo>
                <a:lnTo>
                  <a:pt x="274599" y="59918"/>
                </a:lnTo>
                <a:lnTo>
                  <a:pt x="274599" y="7594"/>
                </a:lnTo>
                <a:lnTo>
                  <a:pt x="268897" y="5372"/>
                </a:lnTo>
                <a:lnTo>
                  <a:pt x="258597" y="2667"/>
                </a:lnTo>
                <a:lnTo>
                  <a:pt x="247751" y="1054"/>
                </a:lnTo>
                <a:lnTo>
                  <a:pt x="236321" y="508"/>
                </a:lnTo>
                <a:lnTo>
                  <a:pt x="225259" y="1054"/>
                </a:lnTo>
                <a:lnTo>
                  <a:pt x="185674" y="13868"/>
                </a:lnTo>
                <a:lnTo>
                  <a:pt x="156070" y="49085"/>
                </a:lnTo>
                <a:lnTo>
                  <a:pt x="153276" y="66979"/>
                </a:lnTo>
                <a:lnTo>
                  <a:pt x="153987" y="76149"/>
                </a:lnTo>
                <a:lnTo>
                  <a:pt x="177673" y="114249"/>
                </a:lnTo>
                <a:lnTo>
                  <a:pt x="214795" y="130962"/>
                </a:lnTo>
                <a:lnTo>
                  <a:pt x="236499" y="133108"/>
                </a:lnTo>
                <a:lnTo>
                  <a:pt x="247904" y="132575"/>
                </a:lnTo>
                <a:lnTo>
                  <a:pt x="287604" y="119761"/>
                </a:lnTo>
                <a:lnTo>
                  <a:pt x="316191" y="84836"/>
                </a:lnTo>
                <a:lnTo>
                  <a:pt x="318198" y="76073"/>
                </a:lnTo>
                <a:lnTo>
                  <a:pt x="318858" y="66979"/>
                </a:lnTo>
                <a:close/>
              </a:path>
              <a:path w="1478914" h="133350">
                <a:moveTo>
                  <a:pt x="473329" y="3251"/>
                </a:moveTo>
                <a:lnTo>
                  <a:pt x="350977" y="3251"/>
                </a:lnTo>
                <a:lnTo>
                  <a:pt x="348945" y="24879"/>
                </a:lnTo>
                <a:lnTo>
                  <a:pt x="345897" y="45491"/>
                </a:lnTo>
                <a:lnTo>
                  <a:pt x="336804" y="83731"/>
                </a:lnTo>
                <a:lnTo>
                  <a:pt x="323646" y="95694"/>
                </a:lnTo>
                <a:lnTo>
                  <a:pt x="318173" y="95694"/>
                </a:lnTo>
                <a:lnTo>
                  <a:pt x="318173" y="129692"/>
                </a:lnTo>
                <a:lnTo>
                  <a:pt x="360743" y="118186"/>
                </a:lnTo>
                <a:lnTo>
                  <a:pt x="379298" y="79590"/>
                </a:lnTo>
                <a:lnTo>
                  <a:pt x="389432" y="33147"/>
                </a:lnTo>
                <a:lnTo>
                  <a:pt x="431126" y="33147"/>
                </a:lnTo>
                <a:lnTo>
                  <a:pt x="431126" y="129692"/>
                </a:lnTo>
                <a:lnTo>
                  <a:pt x="473329" y="129692"/>
                </a:lnTo>
                <a:lnTo>
                  <a:pt x="473329" y="3251"/>
                </a:lnTo>
                <a:close/>
              </a:path>
              <a:path w="1478914" h="133350">
                <a:moveTo>
                  <a:pt x="649503" y="54343"/>
                </a:moveTo>
                <a:lnTo>
                  <a:pt x="629132" y="19951"/>
                </a:lnTo>
                <a:lnTo>
                  <a:pt x="588848" y="1689"/>
                </a:lnTo>
                <a:lnTo>
                  <a:pt x="568680" y="0"/>
                </a:lnTo>
                <a:lnTo>
                  <a:pt x="557149" y="533"/>
                </a:lnTo>
                <a:lnTo>
                  <a:pt x="516521" y="13360"/>
                </a:lnTo>
                <a:lnTo>
                  <a:pt x="486727" y="48615"/>
                </a:lnTo>
                <a:lnTo>
                  <a:pt x="483920" y="66636"/>
                </a:lnTo>
                <a:lnTo>
                  <a:pt x="484632" y="75742"/>
                </a:lnTo>
                <a:lnTo>
                  <a:pt x="508508" y="114058"/>
                </a:lnTo>
                <a:lnTo>
                  <a:pt x="546277" y="130937"/>
                </a:lnTo>
                <a:lnTo>
                  <a:pt x="568680" y="133108"/>
                </a:lnTo>
                <a:lnTo>
                  <a:pt x="579005" y="132702"/>
                </a:lnTo>
                <a:lnTo>
                  <a:pt x="622211" y="118402"/>
                </a:lnTo>
                <a:lnTo>
                  <a:pt x="647001" y="86982"/>
                </a:lnTo>
                <a:lnTo>
                  <a:pt x="605421" y="79121"/>
                </a:lnTo>
                <a:lnTo>
                  <a:pt x="602234" y="86067"/>
                </a:lnTo>
                <a:lnTo>
                  <a:pt x="597293" y="91414"/>
                </a:lnTo>
                <a:lnTo>
                  <a:pt x="583971" y="98933"/>
                </a:lnTo>
                <a:lnTo>
                  <a:pt x="576707" y="100812"/>
                </a:lnTo>
                <a:lnTo>
                  <a:pt x="561784" y="100812"/>
                </a:lnTo>
                <a:lnTo>
                  <a:pt x="529945" y="79832"/>
                </a:lnTo>
                <a:lnTo>
                  <a:pt x="528015" y="73710"/>
                </a:lnTo>
                <a:lnTo>
                  <a:pt x="528015" y="59575"/>
                </a:lnTo>
                <a:lnTo>
                  <a:pt x="562127" y="32296"/>
                </a:lnTo>
                <a:lnTo>
                  <a:pt x="573633" y="32296"/>
                </a:lnTo>
                <a:lnTo>
                  <a:pt x="605764" y="54343"/>
                </a:lnTo>
                <a:lnTo>
                  <a:pt x="649503" y="54343"/>
                </a:lnTo>
                <a:close/>
              </a:path>
              <a:path w="1478914" h="133350">
                <a:moveTo>
                  <a:pt x="804659" y="3251"/>
                </a:moveTo>
                <a:lnTo>
                  <a:pt x="655320" y="3251"/>
                </a:lnTo>
                <a:lnTo>
                  <a:pt x="655320" y="37426"/>
                </a:lnTo>
                <a:lnTo>
                  <a:pt x="655320" y="37592"/>
                </a:lnTo>
                <a:lnTo>
                  <a:pt x="709307" y="37592"/>
                </a:lnTo>
                <a:lnTo>
                  <a:pt x="709307" y="129692"/>
                </a:lnTo>
                <a:lnTo>
                  <a:pt x="751344" y="129692"/>
                </a:lnTo>
                <a:lnTo>
                  <a:pt x="751344" y="37592"/>
                </a:lnTo>
                <a:lnTo>
                  <a:pt x="804659" y="37592"/>
                </a:lnTo>
                <a:lnTo>
                  <a:pt x="804659" y="3251"/>
                </a:lnTo>
                <a:close/>
              </a:path>
              <a:path w="1478914" h="133350">
                <a:moveTo>
                  <a:pt x="974178" y="66979"/>
                </a:moveTo>
                <a:lnTo>
                  <a:pt x="957643" y="25742"/>
                </a:lnTo>
                <a:lnTo>
                  <a:pt x="929919" y="7594"/>
                </a:lnTo>
                <a:lnTo>
                  <a:pt x="929919" y="59918"/>
                </a:lnTo>
                <a:lnTo>
                  <a:pt x="929919" y="74041"/>
                </a:lnTo>
                <a:lnTo>
                  <a:pt x="898182" y="101155"/>
                </a:lnTo>
                <a:lnTo>
                  <a:pt x="885317" y="101155"/>
                </a:lnTo>
                <a:lnTo>
                  <a:pt x="853528" y="74041"/>
                </a:lnTo>
                <a:lnTo>
                  <a:pt x="853567" y="59918"/>
                </a:lnTo>
                <a:lnTo>
                  <a:pt x="884974" y="32804"/>
                </a:lnTo>
                <a:lnTo>
                  <a:pt x="897851" y="32804"/>
                </a:lnTo>
                <a:lnTo>
                  <a:pt x="929919" y="59918"/>
                </a:lnTo>
                <a:lnTo>
                  <a:pt x="929919" y="7594"/>
                </a:lnTo>
                <a:lnTo>
                  <a:pt x="924204" y="5372"/>
                </a:lnTo>
                <a:lnTo>
                  <a:pt x="913917" y="2667"/>
                </a:lnTo>
                <a:lnTo>
                  <a:pt x="903058" y="1054"/>
                </a:lnTo>
                <a:lnTo>
                  <a:pt x="891641" y="508"/>
                </a:lnTo>
                <a:lnTo>
                  <a:pt x="880579" y="1054"/>
                </a:lnTo>
                <a:lnTo>
                  <a:pt x="840994" y="13868"/>
                </a:lnTo>
                <a:lnTo>
                  <a:pt x="811390" y="49085"/>
                </a:lnTo>
                <a:lnTo>
                  <a:pt x="808596" y="66979"/>
                </a:lnTo>
                <a:lnTo>
                  <a:pt x="809307" y="76149"/>
                </a:lnTo>
                <a:lnTo>
                  <a:pt x="832993" y="114249"/>
                </a:lnTo>
                <a:lnTo>
                  <a:pt x="870102" y="130962"/>
                </a:lnTo>
                <a:lnTo>
                  <a:pt x="891806" y="133108"/>
                </a:lnTo>
                <a:lnTo>
                  <a:pt x="903224" y="132575"/>
                </a:lnTo>
                <a:lnTo>
                  <a:pt x="942911" y="119761"/>
                </a:lnTo>
                <a:lnTo>
                  <a:pt x="971499" y="84836"/>
                </a:lnTo>
                <a:lnTo>
                  <a:pt x="973505" y="76073"/>
                </a:lnTo>
                <a:lnTo>
                  <a:pt x="974178" y="66979"/>
                </a:lnTo>
                <a:close/>
              </a:path>
              <a:path w="1478914" h="133350">
                <a:moveTo>
                  <a:pt x="1146759" y="84874"/>
                </a:moveTo>
                <a:lnTo>
                  <a:pt x="1144308" y="78117"/>
                </a:lnTo>
                <a:lnTo>
                  <a:pt x="1141806" y="75704"/>
                </a:lnTo>
                <a:lnTo>
                  <a:pt x="1134516" y="68668"/>
                </a:lnTo>
                <a:lnTo>
                  <a:pt x="1127277" y="65328"/>
                </a:lnTo>
                <a:lnTo>
                  <a:pt x="1117714" y="63398"/>
                </a:lnTo>
                <a:lnTo>
                  <a:pt x="1123861" y="61112"/>
                </a:lnTo>
                <a:lnTo>
                  <a:pt x="1128471" y="57645"/>
                </a:lnTo>
                <a:lnTo>
                  <a:pt x="1131658" y="52793"/>
                </a:lnTo>
                <a:lnTo>
                  <a:pt x="1134630" y="48298"/>
                </a:lnTo>
                <a:lnTo>
                  <a:pt x="1136167" y="42265"/>
                </a:lnTo>
                <a:lnTo>
                  <a:pt x="1136167" y="34175"/>
                </a:lnTo>
                <a:lnTo>
                  <a:pt x="1135646" y="29387"/>
                </a:lnTo>
                <a:lnTo>
                  <a:pt x="1135430" y="27241"/>
                </a:lnTo>
                <a:lnTo>
                  <a:pt x="1103528" y="4076"/>
                </a:lnTo>
                <a:lnTo>
                  <a:pt x="1103528" y="84188"/>
                </a:lnTo>
                <a:lnTo>
                  <a:pt x="1103528" y="92278"/>
                </a:lnTo>
                <a:lnTo>
                  <a:pt x="1084961" y="101155"/>
                </a:lnTo>
                <a:lnTo>
                  <a:pt x="1069746" y="101155"/>
                </a:lnTo>
                <a:lnTo>
                  <a:pt x="1024064" y="100990"/>
                </a:lnTo>
                <a:lnTo>
                  <a:pt x="1024064" y="75704"/>
                </a:lnTo>
                <a:lnTo>
                  <a:pt x="1084961" y="75704"/>
                </a:lnTo>
                <a:lnTo>
                  <a:pt x="1089748" y="75895"/>
                </a:lnTo>
                <a:lnTo>
                  <a:pt x="1096124" y="76695"/>
                </a:lnTo>
                <a:lnTo>
                  <a:pt x="1098689" y="77774"/>
                </a:lnTo>
                <a:lnTo>
                  <a:pt x="1102550" y="81305"/>
                </a:lnTo>
                <a:lnTo>
                  <a:pt x="1103528" y="84188"/>
                </a:lnTo>
                <a:lnTo>
                  <a:pt x="1103528" y="4076"/>
                </a:lnTo>
                <a:lnTo>
                  <a:pt x="1102169" y="3822"/>
                </a:lnTo>
                <a:lnTo>
                  <a:pt x="1095159" y="3403"/>
                </a:lnTo>
                <a:lnTo>
                  <a:pt x="1095159" y="37198"/>
                </a:lnTo>
                <a:lnTo>
                  <a:pt x="1095159" y="44831"/>
                </a:lnTo>
                <a:lnTo>
                  <a:pt x="1078636" y="52793"/>
                </a:lnTo>
                <a:lnTo>
                  <a:pt x="1047305" y="52793"/>
                </a:lnTo>
                <a:lnTo>
                  <a:pt x="1043546" y="52692"/>
                </a:lnTo>
                <a:lnTo>
                  <a:pt x="1024064" y="52628"/>
                </a:lnTo>
                <a:lnTo>
                  <a:pt x="1024064" y="29387"/>
                </a:lnTo>
                <a:lnTo>
                  <a:pt x="1078407" y="29387"/>
                </a:lnTo>
                <a:lnTo>
                  <a:pt x="1095159" y="37198"/>
                </a:lnTo>
                <a:lnTo>
                  <a:pt x="1095159" y="3403"/>
                </a:lnTo>
                <a:lnTo>
                  <a:pt x="1092758" y="3251"/>
                </a:lnTo>
                <a:lnTo>
                  <a:pt x="984592" y="3251"/>
                </a:lnTo>
                <a:lnTo>
                  <a:pt x="984592" y="129692"/>
                </a:lnTo>
                <a:lnTo>
                  <a:pt x="1084897" y="129692"/>
                </a:lnTo>
                <a:lnTo>
                  <a:pt x="1130782" y="121577"/>
                </a:lnTo>
                <a:lnTo>
                  <a:pt x="1146657" y="95262"/>
                </a:lnTo>
                <a:lnTo>
                  <a:pt x="1146759" y="84874"/>
                </a:lnTo>
                <a:close/>
              </a:path>
              <a:path w="1478914" h="133350">
                <a:moveTo>
                  <a:pt x="1478610" y="129692"/>
                </a:moveTo>
                <a:lnTo>
                  <a:pt x="1466850" y="108000"/>
                </a:lnTo>
                <a:lnTo>
                  <a:pt x="1451381" y="79463"/>
                </a:lnTo>
                <a:lnTo>
                  <a:pt x="1431010" y="41859"/>
                </a:lnTo>
                <a:lnTo>
                  <a:pt x="1410081" y="3251"/>
                </a:lnTo>
                <a:lnTo>
                  <a:pt x="1408887" y="3251"/>
                </a:lnTo>
                <a:lnTo>
                  <a:pt x="1408887" y="79463"/>
                </a:lnTo>
                <a:lnTo>
                  <a:pt x="1368044" y="79463"/>
                </a:lnTo>
                <a:lnTo>
                  <a:pt x="1388554" y="41859"/>
                </a:lnTo>
                <a:lnTo>
                  <a:pt x="1408887" y="79463"/>
                </a:lnTo>
                <a:lnTo>
                  <a:pt x="1408887" y="3251"/>
                </a:lnTo>
                <a:lnTo>
                  <a:pt x="1366850" y="3251"/>
                </a:lnTo>
                <a:lnTo>
                  <a:pt x="1299883" y="126834"/>
                </a:lnTo>
                <a:lnTo>
                  <a:pt x="1233906" y="61175"/>
                </a:lnTo>
                <a:lnTo>
                  <a:pt x="1300213" y="3251"/>
                </a:lnTo>
                <a:lnTo>
                  <a:pt x="1247914" y="3251"/>
                </a:lnTo>
                <a:lnTo>
                  <a:pt x="1199730" y="47167"/>
                </a:lnTo>
                <a:lnTo>
                  <a:pt x="1199730" y="3251"/>
                </a:lnTo>
                <a:lnTo>
                  <a:pt x="1157528" y="3251"/>
                </a:lnTo>
                <a:lnTo>
                  <a:pt x="1157528" y="129692"/>
                </a:lnTo>
                <a:lnTo>
                  <a:pt x="1199730" y="129692"/>
                </a:lnTo>
                <a:lnTo>
                  <a:pt x="1199730" y="76720"/>
                </a:lnTo>
                <a:lnTo>
                  <a:pt x="1251000" y="129692"/>
                </a:lnTo>
                <a:lnTo>
                  <a:pt x="1298333" y="129692"/>
                </a:lnTo>
                <a:lnTo>
                  <a:pt x="1302766" y="129692"/>
                </a:lnTo>
                <a:lnTo>
                  <a:pt x="1340878" y="129692"/>
                </a:lnTo>
                <a:lnTo>
                  <a:pt x="1352664" y="108000"/>
                </a:lnTo>
                <a:lnTo>
                  <a:pt x="1424266" y="108000"/>
                </a:lnTo>
                <a:lnTo>
                  <a:pt x="1436052" y="129692"/>
                </a:lnTo>
                <a:lnTo>
                  <a:pt x="1478610" y="129692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5429" y="1162387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69" h="85090">
                <a:moveTo>
                  <a:pt x="113042" y="84582"/>
                </a:moveTo>
                <a:lnTo>
                  <a:pt x="103314" y="66636"/>
                </a:lnTo>
                <a:lnTo>
                  <a:pt x="94830" y="50977"/>
                </a:lnTo>
                <a:lnTo>
                  <a:pt x="76619" y="17373"/>
                </a:lnTo>
                <a:lnTo>
                  <a:pt x="74752" y="13931"/>
                </a:lnTo>
                <a:lnTo>
                  <a:pt x="74752" y="50977"/>
                </a:lnTo>
                <a:lnTo>
                  <a:pt x="38290" y="50977"/>
                </a:lnTo>
                <a:lnTo>
                  <a:pt x="56578" y="17373"/>
                </a:lnTo>
                <a:lnTo>
                  <a:pt x="74752" y="50977"/>
                </a:lnTo>
                <a:lnTo>
                  <a:pt x="74752" y="13931"/>
                </a:lnTo>
                <a:lnTo>
                  <a:pt x="67208" y="0"/>
                </a:lnTo>
                <a:lnTo>
                  <a:pt x="45834" y="0"/>
                </a:lnTo>
                <a:lnTo>
                  <a:pt x="0" y="84582"/>
                </a:lnTo>
                <a:lnTo>
                  <a:pt x="20116" y="84582"/>
                </a:lnTo>
                <a:lnTo>
                  <a:pt x="29832" y="66636"/>
                </a:lnTo>
                <a:lnTo>
                  <a:pt x="83210" y="66636"/>
                </a:lnTo>
                <a:lnTo>
                  <a:pt x="92925" y="84582"/>
                </a:lnTo>
                <a:lnTo>
                  <a:pt x="113042" y="84582"/>
                </a:lnTo>
                <a:close/>
              </a:path>
              <a:path w="712469" h="85090">
                <a:moveTo>
                  <a:pt x="214312" y="22555"/>
                </a:moveTo>
                <a:lnTo>
                  <a:pt x="212813" y="17653"/>
                </a:lnTo>
                <a:lnTo>
                  <a:pt x="210820" y="14859"/>
                </a:lnTo>
                <a:lnTo>
                  <a:pt x="206794" y="9207"/>
                </a:lnTo>
                <a:lnTo>
                  <a:pt x="202565" y="5905"/>
                </a:lnTo>
                <a:lnTo>
                  <a:pt x="196024" y="3073"/>
                </a:lnTo>
                <a:lnTo>
                  <a:pt x="196024" y="24460"/>
                </a:lnTo>
                <a:lnTo>
                  <a:pt x="196024" y="32918"/>
                </a:lnTo>
                <a:lnTo>
                  <a:pt x="180479" y="42062"/>
                </a:lnTo>
                <a:lnTo>
                  <a:pt x="137845" y="42062"/>
                </a:lnTo>
                <a:lnTo>
                  <a:pt x="137845" y="14973"/>
                </a:lnTo>
                <a:lnTo>
                  <a:pt x="148666" y="14973"/>
                </a:lnTo>
                <a:lnTo>
                  <a:pt x="181305" y="14922"/>
                </a:lnTo>
                <a:lnTo>
                  <a:pt x="196024" y="24460"/>
                </a:lnTo>
                <a:lnTo>
                  <a:pt x="196024" y="3073"/>
                </a:lnTo>
                <a:lnTo>
                  <a:pt x="191668" y="1181"/>
                </a:lnTo>
                <a:lnTo>
                  <a:pt x="185394" y="0"/>
                </a:lnTo>
                <a:lnTo>
                  <a:pt x="118529" y="0"/>
                </a:lnTo>
                <a:lnTo>
                  <a:pt x="118529" y="84582"/>
                </a:lnTo>
                <a:lnTo>
                  <a:pt x="137845" y="84582"/>
                </a:lnTo>
                <a:lnTo>
                  <a:pt x="137845" y="57150"/>
                </a:lnTo>
                <a:lnTo>
                  <a:pt x="181508" y="57150"/>
                </a:lnTo>
                <a:lnTo>
                  <a:pt x="214312" y="37871"/>
                </a:lnTo>
                <a:lnTo>
                  <a:pt x="214312" y="22555"/>
                </a:lnTo>
                <a:close/>
              </a:path>
              <a:path w="712469" h="85090">
                <a:moveTo>
                  <a:pt x="318439" y="0"/>
                </a:moveTo>
                <a:lnTo>
                  <a:pt x="222656" y="0"/>
                </a:lnTo>
                <a:lnTo>
                  <a:pt x="222656" y="16116"/>
                </a:lnTo>
                <a:lnTo>
                  <a:pt x="222656" y="16459"/>
                </a:lnTo>
                <a:lnTo>
                  <a:pt x="261175" y="16459"/>
                </a:lnTo>
                <a:lnTo>
                  <a:pt x="261175" y="84582"/>
                </a:lnTo>
                <a:lnTo>
                  <a:pt x="280492" y="84582"/>
                </a:lnTo>
                <a:lnTo>
                  <a:pt x="280492" y="16459"/>
                </a:lnTo>
                <a:lnTo>
                  <a:pt x="318439" y="16459"/>
                </a:lnTo>
                <a:lnTo>
                  <a:pt x="318439" y="0"/>
                </a:lnTo>
                <a:close/>
              </a:path>
              <a:path w="712469" h="85090">
                <a:moveTo>
                  <a:pt x="428167" y="0"/>
                </a:moveTo>
                <a:lnTo>
                  <a:pt x="408965" y="0"/>
                </a:lnTo>
                <a:lnTo>
                  <a:pt x="348386" y="62179"/>
                </a:lnTo>
                <a:lnTo>
                  <a:pt x="348386" y="0"/>
                </a:lnTo>
                <a:lnTo>
                  <a:pt x="329069" y="0"/>
                </a:lnTo>
                <a:lnTo>
                  <a:pt x="329069" y="84582"/>
                </a:lnTo>
                <a:lnTo>
                  <a:pt x="348386" y="84582"/>
                </a:lnTo>
                <a:lnTo>
                  <a:pt x="408965" y="22288"/>
                </a:lnTo>
                <a:lnTo>
                  <a:pt x="408965" y="84582"/>
                </a:lnTo>
                <a:lnTo>
                  <a:pt x="428167" y="84582"/>
                </a:lnTo>
                <a:lnTo>
                  <a:pt x="428167" y="0"/>
                </a:lnTo>
                <a:close/>
              </a:path>
              <a:path w="712469" h="85090">
                <a:moveTo>
                  <a:pt x="528980" y="84582"/>
                </a:moveTo>
                <a:lnTo>
                  <a:pt x="476059" y="38747"/>
                </a:lnTo>
                <a:lnTo>
                  <a:pt x="527265" y="0"/>
                </a:lnTo>
                <a:lnTo>
                  <a:pt x="500176" y="0"/>
                </a:lnTo>
                <a:lnTo>
                  <a:pt x="459828" y="31661"/>
                </a:lnTo>
                <a:lnTo>
                  <a:pt x="459828" y="0"/>
                </a:lnTo>
                <a:lnTo>
                  <a:pt x="440512" y="0"/>
                </a:lnTo>
                <a:lnTo>
                  <a:pt x="440512" y="84582"/>
                </a:lnTo>
                <a:lnTo>
                  <a:pt x="459828" y="84582"/>
                </a:lnTo>
                <a:lnTo>
                  <a:pt x="459828" y="46520"/>
                </a:lnTo>
                <a:lnTo>
                  <a:pt x="502348" y="84582"/>
                </a:lnTo>
                <a:lnTo>
                  <a:pt x="528980" y="84582"/>
                </a:lnTo>
                <a:close/>
              </a:path>
              <a:path w="712469" h="85090">
                <a:moveTo>
                  <a:pt x="632307" y="0"/>
                </a:moveTo>
                <a:lnTo>
                  <a:pt x="611619" y="0"/>
                </a:lnTo>
                <a:lnTo>
                  <a:pt x="579615" y="54749"/>
                </a:lnTo>
                <a:lnTo>
                  <a:pt x="550125" y="0"/>
                </a:lnTo>
                <a:lnTo>
                  <a:pt x="529437" y="0"/>
                </a:lnTo>
                <a:lnTo>
                  <a:pt x="563956" y="62407"/>
                </a:lnTo>
                <a:lnTo>
                  <a:pt x="564451" y="64084"/>
                </a:lnTo>
                <a:lnTo>
                  <a:pt x="564527" y="67856"/>
                </a:lnTo>
                <a:lnTo>
                  <a:pt x="560222" y="69265"/>
                </a:lnTo>
                <a:lnTo>
                  <a:pt x="551611" y="69265"/>
                </a:lnTo>
                <a:lnTo>
                  <a:pt x="551611" y="84810"/>
                </a:lnTo>
                <a:lnTo>
                  <a:pt x="589788" y="71780"/>
                </a:lnTo>
                <a:lnTo>
                  <a:pt x="632307" y="0"/>
                </a:lnTo>
                <a:close/>
              </a:path>
              <a:path w="712469" h="85090">
                <a:moveTo>
                  <a:pt x="712317" y="0"/>
                </a:moveTo>
                <a:lnTo>
                  <a:pt x="639394" y="0"/>
                </a:lnTo>
                <a:lnTo>
                  <a:pt x="638733" y="7785"/>
                </a:lnTo>
                <a:lnTo>
                  <a:pt x="637895" y="15379"/>
                </a:lnTo>
                <a:lnTo>
                  <a:pt x="628650" y="57721"/>
                </a:lnTo>
                <a:lnTo>
                  <a:pt x="622554" y="67094"/>
                </a:lnTo>
                <a:lnTo>
                  <a:pt x="617448" y="67094"/>
                </a:lnTo>
                <a:lnTo>
                  <a:pt x="617448" y="84582"/>
                </a:lnTo>
                <a:lnTo>
                  <a:pt x="647979" y="55981"/>
                </a:lnTo>
                <a:lnTo>
                  <a:pt x="656882" y="15430"/>
                </a:lnTo>
                <a:lnTo>
                  <a:pt x="693000" y="15430"/>
                </a:lnTo>
                <a:lnTo>
                  <a:pt x="693000" y="84582"/>
                </a:lnTo>
                <a:lnTo>
                  <a:pt x="712317" y="84582"/>
                </a:lnTo>
                <a:lnTo>
                  <a:pt x="712317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6710" y="1160553"/>
            <a:ext cx="317496" cy="8892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8748725" y="1576026"/>
            <a:ext cx="1363345" cy="132715"/>
          </a:xfrm>
          <a:custGeom>
            <a:avLst/>
            <a:gdLst/>
            <a:ahLst/>
            <a:cxnLst/>
            <a:rect l="l" t="t" r="r" b="b"/>
            <a:pathLst>
              <a:path w="1363345" h="132714">
                <a:moveTo>
                  <a:pt x="229323" y="66128"/>
                </a:moveTo>
                <a:lnTo>
                  <a:pt x="205371" y="29451"/>
                </a:lnTo>
                <a:lnTo>
                  <a:pt x="184721" y="20497"/>
                </a:lnTo>
                <a:lnTo>
                  <a:pt x="184721" y="58153"/>
                </a:lnTo>
                <a:lnTo>
                  <a:pt x="184721" y="73977"/>
                </a:lnTo>
                <a:lnTo>
                  <a:pt x="144399" y="88163"/>
                </a:lnTo>
                <a:lnTo>
                  <a:pt x="137045" y="88163"/>
                </a:lnTo>
                <a:lnTo>
                  <a:pt x="137045" y="43903"/>
                </a:lnTo>
                <a:lnTo>
                  <a:pt x="144399" y="43903"/>
                </a:lnTo>
                <a:lnTo>
                  <a:pt x="184721" y="58153"/>
                </a:lnTo>
                <a:lnTo>
                  <a:pt x="184721" y="20497"/>
                </a:lnTo>
                <a:lnTo>
                  <a:pt x="178308" y="18592"/>
                </a:lnTo>
                <a:lnTo>
                  <a:pt x="167779" y="16484"/>
                </a:lnTo>
                <a:lnTo>
                  <a:pt x="156654" y="15176"/>
                </a:lnTo>
                <a:lnTo>
                  <a:pt x="144907" y="14693"/>
                </a:lnTo>
                <a:lnTo>
                  <a:pt x="137045" y="14693"/>
                </a:lnTo>
                <a:lnTo>
                  <a:pt x="137045" y="2730"/>
                </a:lnTo>
                <a:lnTo>
                  <a:pt x="95008" y="2730"/>
                </a:lnTo>
                <a:lnTo>
                  <a:pt x="95008" y="14693"/>
                </a:lnTo>
                <a:lnTo>
                  <a:pt x="95008" y="43903"/>
                </a:lnTo>
                <a:lnTo>
                  <a:pt x="95008" y="88163"/>
                </a:lnTo>
                <a:lnTo>
                  <a:pt x="88684" y="88163"/>
                </a:lnTo>
                <a:lnTo>
                  <a:pt x="50038" y="79476"/>
                </a:lnTo>
                <a:lnTo>
                  <a:pt x="45720" y="73977"/>
                </a:lnTo>
                <a:lnTo>
                  <a:pt x="45720" y="58153"/>
                </a:lnTo>
                <a:lnTo>
                  <a:pt x="88684" y="43903"/>
                </a:lnTo>
                <a:lnTo>
                  <a:pt x="95008" y="43903"/>
                </a:lnTo>
                <a:lnTo>
                  <a:pt x="95008" y="14693"/>
                </a:lnTo>
                <a:lnTo>
                  <a:pt x="86639" y="14693"/>
                </a:lnTo>
                <a:lnTo>
                  <a:pt x="75298" y="15189"/>
                </a:lnTo>
                <a:lnTo>
                  <a:pt x="34213" y="25412"/>
                </a:lnTo>
                <a:lnTo>
                  <a:pt x="2971" y="52451"/>
                </a:lnTo>
                <a:lnTo>
                  <a:pt x="0" y="66128"/>
                </a:lnTo>
                <a:lnTo>
                  <a:pt x="762" y="73063"/>
                </a:lnTo>
                <a:lnTo>
                  <a:pt x="26085" y="102501"/>
                </a:lnTo>
                <a:lnTo>
                  <a:pt x="64846" y="115684"/>
                </a:lnTo>
                <a:lnTo>
                  <a:pt x="87147" y="117386"/>
                </a:lnTo>
                <a:lnTo>
                  <a:pt x="95008" y="117386"/>
                </a:lnTo>
                <a:lnTo>
                  <a:pt x="95008" y="129171"/>
                </a:lnTo>
                <a:lnTo>
                  <a:pt x="137045" y="129171"/>
                </a:lnTo>
                <a:lnTo>
                  <a:pt x="137045" y="117386"/>
                </a:lnTo>
                <a:lnTo>
                  <a:pt x="144907" y="117386"/>
                </a:lnTo>
                <a:lnTo>
                  <a:pt x="188137" y="110642"/>
                </a:lnTo>
                <a:lnTo>
                  <a:pt x="221576" y="88163"/>
                </a:lnTo>
                <a:lnTo>
                  <a:pt x="223164" y="86169"/>
                </a:lnTo>
                <a:lnTo>
                  <a:pt x="226580" y="79819"/>
                </a:lnTo>
                <a:lnTo>
                  <a:pt x="228638" y="73139"/>
                </a:lnTo>
                <a:lnTo>
                  <a:pt x="229323" y="66128"/>
                </a:lnTo>
                <a:close/>
              </a:path>
              <a:path w="1363345" h="132714">
                <a:moveTo>
                  <a:pt x="384479" y="2730"/>
                </a:moveTo>
                <a:lnTo>
                  <a:pt x="339877" y="2730"/>
                </a:lnTo>
                <a:lnTo>
                  <a:pt x="303999" y="66294"/>
                </a:lnTo>
                <a:lnTo>
                  <a:pt x="269138" y="2730"/>
                </a:lnTo>
                <a:lnTo>
                  <a:pt x="224536" y="2730"/>
                </a:lnTo>
                <a:lnTo>
                  <a:pt x="276136" y="90043"/>
                </a:lnTo>
                <a:lnTo>
                  <a:pt x="276250" y="92329"/>
                </a:lnTo>
                <a:lnTo>
                  <a:pt x="263956" y="98590"/>
                </a:lnTo>
                <a:lnTo>
                  <a:pt x="257683" y="98590"/>
                </a:lnTo>
                <a:lnTo>
                  <a:pt x="257683" y="129514"/>
                </a:lnTo>
                <a:lnTo>
                  <a:pt x="296049" y="125679"/>
                </a:lnTo>
                <a:lnTo>
                  <a:pt x="320916" y="110032"/>
                </a:lnTo>
                <a:lnTo>
                  <a:pt x="384479" y="2730"/>
                </a:lnTo>
                <a:close/>
              </a:path>
              <a:path w="1363345" h="132714">
                <a:moveTo>
                  <a:pt x="535876" y="2730"/>
                </a:moveTo>
                <a:lnTo>
                  <a:pt x="386524" y="2730"/>
                </a:lnTo>
                <a:lnTo>
                  <a:pt x="386524" y="36906"/>
                </a:lnTo>
                <a:lnTo>
                  <a:pt x="386524" y="37071"/>
                </a:lnTo>
                <a:lnTo>
                  <a:pt x="440524" y="37071"/>
                </a:lnTo>
                <a:lnTo>
                  <a:pt x="440524" y="129171"/>
                </a:lnTo>
                <a:lnTo>
                  <a:pt x="482561" y="129171"/>
                </a:lnTo>
                <a:lnTo>
                  <a:pt x="482561" y="37071"/>
                </a:lnTo>
                <a:lnTo>
                  <a:pt x="535876" y="37071"/>
                </a:lnTo>
                <a:lnTo>
                  <a:pt x="535876" y="2730"/>
                </a:lnTo>
                <a:close/>
              </a:path>
              <a:path w="1363345" h="132714">
                <a:moveTo>
                  <a:pt x="702310" y="78193"/>
                </a:moveTo>
                <a:lnTo>
                  <a:pt x="700684" y="72618"/>
                </a:lnTo>
                <a:lnTo>
                  <a:pt x="700125" y="70675"/>
                </a:lnTo>
                <a:lnTo>
                  <a:pt x="695731" y="64757"/>
                </a:lnTo>
                <a:lnTo>
                  <a:pt x="659422" y="48399"/>
                </a:lnTo>
                <a:lnTo>
                  <a:pt x="659422" y="81673"/>
                </a:lnTo>
                <a:lnTo>
                  <a:pt x="659422" y="91122"/>
                </a:lnTo>
                <a:lnTo>
                  <a:pt x="657313" y="94919"/>
                </a:lnTo>
                <a:lnTo>
                  <a:pt x="648881" y="98679"/>
                </a:lnTo>
                <a:lnTo>
                  <a:pt x="641934" y="99618"/>
                </a:lnTo>
                <a:lnTo>
                  <a:pt x="627976" y="99618"/>
                </a:lnTo>
                <a:lnTo>
                  <a:pt x="622084" y="99466"/>
                </a:lnTo>
                <a:lnTo>
                  <a:pt x="586968" y="99275"/>
                </a:lnTo>
                <a:lnTo>
                  <a:pt x="586968" y="72618"/>
                </a:lnTo>
                <a:lnTo>
                  <a:pt x="638975" y="72618"/>
                </a:lnTo>
                <a:lnTo>
                  <a:pt x="659422" y="81673"/>
                </a:lnTo>
                <a:lnTo>
                  <a:pt x="659422" y="48399"/>
                </a:lnTo>
                <a:lnTo>
                  <a:pt x="656412" y="47942"/>
                </a:lnTo>
                <a:lnTo>
                  <a:pt x="645731" y="47091"/>
                </a:lnTo>
                <a:lnTo>
                  <a:pt x="633793" y="46812"/>
                </a:lnTo>
                <a:lnTo>
                  <a:pt x="586968" y="46812"/>
                </a:lnTo>
                <a:lnTo>
                  <a:pt x="586968" y="30746"/>
                </a:lnTo>
                <a:lnTo>
                  <a:pt x="692746" y="30746"/>
                </a:lnTo>
                <a:lnTo>
                  <a:pt x="692746" y="2895"/>
                </a:lnTo>
                <a:lnTo>
                  <a:pt x="547331" y="2895"/>
                </a:lnTo>
                <a:lnTo>
                  <a:pt x="547331" y="129349"/>
                </a:lnTo>
                <a:lnTo>
                  <a:pt x="639089" y="129349"/>
                </a:lnTo>
                <a:lnTo>
                  <a:pt x="678738" y="122745"/>
                </a:lnTo>
                <a:lnTo>
                  <a:pt x="700316" y="99618"/>
                </a:lnTo>
                <a:lnTo>
                  <a:pt x="701382" y="96608"/>
                </a:lnTo>
                <a:lnTo>
                  <a:pt x="702310" y="87820"/>
                </a:lnTo>
                <a:lnTo>
                  <a:pt x="702310" y="78193"/>
                </a:lnTo>
                <a:close/>
              </a:path>
              <a:path w="1363345" h="132714">
                <a:moveTo>
                  <a:pt x="873188" y="66459"/>
                </a:moveTo>
                <a:lnTo>
                  <a:pt x="856653" y="25222"/>
                </a:lnTo>
                <a:lnTo>
                  <a:pt x="828929" y="7073"/>
                </a:lnTo>
                <a:lnTo>
                  <a:pt x="828929" y="59397"/>
                </a:lnTo>
                <a:lnTo>
                  <a:pt x="828929" y="73533"/>
                </a:lnTo>
                <a:lnTo>
                  <a:pt x="797204" y="100634"/>
                </a:lnTo>
                <a:lnTo>
                  <a:pt x="784339" y="100634"/>
                </a:lnTo>
                <a:lnTo>
                  <a:pt x="752551" y="73533"/>
                </a:lnTo>
                <a:lnTo>
                  <a:pt x="752589" y="59397"/>
                </a:lnTo>
                <a:lnTo>
                  <a:pt x="783996" y="32296"/>
                </a:lnTo>
                <a:lnTo>
                  <a:pt x="796861" y="32296"/>
                </a:lnTo>
                <a:lnTo>
                  <a:pt x="828929" y="59397"/>
                </a:lnTo>
                <a:lnTo>
                  <a:pt x="828929" y="7073"/>
                </a:lnTo>
                <a:lnTo>
                  <a:pt x="823226" y="4851"/>
                </a:lnTo>
                <a:lnTo>
                  <a:pt x="812939" y="2146"/>
                </a:lnTo>
                <a:lnTo>
                  <a:pt x="802081" y="533"/>
                </a:lnTo>
                <a:lnTo>
                  <a:pt x="790651" y="0"/>
                </a:lnTo>
                <a:lnTo>
                  <a:pt x="779602" y="533"/>
                </a:lnTo>
                <a:lnTo>
                  <a:pt x="740016" y="13347"/>
                </a:lnTo>
                <a:lnTo>
                  <a:pt x="710412" y="48564"/>
                </a:lnTo>
                <a:lnTo>
                  <a:pt x="707605" y="66459"/>
                </a:lnTo>
                <a:lnTo>
                  <a:pt x="708329" y="75628"/>
                </a:lnTo>
                <a:lnTo>
                  <a:pt x="732015" y="113728"/>
                </a:lnTo>
                <a:lnTo>
                  <a:pt x="769124" y="130441"/>
                </a:lnTo>
                <a:lnTo>
                  <a:pt x="790829" y="132588"/>
                </a:lnTo>
                <a:lnTo>
                  <a:pt x="802246" y="132054"/>
                </a:lnTo>
                <a:lnTo>
                  <a:pt x="841933" y="119240"/>
                </a:lnTo>
                <a:lnTo>
                  <a:pt x="870521" y="84328"/>
                </a:lnTo>
                <a:lnTo>
                  <a:pt x="872528" y="75565"/>
                </a:lnTo>
                <a:lnTo>
                  <a:pt x="873188" y="66459"/>
                </a:lnTo>
                <a:close/>
              </a:path>
              <a:path w="1363345" h="132714">
                <a:moveTo>
                  <a:pt x="1027658" y="2730"/>
                </a:moveTo>
                <a:lnTo>
                  <a:pt x="905319" y="2730"/>
                </a:lnTo>
                <a:lnTo>
                  <a:pt x="903274" y="24358"/>
                </a:lnTo>
                <a:lnTo>
                  <a:pt x="900226" y="44983"/>
                </a:lnTo>
                <a:lnTo>
                  <a:pt x="891133" y="83210"/>
                </a:lnTo>
                <a:lnTo>
                  <a:pt x="877976" y="95173"/>
                </a:lnTo>
                <a:lnTo>
                  <a:pt x="872502" y="95173"/>
                </a:lnTo>
                <a:lnTo>
                  <a:pt x="872502" y="129171"/>
                </a:lnTo>
                <a:lnTo>
                  <a:pt x="915073" y="117665"/>
                </a:lnTo>
                <a:lnTo>
                  <a:pt x="933640" y="79070"/>
                </a:lnTo>
                <a:lnTo>
                  <a:pt x="943762" y="32626"/>
                </a:lnTo>
                <a:lnTo>
                  <a:pt x="985456" y="32626"/>
                </a:lnTo>
                <a:lnTo>
                  <a:pt x="985456" y="129171"/>
                </a:lnTo>
                <a:lnTo>
                  <a:pt x="1027658" y="129171"/>
                </a:lnTo>
                <a:lnTo>
                  <a:pt x="1027658" y="2730"/>
                </a:lnTo>
                <a:close/>
              </a:path>
              <a:path w="1363345" h="132714">
                <a:moveTo>
                  <a:pt x="1362760" y="129171"/>
                </a:moveTo>
                <a:lnTo>
                  <a:pt x="1351000" y="107480"/>
                </a:lnTo>
                <a:lnTo>
                  <a:pt x="1335532" y="78943"/>
                </a:lnTo>
                <a:lnTo>
                  <a:pt x="1315161" y="41338"/>
                </a:lnTo>
                <a:lnTo>
                  <a:pt x="1294231" y="2730"/>
                </a:lnTo>
                <a:lnTo>
                  <a:pt x="1293037" y="2730"/>
                </a:lnTo>
                <a:lnTo>
                  <a:pt x="1293037" y="78943"/>
                </a:lnTo>
                <a:lnTo>
                  <a:pt x="1252194" y="78943"/>
                </a:lnTo>
                <a:lnTo>
                  <a:pt x="1272705" y="41338"/>
                </a:lnTo>
                <a:lnTo>
                  <a:pt x="1293037" y="78943"/>
                </a:lnTo>
                <a:lnTo>
                  <a:pt x="1293037" y="2730"/>
                </a:lnTo>
                <a:lnTo>
                  <a:pt x="1251000" y="2730"/>
                </a:lnTo>
                <a:lnTo>
                  <a:pt x="1184021" y="126301"/>
                </a:lnTo>
                <a:lnTo>
                  <a:pt x="1118057" y="60655"/>
                </a:lnTo>
                <a:lnTo>
                  <a:pt x="1184351" y="2730"/>
                </a:lnTo>
                <a:lnTo>
                  <a:pt x="1132065" y="2730"/>
                </a:lnTo>
                <a:lnTo>
                  <a:pt x="1083881" y="46647"/>
                </a:lnTo>
                <a:lnTo>
                  <a:pt x="1083881" y="2730"/>
                </a:lnTo>
                <a:lnTo>
                  <a:pt x="1041679" y="2730"/>
                </a:lnTo>
                <a:lnTo>
                  <a:pt x="1041679" y="129171"/>
                </a:lnTo>
                <a:lnTo>
                  <a:pt x="1083881" y="129171"/>
                </a:lnTo>
                <a:lnTo>
                  <a:pt x="1083881" y="76200"/>
                </a:lnTo>
                <a:lnTo>
                  <a:pt x="1135138" y="129171"/>
                </a:lnTo>
                <a:lnTo>
                  <a:pt x="1182471" y="129171"/>
                </a:lnTo>
                <a:lnTo>
                  <a:pt x="1186916" y="129171"/>
                </a:lnTo>
                <a:lnTo>
                  <a:pt x="1225029" y="129171"/>
                </a:lnTo>
                <a:lnTo>
                  <a:pt x="1236814" y="107480"/>
                </a:lnTo>
                <a:lnTo>
                  <a:pt x="1308417" y="107480"/>
                </a:lnTo>
                <a:lnTo>
                  <a:pt x="1320203" y="129171"/>
                </a:lnTo>
                <a:lnTo>
                  <a:pt x="1362760" y="129171"/>
                </a:lnTo>
                <a:close/>
              </a:path>
            </a:pathLst>
          </a:custGeom>
          <a:solidFill>
            <a:srgbClr val="00A0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135643" y="1794542"/>
            <a:ext cx="712470" cy="85090"/>
          </a:xfrm>
          <a:custGeom>
            <a:avLst/>
            <a:gdLst/>
            <a:ahLst/>
            <a:cxnLst/>
            <a:rect l="l" t="t" r="r" b="b"/>
            <a:pathLst>
              <a:path w="712470" h="85089">
                <a:moveTo>
                  <a:pt x="113042" y="84582"/>
                </a:moveTo>
                <a:lnTo>
                  <a:pt x="103314" y="66636"/>
                </a:lnTo>
                <a:lnTo>
                  <a:pt x="94830" y="50977"/>
                </a:lnTo>
                <a:lnTo>
                  <a:pt x="76631" y="17373"/>
                </a:lnTo>
                <a:lnTo>
                  <a:pt x="74752" y="13919"/>
                </a:lnTo>
                <a:lnTo>
                  <a:pt x="74752" y="50977"/>
                </a:lnTo>
                <a:lnTo>
                  <a:pt x="38290" y="50977"/>
                </a:lnTo>
                <a:lnTo>
                  <a:pt x="56578" y="17373"/>
                </a:lnTo>
                <a:lnTo>
                  <a:pt x="74752" y="50977"/>
                </a:lnTo>
                <a:lnTo>
                  <a:pt x="74752" y="13919"/>
                </a:lnTo>
                <a:lnTo>
                  <a:pt x="67208" y="0"/>
                </a:lnTo>
                <a:lnTo>
                  <a:pt x="45834" y="0"/>
                </a:lnTo>
                <a:lnTo>
                  <a:pt x="0" y="84582"/>
                </a:lnTo>
                <a:lnTo>
                  <a:pt x="20116" y="84582"/>
                </a:lnTo>
                <a:lnTo>
                  <a:pt x="29832" y="66636"/>
                </a:lnTo>
                <a:lnTo>
                  <a:pt x="83210" y="66636"/>
                </a:lnTo>
                <a:lnTo>
                  <a:pt x="92925" y="84582"/>
                </a:lnTo>
                <a:lnTo>
                  <a:pt x="113042" y="84582"/>
                </a:lnTo>
                <a:close/>
              </a:path>
              <a:path w="712470" h="85089">
                <a:moveTo>
                  <a:pt x="214312" y="22555"/>
                </a:moveTo>
                <a:lnTo>
                  <a:pt x="196024" y="3073"/>
                </a:lnTo>
                <a:lnTo>
                  <a:pt x="196024" y="24460"/>
                </a:lnTo>
                <a:lnTo>
                  <a:pt x="196024" y="32918"/>
                </a:lnTo>
                <a:lnTo>
                  <a:pt x="180479" y="42062"/>
                </a:lnTo>
                <a:lnTo>
                  <a:pt x="137845" y="42062"/>
                </a:lnTo>
                <a:lnTo>
                  <a:pt x="137845" y="14973"/>
                </a:lnTo>
                <a:lnTo>
                  <a:pt x="148666" y="14973"/>
                </a:lnTo>
                <a:lnTo>
                  <a:pt x="181305" y="14922"/>
                </a:lnTo>
                <a:lnTo>
                  <a:pt x="196024" y="24460"/>
                </a:lnTo>
                <a:lnTo>
                  <a:pt x="196024" y="3073"/>
                </a:lnTo>
                <a:lnTo>
                  <a:pt x="191668" y="1181"/>
                </a:lnTo>
                <a:lnTo>
                  <a:pt x="185394" y="0"/>
                </a:lnTo>
                <a:lnTo>
                  <a:pt x="118541" y="0"/>
                </a:lnTo>
                <a:lnTo>
                  <a:pt x="118541" y="84582"/>
                </a:lnTo>
                <a:lnTo>
                  <a:pt x="137845" y="84582"/>
                </a:lnTo>
                <a:lnTo>
                  <a:pt x="137845" y="57150"/>
                </a:lnTo>
                <a:lnTo>
                  <a:pt x="181508" y="57150"/>
                </a:lnTo>
                <a:lnTo>
                  <a:pt x="214312" y="37871"/>
                </a:lnTo>
                <a:lnTo>
                  <a:pt x="214312" y="22555"/>
                </a:lnTo>
                <a:close/>
              </a:path>
              <a:path w="712470" h="85089">
                <a:moveTo>
                  <a:pt x="318452" y="0"/>
                </a:moveTo>
                <a:lnTo>
                  <a:pt x="222656" y="0"/>
                </a:lnTo>
                <a:lnTo>
                  <a:pt x="222656" y="16116"/>
                </a:lnTo>
                <a:lnTo>
                  <a:pt x="222656" y="16459"/>
                </a:lnTo>
                <a:lnTo>
                  <a:pt x="261188" y="16459"/>
                </a:lnTo>
                <a:lnTo>
                  <a:pt x="261188" y="84582"/>
                </a:lnTo>
                <a:lnTo>
                  <a:pt x="280504" y="84582"/>
                </a:lnTo>
                <a:lnTo>
                  <a:pt x="280504" y="16459"/>
                </a:lnTo>
                <a:lnTo>
                  <a:pt x="318452" y="16459"/>
                </a:lnTo>
                <a:lnTo>
                  <a:pt x="318452" y="0"/>
                </a:lnTo>
                <a:close/>
              </a:path>
              <a:path w="712470" h="85089">
                <a:moveTo>
                  <a:pt x="428180" y="0"/>
                </a:moveTo>
                <a:lnTo>
                  <a:pt x="408978" y="0"/>
                </a:lnTo>
                <a:lnTo>
                  <a:pt x="348386" y="62179"/>
                </a:lnTo>
                <a:lnTo>
                  <a:pt x="348386" y="0"/>
                </a:lnTo>
                <a:lnTo>
                  <a:pt x="329082" y="0"/>
                </a:lnTo>
                <a:lnTo>
                  <a:pt x="329082" y="84582"/>
                </a:lnTo>
                <a:lnTo>
                  <a:pt x="348386" y="84582"/>
                </a:lnTo>
                <a:lnTo>
                  <a:pt x="408978" y="22288"/>
                </a:lnTo>
                <a:lnTo>
                  <a:pt x="408978" y="84582"/>
                </a:lnTo>
                <a:lnTo>
                  <a:pt x="428180" y="84582"/>
                </a:lnTo>
                <a:lnTo>
                  <a:pt x="428180" y="0"/>
                </a:lnTo>
                <a:close/>
              </a:path>
              <a:path w="712470" h="85089">
                <a:moveTo>
                  <a:pt x="528980" y="84582"/>
                </a:moveTo>
                <a:lnTo>
                  <a:pt x="476072" y="38747"/>
                </a:lnTo>
                <a:lnTo>
                  <a:pt x="527278" y="0"/>
                </a:lnTo>
                <a:lnTo>
                  <a:pt x="500176" y="0"/>
                </a:lnTo>
                <a:lnTo>
                  <a:pt x="459828" y="31661"/>
                </a:lnTo>
                <a:lnTo>
                  <a:pt x="459828" y="0"/>
                </a:lnTo>
                <a:lnTo>
                  <a:pt x="440524" y="0"/>
                </a:lnTo>
                <a:lnTo>
                  <a:pt x="440524" y="84582"/>
                </a:lnTo>
                <a:lnTo>
                  <a:pt x="459828" y="84582"/>
                </a:lnTo>
                <a:lnTo>
                  <a:pt x="459828" y="46520"/>
                </a:lnTo>
                <a:lnTo>
                  <a:pt x="502348" y="84582"/>
                </a:lnTo>
                <a:lnTo>
                  <a:pt x="528980" y="84582"/>
                </a:lnTo>
                <a:close/>
              </a:path>
              <a:path w="712470" h="85089">
                <a:moveTo>
                  <a:pt x="632307" y="0"/>
                </a:moveTo>
                <a:lnTo>
                  <a:pt x="611632" y="0"/>
                </a:lnTo>
                <a:lnTo>
                  <a:pt x="579628" y="54749"/>
                </a:lnTo>
                <a:lnTo>
                  <a:pt x="550138" y="0"/>
                </a:lnTo>
                <a:lnTo>
                  <a:pt x="529437" y="0"/>
                </a:lnTo>
                <a:lnTo>
                  <a:pt x="563968" y="62407"/>
                </a:lnTo>
                <a:lnTo>
                  <a:pt x="564451" y="64084"/>
                </a:lnTo>
                <a:lnTo>
                  <a:pt x="564540" y="67856"/>
                </a:lnTo>
                <a:lnTo>
                  <a:pt x="560235" y="69265"/>
                </a:lnTo>
                <a:lnTo>
                  <a:pt x="551624" y="69265"/>
                </a:lnTo>
                <a:lnTo>
                  <a:pt x="551624" y="84810"/>
                </a:lnTo>
                <a:lnTo>
                  <a:pt x="589788" y="71780"/>
                </a:lnTo>
                <a:lnTo>
                  <a:pt x="632307" y="0"/>
                </a:lnTo>
                <a:close/>
              </a:path>
              <a:path w="712470" h="85089">
                <a:moveTo>
                  <a:pt x="712317" y="0"/>
                </a:moveTo>
                <a:lnTo>
                  <a:pt x="639406" y="0"/>
                </a:lnTo>
                <a:lnTo>
                  <a:pt x="638746" y="7785"/>
                </a:lnTo>
                <a:lnTo>
                  <a:pt x="637895" y="15379"/>
                </a:lnTo>
                <a:lnTo>
                  <a:pt x="628650" y="57721"/>
                </a:lnTo>
                <a:lnTo>
                  <a:pt x="622566" y="67094"/>
                </a:lnTo>
                <a:lnTo>
                  <a:pt x="617461" y="67094"/>
                </a:lnTo>
                <a:lnTo>
                  <a:pt x="617461" y="84582"/>
                </a:lnTo>
                <a:lnTo>
                  <a:pt x="647992" y="55981"/>
                </a:lnTo>
                <a:lnTo>
                  <a:pt x="656882" y="15430"/>
                </a:lnTo>
                <a:lnTo>
                  <a:pt x="693000" y="15430"/>
                </a:lnTo>
                <a:lnTo>
                  <a:pt x="693000" y="84582"/>
                </a:lnTo>
                <a:lnTo>
                  <a:pt x="712317" y="84582"/>
                </a:lnTo>
                <a:lnTo>
                  <a:pt x="712317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98840" y="1792710"/>
            <a:ext cx="205167" cy="88926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0" y="379562"/>
            <a:ext cx="10478135" cy="7180580"/>
            <a:chOff x="0" y="379562"/>
            <a:chExt cx="10478135" cy="718058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9930" y="379562"/>
              <a:ext cx="5032141" cy="503214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052950" y="2007159"/>
              <a:ext cx="701675" cy="344805"/>
            </a:xfrm>
            <a:custGeom>
              <a:avLst/>
              <a:gdLst/>
              <a:ahLst/>
              <a:cxnLst/>
              <a:rect l="l" t="t" r="r" b="b"/>
              <a:pathLst>
                <a:path w="701675" h="344805">
                  <a:moveTo>
                    <a:pt x="419087" y="0"/>
                  </a:moveTo>
                  <a:lnTo>
                    <a:pt x="402540" y="3305"/>
                  </a:lnTo>
                  <a:lnTo>
                    <a:pt x="381936" y="21449"/>
                  </a:lnTo>
                  <a:lnTo>
                    <a:pt x="362583" y="42804"/>
                  </a:lnTo>
                  <a:lnTo>
                    <a:pt x="356347" y="50096"/>
                  </a:lnTo>
                  <a:lnTo>
                    <a:pt x="318892" y="90649"/>
                  </a:lnTo>
                  <a:lnTo>
                    <a:pt x="313809" y="96697"/>
                  </a:lnTo>
                  <a:lnTo>
                    <a:pt x="311364" y="100981"/>
                  </a:lnTo>
                  <a:lnTo>
                    <a:pt x="305093" y="105095"/>
                  </a:lnTo>
                  <a:lnTo>
                    <a:pt x="289357" y="124588"/>
                  </a:lnTo>
                  <a:lnTo>
                    <a:pt x="273235" y="137684"/>
                  </a:lnTo>
                  <a:lnTo>
                    <a:pt x="255601" y="140293"/>
                  </a:lnTo>
                  <a:lnTo>
                    <a:pt x="235330" y="128326"/>
                  </a:lnTo>
                  <a:lnTo>
                    <a:pt x="222408" y="114632"/>
                  </a:lnTo>
                  <a:lnTo>
                    <a:pt x="206782" y="102243"/>
                  </a:lnTo>
                  <a:lnTo>
                    <a:pt x="187440" y="100679"/>
                  </a:lnTo>
                  <a:lnTo>
                    <a:pt x="163369" y="119457"/>
                  </a:lnTo>
                  <a:lnTo>
                    <a:pt x="94389" y="194846"/>
                  </a:lnTo>
                  <a:lnTo>
                    <a:pt x="76584" y="214877"/>
                  </a:lnTo>
                  <a:lnTo>
                    <a:pt x="59349" y="233777"/>
                  </a:lnTo>
                  <a:lnTo>
                    <a:pt x="49130" y="243592"/>
                  </a:lnTo>
                  <a:lnTo>
                    <a:pt x="38892" y="256655"/>
                  </a:lnTo>
                  <a:lnTo>
                    <a:pt x="24114" y="272212"/>
                  </a:lnTo>
                  <a:lnTo>
                    <a:pt x="10006" y="287716"/>
                  </a:lnTo>
                  <a:lnTo>
                    <a:pt x="1779" y="300620"/>
                  </a:lnTo>
                  <a:lnTo>
                    <a:pt x="0" y="312065"/>
                  </a:lnTo>
                  <a:lnTo>
                    <a:pt x="1956" y="322602"/>
                  </a:lnTo>
                  <a:lnTo>
                    <a:pt x="37652" y="343574"/>
                  </a:lnTo>
                  <a:lnTo>
                    <a:pt x="51046" y="343587"/>
                  </a:lnTo>
                  <a:lnTo>
                    <a:pt x="63940" y="343340"/>
                  </a:lnTo>
                  <a:lnTo>
                    <a:pt x="592978" y="343340"/>
                  </a:lnTo>
                  <a:lnTo>
                    <a:pt x="617236" y="344076"/>
                  </a:lnTo>
                  <a:lnTo>
                    <a:pt x="645963" y="344593"/>
                  </a:lnTo>
                  <a:lnTo>
                    <a:pt x="672688" y="342352"/>
                  </a:lnTo>
                  <a:lnTo>
                    <a:pt x="690938" y="334816"/>
                  </a:lnTo>
                  <a:lnTo>
                    <a:pt x="701261" y="313252"/>
                  </a:lnTo>
                  <a:lnTo>
                    <a:pt x="692535" y="290406"/>
                  </a:lnTo>
                  <a:lnTo>
                    <a:pt x="672606" y="266364"/>
                  </a:lnTo>
                  <a:lnTo>
                    <a:pt x="649318" y="241209"/>
                  </a:lnTo>
                  <a:lnTo>
                    <a:pt x="645048" y="236302"/>
                  </a:lnTo>
                  <a:lnTo>
                    <a:pt x="640717" y="232964"/>
                  </a:lnTo>
                  <a:lnTo>
                    <a:pt x="636463" y="228058"/>
                  </a:lnTo>
                  <a:lnTo>
                    <a:pt x="447812" y="19924"/>
                  </a:lnTo>
                  <a:lnTo>
                    <a:pt x="433528" y="7037"/>
                  </a:lnTo>
                  <a:lnTo>
                    <a:pt x="419087" y="0"/>
                  </a:lnTo>
                  <a:close/>
                </a:path>
              </a:pathLst>
            </a:custGeom>
            <a:solidFill>
              <a:srgbClr val="FFF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980652" y="1882006"/>
              <a:ext cx="379730" cy="368935"/>
            </a:xfrm>
            <a:custGeom>
              <a:avLst/>
              <a:gdLst/>
              <a:ahLst/>
              <a:cxnLst/>
              <a:rect l="l" t="t" r="r" b="b"/>
              <a:pathLst>
                <a:path w="379729" h="368935">
                  <a:moveTo>
                    <a:pt x="178204" y="0"/>
                  </a:moveTo>
                  <a:lnTo>
                    <a:pt x="133558" y="8209"/>
                  </a:lnTo>
                  <a:lnTo>
                    <a:pt x="90255" y="27660"/>
                  </a:lnTo>
                  <a:lnTo>
                    <a:pt x="55134" y="54746"/>
                  </a:lnTo>
                  <a:lnTo>
                    <a:pt x="28571" y="87599"/>
                  </a:lnTo>
                  <a:lnTo>
                    <a:pt x="10542" y="124642"/>
                  </a:lnTo>
                  <a:lnTo>
                    <a:pt x="1026" y="164297"/>
                  </a:lnTo>
                  <a:lnTo>
                    <a:pt x="0" y="204986"/>
                  </a:lnTo>
                  <a:lnTo>
                    <a:pt x="7440" y="245133"/>
                  </a:lnTo>
                  <a:lnTo>
                    <a:pt x="23326" y="283160"/>
                  </a:lnTo>
                  <a:lnTo>
                    <a:pt x="47634" y="317489"/>
                  </a:lnTo>
                  <a:lnTo>
                    <a:pt x="80342" y="346543"/>
                  </a:lnTo>
                  <a:lnTo>
                    <a:pt x="121427" y="368745"/>
                  </a:lnTo>
                  <a:lnTo>
                    <a:pt x="131647" y="358931"/>
                  </a:lnTo>
                  <a:lnTo>
                    <a:pt x="148881" y="340030"/>
                  </a:lnTo>
                  <a:lnTo>
                    <a:pt x="178617" y="306796"/>
                  </a:lnTo>
                  <a:lnTo>
                    <a:pt x="235666" y="244610"/>
                  </a:lnTo>
                  <a:lnTo>
                    <a:pt x="259737" y="225832"/>
                  </a:lnTo>
                  <a:lnTo>
                    <a:pt x="279080" y="227397"/>
                  </a:lnTo>
                  <a:lnTo>
                    <a:pt x="294705" y="239785"/>
                  </a:lnTo>
                  <a:lnTo>
                    <a:pt x="307627" y="253480"/>
                  </a:lnTo>
                  <a:lnTo>
                    <a:pt x="327899" y="265446"/>
                  </a:lnTo>
                  <a:lnTo>
                    <a:pt x="377391" y="230249"/>
                  </a:lnTo>
                  <a:lnTo>
                    <a:pt x="379516" y="170464"/>
                  </a:lnTo>
                  <a:lnTo>
                    <a:pt x="375395" y="144091"/>
                  </a:lnTo>
                  <a:lnTo>
                    <a:pt x="352540" y="90253"/>
                  </a:lnTo>
                  <a:lnTo>
                    <a:pt x="320504" y="51370"/>
                  </a:lnTo>
                  <a:lnTo>
                    <a:pt x="264685" y="14908"/>
                  </a:lnTo>
                  <a:lnTo>
                    <a:pt x="222483" y="2433"/>
                  </a:lnTo>
                  <a:lnTo>
                    <a:pt x="178204" y="0"/>
                  </a:lnTo>
                  <a:close/>
                </a:path>
              </a:pathLst>
            </a:custGeom>
            <a:solidFill>
              <a:srgbClr val="EA6A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827348" y="1975745"/>
              <a:ext cx="716915" cy="154305"/>
            </a:xfrm>
            <a:custGeom>
              <a:avLst/>
              <a:gdLst/>
              <a:ahLst/>
              <a:cxnLst/>
              <a:rect l="l" t="t" r="r" b="b"/>
              <a:pathLst>
                <a:path w="716914" h="154305">
                  <a:moveTo>
                    <a:pt x="169786" y="90385"/>
                  </a:moveTo>
                  <a:lnTo>
                    <a:pt x="165227" y="65112"/>
                  </a:lnTo>
                  <a:lnTo>
                    <a:pt x="156845" y="52146"/>
                  </a:lnTo>
                  <a:lnTo>
                    <a:pt x="152488" y="45377"/>
                  </a:lnTo>
                  <a:lnTo>
                    <a:pt x="142811" y="39027"/>
                  </a:lnTo>
                  <a:lnTo>
                    <a:pt x="142811" y="90563"/>
                  </a:lnTo>
                  <a:lnTo>
                    <a:pt x="140284" y="106184"/>
                  </a:lnTo>
                  <a:lnTo>
                    <a:pt x="133172" y="118186"/>
                  </a:lnTo>
                  <a:lnTo>
                    <a:pt x="122148" y="125895"/>
                  </a:lnTo>
                  <a:lnTo>
                    <a:pt x="107886" y="128625"/>
                  </a:lnTo>
                  <a:lnTo>
                    <a:pt x="93814" y="125869"/>
                  </a:lnTo>
                  <a:lnTo>
                    <a:pt x="82842" y="118097"/>
                  </a:lnTo>
                  <a:lnTo>
                    <a:pt x="75704" y="106019"/>
                  </a:lnTo>
                  <a:lnTo>
                    <a:pt x="75260" y="103314"/>
                  </a:lnTo>
                  <a:lnTo>
                    <a:pt x="73164" y="90385"/>
                  </a:lnTo>
                  <a:lnTo>
                    <a:pt x="74790" y="80225"/>
                  </a:lnTo>
                  <a:lnTo>
                    <a:pt x="75679" y="74663"/>
                  </a:lnTo>
                  <a:lnTo>
                    <a:pt x="82765" y="62598"/>
                  </a:lnTo>
                  <a:lnTo>
                    <a:pt x="93738" y="54876"/>
                  </a:lnTo>
                  <a:lnTo>
                    <a:pt x="107886" y="52146"/>
                  </a:lnTo>
                  <a:lnTo>
                    <a:pt x="121996" y="54952"/>
                  </a:lnTo>
                  <a:lnTo>
                    <a:pt x="133032" y="62839"/>
                  </a:lnTo>
                  <a:lnTo>
                    <a:pt x="140233" y="74980"/>
                  </a:lnTo>
                  <a:lnTo>
                    <a:pt x="142811" y="90563"/>
                  </a:lnTo>
                  <a:lnTo>
                    <a:pt x="142811" y="39027"/>
                  </a:lnTo>
                  <a:lnTo>
                    <a:pt x="132918" y="32524"/>
                  </a:lnTo>
                  <a:lnTo>
                    <a:pt x="107886" y="27940"/>
                  </a:lnTo>
                  <a:lnTo>
                    <a:pt x="85293" y="31750"/>
                  </a:lnTo>
                  <a:lnTo>
                    <a:pt x="66763" y="42443"/>
                  </a:lnTo>
                  <a:lnTo>
                    <a:pt x="53467" y="58966"/>
                  </a:lnTo>
                  <a:lnTo>
                    <a:pt x="46558" y="80225"/>
                  </a:lnTo>
                  <a:lnTo>
                    <a:pt x="27343" y="80225"/>
                  </a:lnTo>
                  <a:lnTo>
                    <a:pt x="27343" y="32194"/>
                  </a:lnTo>
                  <a:lnTo>
                    <a:pt x="23101" y="30708"/>
                  </a:lnTo>
                  <a:lnTo>
                    <a:pt x="3886" y="30708"/>
                  </a:lnTo>
                  <a:lnTo>
                    <a:pt x="0" y="32194"/>
                  </a:lnTo>
                  <a:lnTo>
                    <a:pt x="0" y="151155"/>
                  </a:lnTo>
                  <a:lnTo>
                    <a:pt x="3886" y="152819"/>
                  </a:lnTo>
                  <a:lnTo>
                    <a:pt x="23101" y="152819"/>
                  </a:lnTo>
                  <a:lnTo>
                    <a:pt x="27343" y="151155"/>
                  </a:lnTo>
                  <a:lnTo>
                    <a:pt x="27343" y="103314"/>
                  </a:lnTo>
                  <a:lnTo>
                    <a:pt x="46926" y="103314"/>
                  </a:lnTo>
                  <a:lnTo>
                    <a:pt x="54114" y="123926"/>
                  </a:lnTo>
                  <a:lnTo>
                    <a:pt x="67297" y="139915"/>
                  </a:lnTo>
                  <a:lnTo>
                    <a:pt x="85534" y="150253"/>
                  </a:lnTo>
                  <a:lnTo>
                    <a:pt x="107886" y="153936"/>
                  </a:lnTo>
                  <a:lnTo>
                    <a:pt x="132918" y="149199"/>
                  </a:lnTo>
                  <a:lnTo>
                    <a:pt x="152488" y="136017"/>
                  </a:lnTo>
                  <a:lnTo>
                    <a:pt x="157162" y="128625"/>
                  </a:lnTo>
                  <a:lnTo>
                    <a:pt x="165227" y="115900"/>
                  </a:lnTo>
                  <a:lnTo>
                    <a:pt x="169786" y="90385"/>
                  </a:lnTo>
                  <a:close/>
                </a:path>
                <a:path w="716914" h="154305">
                  <a:moveTo>
                    <a:pt x="331609" y="143408"/>
                  </a:moveTo>
                  <a:lnTo>
                    <a:pt x="289306" y="90754"/>
                  </a:lnTo>
                  <a:lnTo>
                    <a:pt x="330136" y="40868"/>
                  </a:lnTo>
                  <a:lnTo>
                    <a:pt x="327177" y="31076"/>
                  </a:lnTo>
                  <a:lnTo>
                    <a:pt x="309803" y="31076"/>
                  </a:lnTo>
                  <a:lnTo>
                    <a:pt x="303898" y="33299"/>
                  </a:lnTo>
                  <a:lnTo>
                    <a:pt x="263067" y="86499"/>
                  </a:lnTo>
                  <a:lnTo>
                    <a:pt x="263067" y="33108"/>
                  </a:lnTo>
                  <a:lnTo>
                    <a:pt x="259003" y="30708"/>
                  </a:lnTo>
                  <a:lnTo>
                    <a:pt x="247738" y="30708"/>
                  </a:lnTo>
                  <a:lnTo>
                    <a:pt x="239610" y="30708"/>
                  </a:lnTo>
                  <a:lnTo>
                    <a:pt x="235546" y="33108"/>
                  </a:lnTo>
                  <a:lnTo>
                    <a:pt x="235546" y="86499"/>
                  </a:lnTo>
                  <a:lnTo>
                    <a:pt x="194716" y="33299"/>
                  </a:lnTo>
                  <a:lnTo>
                    <a:pt x="188810" y="31076"/>
                  </a:lnTo>
                  <a:lnTo>
                    <a:pt x="171437" y="31076"/>
                  </a:lnTo>
                  <a:lnTo>
                    <a:pt x="168478" y="40868"/>
                  </a:lnTo>
                  <a:lnTo>
                    <a:pt x="209308" y="90754"/>
                  </a:lnTo>
                  <a:lnTo>
                    <a:pt x="167005" y="143408"/>
                  </a:lnTo>
                  <a:lnTo>
                    <a:pt x="173659" y="152819"/>
                  </a:lnTo>
                  <a:lnTo>
                    <a:pt x="189725" y="152819"/>
                  </a:lnTo>
                  <a:lnTo>
                    <a:pt x="194716" y="150609"/>
                  </a:lnTo>
                  <a:lnTo>
                    <a:pt x="235546" y="96481"/>
                  </a:lnTo>
                  <a:lnTo>
                    <a:pt x="235546" y="150418"/>
                  </a:lnTo>
                  <a:lnTo>
                    <a:pt x="239610" y="152819"/>
                  </a:lnTo>
                  <a:lnTo>
                    <a:pt x="259003" y="152819"/>
                  </a:lnTo>
                  <a:lnTo>
                    <a:pt x="263067" y="150418"/>
                  </a:lnTo>
                  <a:lnTo>
                    <a:pt x="263067" y="96481"/>
                  </a:lnTo>
                  <a:lnTo>
                    <a:pt x="303898" y="150609"/>
                  </a:lnTo>
                  <a:lnTo>
                    <a:pt x="308889" y="152819"/>
                  </a:lnTo>
                  <a:lnTo>
                    <a:pt x="324954" y="152819"/>
                  </a:lnTo>
                  <a:lnTo>
                    <a:pt x="331609" y="143408"/>
                  </a:lnTo>
                  <a:close/>
                </a:path>
                <a:path w="716914" h="154305">
                  <a:moveTo>
                    <a:pt x="444855" y="32194"/>
                  </a:moveTo>
                  <a:lnTo>
                    <a:pt x="440791" y="30708"/>
                  </a:lnTo>
                  <a:lnTo>
                    <a:pt x="421386" y="30708"/>
                  </a:lnTo>
                  <a:lnTo>
                    <a:pt x="417322" y="32194"/>
                  </a:lnTo>
                  <a:lnTo>
                    <a:pt x="417322" y="80225"/>
                  </a:lnTo>
                  <a:lnTo>
                    <a:pt x="365417" y="80225"/>
                  </a:lnTo>
                  <a:lnTo>
                    <a:pt x="365417" y="32194"/>
                  </a:lnTo>
                  <a:lnTo>
                    <a:pt x="361162" y="30708"/>
                  </a:lnTo>
                  <a:lnTo>
                    <a:pt x="341947" y="30708"/>
                  </a:lnTo>
                  <a:lnTo>
                    <a:pt x="338074" y="32194"/>
                  </a:lnTo>
                  <a:lnTo>
                    <a:pt x="338074" y="151155"/>
                  </a:lnTo>
                  <a:lnTo>
                    <a:pt x="341947" y="152819"/>
                  </a:lnTo>
                  <a:lnTo>
                    <a:pt x="349338" y="152819"/>
                  </a:lnTo>
                  <a:lnTo>
                    <a:pt x="361162" y="152819"/>
                  </a:lnTo>
                  <a:lnTo>
                    <a:pt x="365417" y="151155"/>
                  </a:lnTo>
                  <a:lnTo>
                    <a:pt x="365417" y="103682"/>
                  </a:lnTo>
                  <a:lnTo>
                    <a:pt x="417322" y="103682"/>
                  </a:lnTo>
                  <a:lnTo>
                    <a:pt x="417322" y="151155"/>
                  </a:lnTo>
                  <a:lnTo>
                    <a:pt x="421386" y="152819"/>
                  </a:lnTo>
                  <a:lnTo>
                    <a:pt x="440791" y="152819"/>
                  </a:lnTo>
                  <a:lnTo>
                    <a:pt x="444855" y="151155"/>
                  </a:lnTo>
                  <a:lnTo>
                    <a:pt x="444855" y="32194"/>
                  </a:lnTo>
                  <a:close/>
                </a:path>
                <a:path w="716914" h="154305">
                  <a:moveTo>
                    <a:pt x="554583" y="112179"/>
                  </a:moveTo>
                  <a:lnTo>
                    <a:pt x="551421" y="94526"/>
                  </a:lnTo>
                  <a:lnTo>
                    <a:pt x="549579" y="92049"/>
                  </a:lnTo>
                  <a:lnTo>
                    <a:pt x="541997" y="81813"/>
                  </a:lnTo>
                  <a:lnTo>
                    <a:pt x="527608" y="74701"/>
                  </a:lnTo>
                  <a:lnTo>
                    <a:pt x="527608" y="111810"/>
                  </a:lnTo>
                  <a:lnTo>
                    <a:pt x="526110" y="120256"/>
                  </a:lnTo>
                  <a:lnTo>
                    <a:pt x="521652" y="126390"/>
                  </a:lnTo>
                  <a:lnTo>
                    <a:pt x="514362" y="130136"/>
                  </a:lnTo>
                  <a:lnTo>
                    <a:pt x="504342" y="131394"/>
                  </a:lnTo>
                  <a:lnTo>
                    <a:pt x="488632" y="131394"/>
                  </a:lnTo>
                  <a:lnTo>
                    <a:pt x="488632" y="92049"/>
                  </a:lnTo>
                  <a:lnTo>
                    <a:pt x="504342" y="92049"/>
                  </a:lnTo>
                  <a:lnTo>
                    <a:pt x="514362" y="93370"/>
                  </a:lnTo>
                  <a:lnTo>
                    <a:pt x="521652" y="97218"/>
                  </a:lnTo>
                  <a:lnTo>
                    <a:pt x="526110" y="103428"/>
                  </a:lnTo>
                  <a:lnTo>
                    <a:pt x="527608" y="111810"/>
                  </a:lnTo>
                  <a:lnTo>
                    <a:pt x="527608" y="74701"/>
                  </a:lnTo>
                  <a:lnTo>
                    <a:pt x="526453" y="74129"/>
                  </a:lnTo>
                  <a:lnTo>
                    <a:pt x="504888" y="71539"/>
                  </a:lnTo>
                  <a:lnTo>
                    <a:pt x="488823" y="71539"/>
                  </a:lnTo>
                  <a:lnTo>
                    <a:pt x="488823" y="32562"/>
                  </a:lnTo>
                  <a:lnTo>
                    <a:pt x="484759" y="30708"/>
                  </a:lnTo>
                  <a:lnTo>
                    <a:pt x="465721" y="30708"/>
                  </a:lnTo>
                  <a:lnTo>
                    <a:pt x="461479" y="32372"/>
                  </a:lnTo>
                  <a:lnTo>
                    <a:pt x="461479" y="149682"/>
                  </a:lnTo>
                  <a:lnTo>
                    <a:pt x="466648" y="152819"/>
                  </a:lnTo>
                  <a:lnTo>
                    <a:pt x="504888" y="152819"/>
                  </a:lnTo>
                  <a:lnTo>
                    <a:pt x="526135" y="150190"/>
                  </a:lnTo>
                  <a:lnTo>
                    <a:pt x="541718" y="142405"/>
                  </a:lnTo>
                  <a:lnTo>
                    <a:pt x="550024" y="131394"/>
                  </a:lnTo>
                  <a:lnTo>
                    <a:pt x="551307" y="129679"/>
                  </a:lnTo>
                  <a:lnTo>
                    <a:pt x="554583" y="112179"/>
                  </a:lnTo>
                  <a:close/>
                </a:path>
                <a:path w="716914" h="154305">
                  <a:moveTo>
                    <a:pt x="591350" y="32931"/>
                  </a:moveTo>
                  <a:lnTo>
                    <a:pt x="587286" y="30708"/>
                  </a:lnTo>
                  <a:lnTo>
                    <a:pt x="567880" y="30708"/>
                  </a:lnTo>
                  <a:lnTo>
                    <a:pt x="563816" y="32931"/>
                  </a:lnTo>
                  <a:lnTo>
                    <a:pt x="563816" y="150418"/>
                  </a:lnTo>
                  <a:lnTo>
                    <a:pt x="567880" y="152819"/>
                  </a:lnTo>
                  <a:lnTo>
                    <a:pt x="587286" y="152819"/>
                  </a:lnTo>
                  <a:lnTo>
                    <a:pt x="591350" y="150418"/>
                  </a:lnTo>
                  <a:lnTo>
                    <a:pt x="591350" y="32931"/>
                  </a:lnTo>
                  <a:close/>
                </a:path>
                <a:path w="716914" h="154305">
                  <a:moveTo>
                    <a:pt x="694245" y="9842"/>
                  </a:moveTo>
                  <a:lnTo>
                    <a:pt x="691388" y="3200"/>
                  </a:lnTo>
                  <a:lnTo>
                    <a:pt x="685101" y="76"/>
                  </a:lnTo>
                  <a:lnTo>
                    <a:pt x="678815" y="304"/>
                  </a:lnTo>
                  <a:lnTo>
                    <a:pt x="675957" y="3746"/>
                  </a:lnTo>
                  <a:lnTo>
                    <a:pt x="675957" y="10756"/>
                  </a:lnTo>
                  <a:lnTo>
                    <a:pt x="672261" y="14274"/>
                  </a:lnTo>
                  <a:lnTo>
                    <a:pt x="653973" y="14274"/>
                  </a:lnTo>
                  <a:lnTo>
                    <a:pt x="650836" y="10756"/>
                  </a:lnTo>
                  <a:lnTo>
                    <a:pt x="650836" y="3746"/>
                  </a:lnTo>
                  <a:lnTo>
                    <a:pt x="647979" y="228"/>
                  </a:lnTo>
                  <a:lnTo>
                    <a:pt x="641692" y="0"/>
                  </a:lnTo>
                  <a:lnTo>
                    <a:pt x="635406" y="3175"/>
                  </a:lnTo>
                  <a:lnTo>
                    <a:pt x="632548" y="9842"/>
                  </a:lnTo>
                  <a:lnTo>
                    <a:pt x="634301" y="18211"/>
                  </a:lnTo>
                  <a:lnTo>
                    <a:pt x="639800" y="25285"/>
                  </a:lnTo>
                  <a:lnTo>
                    <a:pt x="649376" y="30187"/>
                  </a:lnTo>
                  <a:lnTo>
                    <a:pt x="663397" y="32004"/>
                  </a:lnTo>
                  <a:lnTo>
                    <a:pt x="677252" y="30187"/>
                  </a:lnTo>
                  <a:lnTo>
                    <a:pt x="686854" y="25285"/>
                  </a:lnTo>
                  <a:lnTo>
                    <a:pt x="692442" y="18211"/>
                  </a:lnTo>
                  <a:lnTo>
                    <a:pt x="693293" y="14274"/>
                  </a:lnTo>
                  <a:lnTo>
                    <a:pt x="694245" y="9842"/>
                  </a:lnTo>
                  <a:close/>
                </a:path>
                <a:path w="716914" h="154305">
                  <a:moveTo>
                    <a:pt x="716597" y="32740"/>
                  </a:moveTo>
                  <a:lnTo>
                    <a:pt x="712533" y="31267"/>
                  </a:lnTo>
                  <a:lnTo>
                    <a:pt x="695731" y="31267"/>
                  </a:lnTo>
                  <a:lnTo>
                    <a:pt x="694245" y="32372"/>
                  </a:lnTo>
                  <a:lnTo>
                    <a:pt x="635317" y="110337"/>
                  </a:lnTo>
                  <a:lnTo>
                    <a:pt x="635317" y="32931"/>
                  </a:lnTo>
                  <a:lnTo>
                    <a:pt x="631253" y="31267"/>
                  </a:lnTo>
                  <a:lnTo>
                    <a:pt x="611860" y="31267"/>
                  </a:lnTo>
                  <a:lnTo>
                    <a:pt x="607974" y="32740"/>
                  </a:lnTo>
                  <a:lnTo>
                    <a:pt x="607974" y="151155"/>
                  </a:lnTo>
                  <a:lnTo>
                    <a:pt x="611860" y="152819"/>
                  </a:lnTo>
                  <a:lnTo>
                    <a:pt x="628662" y="152819"/>
                  </a:lnTo>
                  <a:lnTo>
                    <a:pt x="630148" y="151714"/>
                  </a:lnTo>
                  <a:lnTo>
                    <a:pt x="661428" y="110337"/>
                  </a:lnTo>
                  <a:lnTo>
                    <a:pt x="689076" y="73761"/>
                  </a:lnTo>
                  <a:lnTo>
                    <a:pt x="689076" y="151155"/>
                  </a:lnTo>
                  <a:lnTo>
                    <a:pt x="693140" y="152819"/>
                  </a:lnTo>
                  <a:lnTo>
                    <a:pt x="712533" y="152819"/>
                  </a:lnTo>
                  <a:lnTo>
                    <a:pt x="716597" y="151155"/>
                  </a:lnTo>
                  <a:lnTo>
                    <a:pt x="716597" y="73761"/>
                  </a:lnTo>
                  <a:lnTo>
                    <a:pt x="716597" y="32740"/>
                  </a:lnTo>
                  <a:close/>
                </a:path>
              </a:pathLst>
            </a:custGeom>
            <a:solidFill>
              <a:srgbClr val="FFFE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2408" y="2200424"/>
              <a:ext cx="430400" cy="1232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188368"/>
              <a:ext cx="3666002" cy="397232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16024" y="4239355"/>
              <a:ext cx="400050" cy="160020"/>
            </a:xfrm>
            <a:custGeom>
              <a:avLst/>
              <a:gdLst/>
              <a:ahLst/>
              <a:cxnLst/>
              <a:rect l="l" t="t" r="r" b="b"/>
              <a:pathLst>
                <a:path w="400050" h="160020">
                  <a:moveTo>
                    <a:pt x="83527" y="157988"/>
                  </a:moveTo>
                  <a:lnTo>
                    <a:pt x="82359" y="152679"/>
                  </a:lnTo>
                  <a:lnTo>
                    <a:pt x="81889" y="150545"/>
                  </a:lnTo>
                  <a:lnTo>
                    <a:pt x="78574" y="150164"/>
                  </a:lnTo>
                  <a:lnTo>
                    <a:pt x="78359" y="149961"/>
                  </a:lnTo>
                  <a:lnTo>
                    <a:pt x="10604" y="149961"/>
                  </a:lnTo>
                  <a:lnTo>
                    <a:pt x="8547" y="149961"/>
                  </a:lnTo>
                  <a:lnTo>
                    <a:pt x="4152" y="150736"/>
                  </a:lnTo>
                  <a:lnTo>
                    <a:pt x="266" y="152679"/>
                  </a:lnTo>
                  <a:lnTo>
                    <a:pt x="0" y="146646"/>
                  </a:lnTo>
                  <a:lnTo>
                    <a:pt x="228" y="157988"/>
                  </a:lnTo>
                  <a:lnTo>
                    <a:pt x="14846" y="159321"/>
                  </a:lnTo>
                  <a:lnTo>
                    <a:pt x="41732" y="159753"/>
                  </a:lnTo>
                  <a:lnTo>
                    <a:pt x="68694" y="159308"/>
                  </a:lnTo>
                  <a:lnTo>
                    <a:pt x="83527" y="157988"/>
                  </a:lnTo>
                  <a:close/>
                </a:path>
                <a:path w="400050" h="160020">
                  <a:moveTo>
                    <a:pt x="199758" y="157988"/>
                  </a:moveTo>
                  <a:lnTo>
                    <a:pt x="198793" y="150799"/>
                  </a:lnTo>
                  <a:lnTo>
                    <a:pt x="195910" y="150469"/>
                  </a:lnTo>
                  <a:lnTo>
                    <a:pt x="191528" y="150431"/>
                  </a:lnTo>
                  <a:lnTo>
                    <a:pt x="186067" y="144170"/>
                  </a:lnTo>
                  <a:lnTo>
                    <a:pt x="183210" y="136715"/>
                  </a:lnTo>
                  <a:lnTo>
                    <a:pt x="170027" y="102285"/>
                  </a:lnTo>
                  <a:lnTo>
                    <a:pt x="154203" y="60972"/>
                  </a:lnTo>
                  <a:lnTo>
                    <a:pt x="152641" y="56896"/>
                  </a:lnTo>
                  <a:lnTo>
                    <a:pt x="131635" y="2057"/>
                  </a:lnTo>
                  <a:lnTo>
                    <a:pt x="115493" y="1409"/>
                  </a:lnTo>
                  <a:lnTo>
                    <a:pt x="110858" y="1320"/>
                  </a:lnTo>
                  <a:lnTo>
                    <a:pt x="110858" y="102171"/>
                  </a:lnTo>
                  <a:lnTo>
                    <a:pt x="88976" y="102285"/>
                  </a:lnTo>
                  <a:lnTo>
                    <a:pt x="89776" y="93916"/>
                  </a:lnTo>
                  <a:lnTo>
                    <a:pt x="92087" y="86677"/>
                  </a:lnTo>
                  <a:lnTo>
                    <a:pt x="93840" y="79502"/>
                  </a:lnTo>
                  <a:lnTo>
                    <a:pt x="97726" y="65049"/>
                  </a:lnTo>
                  <a:lnTo>
                    <a:pt x="98069" y="64223"/>
                  </a:lnTo>
                  <a:lnTo>
                    <a:pt x="98310" y="63627"/>
                  </a:lnTo>
                  <a:lnTo>
                    <a:pt x="97942" y="64223"/>
                  </a:lnTo>
                  <a:lnTo>
                    <a:pt x="101092" y="56896"/>
                  </a:lnTo>
                  <a:lnTo>
                    <a:pt x="98310" y="63627"/>
                  </a:lnTo>
                  <a:lnTo>
                    <a:pt x="100012" y="60972"/>
                  </a:lnTo>
                  <a:lnTo>
                    <a:pt x="100647" y="62052"/>
                  </a:lnTo>
                  <a:lnTo>
                    <a:pt x="100799" y="62382"/>
                  </a:lnTo>
                  <a:lnTo>
                    <a:pt x="106603" y="81178"/>
                  </a:lnTo>
                  <a:lnTo>
                    <a:pt x="108280" y="87744"/>
                  </a:lnTo>
                  <a:lnTo>
                    <a:pt x="110350" y="94399"/>
                  </a:lnTo>
                  <a:lnTo>
                    <a:pt x="110858" y="102171"/>
                  </a:lnTo>
                  <a:lnTo>
                    <a:pt x="110858" y="1320"/>
                  </a:lnTo>
                  <a:lnTo>
                    <a:pt x="91300" y="901"/>
                  </a:lnTo>
                  <a:lnTo>
                    <a:pt x="68122" y="1320"/>
                  </a:lnTo>
                  <a:lnTo>
                    <a:pt x="55016" y="3467"/>
                  </a:lnTo>
                  <a:lnTo>
                    <a:pt x="55168" y="7937"/>
                  </a:lnTo>
                  <a:lnTo>
                    <a:pt x="63601" y="11493"/>
                  </a:lnTo>
                  <a:lnTo>
                    <a:pt x="57200" y="31521"/>
                  </a:lnTo>
                  <a:lnTo>
                    <a:pt x="44577" y="65062"/>
                  </a:lnTo>
                  <a:lnTo>
                    <a:pt x="30010" y="102285"/>
                  </a:lnTo>
                  <a:lnTo>
                    <a:pt x="13500" y="144310"/>
                  </a:lnTo>
                  <a:lnTo>
                    <a:pt x="10604" y="149961"/>
                  </a:lnTo>
                  <a:lnTo>
                    <a:pt x="78359" y="149948"/>
                  </a:lnTo>
                  <a:lnTo>
                    <a:pt x="76669" y="148361"/>
                  </a:lnTo>
                  <a:lnTo>
                    <a:pt x="79273" y="136715"/>
                  </a:lnTo>
                  <a:lnTo>
                    <a:pt x="120599" y="137172"/>
                  </a:lnTo>
                  <a:lnTo>
                    <a:pt x="123215" y="148501"/>
                  </a:lnTo>
                  <a:lnTo>
                    <a:pt x="121361" y="150202"/>
                  </a:lnTo>
                  <a:lnTo>
                    <a:pt x="118110" y="150596"/>
                  </a:lnTo>
                  <a:lnTo>
                    <a:pt x="116586" y="157988"/>
                  </a:lnTo>
                  <a:lnTo>
                    <a:pt x="131318" y="159308"/>
                  </a:lnTo>
                  <a:lnTo>
                    <a:pt x="158242" y="159727"/>
                  </a:lnTo>
                  <a:lnTo>
                    <a:pt x="185153" y="159283"/>
                  </a:lnTo>
                  <a:lnTo>
                    <a:pt x="199758" y="157988"/>
                  </a:lnTo>
                  <a:close/>
                </a:path>
                <a:path w="400050" h="160020">
                  <a:moveTo>
                    <a:pt x="245262" y="0"/>
                  </a:moveTo>
                  <a:lnTo>
                    <a:pt x="242176" y="1905"/>
                  </a:lnTo>
                  <a:lnTo>
                    <a:pt x="244068" y="1828"/>
                  </a:lnTo>
                  <a:lnTo>
                    <a:pt x="245262" y="0"/>
                  </a:lnTo>
                  <a:close/>
                </a:path>
                <a:path w="400050" h="160020">
                  <a:moveTo>
                    <a:pt x="320675" y="149377"/>
                  </a:moveTo>
                  <a:lnTo>
                    <a:pt x="318033" y="152984"/>
                  </a:lnTo>
                  <a:lnTo>
                    <a:pt x="319341" y="152539"/>
                  </a:lnTo>
                  <a:lnTo>
                    <a:pt x="320675" y="149377"/>
                  </a:lnTo>
                  <a:close/>
                </a:path>
                <a:path w="400050" h="160020">
                  <a:moveTo>
                    <a:pt x="399173" y="7874"/>
                  </a:moveTo>
                  <a:lnTo>
                    <a:pt x="398284" y="8242"/>
                  </a:lnTo>
                  <a:lnTo>
                    <a:pt x="396963" y="11341"/>
                  </a:lnTo>
                  <a:lnTo>
                    <a:pt x="399173" y="7874"/>
                  </a:lnTo>
                  <a:close/>
                </a:path>
                <a:path w="400050" h="160020">
                  <a:moveTo>
                    <a:pt x="399389" y="151803"/>
                  </a:moveTo>
                  <a:lnTo>
                    <a:pt x="388124" y="150736"/>
                  </a:lnTo>
                  <a:lnTo>
                    <a:pt x="329209" y="150710"/>
                  </a:lnTo>
                  <a:lnTo>
                    <a:pt x="324739" y="150710"/>
                  </a:lnTo>
                  <a:lnTo>
                    <a:pt x="319341" y="152539"/>
                  </a:lnTo>
                  <a:lnTo>
                    <a:pt x="317893" y="155981"/>
                  </a:lnTo>
                  <a:lnTo>
                    <a:pt x="318389" y="156349"/>
                  </a:lnTo>
                  <a:lnTo>
                    <a:pt x="319189" y="156108"/>
                  </a:lnTo>
                  <a:lnTo>
                    <a:pt x="319849" y="157543"/>
                  </a:lnTo>
                  <a:lnTo>
                    <a:pt x="320725" y="157454"/>
                  </a:lnTo>
                  <a:lnTo>
                    <a:pt x="321183" y="157594"/>
                  </a:lnTo>
                  <a:lnTo>
                    <a:pt x="336334" y="158851"/>
                  </a:lnTo>
                  <a:lnTo>
                    <a:pt x="361175" y="159029"/>
                  </a:lnTo>
                  <a:lnTo>
                    <a:pt x="385533" y="158584"/>
                  </a:lnTo>
                  <a:lnTo>
                    <a:pt x="399199" y="157949"/>
                  </a:lnTo>
                  <a:lnTo>
                    <a:pt x="399211" y="157454"/>
                  </a:lnTo>
                  <a:lnTo>
                    <a:pt x="399262" y="156108"/>
                  </a:lnTo>
                  <a:lnTo>
                    <a:pt x="399389" y="151803"/>
                  </a:lnTo>
                  <a:close/>
                </a:path>
                <a:path w="400050" h="160020">
                  <a:moveTo>
                    <a:pt x="399465" y="5473"/>
                  </a:moveTo>
                  <a:lnTo>
                    <a:pt x="398424" y="2794"/>
                  </a:lnTo>
                  <a:lnTo>
                    <a:pt x="397433" y="2044"/>
                  </a:lnTo>
                  <a:lnTo>
                    <a:pt x="396951" y="1676"/>
                  </a:lnTo>
                  <a:lnTo>
                    <a:pt x="391096" y="1549"/>
                  </a:lnTo>
                  <a:lnTo>
                    <a:pt x="376948" y="1790"/>
                  </a:lnTo>
                  <a:lnTo>
                    <a:pt x="296621" y="2044"/>
                  </a:lnTo>
                  <a:lnTo>
                    <a:pt x="252310" y="1485"/>
                  </a:lnTo>
                  <a:lnTo>
                    <a:pt x="244068" y="1828"/>
                  </a:lnTo>
                  <a:lnTo>
                    <a:pt x="241668" y="5473"/>
                  </a:lnTo>
                  <a:lnTo>
                    <a:pt x="245287" y="13284"/>
                  </a:lnTo>
                  <a:lnTo>
                    <a:pt x="248272" y="8445"/>
                  </a:lnTo>
                  <a:lnTo>
                    <a:pt x="256311" y="11493"/>
                  </a:lnTo>
                  <a:lnTo>
                    <a:pt x="256209" y="49707"/>
                  </a:lnTo>
                  <a:lnTo>
                    <a:pt x="243116" y="96304"/>
                  </a:lnTo>
                  <a:lnTo>
                    <a:pt x="213741" y="108534"/>
                  </a:lnTo>
                  <a:lnTo>
                    <a:pt x="213728" y="150431"/>
                  </a:lnTo>
                  <a:lnTo>
                    <a:pt x="214071" y="158140"/>
                  </a:lnTo>
                  <a:lnTo>
                    <a:pt x="257987" y="151168"/>
                  </a:lnTo>
                  <a:lnTo>
                    <a:pt x="286537" y="128041"/>
                  </a:lnTo>
                  <a:lnTo>
                    <a:pt x="302971" y="92189"/>
                  </a:lnTo>
                  <a:lnTo>
                    <a:pt x="310502" y="47104"/>
                  </a:lnTo>
                  <a:lnTo>
                    <a:pt x="332460" y="47155"/>
                  </a:lnTo>
                  <a:lnTo>
                    <a:pt x="332447" y="149961"/>
                  </a:lnTo>
                  <a:lnTo>
                    <a:pt x="330415" y="150431"/>
                  </a:lnTo>
                  <a:lnTo>
                    <a:pt x="388099" y="150431"/>
                  </a:lnTo>
                  <a:lnTo>
                    <a:pt x="386651" y="127889"/>
                  </a:lnTo>
                  <a:lnTo>
                    <a:pt x="386410" y="92189"/>
                  </a:lnTo>
                  <a:lnTo>
                    <a:pt x="386461" y="74790"/>
                  </a:lnTo>
                  <a:lnTo>
                    <a:pt x="386727" y="47104"/>
                  </a:lnTo>
                  <a:lnTo>
                    <a:pt x="386803" y="39027"/>
                  </a:lnTo>
                  <a:lnTo>
                    <a:pt x="387553" y="11493"/>
                  </a:lnTo>
                  <a:lnTo>
                    <a:pt x="390880" y="10121"/>
                  </a:lnTo>
                  <a:lnTo>
                    <a:pt x="392353" y="10668"/>
                  </a:lnTo>
                  <a:lnTo>
                    <a:pt x="393674" y="10121"/>
                  </a:lnTo>
                  <a:lnTo>
                    <a:pt x="397776" y="8445"/>
                  </a:lnTo>
                  <a:lnTo>
                    <a:pt x="398284" y="8242"/>
                  </a:lnTo>
                  <a:lnTo>
                    <a:pt x="399465" y="5473"/>
                  </a:lnTo>
                  <a:close/>
                </a:path>
              </a:pathLst>
            </a:custGeom>
            <a:solidFill>
              <a:srgbClr val="FFF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715965" y="4021980"/>
              <a:ext cx="200660" cy="158115"/>
            </a:xfrm>
            <a:custGeom>
              <a:avLst/>
              <a:gdLst/>
              <a:ahLst/>
              <a:cxnLst/>
              <a:rect l="l" t="t" r="r" b="b"/>
              <a:pathLst>
                <a:path w="200660" h="158114">
                  <a:moveTo>
                    <a:pt x="183325" y="134373"/>
                  </a:moveTo>
                  <a:lnTo>
                    <a:pt x="80006" y="134373"/>
                  </a:lnTo>
                  <a:lnTo>
                    <a:pt x="121283" y="135368"/>
                  </a:lnTo>
                  <a:lnTo>
                    <a:pt x="122862" y="146375"/>
                  </a:lnTo>
                  <a:lnTo>
                    <a:pt x="121328" y="148026"/>
                  </a:lnTo>
                  <a:lnTo>
                    <a:pt x="118538" y="148160"/>
                  </a:lnTo>
                  <a:lnTo>
                    <a:pt x="116348" y="154619"/>
                  </a:lnTo>
                  <a:lnTo>
                    <a:pt x="131382" y="156968"/>
                  </a:lnTo>
                  <a:lnTo>
                    <a:pt x="158359" y="157745"/>
                  </a:lnTo>
                  <a:lnTo>
                    <a:pt x="185272" y="156959"/>
                  </a:lnTo>
                  <a:lnTo>
                    <a:pt x="200116" y="154619"/>
                  </a:lnTo>
                  <a:lnTo>
                    <a:pt x="198251" y="148194"/>
                  </a:lnTo>
                  <a:lnTo>
                    <a:pt x="195144" y="148194"/>
                  </a:lnTo>
                  <a:lnTo>
                    <a:pt x="190968" y="148051"/>
                  </a:lnTo>
                  <a:lnTo>
                    <a:pt x="185870" y="141099"/>
                  </a:lnTo>
                  <a:lnTo>
                    <a:pt x="183325" y="134373"/>
                  </a:lnTo>
                  <a:close/>
                </a:path>
                <a:path w="200660" h="158114">
                  <a:moveTo>
                    <a:pt x="4558" y="148184"/>
                  </a:moveTo>
                  <a:lnTo>
                    <a:pt x="1687" y="148189"/>
                  </a:lnTo>
                  <a:lnTo>
                    <a:pt x="0" y="154619"/>
                  </a:lnTo>
                  <a:lnTo>
                    <a:pt x="8425" y="157220"/>
                  </a:lnTo>
                  <a:lnTo>
                    <a:pt x="19682" y="157681"/>
                  </a:lnTo>
                  <a:lnTo>
                    <a:pt x="31614" y="157131"/>
                  </a:lnTo>
                  <a:lnTo>
                    <a:pt x="41874" y="156701"/>
                  </a:lnTo>
                  <a:lnTo>
                    <a:pt x="76991" y="156701"/>
                  </a:lnTo>
                  <a:lnTo>
                    <a:pt x="83844" y="154619"/>
                  </a:lnTo>
                  <a:lnTo>
                    <a:pt x="83449" y="150750"/>
                  </a:lnTo>
                  <a:lnTo>
                    <a:pt x="80732" y="150750"/>
                  </a:lnTo>
                  <a:lnTo>
                    <a:pt x="79204" y="148330"/>
                  </a:lnTo>
                  <a:lnTo>
                    <a:pt x="8588" y="148330"/>
                  </a:lnTo>
                  <a:lnTo>
                    <a:pt x="4558" y="148184"/>
                  </a:lnTo>
                  <a:close/>
                </a:path>
                <a:path w="200660" h="158114">
                  <a:moveTo>
                    <a:pt x="76991" y="156701"/>
                  </a:moveTo>
                  <a:lnTo>
                    <a:pt x="41874" y="156701"/>
                  </a:lnTo>
                  <a:lnTo>
                    <a:pt x="52240" y="157133"/>
                  </a:lnTo>
                  <a:lnTo>
                    <a:pt x="64056" y="157673"/>
                  </a:lnTo>
                  <a:lnTo>
                    <a:pt x="75317" y="157209"/>
                  </a:lnTo>
                  <a:lnTo>
                    <a:pt x="76991" y="156701"/>
                  </a:lnTo>
                  <a:close/>
                </a:path>
                <a:path w="200660" h="158114">
                  <a:moveTo>
                    <a:pt x="83181" y="148118"/>
                  </a:moveTo>
                  <a:lnTo>
                    <a:pt x="80732" y="150750"/>
                  </a:lnTo>
                  <a:lnTo>
                    <a:pt x="83449" y="150750"/>
                  </a:lnTo>
                  <a:lnTo>
                    <a:pt x="83181" y="148118"/>
                  </a:lnTo>
                  <a:close/>
                </a:path>
                <a:path w="200660" h="158114">
                  <a:moveTo>
                    <a:pt x="135930" y="9137"/>
                  </a:moveTo>
                  <a:lnTo>
                    <a:pt x="62624" y="9137"/>
                  </a:lnTo>
                  <a:lnTo>
                    <a:pt x="63423" y="9842"/>
                  </a:lnTo>
                  <a:lnTo>
                    <a:pt x="63853" y="10134"/>
                  </a:lnTo>
                  <a:lnTo>
                    <a:pt x="13755" y="142351"/>
                  </a:lnTo>
                  <a:lnTo>
                    <a:pt x="8588" y="148330"/>
                  </a:lnTo>
                  <a:lnTo>
                    <a:pt x="79204" y="148330"/>
                  </a:lnTo>
                  <a:lnTo>
                    <a:pt x="77918" y="146293"/>
                  </a:lnTo>
                  <a:lnTo>
                    <a:pt x="77539" y="145807"/>
                  </a:lnTo>
                  <a:lnTo>
                    <a:pt x="75970" y="142063"/>
                  </a:lnTo>
                  <a:lnTo>
                    <a:pt x="78353" y="137826"/>
                  </a:lnTo>
                  <a:lnTo>
                    <a:pt x="80006" y="134373"/>
                  </a:lnTo>
                  <a:lnTo>
                    <a:pt x="183325" y="134373"/>
                  </a:lnTo>
                  <a:lnTo>
                    <a:pt x="170230" y="99771"/>
                  </a:lnTo>
                  <a:lnTo>
                    <a:pt x="111232" y="99771"/>
                  </a:lnTo>
                  <a:lnTo>
                    <a:pt x="88981" y="99406"/>
                  </a:lnTo>
                  <a:lnTo>
                    <a:pt x="90224" y="89658"/>
                  </a:lnTo>
                  <a:lnTo>
                    <a:pt x="92861" y="77702"/>
                  </a:lnTo>
                  <a:lnTo>
                    <a:pt x="96328" y="66324"/>
                  </a:lnTo>
                  <a:lnTo>
                    <a:pt x="100072" y="58122"/>
                  </a:lnTo>
                  <a:lnTo>
                    <a:pt x="154468" y="58122"/>
                  </a:lnTo>
                  <a:lnTo>
                    <a:pt x="135930" y="9137"/>
                  </a:lnTo>
                  <a:close/>
                </a:path>
                <a:path w="200660" h="158114">
                  <a:moveTo>
                    <a:pt x="198244" y="148169"/>
                  </a:moveTo>
                  <a:lnTo>
                    <a:pt x="195144" y="148194"/>
                  </a:lnTo>
                  <a:lnTo>
                    <a:pt x="198251" y="148194"/>
                  </a:lnTo>
                  <a:close/>
                </a:path>
                <a:path w="200660" h="158114">
                  <a:moveTo>
                    <a:pt x="154468" y="58122"/>
                  </a:moveTo>
                  <a:lnTo>
                    <a:pt x="100072" y="58122"/>
                  </a:lnTo>
                  <a:lnTo>
                    <a:pt x="103814" y="66405"/>
                  </a:lnTo>
                  <a:lnTo>
                    <a:pt x="107267" y="77787"/>
                  </a:lnTo>
                  <a:lnTo>
                    <a:pt x="109909" y="89702"/>
                  </a:lnTo>
                  <a:lnTo>
                    <a:pt x="111232" y="99771"/>
                  </a:lnTo>
                  <a:lnTo>
                    <a:pt x="170230" y="99771"/>
                  </a:lnTo>
                  <a:lnTo>
                    <a:pt x="154468" y="58122"/>
                  </a:lnTo>
                  <a:close/>
                </a:path>
                <a:path w="200660" h="158114">
                  <a:moveTo>
                    <a:pt x="132472" y="0"/>
                  </a:moveTo>
                  <a:lnTo>
                    <a:pt x="55097" y="2106"/>
                  </a:lnTo>
                  <a:lnTo>
                    <a:pt x="55689" y="4708"/>
                  </a:lnTo>
                  <a:lnTo>
                    <a:pt x="58484" y="7269"/>
                  </a:lnTo>
                  <a:lnTo>
                    <a:pt x="62416" y="9533"/>
                  </a:lnTo>
                  <a:lnTo>
                    <a:pt x="62624" y="9137"/>
                  </a:lnTo>
                  <a:lnTo>
                    <a:pt x="135930" y="9137"/>
                  </a:lnTo>
                  <a:lnTo>
                    <a:pt x="132472" y="0"/>
                  </a:lnTo>
                  <a:close/>
                </a:path>
                <a:path w="200660" h="158114">
                  <a:moveTo>
                    <a:pt x="55662" y="4683"/>
                  </a:moveTo>
                  <a:lnTo>
                    <a:pt x="56396" y="7815"/>
                  </a:lnTo>
                  <a:lnTo>
                    <a:pt x="55689" y="4708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567260" y="4240208"/>
              <a:ext cx="153035" cy="159385"/>
            </a:xfrm>
            <a:custGeom>
              <a:avLst/>
              <a:gdLst/>
              <a:ahLst/>
              <a:cxnLst/>
              <a:rect l="l" t="t" r="r" b="b"/>
              <a:pathLst>
                <a:path w="153035" h="159385">
                  <a:moveTo>
                    <a:pt x="120419" y="9292"/>
                  </a:moveTo>
                  <a:lnTo>
                    <a:pt x="3326" y="9292"/>
                  </a:lnTo>
                  <a:lnTo>
                    <a:pt x="14471" y="10055"/>
                  </a:lnTo>
                  <a:lnTo>
                    <a:pt x="14137" y="149166"/>
                  </a:lnTo>
                  <a:lnTo>
                    <a:pt x="151" y="151114"/>
                  </a:lnTo>
                  <a:lnTo>
                    <a:pt x="421" y="157132"/>
                  </a:lnTo>
                  <a:lnTo>
                    <a:pt x="15510" y="158466"/>
                  </a:lnTo>
                  <a:lnTo>
                    <a:pt x="43043" y="158926"/>
                  </a:lnTo>
                  <a:lnTo>
                    <a:pt x="70589" y="158490"/>
                  </a:lnTo>
                  <a:lnTo>
                    <a:pt x="85719" y="157136"/>
                  </a:lnTo>
                  <a:lnTo>
                    <a:pt x="85747" y="150296"/>
                  </a:lnTo>
                  <a:lnTo>
                    <a:pt x="69227" y="148245"/>
                  </a:lnTo>
                  <a:lnTo>
                    <a:pt x="69200" y="134720"/>
                  </a:lnTo>
                  <a:lnTo>
                    <a:pt x="70307" y="128195"/>
                  </a:lnTo>
                  <a:lnTo>
                    <a:pt x="73578" y="126049"/>
                  </a:lnTo>
                  <a:lnTo>
                    <a:pt x="80045" y="125662"/>
                  </a:lnTo>
                  <a:lnTo>
                    <a:pt x="83966" y="125485"/>
                  </a:lnTo>
                  <a:lnTo>
                    <a:pt x="92681" y="125485"/>
                  </a:lnTo>
                  <a:lnTo>
                    <a:pt x="125444" y="115211"/>
                  </a:lnTo>
                  <a:lnTo>
                    <a:pt x="145814" y="91994"/>
                  </a:lnTo>
                  <a:lnTo>
                    <a:pt x="148483" y="80803"/>
                  </a:lnTo>
                  <a:lnTo>
                    <a:pt x="80999" y="80803"/>
                  </a:lnTo>
                  <a:lnTo>
                    <a:pt x="69480" y="80731"/>
                  </a:lnTo>
                  <a:lnTo>
                    <a:pt x="70030" y="46747"/>
                  </a:lnTo>
                  <a:lnTo>
                    <a:pt x="149196" y="46747"/>
                  </a:lnTo>
                  <a:lnTo>
                    <a:pt x="146008" y="33087"/>
                  </a:lnTo>
                  <a:lnTo>
                    <a:pt x="124685" y="10405"/>
                  </a:lnTo>
                  <a:lnTo>
                    <a:pt x="120419" y="9292"/>
                  </a:lnTo>
                  <a:close/>
                </a:path>
                <a:path w="153035" h="159385">
                  <a:moveTo>
                    <a:pt x="92681" y="125485"/>
                  </a:moveTo>
                  <a:lnTo>
                    <a:pt x="83966" y="125485"/>
                  </a:lnTo>
                  <a:lnTo>
                    <a:pt x="88204" y="125784"/>
                  </a:lnTo>
                  <a:lnTo>
                    <a:pt x="92325" y="125597"/>
                  </a:lnTo>
                  <a:lnTo>
                    <a:pt x="92681" y="125485"/>
                  </a:lnTo>
                  <a:close/>
                </a:path>
                <a:path w="153035" h="159385">
                  <a:moveTo>
                    <a:pt x="149196" y="46747"/>
                  </a:moveTo>
                  <a:lnTo>
                    <a:pt x="70030" y="46747"/>
                  </a:lnTo>
                  <a:lnTo>
                    <a:pt x="81121" y="47032"/>
                  </a:lnTo>
                  <a:lnTo>
                    <a:pt x="90961" y="49126"/>
                  </a:lnTo>
                  <a:lnTo>
                    <a:pt x="97805" y="54501"/>
                  </a:lnTo>
                  <a:lnTo>
                    <a:pt x="99907" y="64631"/>
                  </a:lnTo>
                  <a:lnTo>
                    <a:pt x="97020" y="73934"/>
                  </a:lnTo>
                  <a:lnTo>
                    <a:pt x="90448" y="78931"/>
                  </a:lnTo>
                  <a:lnTo>
                    <a:pt x="80999" y="80803"/>
                  </a:lnTo>
                  <a:lnTo>
                    <a:pt x="148483" y="80803"/>
                  </a:lnTo>
                  <a:lnTo>
                    <a:pt x="152860" y="62451"/>
                  </a:lnTo>
                  <a:lnTo>
                    <a:pt x="149196" y="46747"/>
                  </a:lnTo>
                  <a:close/>
                </a:path>
                <a:path w="153035" h="159385">
                  <a:moveTo>
                    <a:pt x="41851" y="0"/>
                  </a:moveTo>
                  <a:lnTo>
                    <a:pt x="15427" y="445"/>
                  </a:lnTo>
                  <a:lnTo>
                    <a:pt x="219" y="2614"/>
                  </a:lnTo>
                  <a:lnTo>
                    <a:pt x="0" y="12961"/>
                  </a:lnTo>
                  <a:lnTo>
                    <a:pt x="3326" y="9292"/>
                  </a:lnTo>
                  <a:lnTo>
                    <a:pt x="120419" y="9292"/>
                  </a:lnTo>
                  <a:lnTo>
                    <a:pt x="88315" y="911"/>
                  </a:lnTo>
                  <a:lnTo>
                    <a:pt x="41851" y="0"/>
                  </a:lnTo>
                  <a:close/>
                </a:path>
              </a:pathLst>
            </a:custGeom>
            <a:solidFill>
              <a:srgbClr val="FFF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357693" y="4020115"/>
              <a:ext cx="362585" cy="160020"/>
            </a:xfrm>
            <a:custGeom>
              <a:avLst/>
              <a:gdLst/>
              <a:ahLst/>
              <a:cxnLst/>
              <a:rect l="l" t="t" r="r" b="b"/>
              <a:pathLst>
                <a:path w="362585" h="160020">
                  <a:moveTo>
                    <a:pt x="92341" y="1752"/>
                  </a:moveTo>
                  <a:lnTo>
                    <a:pt x="88849" y="0"/>
                  </a:lnTo>
                  <a:lnTo>
                    <a:pt x="89446" y="1562"/>
                  </a:lnTo>
                  <a:lnTo>
                    <a:pt x="92341" y="1752"/>
                  </a:lnTo>
                  <a:close/>
                </a:path>
                <a:path w="362585" h="160020">
                  <a:moveTo>
                    <a:pt x="194614" y="5981"/>
                  </a:moveTo>
                  <a:lnTo>
                    <a:pt x="193116" y="3086"/>
                  </a:lnTo>
                  <a:lnTo>
                    <a:pt x="188252" y="1320"/>
                  </a:lnTo>
                  <a:lnTo>
                    <a:pt x="187515" y="1282"/>
                  </a:lnTo>
                  <a:lnTo>
                    <a:pt x="182956" y="1041"/>
                  </a:lnTo>
                  <a:lnTo>
                    <a:pt x="181571" y="1028"/>
                  </a:lnTo>
                  <a:lnTo>
                    <a:pt x="139268" y="1282"/>
                  </a:lnTo>
                  <a:lnTo>
                    <a:pt x="124421" y="1028"/>
                  </a:lnTo>
                  <a:lnTo>
                    <a:pt x="116001" y="1028"/>
                  </a:lnTo>
                  <a:lnTo>
                    <a:pt x="110832" y="1371"/>
                  </a:lnTo>
                  <a:lnTo>
                    <a:pt x="103898" y="4902"/>
                  </a:lnTo>
                  <a:lnTo>
                    <a:pt x="107061" y="8394"/>
                  </a:lnTo>
                  <a:lnTo>
                    <a:pt x="113766" y="11074"/>
                  </a:lnTo>
                  <a:lnTo>
                    <a:pt x="117462" y="12128"/>
                  </a:lnTo>
                  <a:lnTo>
                    <a:pt x="99136" y="56019"/>
                  </a:lnTo>
                  <a:lnTo>
                    <a:pt x="93916" y="47637"/>
                  </a:lnTo>
                  <a:lnTo>
                    <a:pt x="87553" y="34645"/>
                  </a:lnTo>
                  <a:lnTo>
                    <a:pt x="81610" y="20929"/>
                  </a:lnTo>
                  <a:lnTo>
                    <a:pt x="77647" y="10325"/>
                  </a:lnTo>
                  <a:lnTo>
                    <a:pt x="87299" y="9613"/>
                  </a:lnTo>
                  <a:lnTo>
                    <a:pt x="88112" y="12319"/>
                  </a:lnTo>
                  <a:lnTo>
                    <a:pt x="89395" y="9613"/>
                  </a:lnTo>
                  <a:lnTo>
                    <a:pt x="91147" y="5981"/>
                  </a:lnTo>
                  <a:lnTo>
                    <a:pt x="89446" y="1562"/>
                  </a:lnTo>
                  <a:lnTo>
                    <a:pt x="84874" y="1282"/>
                  </a:lnTo>
                  <a:lnTo>
                    <a:pt x="81330" y="1054"/>
                  </a:lnTo>
                  <a:lnTo>
                    <a:pt x="20853" y="1282"/>
                  </a:lnTo>
                  <a:lnTo>
                    <a:pt x="6261" y="1104"/>
                  </a:lnTo>
                  <a:lnTo>
                    <a:pt x="939" y="1511"/>
                  </a:lnTo>
                  <a:lnTo>
                    <a:pt x="355" y="2984"/>
                  </a:lnTo>
                  <a:lnTo>
                    <a:pt x="0" y="5981"/>
                  </a:lnTo>
                  <a:lnTo>
                    <a:pt x="7251" y="10388"/>
                  </a:lnTo>
                  <a:lnTo>
                    <a:pt x="10426" y="10426"/>
                  </a:lnTo>
                  <a:lnTo>
                    <a:pt x="13627" y="13220"/>
                  </a:lnTo>
                  <a:lnTo>
                    <a:pt x="21005" y="25844"/>
                  </a:lnTo>
                  <a:lnTo>
                    <a:pt x="31750" y="45389"/>
                  </a:lnTo>
                  <a:lnTo>
                    <a:pt x="35217" y="51828"/>
                  </a:lnTo>
                  <a:lnTo>
                    <a:pt x="41554" y="63119"/>
                  </a:lnTo>
                  <a:lnTo>
                    <a:pt x="50063" y="78371"/>
                  </a:lnTo>
                  <a:lnTo>
                    <a:pt x="57721" y="93637"/>
                  </a:lnTo>
                  <a:lnTo>
                    <a:pt x="61531" y="105016"/>
                  </a:lnTo>
                  <a:lnTo>
                    <a:pt x="23114" y="109270"/>
                  </a:lnTo>
                  <a:lnTo>
                    <a:pt x="23520" y="157835"/>
                  </a:lnTo>
                  <a:lnTo>
                    <a:pt x="78955" y="150152"/>
                  </a:lnTo>
                  <a:lnTo>
                    <a:pt x="119913" y="118160"/>
                  </a:lnTo>
                  <a:lnTo>
                    <a:pt x="148856" y="75552"/>
                  </a:lnTo>
                  <a:lnTo>
                    <a:pt x="158445" y="56019"/>
                  </a:lnTo>
                  <a:lnTo>
                    <a:pt x="168262" y="36055"/>
                  </a:lnTo>
                  <a:lnTo>
                    <a:pt x="180594" y="13347"/>
                  </a:lnTo>
                  <a:lnTo>
                    <a:pt x="183172" y="10629"/>
                  </a:lnTo>
                  <a:lnTo>
                    <a:pt x="183438" y="10464"/>
                  </a:lnTo>
                  <a:lnTo>
                    <a:pt x="183997" y="10896"/>
                  </a:lnTo>
                  <a:lnTo>
                    <a:pt x="185585" y="10464"/>
                  </a:lnTo>
                  <a:lnTo>
                    <a:pt x="187439" y="9969"/>
                  </a:lnTo>
                  <a:lnTo>
                    <a:pt x="190868" y="9309"/>
                  </a:lnTo>
                  <a:lnTo>
                    <a:pt x="191643" y="10058"/>
                  </a:lnTo>
                  <a:lnTo>
                    <a:pt x="192112" y="9766"/>
                  </a:lnTo>
                  <a:lnTo>
                    <a:pt x="192417" y="9309"/>
                  </a:lnTo>
                  <a:lnTo>
                    <a:pt x="194614" y="5981"/>
                  </a:lnTo>
                  <a:close/>
                </a:path>
                <a:path w="362585" h="160020">
                  <a:moveTo>
                    <a:pt x="195224" y="3848"/>
                  </a:moveTo>
                  <a:lnTo>
                    <a:pt x="191744" y="444"/>
                  </a:lnTo>
                  <a:lnTo>
                    <a:pt x="193116" y="3086"/>
                  </a:lnTo>
                  <a:lnTo>
                    <a:pt x="195224" y="3848"/>
                  </a:lnTo>
                  <a:close/>
                </a:path>
                <a:path w="362585" h="160020">
                  <a:moveTo>
                    <a:pt x="211950" y="159727"/>
                  </a:moveTo>
                  <a:lnTo>
                    <a:pt x="211188" y="158000"/>
                  </a:lnTo>
                  <a:lnTo>
                    <a:pt x="206616" y="157467"/>
                  </a:lnTo>
                  <a:lnTo>
                    <a:pt x="211950" y="159727"/>
                  </a:lnTo>
                  <a:close/>
                </a:path>
                <a:path w="362585" h="160020">
                  <a:moveTo>
                    <a:pt x="212801" y="8953"/>
                  </a:moveTo>
                  <a:lnTo>
                    <a:pt x="209994" y="7962"/>
                  </a:lnTo>
                  <a:lnTo>
                    <a:pt x="212801" y="8953"/>
                  </a:lnTo>
                  <a:close/>
                </a:path>
                <a:path w="362585" h="160020">
                  <a:moveTo>
                    <a:pt x="362013" y="69862"/>
                  </a:moveTo>
                  <a:lnTo>
                    <a:pt x="333375" y="10528"/>
                  </a:lnTo>
                  <a:lnTo>
                    <a:pt x="310565" y="4025"/>
                  </a:lnTo>
                  <a:lnTo>
                    <a:pt x="310565" y="64198"/>
                  </a:lnTo>
                  <a:lnTo>
                    <a:pt x="302450" y="76250"/>
                  </a:lnTo>
                  <a:lnTo>
                    <a:pt x="278917" y="81026"/>
                  </a:lnTo>
                  <a:lnTo>
                    <a:pt x="279120" y="47510"/>
                  </a:lnTo>
                  <a:lnTo>
                    <a:pt x="302907" y="52184"/>
                  </a:lnTo>
                  <a:lnTo>
                    <a:pt x="310565" y="64198"/>
                  </a:lnTo>
                  <a:lnTo>
                    <a:pt x="310565" y="4025"/>
                  </a:lnTo>
                  <a:lnTo>
                    <a:pt x="302717" y="1778"/>
                  </a:lnTo>
                  <a:lnTo>
                    <a:pt x="266369" y="698"/>
                  </a:lnTo>
                  <a:lnTo>
                    <a:pt x="227507" y="1219"/>
                  </a:lnTo>
                  <a:lnTo>
                    <a:pt x="215480" y="1231"/>
                  </a:lnTo>
                  <a:lnTo>
                    <a:pt x="210718" y="1943"/>
                  </a:lnTo>
                  <a:lnTo>
                    <a:pt x="209867" y="3492"/>
                  </a:lnTo>
                  <a:lnTo>
                    <a:pt x="209575" y="5981"/>
                  </a:lnTo>
                  <a:lnTo>
                    <a:pt x="212699" y="8864"/>
                  </a:lnTo>
                  <a:lnTo>
                    <a:pt x="220827" y="11582"/>
                  </a:lnTo>
                  <a:lnTo>
                    <a:pt x="217157" y="8229"/>
                  </a:lnTo>
                  <a:lnTo>
                    <a:pt x="224040" y="12001"/>
                  </a:lnTo>
                  <a:lnTo>
                    <a:pt x="223520" y="148463"/>
                  </a:lnTo>
                  <a:lnTo>
                    <a:pt x="214274" y="152793"/>
                  </a:lnTo>
                  <a:lnTo>
                    <a:pt x="213169" y="145694"/>
                  </a:lnTo>
                  <a:lnTo>
                    <a:pt x="209638" y="154482"/>
                  </a:lnTo>
                  <a:lnTo>
                    <a:pt x="211188" y="158000"/>
                  </a:lnTo>
                  <a:lnTo>
                    <a:pt x="217335" y="158711"/>
                  </a:lnTo>
                  <a:lnTo>
                    <a:pt x="295465" y="158026"/>
                  </a:lnTo>
                  <a:lnTo>
                    <a:pt x="295109" y="152793"/>
                  </a:lnTo>
                  <a:lnTo>
                    <a:pt x="294919" y="150012"/>
                  </a:lnTo>
                  <a:lnTo>
                    <a:pt x="278980" y="149250"/>
                  </a:lnTo>
                  <a:lnTo>
                    <a:pt x="279730" y="126555"/>
                  </a:lnTo>
                  <a:lnTo>
                    <a:pt x="320586" y="122377"/>
                  </a:lnTo>
                  <a:lnTo>
                    <a:pt x="357682" y="87604"/>
                  </a:lnTo>
                  <a:lnTo>
                    <a:pt x="359295" y="81026"/>
                  </a:lnTo>
                  <a:lnTo>
                    <a:pt x="362013" y="69862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357304" y="4240482"/>
              <a:ext cx="195580" cy="157480"/>
            </a:xfrm>
            <a:custGeom>
              <a:avLst/>
              <a:gdLst/>
              <a:ahLst/>
              <a:cxnLst/>
              <a:rect l="l" t="t" r="r" b="b"/>
              <a:pathLst>
                <a:path w="195580" h="157479">
                  <a:moveTo>
                    <a:pt x="88166" y="8675"/>
                  </a:moveTo>
                  <a:lnTo>
                    <a:pt x="5165" y="8675"/>
                  </a:lnTo>
                  <a:lnTo>
                    <a:pt x="11030" y="10157"/>
                  </a:lnTo>
                  <a:lnTo>
                    <a:pt x="20450" y="23256"/>
                  </a:lnTo>
                  <a:lnTo>
                    <a:pt x="30340" y="41180"/>
                  </a:lnTo>
                  <a:lnTo>
                    <a:pt x="43860" y="65460"/>
                  </a:lnTo>
                  <a:lnTo>
                    <a:pt x="55925" y="88493"/>
                  </a:lnTo>
                  <a:lnTo>
                    <a:pt x="61451" y="102675"/>
                  </a:lnTo>
                  <a:lnTo>
                    <a:pt x="52657" y="105844"/>
                  </a:lnTo>
                  <a:lnTo>
                    <a:pt x="43192" y="107423"/>
                  </a:lnTo>
                  <a:lnTo>
                    <a:pt x="23456" y="109098"/>
                  </a:lnTo>
                  <a:lnTo>
                    <a:pt x="23529" y="156953"/>
                  </a:lnTo>
                  <a:lnTo>
                    <a:pt x="90305" y="144072"/>
                  </a:lnTo>
                  <a:lnTo>
                    <a:pt x="131173" y="104267"/>
                  </a:lnTo>
                  <a:lnTo>
                    <a:pt x="157280" y="56210"/>
                  </a:lnTo>
                  <a:lnTo>
                    <a:pt x="98863" y="56210"/>
                  </a:lnTo>
                  <a:lnTo>
                    <a:pt x="78868" y="12373"/>
                  </a:lnTo>
                  <a:lnTo>
                    <a:pt x="79350" y="11995"/>
                  </a:lnTo>
                  <a:lnTo>
                    <a:pt x="80110" y="11790"/>
                  </a:lnTo>
                  <a:lnTo>
                    <a:pt x="80977" y="11447"/>
                  </a:lnTo>
                  <a:lnTo>
                    <a:pt x="81735" y="11106"/>
                  </a:lnTo>
                  <a:lnTo>
                    <a:pt x="82830" y="10692"/>
                  </a:lnTo>
                  <a:lnTo>
                    <a:pt x="83353" y="10527"/>
                  </a:lnTo>
                  <a:lnTo>
                    <a:pt x="88166" y="8675"/>
                  </a:lnTo>
                  <a:close/>
                </a:path>
                <a:path w="195580" h="157479">
                  <a:moveTo>
                    <a:pt x="184221" y="9320"/>
                  </a:moveTo>
                  <a:lnTo>
                    <a:pt x="114145" y="9320"/>
                  </a:lnTo>
                  <a:lnTo>
                    <a:pt x="117485" y="12416"/>
                  </a:lnTo>
                  <a:lnTo>
                    <a:pt x="98863" y="56210"/>
                  </a:lnTo>
                  <a:lnTo>
                    <a:pt x="157280" y="56210"/>
                  </a:lnTo>
                  <a:lnTo>
                    <a:pt x="180676" y="13144"/>
                  </a:lnTo>
                  <a:lnTo>
                    <a:pt x="184221" y="9320"/>
                  </a:lnTo>
                  <a:close/>
                </a:path>
                <a:path w="195580" h="157479">
                  <a:moveTo>
                    <a:pt x="194986" y="5922"/>
                  </a:moveTo>
                  <a:lnTo>
                    <a:pt x="187371" y="5922"/>
                  </a:lnTo>
                  <a:lnTo>
                    <a:pt x="185839" y="11524"/>
                  </a:lnTo>
                  <a:lnTo>
                    <a:pt x="195026" y="8359"/>
                  </a:lnTo>
                  <a:lnTo>
                    <a:pt x="194986" y="5922"/>
                  </a:lnTo>
                  <a:close/>
                </a:path>
                <a:path w="195580" h="157479">
                  <a:moveTo>
                    <a:pt x="92749" y="6912"/>
                  </a:moveTo>
                  <a:lnTo>
                    <a:pt x="91069" y="7558"/>
                  </a:lnTo>
                  <a:lnTo>
                    <a:pt x="90914" y="11106"/>
                  </a:lnTo>
                  <a:lnTo>
                    <a:pt x="92749" y="6912"/>
                  </a:lnTo>
                  <a:close/>
                </a:path>
                <a:path w="195580" h="157479">
                  <a:moveTo>
                    <a:pt x="194900" y="673"/>
                  </a:moveTo>
                  <a:lnTo>
                    <a:pt x="106072" y="785"/>
                  </a:lnTo>
                  <a:lnTo>
                    <a:pt x="105851" y="6797"/>
                  </a:lnTo>
                  <a:lnTo>
                    <a:pt x="111484" y="10692"/>
                  </a:lnTo>
                  <a:lnTo>
                    <a:pt x="114145" y="9320"/>
                  </a:lnTo>
                  <a:lnTo>
                    <a:pt x="184221" y="9320"/>
                  </a:lnTo>
                  <a:lnTo>
                    <a:pt x="187371" y="5922"/>
                  </a:lnTo>
                  <a:lnTo>
                    <a:pt x="194986" y="5922"/>
                  </a:lnTo>
                  <a:lnTo>
                    <a:pt x="194900" y="673"/>
                  </a:lnTo>
                  <a:close/>
                </a:path>
                <a:path w="195580" h="157479">
                  <a:moveTo>
                    <a:pt x="104705" y="6004"/>
                  </a:moveTo>
                  <a:lnTo>
                    <a:pt x="105760" y="9277"/>
                  </a:lnTo>
                  <a:lnTo>
                    <a:pt x="105851" y="6797"/>
                  </a:lnTo>
                  <a:lnTo>
                    <a:pt x="104705" y="6004"/>
                  </a:lnTo>
                  <a:close/>
                </a:path>
                <a:path w="195580" h="157479">
                  <a:moveTo>
                    <a:pt x="45499" y="0"/>
                  </a:moveTo>
                  <a:lnTo>
                    <a:pt x="15758" y="557"/>
                  </a:lnTo>
                  <a:lnTo>
                    <a:pt x="0" y="2340"/>
                  </a:lnTo>
                  <a:lnTo>
                    <a:pt x="1830" y="9254"/>
                  </a:lnTo>
                  <a:lnTo>
                    <a:pt x="5165" y="8675"/>
                  </a:lnTo>
                  <a:lnTo>
                    <a:pt x="88166" y="8675"/>
                  </a:lnTo>
                  <a:lnTo>
                    <a:pt x="91069" y="7558"/>
                  </a:lnTo>
                  <a:lnTo>
                    <a:pt x="91299" y="2340"/>
                  </a:lnTo>
                  <a:lnTo>
                    <a:pt x="75315" y="612"/>
                  </a:lnTo>
                  <a:lnTo>
                    <a:pt x="45499" y="0"/>
                  </a:lnTo>
                  <a:close/>
                </a:path>
              </a:pathLst>
            </a:custGeom>
            <a:solidFill>
              <a:srgbClr val="FFF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939640" y="4021530"/>
              <a:ext cx="55244" cy="83185"/>
            </a:xfrm>
            <a:custGeom>
              <a:avLst/>
              <a:gdLst/>
              <a:ahLst/>
              <a:cxnLst/>
              <a:rect l="l" t="t" r="r" b="b"/>
              <a:pathLst>
                <a:path w="55244" h="83185">
                  <a:moveTo>
                    <a:pt x="54734" y="0"/>
                  </a:moveTo>
                  <a:lnTo>
                    <a:pt x="0" y="68"/>
                  </a:lnTo>
                  <a:lnTo>
                    <a:pt x="547" y="82699"/>
                  </a:lnTo>
                  <a:lnTo>
                    <a:pt x="54720" y="82245"/>
                  </a:lnTo>
                  <a:lnTo>
                    <a:pt x="54734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149809" y="4241649"/>
              <a:ext cx="55244" cy="81915"/>
            </a:xfrm>
            <a:custGeom>
              <a:avLst/>
              <a:gdLst/>
              <a:ahLst/>
              <a:cxnLst/>
              <a:rect l="l" t="t" r="r" b="b"/>
              <a:pathLst>
                <a:path w="55244" h="81914">
                  <a:moveTo>
                    <a:pt x="557" y="0"/>
                  </a:moveTo>
                  <a:lnTo>
                    <a:pt x="427" y="68910"/>
                  </a:lnTo>
                  <a:lnTo>
                    <a:pt x="0" y="81360"/>
                  </a:lnTo>
                  <a:lnTo>
                    <a:pt x="54809" y="80618"/>
                  </a:lnTo>
                  <a:lnTo>
                    <a:pt x="54485" y="690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FFFE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931320" y="4118943"/>
              <a:ext cx="70485" cy="62865"/>
            </a:xfrm>
            <a:custGeom>
              <a:avLst/>
              <a:gdLst/>
              <a:ahLst/>
              <a:cxnLst/>
              <a:rect l="l" t="t" r="r" b="b"/>
              <a:pathLst>
                <a:path w="70485" h="62864">
                  <a:moveTo>
                    <a:pt x="31179" y="0"/>
                  </a:moveTo>
                  <a:lnTo>
                    <a:pt x="7846" y="10252"/>
                  </a:lnTo>
                  <a:lnTo>
                    <a:pt x="0" y="35581"/>
                  </a:lnTo>
                  <a:lnTo>
                    <a:pt x="13791" y="56875"/>
                  </a:lnTo>
                  <a:lnTo>
                    <a:pt x="38639" y="62445"/>
                  </a:lnTo>
                  <a:lnTo>
                    <a:pt x="61656" y="52591"/>
                  </a:lnTo>
                  <a:lnTo>
                    <a:pt x="69951" y="27612"/>
                  </a:lnTo>
                  <a:lnTo>
                    <a:pt x="56410" y="5545"/>
                  </a:lnTo>
                  <a:lnTo>
                    <a:pt x="31179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142025" y="4339194"/>
              <a:ext cx="70485" cy="62230"/>
            </a:xfrm>
            <a:custGeom>
              <a:avLst/>
              <a:gdLst/>
              <a:ahLst/>
              <a:cxnLst/>
              <a:rect l="l" t="t" r="r" b="b"/>
              <a:pathLst>
                <a:path w="70485" h="62229">
                  <a:moveTo>
                    <a:pt x="30532" y="0"/>
                  </a:moveTo>
                  <a:lnTo>
                    <a:pt x="7342" y="10433"/>
                  </a:lnTo>
                  <a:lnTo>
                    <a:pt x="0" y="36072"/>
                  </a:lnTo>
                  <a:lnTo>
                    <a:pt x="14103" y="56240"/>
                  </a:lnTo>
                  <a:lnTo>
                    <a:pt x="39195" y="61660"/>
                  </a:lnTo>
                  <a:lnTo>
                    <a:pt x="62157" y="51790"/>
                  </a:lnTo>
                  <a:lnTo>
                    <a:pt x="69872" y="26089"/>
                  </a:lnTo>
                  <a:lnTo>
                    <a:pt x="55924" y="5106"/>
                  </a:lnTo>
                  <a:lnTo>
                    <a:pt x="30532" y="0"/>
                  </a:lnTo>
                  <a:close/>
                </a:path>
              </a:pathLst>
            </a:custGeom>
            <a:solidFill>
              <a:srgbClr val="FFFEF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91340" y="988412"/>
              <a:ext cx="4516041" cy="451604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617140" y="5710079"/>
              <a:ext cx="1452245" cy="161925"/>
            </a:xfrm>
            <a:custGeom>
              <a:avLst/>
              <a:gdLst/>
              <a:ahLst/>
              <a:cxnLst/>
              <a:rect l="l" t="t" r="r" b="b"/>
              <a:pathLst>
                <a:path w="1452245" h="161925">
                  <a:moveTo>
                    <a:pt x="154990" y="106908"/>
                  </a:moveTo>
                  <a:lnTo>
                    <a:pt x="126707" y="80048"/>
                  </a:lnTo>
                  <a:lnTo>
                    <a:pt x="112102" y="77114"/>
                  </a:lnTo>
                  <a:lnTo>
                    <a:pt x="112102" y="110375"/>
                  </a:lnTo>
                  <a:lnTo>
                    <a:pt x="112102" y="119837"/>
                  </a:lnTo>
                  <a:lnTo>
                    <a:pt x="109982" y="123621"/>
                  </a:lnTo>
                  <a:lnTo>
                    <a:pt x="101561" y="127381"/>
                  </a:lnTo>
                  <a:lnTo>
                    <a:pt x="94615" y="128320"/>
                  </a:lnTo>
                  <a:lnTo>
                    <a:pt x="80657" y="128320"/>
                  </a:lnTo>
                  <a:lnTo>
                    <a:pt x="74764" y="128168"/>
                  </a:lnTo>
                  <a:lnTo>
                    <a:pt x="39649" y="127977"/>
                  </a:lnTo>
                  <a:lnTo>
                    <a:pt x="39649" y="101320"/>
                  </a:lnTo>
                  <a:lnTo>
                    <a:pt x="91655" y="101320"/>
                  </a:lnTo>
                  <a:lnTo>
                    <a:pt x="112102" y="110375"/>
                  </a:lnTo>
                  <a:lnTo>
                    <a:pt x="112102" y="77114"/>
                  </a:lnTo>
                  <a:lnTo>
                    <a:pt x="109080" y="76657"/>
                  </a:lnTo>
                  <a:lnTo>
                    <a:pt x="98399" y="75806"/>
                  </a:lnTo>
                  <a:lnTo>
                    <a:pt x="86461" y="75526"/>
                  </a:lnTo>
                  <a:lnTo>
                    <a:pt x="39649" y="75526"/>
                  </a:lnTo>
                  <a:lnTo>
                    <a:pt x="39649" y="59461"/>
                  </a:lnTo>
                  <a:lnTo>
                    <a:pt x="145415" y="59461"/>
                  </a:lnTo>
                  <a:lnTo>
                    <a:pt x="145415" y="31610"/>
                  </a:lnTo>
                  <a:lnTo>
                    <a:pt x="0" y="31610"/>
                  </a:lnTo>
                  <a:lnTo>
                    <a:pt x="0" y="158051"/>
                  </a:lnTo>
                  <a:lnTo>
                    <a:pt x="91757" y="158051"/>
                  </a:lnTo>
                  <a:lnTo>
                    <a:pt x="131406" y="151460"/>
                  </a:lnTo>
                  <a:lnTo>
                    <a:pt x="152984" y="128320"/>
                  </a:lnTo>
                  <a:lnTo>
                    <a:pt x="154051" y="125323"/>
                  </a:lnTo>
                  <a:lnTo>
                    <a:pt x="154990" y="116535"/>
                  </a:lnTo>
                  <a:lnTo>
                    <a:pt x="154990" y="106908"/>
                  </a:lnTo>
                  <a:close/>
                </a:path>
                <a:path w="1452245" h="161925">
                  <a:moveTo>
                    <a:pt x="299466" y="31280"/>
                  </a:moveTo>
                  <a:lnTo>
                    <a:pt x="163868" y="31280"/>
                  </a:lnTo>
                  <a:lnTo>
                    <a:pt x="163868" y="61760"/>
                  </a:lnTo>
                  <a:lnTo>
                    <a:pt x="163868" y="78270"/>
                  </a:lnTo>
                  <a:lnTo>
                    <a:pt x="163868" y="108750"/>
                  </a:lnTo>
                  <a:lnTo>
                    <a:pt x="163868" y="127800"/>
                  </a:lnTo>
                  <a:lnTo>
                    <a:pt x="163868" y="158280"/>
                  </a:lnTo>
                  <a:lnTo>
                    <a:pt x="299377" y="158280"/>
                  </a:lnTo>
                  <a:lnTo>
                    <a:pt x="299377" y="127800"/>
                  </a:lnTo>
                  <a:lnTo>
                    <a:pt x="206082" y="127800"/>
                  </a:lnTo>
                  <a:lnTo>
                    <a:pt x="206082" y="108750"/>
                  </a:lnTo>
                  <a:lnTo>
                    <a:pt x="285026" y="108750"/>
                  </a:lnTo>
                  <a:lnTo>
                    <a:pt x="285026" y="78270"/>
                  </a:lnTo>
                  <a:lnTo>
                    <a:pt x="206082" y="78270"/>
                  </a:lnTo>
                  <a:lnTo>
                    <a:pt x="206082" y="61760"/>
                  </a:lnTo>
                  <a:lnTo>
                    <a:pt x="299466" y="61760"/>
                  </a:lnTo>
                  <a:lnTo>
                    <a:pt x="299466" y="31280"/>
                  </a:lnTo>
                  <a:close/>
                </a:path>
                <a:path w="1452245" h="161925">
                  <a:moveTo>
                    <a:pt x="430098" y="0"/>
                  </a:moveTo>
                  <a:lnTo>
                    <a:pt x="407377" y="0"/>
                  </a:lnTo>
                  <a:lnTo>
                    <a:pt x="407377" y="5232"/>
                  </a:lnTo>
                  <a:lnTo>
                    <a:pt x="405523" y="9613"/>
                  </a:lnTo>
                  <a:lnTo>
                    <a:pt x="398119" y="16687"/>
                  </a:lnTo>
                  <a:lnTo>
                    <a:pt x="393471" y="18453"/>
                  </a:lnTo>
                  <a:lnTo>
                    <a:pt x="382193" y="18453"/>
                  </a:lnTo>
                  <a:lnTo>
                    <a:pt x="377494" y="16687"/>
                  </a:lnTo>
                  <a:lnTo>
                    <a:pt x="370090" y="9613"/>
                  </a:lnTo>
                  <a:lnTo>
                    <a:pt x="368236" y="5232"/>
                  </a:lnTo>
                  <a:lnTo>
                    <a:pt x="368236" y="0"/>
                  </a:lnTo>
                  <a:lnTo>
                    <a:pt x="345516" y="0"/>
                  </a:lnTo>
                  <a:lnTo>
                    <a:pt x="370763" y="31889"/>
                  </a:lnTo>
                  <a:lnTo>
                    <a:pt x="388061" y="33997"/>
                  </a:lnTo>
                  <a:lnTo>
                    <a:pt x="396938" y="33464"/>
                  </a:lnTo>
                  <a:lnTo>
                    <a:pt x="429361" y="7924"/>
                  </a:lnTo>
                  <a:lnTo>
                    <a:pt x="430098" y="0"/>
                  </a:lnTo>
                  <a:close/>
                </a:path>
                <a:path w="1452245" h="161925">
                  <a:moveTo>
                    <a:pt x="465302" y="31432"/>
                  </a:moveTo>
                  <a:lnTo>
                    <a:pt x="423265" y="31432"/>
                  </a:lnTo>
                  <a:lnTo>
                    <a:pt x="353199" y="109867"/>
                  </a:lnTo>
                  <a:lnTo>
                    <a:pt x="353199" y="31432"/>
                  </a:lnTo>
                  <a:lnTo>
                    <a:pt x="310997" y="31432"/>
                  </a:lnTo>
                  <a:lnTo>
                    <a:pt x="310997" y="157886"/>
                  </a:lnTo>
                  <a:lnTo>
                    <a:pt x="353199" y="157886"/>
                  </a:lnTo>
                  <a:lnTo>
                    <a:pt x="395998" y="109867"/>
                  </a:lnTo>
                  <a:lnTo>
                    <a:pt x="423265" y="79286"/>
                  </a:lnTo>
                  <a:lnTo>
                    <a:pt x="423265" y="157886"/>
                  </a:lnTo>
                  <a:lnTo>
                    <a:pt x="465302" y="157886"/>
                  </a:lnTo>
                  <a:lnTo>
                    <a:pt x="465302" y="79286"/>
                  </a:lnTo>
                  <a:lnTo>
                    <a:pt x="465302" y="31432"/>
                  </a:lnTo>
                  <a:close/>
                </a:path>
                <a:path w="1452245" h="161925">
                  <a:moveTo>
                    <a:pt x="641477" y="82524"/>
                  </a:moveTo>
                  <a:lnTo>
                    <a:pt x="621093" y="48145"/>
                  </a:lnTo>
                  <a:lnTo>
                    <a:pt x="580809" y="29883"/>
                  </a:lnTo>
                  <a:lnTo>
                    <a:pt x="560654" y="28194"/>
                  </a:lnTo>
                  <a:lnTo>
                    <a:pt x="549122" y="28727"/>
                  </a:lnTo>
                  <a:lnTo>
                    <a:pt x="508495" y="41541"/>
                  </a:lnTo>
                  <a:lnTo>
                    <a:pt x="478688" y="76809"/>
                  </a:lnTo>
                  <a:lnTo>
                    <a:pt x="475894" y="94830"/>
                  </a:lnTo>
                  <a:lnTo>
                    <a:pt x="476605" y="103936"/>
                  </a:lnTo>
                  <a:lnTo>
                    <a:pt x="500481" y="142252"/>
                  </a:lnTo>
                  <a:lnTo>
                    <a:pt x="538238" y="159118"/>
                  </a:lnTo>
                  <a:lnTo>
                    <a:pt x="560654" y="161302"/>
                  </a:lnTo>
                  <a:lnTo>
                    <a:pt x="570979" y="160883"/>
                  </a:lnTo>
                  <a:lnTo>
                    <a:pt x="614172" y="146583"/>
                  </a:lnTo>
                  <a:lnTo>
                    <a:pt x="638975" y="115176"/>
                  </a:lnTo>
                  <a:lnTo>
                    <a:pt x="597382" y="107302"/>
                  </a:lnTo>
                  <a:lnTo>
                    <a:pt x="594194" y="114249"/>
                  </a:lnTo>
                  <a:lnTo>
                    <a:pt x="589267" y="119608"/>
                  </a:lnTo>
                  <a:lnTo>
                    <a:pt x="575945" y="127127"/>
                  </a:lnTo>
                  <a:lnTo>
                    <a:pt x="568680" y="129006"/>
                  </a:lnTo>
                  <a:lnTo>
                    <a:pt x="553758" y="129006"/>
                  </a:lnTo>
                  <a:lnTo>
                    <a:pt x="521919" y="108013"/>
                  </a:lnTo>
                  <a:lnTo>
                    <a:pt x="519976" y="101892"/>
                  </a:lnTo>
                  <a:lnTo>
                    <a:pt x="519976" y="87769"/>
                  </a:lnTo>
                  <a:lnTo>
                    <a:pt x="554101" y="60490"/>
                  </a:lnTo>
                  <a:lnTo>
                    <a:pt x="565607" y="60490"/>
                  </a:lnTo>
                  <a:lnTo>
                    <a:pt x="597725" y="82524"/>
                  </a:lnTo>
                  <a:lnTo>
                    <a:pt x="641477" y="82524"/>
                  </a:lnTo>
                  <a:close/>
                </a:path>
                <a:path w="1452245" h="161925">
                  <a:moveTo>
                    <a:pt x="807059" y="106908"/>
                  </a:moveTo>
                  <a:lnTo>
                    <a:pt x="778776" y="80048"/>
                  </a:lnTo>
                  <a:lnTo>
                    <a:pt x="764171" y="77114"/>
                  </a:lnTo>
                  <a:lnTo>
                    <a:pt x="764171" y="110375"/>
                  </a:lnTo>
                  <a:lnTo>
                    <a:pt x="764171" y="119837"/>
                  </a:lnTo>
                  <a:lnTo>
                    <a:pt x="762050" y="123621"/>
                  </a:lnTo>
                  <a:lnTo>
                    <a:pt x="753630" y="127381"/>
                  </a:lnTo>
                  <a:lnTo>
                    <a:pt x="746671" y="128320"/>
                  </a:lnTo>
                  <a:lnTo>
                    <a:pt x="732726" y="128320"/>
                  </a:lnTo>
                  <a:lnTo>
                    <a:pt x="726833" y="128168"/>
                  </a:lnTo>
                  <a:lnTo>
                    <a:pt x="691718" y="127977"/>
                  </a:lnTo>
                  <a:lnTo>
                    <a:pt x="691718" y="101320"/>
                  </a:lnTo>
                  <a:lnTo>
                    <a:pt x="743712" y="101320"/>
                  </a:lnTo>
                  <a:lnTo>
                    <a:pt x="764171" y="110375"/>
                  </a:lnTo>
                  <a:lnTo>
                    <a:pt x="764171" y="77114"/>
                  </a:lnTo>
                  <a:lnTo>
                    <a:pt x="761149" y="76657"/>
                  </a:lnTo>
                  <a:lnTo>
                    <a:pt x="750468" y="75806"/>
                  </a:lnTo>
                  <a:lnTo>
                    <a:pt x="738530" y="75526"/>
                  </a:lnTo>
                  <a:lnTo>
                    <a:pt x="691718" y="75526"/>
                  </a:lnTo>
                  <a:lnTo>
                    <a:pt x="691718" y="59461"/>
                  </a:lnTo>
                  <a:lnTo>
                    <a:pt x="797483" y="59461"/>
                  </a:lnTo>
                  <a:lnTo>
                    <a:pt x="797483" y="31610"/>
                  </a:lnTo>
                  <a:lnTo>
                    <a:pt x="652068" y="31610"/>
                  </a:lnTo>
                  <a:lnTo>
                    <a:pt x="652068" y="158051"/>
                  </a:lnTo>
                  <a:lnTo>
                    <a:pt x="743826" y="158051"/>
                  </a:lnTo>
                  <a:lnTo>
                    <a:pt x="783475" y="151460"/>
                  </a:lnTo>
                  <a:lnTo>
                    <a:pt x="805053" y="128320"/>
                  </a:lnTo>
                  <a:lnTo>
                    <a:pt x="806119" y="125323"/>
                  </a:lnTo>
                  <a:lnTo>
                    <a:pt x="807059" y="116535"/>
                  </a:lnTo>
                  <a:lnTo>
                    <a:pt x="807059" y="106908"/>
                  </a:lnTo>
                  <a:close/>
                </a:path>
                <a:path w="1452245" h="161925">
                  <a:moveTo>
                    <a:pt x="977938" y="95173"/>
                  </a:moveTo>
                  <a:lnTo>
                    <a:pt x="961402" y="53924"/>
                  </a:lnTo>
                  <a:lnTo>
                    <a:pt x="933678" y="35788"/>
                  </a:lnTo>
                  <a:lnTo>
                    <a:pt x="933678" y="88112"/>
                  </a:lnTo>
                  <a:lnTo>
                    <a:pt x="933678" y="102235"/>
                  </a:lnTo>
                  <a:lnTo>
                    <a:pt x="901954" y="129349"/>
                  </a:lnTo>
                  <a:lnTo>
                    <a:pt x="889076" y="129349"/>
                  </a:lnTo>
                  <a:lnTo>
                    <a:pt x="857288" y="102235"/>
                  </a:lnTo>
                  <a:lnTo>
                    <a:pt x="857326" y="88112"/>
                  </a:lnTo>
                  <a:lnTo>
                    <a:pt x="888733" y="60998"/>
                  </a:lnTo>
                  <a:lnTo>
                    <a:pt x="901611" y="60998"/>
                  </a:lnTo>
                  <a:lnTo>
                    <a:pt x="933678" y="88112"/>
                  </a:lnTo>
                  <a:lnTo>
                    <a:pt x="933678" y="35788"/>
                  </a:lnTo>
                  <a:lnTo>
                    <a:pt x="927963" y="33553"/>
                  </a:lnTo>
                  <a:lnTo>
                    <a:pt x="917676" y="30861"/>
                  </a:lnTo>
                  <a:lnTo>
                    <a:pt x="906818" y="29248"/>
                  </a:lnTo>
                  <a:lnTo>
                    <a:pt x="895400" y="28702"/>
                  </a:lnTo>
                  <a:lnTo>
                    <a:pt x="884339" y="29248"/>
                  </a:lnTo>
                  <a:lnTo>
                    <a:pt x="844753" y="42062"/>
                  </a:lnTo>
                  <a:lnTo>
                    <a:pt x="815149" y="77279"/>
                  </a:lnTo>
                  <a:lnTo>
                    <a:pt x="812355" y="95173"/>
                  </a:lnTo>
                  <a:lnTo>
                    <a:pt x="813066" y="104343"/>
                  </a:lnTo>
                  <a:lnTo>
                    <a:pt x="836752" y="142443"/>
                  </a:lnTo>
                  <a:lnTo>
                    <a:pt x="873874" y="159143"/>
                  </a:lnTo>
                  <a:lnTo>
                    <a:pt x="895565" y="161302"/>
                  </a:lnTo>
                  <a:lnTo>
                    <a:pt x="906983" y="160769"/>
                  </a:lnTo>
                  <a:lnTo>
                    <a:pt x="946670" y="147955"/>
                  </a:lnTo>
                  <a:lnTo>
                    <a:pt x="975258" y="113030"/>
                  </a:lnTo>
                  <a:lnTo>
                    <a:pt x="977265" y="104267"/>
                  </a:lnTo>
                  <a:lnTo>
                    <a:pt x="977938" y="95173"/>
                  </a:lnTo>
                  <a:close/>
                </a:path>
                <a:path w="1452245" h="161925">
                  <a:moveTo>
                    <a:pt x="1132408" y="31432"/>
                  </a:moveTo>
                  <a:lnTo>
                    <a:pt x="1010056" y="31432"/>
                  </a:lnTo>
                  <a:lnTo>
                    <a:pt x="1008011" y="53060"/>
                  </a:lnTo>
                  <a:lnTo>
                    <a:pt x="1004976" y="73685"/>
                  </a:lnTo>
                  <a:lnTo>
                    <a:pt x="995870" y="111925"/>
                  </a:lnTo>
                  <a:lnTo>
                    <a:pt x="982713" y="123875"/>
                  </a:lnTo>
                  <a:lnTo>
                    <a:pt x="977252" y="123875"/>
                  </a:lnTo>
                  <a:lnTo>
                    <a:pt x="977252" y="157886"/>
                  </a:lnTo>
                  <a:lnTo>
                    <a:pt x="1019822" y="146380"/>
                  </a:lnTo>
                  <a:lnTo>
                    <a:pt x="1038377" y="107784"/>
                  </a:lnTo>
                  <a:lnTo>
                    <a:pt x="1048499" y="61341"/>
                  </a:lnTo>
                  <a:lnTo>
                    <a:pt x="1090206" y="61341"/>
                  </a:lnTo>
                  <a:lnTo>
                    <a:pt x="1090206" y="157886"/>
                  </a:lnTo>
                  <a:lnTo>
                    <a:pt x="1132408" y="157886"/>
                  </a:lnTo>
                  <a:lnTo>
                    <a:pt x="1132408" y="31432"/>
                  </a:lnTo>
                  <a:close/>
                </a:path>
                <a:path w="1452245" h="161925">
                  <a:moveTo>
                    <a:pt x="1291666" y="157886"/>
                  </a:moveTo>
                  <a:lnTo>
                    <a:pt x="1222794" y="89369"/>
                  </a:lnTo>
                  <a:lnTo>
                    <a:pt x="1289100" y="31432"/>
                  </a:lnTo>
                  <a:lnTo>
                    <a:pt x="1236814" y="31432"/>
                  </a:lnTo>
                  <a:lnTo>
                    <a:pt x="1188618" y="75349"/>
                  </a:lnTo>
                  <a:lnTo>
                    <a:pt x="1188618" y="31432"/>
                  </a:lnTo>
                  <a:lnTo>
                    <a:pt x="1146416" y="31432"/>
                  </a:lnTo>
                  <a:lnTo>
                    <a:pt x="1146416" y="157886"/>
                  </a:lnTo>
                  <a:lnTo>
                    <a:pt x="1188618" y="157886"/>
                  </a:lnTo>
                  <a:lnTo>
                    <a:pt x="1188618" y="104914"/>
                  </a:lnTo>
                  <a:lnTo>
                    <a:pt x="1239888" y="157886"/>
                  </a:lnTo>
                  <a:lnTo>
                    <a:pt x="1291666" y="157886"/>
                  </a:lnTo>
                  <a:close/>
                </a:path>
                <a:path w="1452245" h="161925">
                  <a:moveTo>
                    <a:pt x="1451775" y="31432"/>
                  </a:moveTo>
                  <a:lnTo>
                    <a:pt x="1409738" y="31432"/>
                  </a:lnTo>
                  <a:lnTo>
                    <a:pt x="1339684" y="109867"/>
                  </a:lnTo>
                  <a:lnTo>
                    <a:pt x="1339684" y="31432"/>
                  </a:lnTo>
                  <a:lnTo>
                    <a:pt x="1297470" y="31432"/>
                  </a:lnTo>
                  <a:lnTo>
                    <a:pt x="1297470" y="157886"/>
                  </a:lnTo>
                  <a:lnTo>
                    <a:pt x="1339684" y="157886"/>
                  </a:lnTo>
                  <a:lnTo>
                    <a:pt x="1409738" y="79286"/>
                  </a:lnTo>
                  <a:lnTo>
                    <a:pt x="1409738" y="157886"/>
                  </a:lnTo>
                  <a:lnTo>
                    <a:pt x="1451775" y="157886"/>
                  </a:lnTo>
                  <a:lnTo>
                    <a:pt x="1451775" y="31432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835644" y="5957310"/>
              <a:ext cx="712470" cy="85090"/>
            </a:xfrm>
            <a:custGeom>
              <a:avLst/>
              <a:gdLst/>
              <a:ahLst/>
              <a:cxnLst/>
              <a:rect l="l" t="t" r="r" b="b"/>
              <a:pathLst>
                <a:path w="712470" h="85089">
                  <a:moveTo>
                    <a:pt x="113042" y="84582"/>
                  </a:moveTo>
                  <a:lnTo>
                    <a:pt x="103314" y="66636"/>
                  </a:lnTo>
                  <a:lnTo>
                    <a:pt x="94830" y="50977"/>
                  </a:lnTo>
                  <a:lnTo>
                    <a:pt x="76619" y="17373"/>
                  </a:lnTo>
                  <a:lnTo>
                    <a:pt x="74752" y="13931"/>
                  </a:lnTo>
                  <a:lnTo>
                    <a:pt x="74752" y="50977"/>
                  </a:lnTo>
                  <a:lnTo>
                    <a:pt x="38290" y="50977"/>
                  </a:lnTo>
                  <a:lnTo>
                    <a:pt x="56578" y="17373"/>
                  </a:lnTo>
                  <a:lnTo>
                    <a:pt x="74752" y="50977"/>
                  </a:lnTo>
                  <a:lnTo>
                    <a:pt x="74752" y="13931"/>
                  </a:lnTo>
                  <a:lnTo>
                    <a:pt x="67208" y="0"/>
                  </a:lnTo>
                  <a:lnTo>
                    <a:pt x="45834" y="0"/>
                  </a:lnTo>
                  <a:lnTo>
                    <a:pt x="0" y="84582"/>
                  </a:lnTo>
                  <a:lnTo>
                    <a:pt x="20116" y="84582"/>
                  </a:lnTo>
                  <a:lnTo>
                    <a:pt x="29832" y="66636"/>
                  </a:lnTo>
                  <a:lnTo>
                    <a:pt x="83210" y="66636"/>
                  </a:lnTo>
                  <a:lnTo>
                    <a:pt x="92925" y="84582"/>
                  </a:lnTo>
                  <a:lnTo>
                    <a:pt x="113042" y="84582"/>
                  </a:lnTo>
                  <a:close/>
                </a:path>
                <a:path w="712470" h="85089">
                  <a:moveTo>
                    <a:pt x="214312" y="22555"/>
                  </a:moveTo>
                  <a:lnTo>
                    <a:pt x="212801" y="17653"/>
                  </a:lnTo>
                  <a:lnTo>
                    <a:pt x="210807" y="14859"/>
                  </a:lnTo>
                  <a:lnTo>
                    <a:pt x="206781" y="9194"/>
                  </a:lnTo>
                  <a:lnTo>
                    <a:pt x="202552" y="5905"/>
                  </a:lnTo>
                  <a:lnTo>
                    <a:pt x="196024" y="3086"/>
                  </a:lnTo>
                  <a:lnTo>
                    <a:pt x="196024" y="24460"/>
                  </a:lnTo>
                  <a:lnTo>
                    <a:pt x="196024" y="32918"/>
                  </a:lnTo>
                  <a:lnTo>
                    <a:pt x="180479" y="42062"/>
                  </a:lnTo>
                  <a:lnTo>
                    <a:pt x="137845" y="42062"/>
                  </a:lnTo>
                  <a:lnTo>
                    <a:pt x="137845" y="14973"/>
                  </a:lnTo>
                  <a:lnTo>
                    <a:pt x="148666" y="14973"/>
                  </a:lnTo>
                  <a:lnTo>
                    <a:pt x="181305" y="14922"/>
                  </a:lnTo>
                  <a:lnTo>
                    <a:pt x="196024" y="24460"/>
                  </a:lnTo>
                  <a:lnTo>
                    <a:pt x="196024" y="3086"/>
                  </a:lnTo>
                  <a:lnTo>
                    <a:pt x="191655" y="1181"/>
                  </a:lnTo>
                  <a:lnTo>
                    <a:pt x="185394" y="0"/>
                  </a:lnTo>
                  <a:lnTo>
                    <a:pt x="118529" y="0"/>
                  </a:lnTo>
                  <a:lnTo>
                    <a:pt x="118529" y="84582"/>
                  </a:lnTo>
                  <a:lnTo>
                    <a:pt x="137845" y="84582"/>
                  </a:lnTo>
                  <a:lnTo>
                    <a:pt x="137845" y="57150"/>
                  </a:lnTo>
                  <a:lnTo>
                    <a:pt x="181508" y="57150"/>
                  </a:lnTo>
                  <a:lnTo>
                    <a:pt x="212661" y="42062"/>
                  </a:lnTo>
                  <a:lnTo>
                    <a:pt x="214312" y="37871"/>
                  </a:lnTo>
                  <a:lnTo>
                    <a:pt x="214312" y="22555"/>
                  </a:lnTo>
                  <a:close/>
                </a:path>
                <a:path w="712470" h="85089">
                  <a:moveTo>
                    <a:pt x="318439" y="0"/>
                  </a:moveTo>
                  <a:lnTo>
                    <a:pt x="222656" y="0"/>
                  </a:lnTo>
                  <a:lnTo>
                    <a:pt x="222656" y="16116"/>
                  </a:lnTo>
                  <a:lnTo>
                    <a:pt x="222656" y="16459"/>
                  </a:lnTo>
                  <a:lnTo>
                    <a:pt x="261175" y="16459"/>
                  </a:lnTo>
                  <a:lnTo>
                    <a:pt x="261175" y="84582"/>
                  </a:lnTo>
                  <a:lnTo>
                    <a:pt x="280492" y="84582"/>
                  </a:lnTo>
                  <a:lnTo>
                    <a:pt x="280492" y="16459"/>
                  </a:lnTo>
                  <a:lnTo>
                    <a:pt x="318439" y="16459"/>
                  </a:lnTo>
                  <a:lnTo>
                    <a:pt x="318439" y="0"/>
                  </a:lnTo>
                  <a:close/>
                </a:path>
                <a:path w="712470" h="85089">
                  <a:moveTo>
                    <a:pt x="428167" y="0"/>
                  </a:moveTo>
                  <a:lnTo>
                    <a:pt x="408965" y="0"/>
                  </a:lnTo>
                  <a:lnTo>
                    <a:pt x="348386" y="62179"/>
                  </a:lnTo>
                  <a:lnTo>
                    <a:pt x="348386" y="0"/>
                  </a:lnTo>
                  <a:lnTo>
                    <a:pt x="329069" y="0"/>
                  </a:lnTo>
                  <a:lnTo>
                    <a:pt x="329069" y="84582"/>
                  </a:lnTo>
                  <a:lnTo>
                    <a:pt x="348386" y="84582"/>
                  </a:lnTo>
                  <a:lnTo>
                    <a:pt x="408965" y="22288"/>
                  </a:lnTo>
                  <a:lnTo>
                    <a:pt x="408965" y="84582"/>
                  </a:lnTo>
                  <a:lnTo>
                    <a:pt x="428167" y="84582"/>
                  </a:lnTo>
                  <a:lnTo>
                    <a:pt x="428167" y="0"/>
                  </a:lnTo>
                  <a:close/>
                </a:path>
                <a:path w="712470" h="85089">
                  <a:moveTo>
                    <a:pt x="528980" y="84582"/>
                  </a:moveTo>
                  <a:lnTo>
                    <a:pt x="476059" y="38747"/>
                  </a:lnTo>
                  <a:lnTo>
                    <a:pt x="527265" y="0"/>
                  </a:lnTo>
                  <a:lnTo>
                    <a:pt x="500176" y="0"/>
                  </a:lnTo>
                  <a:lnTo>
                    <a:pt x="459828" y="31661"/>
                  </a:lnTo>
                  <a:lnTo>
                    <a:pt x="459828" y="0"/>
                  </a:lnTo>
                  <a:lnTo>
                    <a:pt x="440512" y="0"/>
                  </a:lnTo>
                  <a:lnTo>
                    <a:pt x="440512" y="84582"/>
                  </a:lnTo>
                  <a:lnTo>
                    <a:pt x="459828" y="84582"/>
                  </a:lnTo>
                  <a:lnTo>
                    <a:pt x="459828" y="46520"/>
                  </a:lnTo>
                  <a:lnTo>
                    <a:pt x="502348" y="84582"/>
                  </a:lnTo>
                  <a:lnTo>
                    <a:pt x="528980" y="84582"/>
                  </a:lnTo>
                  <a:close/>
                </a:path>
                <a:path w="712470" h="85089">
                  <a:moveTo>
                    <a:pt x="632307" y="0"/>
                  </a:moveTo>
                  <a:lnTo>
                    <a:pt x="611619" y="0"/>
                  </a:lnTo>
                  <a:lnTo>
                    <a:pt x="579615" y="54749"/>
                  </a:lnTo>
                  <a:lnTo>
                    <a:pt x="550125" y="0"/>
                  </a:lnTo>
                  <a:lnTo>
                    <a:pt x="529437" y="0"/>
                  </a:lnTo>
                  <a:lnTo>
                    <a:pt x="563956" y="62407"/>
                  </a:lnTo>
                  <a:lnTo>
                    <a:pt x="564451" y="64084"/>
                  </a:lnTo>
                  <a:lnTo>
                    <a:pt x="564527" y="67856"/>
                  </a:lnTo>
                  <a:lnTo>
                    <a:pt x="560222" y="69265"/>
                  </a:lnTo>
                  <a:lnTo>
                    <a:pt x="551611" y="69265"/>
                  </a:lnTo>
                  <a:lnTo>
                    <a:pt x="551611" y="84810"/>
                  </a:lnTo>
                  <a:lnTo>
                    <a:pt x="589788" y="71780"/>
                  </a:lnTo>
                  <a:lnTo>
                    <a:pt x="632307" y="0"/>
                  </a:lnTo>
                  <a:close/>
                </a:path>
                <a:path w="712470" h="85089">
                  <a:moveTo>
                    <a:pt x="712317" y="0"/>
                  </a:moveTo>
                  <a:lnTo>
                    <a:pt x="639394" y="0"/>
                  </a:lnTo>
                  <a:lnTo>
                    <a:pt x="638733" y="7785"/>
                  </a:lnTo>
                  <a:lnTo>
                    <a:pt x="637895" y="15367"/>
                  </a:lnTo>
                  <a:lnTo>
                    <a:pt x="628650" y="57721"/>
                  </a:lnTo>
                  <a:lnTo>
                    <a:pt x="622554" y="67094"/>
                  </a:lnTo>
                  <a:lnTo>
                    <a:pt x="617448" y="67094"/>
                  </a:lnTo>
                  <a:lnTo>
                    <a:pt x="617448" y="84582"/>
                  </a:lnTo>
                  <a:lnTo>
                    <a:pt x="647979" y="55981"/>
                  </a:lnTo>
                  <a:lnTo>
                    <a:pt x="656882" y="15430"/>
                  </a:lnTo>
                  <a:lnTo>
                    <a:pt x="693000" y="15430"/>
                  </a:lnTo>
                  <a:lnTo>
                    <a:pt x="693000" y="84582"/>
                  </a:lnTo>
                  <a:lnTo>
                    <a:pt x="712317" y="84582"/>
                  </a:lnTo>
                  <a:lnTo>
                    <a:pt x="712317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96204" y="5957070"/>
              <a:ext cx="237059" cy="9601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79444" y="5957070"/>
              <a:ext cx="195454" cy="870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50353" y="5087314"/>
              <a:ext cx="2472875" cy="24726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04838" y="6008810"/>
              <a:ext cx="763902" cy="39074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14871" y="3441819"/>
              <a:ext cx="2862795" cy="286279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959285" y="4689784"/>
              <a:ext cx="538162" cy="22499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340309" y="2369314"/>
              <a:ext cx="701675" cy="344805"/>
            </a:xfrm>
            <a:custGeom>
              <a:avLst/>
              <a:gdLst/>
              <a:ahLst/>
              <a:cxnLst/>
              <a:rect l="l" t="t" r="r" b="b"/>
              <a:pathLst>
                <a:path w="701675" h="344805">
                  <a:moveTo>
                    <a:pt x="419090" y="0"/>
                  </a:moveTo>
                  <a:lnTo>
                    <a:pt x="402544" y="3304"/>
                  </a:lnTo>
                  <a:lnTo>
                    <a:pt x="381941" y="21448"/>
                  </a:lnTo>
                  <a:lnTo>
                    <a:pt x="362586" y="42806"/>
                  </a:lnTo>
                  <a:lnTo>
                    <a:pt x="356349" y="50097"/>
                  </a:lnTo>
                  <a:lnTo>
                    <a:pt x="318894" y="90652"/>
                  </a:lnTo>
                  <a:lnTo>
                    <a:pt x="313811" y="96700"/>
                  </a:lnTo>
                  <a:lnTo>
                    <a:pt x="311367" y="100983"/>
                  </a:lnTo>
                  <a:lnTo>
                    <a:pt x="305095" y="105098"/>
                  </a:lnTo>
                  <a:lnTo>
                    <a:pt x="289361" y="124590"/>
                  </a:lnTo>
                  <a:lnTo>
                    <a:pt x="273239" y="137686"/>
                  </a:lnTo>
                  <a:lnTo>
                    <a:pt x="255604" y="140295"/>
                  </a:lnTo>
                  <a:lnTo>
                    <a:pt x="235330" y="128329"/>
                  </a:lnTo>
                  <a:lnTo>
                    <a:pt x="222409" y="114634"/>
                  </a:lnTo>
                  <a:lnTo>
                    <a:pt x="206784" y="102245"/>
                  </a:lnTo>
                  <a:lnTo>
                    <a:pt x="187442" y="100680"/>
                  </a:lnTo>
                  <a:lnTo>
                    <a:pt x="163371" y="119458"/>
                  </a:lnTo>
                  <a:lnTo>
                    <a:pt x="94389" y="194849"/>
                  </a:lnTo>
                  <a:lnTo>
                    <a:pt x="76582" y="214879"/>
                  </a:lnTo>
                  <a:lnTo>
                    <a:pt x="59347" y="233780"/>
                  </a:lnTo>
                  <a:lnTo>
                    <a:pt x="49128" y="243594"/>
                  </a:lnTo>
                  <a:lnTo>
                    <a:pt x="38892" y="256659"/>
                  </a:lnTo>
                  <a:lnTo>
                    <a:pt x="24115" y="272216"/>
                  </a:lnTo>
                  <a:lnTo>
                    <a:pt x="10006" y="287720"/>
                  </a:lnTo>
                  <a:lnTo>
                    <a:pt x="1777" y="300625"/>
                  </a:lnTo>
                  <a:lnTo>
                    <a:pt x="0" y="312068"/>
                  </a:lnTo>
                  <a:lnTo>
                    <a:pt x="1956" y="322606"/>
                  </a:lnTo>
                  <a:lnTo>
                    <a:pt x="37652" y="343578"/>
                  </a:lnTo>
                  <a:lnTo>
                    <a:pt x="51046" y="343591"/>
                  </a:lnTo>
                  <a:lnTo>
                    <a:pt x="63941" y="343342"/>
                  </a:lnTo>
                  <a:lnTo>
                    <a:pt x="592984" y="343342"/>
                  </a:lnTo>
                  <a:lnTo>
                    <a:pt x="617243" y="344079"/>
                  </a:lnTo>
                  <a:lnTo>
                    <a:pt x="645971" y="344597"/>
                  </a:lnTo>
                  <a:lnTo>
                    <a:pt x="672696" y="342357"/>
                  </a:lnTo>
                  <a:lnTo>
                    <a:pt x="690947" y="334821"/>
                  </a:lnTo>
                  <a:lnTo>
                    <a:pt x="701268" y="313255"/>
                  </a:lnTo>
                  <a:lnTo>
                    <a:pt x="692541" y="290409"/>
                  </a:lnTo>
                  <a:lnTo>
                    <a:pt x="672612" y="266366"/>
                  </a:lnTo>
                  <a:lnTo>
                    <a:pt x="649324" y="241210"/>
                  </a:lnTo>
                  <a:lnTo>
                    <a:pt x="645054" y="236303"/>
                  </a:lnTo>
                  <a:lnTo>
                    <a:pt x="640723" y="232971"/>
                  </a:lnTo>
                  <a:lnTo>
                    <a:pt x="636468" y="228059"/>
                  </a:lnTo>
                  <a:lnTo>
                    <a:pt x="447814" y="19925"/>
                  </a:lnTo>
                  <a:lnTo>
                    <a:pt x="433530" y="7039"/>
                  </a:lnTo>
                  <a:lnTo>
                    <a:pt x="419090" y="0"/>
                  </a:lnTo>
                  <a:close/>
                </a:path>
              </a:pathLst>
            </a:custGeom>
            <a:solidFill>
              <a:srgbClr val="043B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268010" y="2244161"/>
              <a:ext cx="379730" cy="368935"/>
            </a:xfrm>
            <a:custGeom>
              <a:avLst/>
              <a:gdLst/>
              <a:ahLst/>
              <a:cxnLst/>
              <a:rect l="l" t="t" r="r" b="b"/>
              <a:pathLst>
                <a:path w="379729" h="368935">
                  <a:moveTo>
                    <a:pt x="178205" y="0"/>
                  </a:moveTo>
                  <a:lnTo>
                    <a:pt x="133558" y="8209"/>
                  </a:lnTo>
                  <a:lnTo>
                    <a:pt x="90255" y="27661"/>
                  </a:lnTo>
                  <a:lnTo>
                    <a:pt x="55134" y="54747"/>
                  </a:lnTo>
                  <a:lnTo>
                    <a:pt x="28571" y="87600"/>
                  </a:lnTo>
                  <a:lnTo>
                    <a:pt x="10542" y="124643"/>
                  </a:lnTo>
                  <a:lnTo>
                    <a:pt x="1026" y="164298"/>
                  </a:lnTo>
                  <a:lnTo>
                    <a:pt x="0" y="204988"/>
                  </a:lnTo>
                  <a:lnTo>
                    <a:pt x="7440" y="245135"/>
                  </a:lnTo>
                  <a:lnTo>
                    <a:pt x="23326" y="283161"/>
                  </a:lnTo>
                  <a:lnTo>
                    <a:pt x="47634" y="317491"/>
                  </a:lnTo>
                  <a:lnTo>
                    <a:pt x="80342" y="346545"/>
                  </a:lnTo>
                  <a:lnTo>
                    <a:pt x="121427" y="368747"/>
                  </a:lnTo>
                  <a:lnTo>
                    <a:pt x="131646" y="358933"/>
                  </a:lnTo>
                  <a:lnTo>
                    <a:pt x="148881" y="340032"/>
                  </a:lnTo>
                  <a:lnTo>
                    <a:pt x="178621" y="306798"/>
                  </a:lnTo>
                  <a:lnTo>
                    <a:pt x="235670" y="244611"/>
                  </a:lnTo>
                  <a:lnTo>
                    <a:pt x="259741" y="225833"/>
                  </a:lnTo>
                  <a:lnTo>
                    <a:pt x="279083" y="227398"/>
                  </a:lnTo>
                  <a:lnTo>
                    <a:pt x="294708" y="239787"/>
                  </a:lnTo>
                  <a:lnTo>
                    <a:pt x="307630" y="253482"/>
                  </a:lnTo>
                  <a:lnTo>
                    <a:pt x="327903" y="265448"/>
                  </a:lnTo>
                  <a:lnTo>
                    <a:pt x="377395" y="230251"/>
                  </a:lnTo>
                  <a:lnTo>
                    <a:pt x="379519" y="170464"/>
                  </a:lnTo>
                  <a:lnTo>
                    <a:pt x="375399" y="144092"/>
                  </a:lnTo>
                  <a:lnTo>
                    <a:pt x="352543" y="90252"/>
                  </a:lnTo>
                  <a:lnTo>
                    <a:pt x="320508" y="51368"/>
                  </a:lnTo>
                  <a:lnTo>
                    <a:pt x="264688" y="14906"/>
                  </a:lnTo>
                  <a:lnTo>
                    <a:pt x="222485" y="2431"/>
                  </a:lnTo>
                  <a:lnTo>
                    <a:pt x="178205" y="0"/>
                  </a:lnTo>
                  <a:close/>
                </a:path>
              </a:pathLst>
            </a:custGeom>
            <a:solidFill>
              <a:srgbClr val="EA6A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7114718" y="2337899"/>
              <a:ext cx="716915" cy="154305"/>
            </a:xfrm>
            <a:custGeom>
              <a:avLst/>
              <a:gdLst/>
              <a:ahLst/>
              <a:cxnLst/>
              <a:rect l="l" t="t" r="r" b="b"/>
              <a:pathLst>
                <a:path w="716915" h="154305">
                  <a:moveTo>
                    <a:pt x="169773" y="90385"/>
                  </a:moveTo>
                  <a:lnTo>
                    <a:pt x="165227" y="65125"/>
                  </a:lnTo>
                  <a:lnTo>
                    <a:pt x="156845" y="52146"/>
                  </a:lnTo>
                  <a:lnTo>
                    <a:pt x="152476" y="45377"/>
                  </a:lnTo>
                  <a:lnTo>
                    <a:pt x="142798" y="39027"/>
                  </a:lnTo>
                  <a:lnTo>
                    <a:pt x="142798" y="90576"/>
                  </a:lnTo>
                  <a:lnTo>
                    <a:pt x="140284" y="106184"/>
                  </a:lnTo>
                  <a:lnTo>
                    <a:pt x="133172" y="118186"/>
                  </a:lnTo>
                  <a:lnTo>
                    <a:pt x="122148" y="125907"/>
                  </a:lnTo>
                  <a:lnTo>
                    <a:pt x="107886" y="128625"/>
                  </a:lnTo>
                  <a:lnTo>
                    <a:pt x="93814" y="125869"/>
                  </a:lnTo>
                  <a:lnTo>
                    <a:pt x="82829" y="118097"/>
                  </a:lnTo>
                  <a:lnTo>
                    <a:pt x="75704" y="106032"/>
                  </a:lnTo>
                  <a:lnTo>
                    <a:pt x="75260" y="103314"/>
                  </a:lnTo>
                  <a:lnTo>
                    <a:pt x="73164" y="90385"/>
                  </a:lnTo>
                  <a:lnTo>
                    <a:pt x="74790" y="80225"/>
                  </a:lnTo>
                  <a:lnTo>
                    <a:pt x="75679" y="74676"/>
                  </a:lnTo>
                  <a:lnTo>
                    <a:pt x="82765" y="62611"/>
                  </a:lnTo>
                  <a:lnTo>
                    <a:pt x="93738" y="54876"/>
                  </a:lnTo>
                  <a:lnTo>
                    <a:pt x="107886" y="52146"/>
                  </a:lnTo>
                  <a:lnTo>
                    <a:pt x="121996" y="54952"/>
                  </a:lnTo>
                  <a:lnTo>
                    <a:pt x="133032" y="62839"/>
                  </a:lnTo>
                  <a:lnTo>
                    <a:pt x="140233" y="74980"/>
                  </a:lnTo>
                  <a:lnTo>
                    <a:pt x="142798" y="90576"/>
                  </a:lnTo>
                  <a:lnTo>
                    <a:pt x="142798" y="39027"/>
                  </a:lnTo>
                  <a:lnTo>
                    <a:pt x="132918" y="32537"/>
                  </a:lnTo>
                  <a:lnTo>
                    <a:pt x="107886" y="27952"/>
                  </a:lnTo>
                  <a:lnTo>
                    <a:pt x="85293" y="31750"/>
                  </a:lnTo>
                  <a:lnTo>
                    <a:pt x="66763" y="42443"/>
                  </a:lnTo>
                  <a:lnTo>
                    <a:pt x="53467" y="58966"/>
                  </a:lnTo>
                  <a:lnTo>
                    <a:pt x="46558" y="80225"/>
                  </a:lnTo>
                  <a:lnTo>
                    <a:pt x="27343" y="80225"/>
                  </a:lnTo>
                  <a:lnTo>
                    <a:pt x="27343" y="32194"/>
                  </a:lnTo>
                  <a:lnTo>
                    <a:pt x="23101" y="30721"/>
                  </a:lnTo>
                  <a:lnTo>
                    <a:pt x="3886" y="30721"/>
                  </a:lnTo>
                  <a:lnTo>
                    <a:pt x="0" y="32194"/>
                  </a:lnTo>
                  <a:lnTo>
                    <a:pt x="0" y="151168"/>
                  </a:lnTo>
                  <a:lnTo>
                    <a:pt x="3886" y="152831"/>
                  </a:lnTo>
                  <a:lnTo>
                    <a:pt x="23101" y="152831"/>
                  </a:lnTo>
                  <a:lnTo>
                    <a:pt x="27343" y="151168"/>
                  </a:lnTo>
                  <a:lnTo>
                    <a:pt x="27343" y="103314"/>
                  </a:lnTo>
                  <a:lnTo>
                    <a:pt x="46926" y="103314"/>
                  </a:lnTo>
                  <a:lnTo>
                    <a:pt x="54114" y="123926"/>
                  </a:lnTo>
                  <a:lnTo>
                    <a:pt x="67297" y="139915"/>
                  </a:lnTo>
                  <a:lnTo>
                    <a:pt x="85534" y="150266"/>
                  </a:lnTo>
                  <a:lnTo>
                    <a:pt x="107886" y="153936"/>
                  </a:lnTo>
                  <a:lnTo>
                    <a:pt x="132918" y="149199"/>
                  </a:lnTo>
                  <a:lnTo>
                    <a:pt x="152476" y="136017"/>
                  </a:lnTo>
                  <a:lnTo>
                    <a:pt x="157162" y="128625"/>
                  </a:lnTo>
                  <a:lnTo>
                    <a:pt x="165227" y="115900"/>
                  </a:lnTo>
                  <a:lnTo>
                    <a:pt x="169773" y="90385"/>
                  </a:lnTo>
                  <a:close/>
                </a:path>
                <a:path w="716915" h="154305">
                  <a:moveTo>
                    <a:pt x="331609" y="143408"/>
                  </a:moveTo>
                  <a:lnTo>
                    <a:pt x="289306" y="90754"/>
                  </a:lnTo>
                  <a:lnTo>
                    <a:pt x="330136" y="40881"/>
                  </a:lnTo>
                  <a:lnTo>
                    <a:pt x="327177" y="31089"/>
                  </a:lnTo>
                  <a:lnTo>
                    <a:pt x="309803" y="31089"/>
                  </a:lnTo>
                  <a:lnTo>
                    <a:pt x="303898" y="33299"/>
                  </a:lnTo>
                  <a:lnTo>
                    <a:pt x="263067" y="86512"/>
                  </a:lnTo>
                  <a:lnTo>
                    <a:pt x="263067" y="33121"/>
                  </a:lnTo>
                  <a:lnTo>
                    <a:pt x="259003" y="30721"/>
                  </a:lnTo>
                  <a:lnTo>
                    <a:pt x="247738" y="30721"/>
                  </a:lnTo>
                  <a:lnTo>
                    <a:pt x="239610" y="30721"/>
                  </a:lnTo>
                  <a:lnTo>
                    <a:pt x="235546" y="33121"/>
                  </a:lnTo>
                  <a:lnTo>
                    <a:pt x="235546" y="86512"/>
                  </a:lnTo>
                  <a:lnTo>
                    <a:pt x="194716" y="33299"/>
                  </a:lnTo>
                  <a:lnTo>
                    <a:pt x="188810" y="31089"/>
                  </a:lnTo>
                  <a:lnTo>
                    <a:pt x="171437" y="31089"/>
                  </a:lnTo>
                  <a:lnTo>
                    <a:pt x="168478" y="40881"/>
                  </a:lnTo>
                  <a:lnTo>
                    <a:pt x="209308" y="90754"/>
                  </a:lnTo>
                  <a:lnTo>
                    <a:pt x="167005" y="143408"/>
                  </a:lnTo>
                  <a:lnTo>
                    <a:pt x="173659" y="152831"/>
                  </a:lnTo>
                  <a:lnTo>
                    <a:pt x="189725" y="152831"/>
                  </a:lnTo>
                  <a:lnTo>
                    <a:pt x="194716" y="150609"/>
                  </a:lnTo>
                  <a:lnTo>
                    <a:pt x="235546" y="96481"/>
                  </a:lnTo>
                  <a:lnTo>
                    <a:pt x="235546" y="150431"/>
                  </a:lnTo>
                  <a:lnTo>
                    <a:pt x="239610" y="152831"/>
                  </a:lnTo>
                  <a:lnTo>
                    <a:pt x="259003" y="152831"/>
                  </a:lnTo>
                  <a:lnTo>
                    <a:pt x="263067" y="150431"/>
                  </a:lnTo>
                  <a:lnTo>
                    <a:pt x="263067" y="96481"/>
                  </a:lnTo>
                  <a:lnTo>
                    <a:pt x="303898" y="150609"/>
                  </a:lnTo>
                  <a:lnTo>
                    <a:pt x="308889" y="152831"/>
                  </a:lnTo>
                  <a:lnTo>
                    <a:pt x="324954" y="152831"/>
                  </a:lnTo>
                  <a:lnTo>
                    <a:pt x="331609" y="143408"/>
                  </a:lnTo>
                  <a:close/>
                </a:path>
                <a:path w="716915" h="154305">
                  <a:moveTo>
                    <a:pt x="444855" y="32194"/>
                  </a:moveTo>
                  <a:lnTo>
                    <a:pt x="440791" y="30721"/>
                  </a:lnTo>
                  <a:lnTo>
                    <a:pt x="421386" y="30721"/>
                  </a:lnTo>
                  <a:lnTo>
                    <a:pt x="417322" y="32194"/>
                  </a:lnTo>
                  <a:lnTo>
                    <a:pt x="417322" y="80225"/>
                  </a:lnTo>
                  <a:lnTo>
                    <a:pt x="365417" y="80225"/>
                  </a:lnTo>
                  <a:lnTo>
                    <a:pt x="365417" y="32194"/>
                  </a:lnTo>
                  <a:lnTo>
                    <a:pt x="361162" y="30721"/>
                  </a:lnTo>
                  <a:lnTo>
                    <a:pt x="341947" y="30721"/>
                  </a:lnTo>
                  <a:lnTo>
                    <a:pt x="338074" y="32194"/>
                  </a:lnTo>
                  <a:lnTo>
                    <a:pt x="338074" y="151168"/>
                  </a:lnTo>
                  <a:lnTo>
                    <a:pt x="341947" y="152831"/>
                  </a:lnTo>
                  <a:lnTo>
                    <a:pt x="349338" y="152831"/>
                  </a:lnTo>
                  <a:lnTo>
                    <a:pt x="361162" y="152831"/>
                  </a:lnTo>
                  <a:lnTo>
                    <a:pt x="365417" y="151168"/>
                  </a:lnTo>
                  <a:lnTo>
                    <a:pt x="365417" y="103682"/>
                  </a:lnTo>
                  <a:lnTo>
                    <a:pt x="417322" y="103682"/>
                  </a:lnTo>
                  <a:lnTo>
                    <a:pt x="417322" y="151168"/>
                  </a:lnTo>
                  <a:lnTo>
                    <a:pt x="421386" y="152831"/>
                  </a:lnTo>
                  <a:lnTo>
                    <a:pt x="440791" y="152831"/>
                  </a:lnTo>
                  <a:lnTo>
                    <a:pt x="444855" y="151168"/>
                  </a:lnTo>
                  <a:lnTo>
                    <a:pt x="444855" y="32194"/>
                  </a:lnTo>
                  <a:close/>
                </a:path>
                <a:path w="716915" h="154305">
                  <a:moveTo>
                    <a:pt x="554583" y="112191"/>
                  </a:moveTo>
                  <a:lnTo>
                    <a:pt x="551421" y="94538"/>
                  </a:lnTo>
                  <a:lnTo>
                    <a:pt x="549579" y="92049"/>
                  </a:lnTo>
                  <a:lnTo>
                    <a:pt x="541997" y="81826"/>
                  </a:lnTo>
                  <a:lnTo>
                    <a:pt x="527608" y="74714"/>
                  </a:lnTo>
                  <a:lnTo>
                    <a:pt x="527608" y="111810"/>
                  </a:lnTo>
                  <a:lnTo>
                    <a:pt x="526110" y="120256"/>
                  </a:lnTo>
                  <a:lnTo>
                    <a:pt x="521652" y="126390"/>
                  </a:lnTo>
                  <a:lnTo>
                    <a:pt x="514362" y="130136"/>
                  </a:lnTo>
                  <a:lnTo>
                    <a:pt x="504342" y="131394"/>
                  </a:lnTo>
                  <a:lnTo>
                    <a:pt x="488632" y="131394"/>
                  </a:lnTo>
                  <a:lnTo>
                    <a:pt x="488632" y="92049"/>
                  </a:lnTo>
                  <a:lnTo>
                    <a:pt x="504342" y="92049"/>
                  </a:lnTo>
                  <a:lnTo>
                    <a:pt x="514362" y="93370"/>
                  </a:lnTo>
                  <a:lnTo>
                    <a:pt x="521652" y="97218"/>
                  </a:lnTo>
                  <a:lnTo>
                    <a:pt x="526110" y="103428"/>
                  </a:lnTo>
                  <a:lnTo>
                    <a:pt x="527608" y="111810"/>
                  </a:lnTo>
                  <a:lnTo>
                    <a:pt x="527608" y="74714"/>
                  </a:lnTo>
                  <a:lnTo>
                    <a:pt x="526453" y="74129"/>
                  </a:lnTo>
                  <a:lnTo>
                    <a:pt x="504888" y="71539"/>
                  </a:lnTo>
                  <a:lnTo>
                    <a:pt x="488823" y="71539"/>
                  </a:lnTo>
                  <a:lnTo>
                    <a:pt x="488823" y="32562"/>
                  </a:lnTo>
                  <a:lnTo>
                    <a:pt x="484759" y="30721"/>
                  </a:lnTo>
                  <a:lnTo>
                    <a:pt x="465721" y="30721"/>
                  </a:lnTo>
                  <a:lnTo>
                    <a:pt x="461479" y="32372"/>
                  </a:lnTo>
                  <a:lnTo>
                    <a:pt x="461479" y="149682"/>
                  </a:lnTo>
                  <a:lnTo>
                    <a:pt x="466648" y="152831"/>
                  </a:lnTo>
                  <a:lnTo>
                    <a:pt x="504888" y="152831"/>
                  </a:lnTo>
                  <a:lnTo>
                    <a:pt x="526135" y="150190"/>
                  </a:lnTo>
                  <a:lnTo>
                    <a:pt x="541718" y="142417"/>
                  </a:lnTo>
                  <a:lnTo>
                    <a:pt x="550011" y="131394"/>
                  </a:lnTo>
                  <a:lnTo>
                    <a:pt x="551307" y="129679"/>
                  </a:lnTo>
                  <a:lnTo>
                    <a:pt x="554583" y="112191"/>
                  </a:lnTo>
                  <a:close/>
                </a:path>
                <a:path w="716915" h="154305">
                  <a:moveTo>
                    <a:pt x="591350" y="32931"/>
                  </a:moveTo>
                  <a:lnTo>
                    <a:pt x="587286" y="30721"/>
                  </a:lnTo>
                  <a:lnTo>
                    <a:pt x="567880" y="30721"/>
                  </a:lnTo>
                  <a:lnTo>
                    <a:pt x="563816" y="32931"/>
                  </a:lnTo>
                  <a:lnTo>
                    <a:pt x="563816" y="150431"/>
                  </a:lnTo>
                  <a:lnTo>
                    <a:pt x="567880" y="152831"/>
                  </a:lnTo>
                  <a:lnTo>
                    <a:pt x="587286" y="152831"/>
                  </a:lnTo>
                  <a:lnTo>
                    <a:pt x="591350" y="150431"/>
                  </a:lnTo>
                  <a:lnTo>
                    <a:pt x="591350" y="32931"/>
                  </a:lnTo>
                  <a:close/>
                </a:path>
                <a:path w="716915" h="154305">
                  <a:moveTo>
                    <a:pt x="694245" y="9842"/>
                  </a:moveTo>
                  <a:lnTo>
                    <a:pt x="691388" y="3200"/>
                  </a:lnTo>
                  <a:lnTo>
                    <a:pt x="685101" y="76"/>
                  </a:lnTo>
                  <a:lnTo>
                    <a:pt x="678815" y="304"/>
                  </a:lnTo>
                  <a:lnTo>
                    <a:pt x="675957" y="3746"/>
                  </a:lnTo>
                  <a:lnTo>
                    <a:pt x="675957" y="10769"/>
                  </a:lnTo>
                  <a:lnTo>
                    <a:pt x="672261" y="14274"/>
                  </a:lnTo>
                  <a:lnTo>
                    <a:pt x="653973" y="14274"/>
                  </a:lnTo>
                  <a:lnTo>
                    <a:pt x="650836" y="10769"/>
                  </a:lnTo>
                  <a:lnTo>
                    <a:pt x="650836" y="3746"/>
                  </a:lnTo>
                  <a:lnTo>
                    <a:pt x="647979" y="228"/>
                  </a:lnTo>
                  <a:lnTo>
                    <a:pt x="641692" y="0"/>
                  </a:lnTo>
                  <a:lnTo>
                    <a:pt x="635406" y="3175"/>
                  </a:lnTo>
                  <a:lnTo>
                    <a:pt x="632548" y="9842"/>
                  </a:lnTo>
                  <a:lnTo>
                    <a:pt x="634301" y="18211"/>
                  </a:lnTo>
                  <a:lnTo>
                    <a:pt x="639800" y="25285"/>
                  </a:lnTo>
                  <a:lnTo>
                    <a:pt x="649376" y="30187"/>
                  </a:lnTo>
                  <a:lnTo>
                    <a:pt x="663397" y="32016"/>
                  </a:lnTo>
                  <a:lnTo>
                    <a:pt x="677252" y="30187"/>
                  </a:lnTo>
                  <a:lnTo>
                    <a:pt x="686854" y="25285"/>
                  </a:lnTo>
                  <a:lnTo>
                    <a:pt x="692442" y="18211"/>
                  </a:lnTo>
                  <a:lnTo>
                    <a:pt x="693293" y="14274"/>
                  </a:lnTo>
                  <a:lnTo>
                    <a:pt x="694245" y="9842"/>
                  </a:lnTo>
                  <a:close/>
                </a:path>
                <a:path w="716915" h="154305">
                  <a:moveTo>
                    <a:pt x="716597" y="32753"/>
                  </a:moveTo>
                  <a:lnTo>
                    <a:pt x="712533" y="31267"/>
                  </a:lnTo>
                  <a:lnTo>
                    <a:pt x="695718" y="31267"/>
                  </a:lnTo>
                  <a:lnTo>
                    <a:pt x="694245" y="32372"/>
                  </a:lnTo>
                  <a:lnTo>
                    <a:pt x="635317" y="110337"/>
                  </a:lnTo>
                  <a:lnTo>
                    <a:pt x="635317" y="32931"/>
                  </a:lnTo>
                  <a:lnTo>
                    <a:pt x="631253" y="31267"/>
                  </a:lnTo>
                  <a:lnTo>
                    <a:pt x="611860" y="31267"/>
                  </a:lnTo>
                  <a:lnTo>
                    <a:pt x="607974" y="32753"/>
                  </a:lnTo>
                  <a:lnTo>
                    <a:pt x="607974" y="151168"/>
                  </a:lnTo>
                  <a:lnTo>
                    <a:pt x="611860" y="152831"/>
                  </a:lnTo>
                  <a:lnTo>
                    <a:pt x="628662" y="152831"/>
                  </a:lnTo>
                  <a:lnTo>
                    <a:pt x="630148" y="151714"/>
                  </a:lnTo>
                  <a:lnTo>
                    <a:pt x="661428" y="110337"/>
                  </a:lnTo>
                  <a:lnTo>
                    <a:pt x="689076" y="73761"/>
                  </a:lnTo>
                  <a:lnTo>
                    <a:pt x="689076" y="151168"/>
                  </a:lnTo>
                  <a:lnTo>
                    <a:pt x="693140" y="152831"/>
                  </a:lnTo>
                  <a:lnTo>
                    <a:pt x="712533" y="152831"/>
                  </a:lnTo>
                  <a:lnTo>
                    <a:pt x="716597" y="151168"/>
                  </a:lnTo>
                  <a:lnTo>
                    <a:pt x="716597" y="73761"/>
                  </a:lnTo>
                  <a:lnTo>
                    <a:pt x="716597" y="32753"/>
                  </a:lnTo>
                  <a:close/>
                </a:path>
              </a:pathLst>
            </a:custGeom>
            <a:solidFill>
              <a:srgbClr val="043B1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09776" y="2562580"/>
              <a:ext cx="430400" cy="1232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36999" y="4979613"/>
            <a:ext cx="1734820" cy="1734820"/>
            <a:chOff x="8436999" y="4979613"/>
            <a:chExt cx="1734820" cy="1734820"/>
          </a:xfrm>
        </p:grpSpPr>
        <p:sp>
          <p:nvSpPr>
            <p:cNvPr id="3" name="object 3"/>
            <p:cNvSpPr/>
            <p:nvPr/>
          </p:nvSpPr>
          <p:spPr>
            <a:xfrm>
              <a:off x="8436999" y="4979613"/>
              <a:ext cx="1734820" cy="1734820"/>
            </a:xfrm>
            <a:custGeom>
              <a:avLst/>
              <a:gdLst/>
              <a:ahLst/>
              <a:cxnLst/>
              <a:rect l="l" t="t" r="r" b="b"/>
              <a:pathLst>
                <a:path w="1734820" h="1734820">
                  <a:moveTo>
                    <a:pt x="1579194" y="0"/>
                  </a:moveTo>
                  <a:lnTo>
                    <a:pt x="155228" y="0"/>
                  </a:lnTo>
                  <a:lnTo>
                    <a:pt x="106298" y="7947"/>
                  </a:lnTo>
                  <a:lnTo>
                    <a:pt x="63703" y="30051"/>
                  </a:lnTo>
                  <a:lnTo>
                    <a:pt x="30050" y="63705"/>
                  </a:lnTo>
                  <a:lnTo>
                    <a:pt x="7947" y="106301"/>
                  </a:lnTo>
                  <a:lnTo>
                    <a:pt x="0" y="155232"/>
                  </a:lnTo>
                  <a:lnTo>
                    <a:pt x="0" y="1579194"/>
                  </a:lnTo>
                  <a:lnTo>
                    <a:pt x="7947" y="1628122"/>
                  </a:lnTo>
                  <a:lnTo>
                    <a:pt x="30050" y="1670718"/>
                  </a:lnTo>
                  <a:lnTo>
                    <a:pt x="63703" y="1704372"/>
                  </a:lnTo>
                  <a:lnTo>
                    <a:pt x="106298" y="1726477"/>
                  </a:lnTo>
                  <a:lnTo>
                    <a:pt x="155228" y="1734425"/>
                  </a:lnTo>
                  <a:lnTo>
                    <a:pt x="1579194" y="1734425"/>
                  </a:lnTo>
                  <a:lnTo>
                    <a:pt x="1628121" y="1726477"/>
                  </a:lnTo>
                  <a:lnTo>
                    <a:pt x="1670715" y="1704372"/>
                  </a:lnTo>
                  <a:lnTo>
                    <a:pt x="1704369" y="1670718"/>
                  </a:lnTo>
                  <a:lnTo>
                    <a:pt x="1726474" y="1628122"/>
                  </a:lnTo>
                  <a:lnTo>
                    <a:pt x="1734422" y="1579194"/>
                  </a:lnTo>
                  <a:lnTo>
                    <a:pt x="1734422" y="155232"/>
                  </a:lnTo>
                  <a:lnTo>
                    <a:pt x="1726474" y="106301"/>
                  </a:lnTo>
                  <a:lnTo>
                    <a:pt x="1704369" y="63705"/>
                  </a:lnTo>
                  <a:lnTo>
                    <a:pt x="1670715" y="30051"/>
                  </a:lnTo>
                  <a:lnTo>
                    <a:pt x="1628121" y="7947"/>
                  </a:lnTo>
                  <a:lnTo>
                    <a:pt x="15791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586597" y="5764219"/>
              <a:ext cx="1435735" cy="800735"/>
            </a:xfrm>
            <a:custGeom>
              <a:avLst/>
              <a:gdLst/>
              <a:ahLst/>
              <a:cxnLst/>
              <a:rect l="l" t="t" r="r" b="b"/>
              <a:pathLst>
                <a:path w="1435734" h="800734">
                  <a:moveTo>
                    <a:pt x="57404" y="228727"/>
                  </a:moveTo>
                  <a:lnTo>
                    <a:pt x="0" y="228727"/>
                  </a:lnTo>
                  <a:lnTo>
                    <a:pt x="0" y="292227"/>
                  </a:lnTo>
                  <a:lnTo>
                    <a:pt x="57404" y="292227"/>
                  </a:lnTo>
                  <a:lnTo>
                    <a:pt x="57404" y="228727"/>
                  </a:lnTo>
                  <a:close/>
                </a:path>
                <a:path w="1435734" h="800734">
                  <a:moveTo>
                    <a:pt x="57404" y="63627"/>
                  </a:moveTo>
                  <a:lnTo>
                    <a:pt x="0" y="63627"/>
                  </a:lnTo>
                  <a:lnTo>
                    <a:pt x="0" y="177927"/>
                  </a:lnTo>
                  <a:lnTo>
                    <a:pt x="57404" y="177927"/>
                  </a:lnTo>
                  <a:lnTo>
                    <a:pt x="57404" y="63627"/>
                  </a:lnTo>
                  <a:close/>
                </a:path>
                <a:path w="1435734" h="800734">
                  <a:moveTo>
                    <a:pt x="114808" y="177927"/>
                  </a:moveTo>
                  <a:lnTo>
                    <a:pt x="57404" y="177927"/>
                  </a:lnTo>
                  <a:lnTo>
                    <a:pt x="57404" y="228727"/>
                  </a:lnTo>
                  <a:lnTo>
                    <a:pt x="114808" y="228727"/>
                  </a:lnTo>
                  <a:lnTo>
                    <a:pt x="114808" y="177927"/>
                  </a:lnTo>
                  <a:close/>
                </a:path>
                <a:path w="1435734" h="800734">
                  <a:moveTo>
                    <a:pt x="172224" y="292227"/>
                  </a:moveTo>
                  <a:lnTo>
                    <a:pt x="57404" y="292227"/>
                  </a:lnTo>
                  <a:lnTo>
                    <a:pt x="57404" y="343027"/>
                  </a:lnTo>
                  <a:lnTo>
                    <a:pt x="172224" y="343027"/>
                  </a:lnTo>
                  <a:lnTo>
                    <a:pt x="172224" y="292227"/>
                  </a:lnTo>
                  <a:close/>
                </a:path>
                <a:path w="1435734" h="800734">
                  <a:moveTo>
                    <a:pt x="172224" y="114427"/>
                  </a:moveTo>
                  <a:lnTo>
                    <a:pt x="114808" y="114427"/>
                  </a:lnTo>
                  <a:lnTo>
                    <a:pt x="114808" y="177927"/>
                  </a:lnTo>
                  <a:lnTo>
                    <a:pt x="172224" y="177927"/>
                  </a:lnTo>
                  <a:lnTo>
                    <a:pt x="172224" y="114427"/>
                  </a:lnTo>
                  <a:close/>
                </a:path>
                <a:path w="1435734" h="800734">
                  <a:moveTo>
                    <a:pt x="229628" y="177927"/>
                  </a:moveTo>
                  <a:lnTo>
                    <a:pt x="172224" y="177927"/>
                  </a:lnTo>
                  <a:lnTo>
                    <a:pt x="172224" y="228727"/>
                  </a:lnTo>
                  <a:lnTo>
                    <a:pt x="229628" y="228727"/>
                  </a:lnTo>
                  <a:lnTo>
                    <a:pt x="229628" y="177927"/>
                  </a:lnTo>
                  <a:close/>
                </a:path>
                <a:path w="1435734" h="800734">
                  <a:moveTo>
                    <a:pt x="229628" y="63627"/>
                  </a:moveTo>
                  <a:lnTo>
                    <a:pt x="172224" y="63627"/>
                  </a:lnTo>
                  <a:lnTo>
                    <a:pt x="172224" y="114427"/>
                  </a:lnTo>
                  <a:lnTo>
                    <a:pt x="229628" y="114427"/>
                  </a:lnTo>
                  <a:lnTo>
                    <a:pt x="229628" y="63627"/>
                  </a:lnTo>
                  <a:close/>
                </a:path>
                <a:path w="1435734" h="800734">
                  <a:moveTo>
                    <a:pt x="287032" y="520827"/>
                  </a:moveTo>
                  <a:lnTo>
                    <a:pt x="114808" y="520827"/>
                  </a:lnTo>
                  <a:lnTo>
                    <a:pt x="114808" y="685927"/>
                  </a:lnTo>
                  <a:lnTo>
                    <a:pt x="287032" y="685927"/>
                  </a:lnTo>
                  <a:lnTo>
                    <a:pt x="287032" y="520827"/>
                  </a:lnTo>
                  <a:close/>
                </a:path>
                <a:path w="1435734" h="800734">
                  <a:moveTo>
                    <a:pt x="401853" y="406400"/>
                  </a:moveTo>
                  <a:lnTo>
                    <a:pt x="0" y="406400"/>
                  </a:lnTo>
                  <a:lnTo>
                    <a:pt x="0" y="457200"/>
                  </a:lnTo>
                  <a:lnTo>
                    <a:pt x="0" y="749300"/>
                  </a:lnTo>
                  <a:lnTo>
                    <a:pt x="0" y="800100"/>
                  </a:lnTo>
                  <a:lnTo>
                    <a:pt x="401853" y="800100"/>
                  </a:lnTo>
                  <a:lnTo>
                    <a:pt x="401853" y="749427"/>
                  </a:lnTo>
                  <a:lnTo>
                    <a:pt x="401853" y="749300"/>
                  </a:lnTo>
                  <a:lnTo>
                    <a:pt x="401853" y="457327"/>
                  </a:lnTo>
                  <a:lnTo>
                    <a:pt x="344449" y="457327"/>
                  </a:lnTo>
                  <a:lnTo>
                    <a:pt x="344449" y="749300"/>
                  </a:lnTo>
                  <a:lnTo>
                    <a:pt x="57404" y="749300"/>
                  </a:lnTo>
                  <a:lnTo>
                    <a:pt x="57404" y="457200"/>
                  </a:lnTo>
                  <a:lnTo>
                    <a:pt x="401853" y="457200"/>
                  </a:lnTo>
                  <a:lnTo>
                    <a:pt x="401853" y="406400"/>
                  </a:lnTo>
                  <a:close/>
                </a:path>
                <a:path w="1435734" h="800734">
                  <a:moveTo>
                    <a:pt x="401853" y="292227"/>
                  </a:moveTo>
                  <a:lnTo>
                    <a:pt x="344449" y="292227"/>
                  </a:lnTo>
                  <a:lnTo>
                    <a:pt x="344449" y="343027"/>
                  </a:lnTo>
                  <a:lnTo>
                    <a:pt x="401853" y="343027"/>
                  </a:lnTo>
                  <a:lnTo>
                    <a:pt x="401853" y="292227"/>
                  </a:lnTo>
                  <a:close/>
                </a:path>
                <a:path w="1435734" h="800734">
                  <a:moveTo>
                    <a:pt x="459270" y="177927"/>
                  </a:moveTo>
                  <a:lnTo>
                    <a:pt x="344449" y="177927"/>
                  </a:lnTo>
                  <a:lnTo>
                    <a:pt x="344449" y="114427"/>
                  </a:lnTo>
                  <a:lnTo>
                    <a:pt x="401853" y="114427"/>
                  </a:lnTo>
                  <a:lnTo>
                    <a:pt x="401853" y="63627"/>
                  </a:lnTo>
                  <a:lnTo>
                    <a:pt x="287032" y="63627"/>
                  </a:lnTo>
                  <a:lnTo>
                    <a:pt x="287032" y="114427"/>
                  </a:lnTo>
                  <a:lnTo>
                    <a:pt x="229628" y="114427"/>
                  </a:lnTo>
                  <a:lnTo>
                    <a:pt x="229628" y="177927"/>
                  </a:lnTo>
                  <a:lnTo>
                    <a:pt x="287032" y="177927"/>
                  </a:lnTo>
                  <a:lnTo>
                    <a:pt x="287032" y="228727"/>
                  </a:lnTo>
                  <a:lnTo>
                    <a:pt x="459270" y="228727"/>
                  </a:lnTo>
                  <a:lnTo>
                    <a:pt x="459270" y="177927"/>
                  </a:lnTo>
                  <a:close/>
                </a:path>
                <a:path w="1435734" h="800734">
                  <a:moveTo>
                    <a:pt x="631494" y="635127"/>
                  </a:moveTo>
                  <a:lnTo>
                    <a:pt x="459270" y="635127"/>
                  </a:lnTo>
                  <a:lnTo>
                    <a:pt x="459270" y="685927"/>
                  </a:lnTo>
                  <a:lnTo>
                    <a:pt x="516674" y="685927"/>
                  </a:lnTo>
                  <a:lnTo>
                    <a:pt x="516674" y="749300"/>
                  </a:lnTo>
                  <a:lnTo>
                    <a:pt x="459270" y="749300"/>
                  </a:lnTo>
                  <a:lnTo>
                    <a:pt x="459270" y="800100"/>
                  </a:lnTo>
                  <a:lnTo>
                    <a:pt x="574078" y="800100"/>
                  </a:lnTo>
                  <a:lnTo>
                    <a:pt x="574078" y="749300"/>
                  </a:lnTo>
                  <a:lnTo>
                    <a:pt x="574078" y="685927"/>
                  </a:lnTo>
                  <a:lnTo>
                    <a:pt x="631494" y="685927"/>
                  </a:lnTo>
                  <a:lnTo>
                    <a:pt x="631494" y="635127"/>
                  </a:lnTo>
                  <a:close/>
                </a:path>
                <a:path w="1435734" h="800734">
                  <a:moveTo>
                    <a:pt x="631494" y="63627"/>
                  </a:moveTo>
                  <a:lnTo>
                    <a:pt x="516674" y="63627"/>
                  </a:lnTo>
                  <a:lnTo>
                    <a:pt x="516674" y="114427"/>
                  </a:lnTo>
                  <a:lnTo>
                    <a:pt x="631494" y="114427"/>
                  </a:lnTo>
                  <a:lnTo>
                    <a:pt x="631494" y="63627"/>
                  </a:lnTo>
                  <a:close/>
                </a:path>
                <a:path w="1435734" h="800734">
                  <a:moveTo>
                    <a:pt x="688898" y="685927"/>
                  </a:moveTo>
                  <a:lnTo>
                    <a:pt x="631494" y="685927"/>
                  </a:lnTo>
                  <a:lnTo>
                    <a:pt x="631494" y="749427"/>
                  </a:lnTo>
                  <a:lnTo>
                    <a:pt x="688898" y="749427"/>
                  </a:lnTo>
                  <a:lnTo>
                    <a:pt x="688898" y="685927"/>
                  </a:lnTo>
                  <a:close/>
                </a:path>
                <a:path w="1435734" h="800734">
                  <a:moveTo>
                    <a:pt x="688898" y="520827"/>
                  </a:moveTo>
                  <a:lnTo>
                    <a:pt x="631494" y="520827"/>
                  </a:lnTo>
                  <a:lnTo>
                    <a:pt x="631494" y="635127"/>
                  </a:lnTo>
                  <a:lnTo>
                    <a:pt x="688898" y="635127"/>
                  </a:lnTo>
                  <a:lnTo>
                    <a:pt x="688898" y="520827"/>
                  </a:lnTo>
                  <a:close/>
                </a:path>
                <a:path w="1435734" h="800734">
                  <a:moveTo>
                    <a:pt x="688898" y="114427"/>
                  </a:moveTo>
                  <a:lnTo>
                    <a:pt x="631494" y="114427"/>
                  </a:lnTo>
                  <a:lnTo>
                    <a:pt x="631494" y="177800"/>
                  </a:lnTo>
                  <a:lnTo>
                    <a:pt x="516674" y="177800"/>
                  </a:lnTo>
                  <a:lnTo>
                    <a:pt x="516674" y="228600"/>
                  </a:lnTo>
                  <a:lnTo>
                    <a:pt x="516674" y="292100"/>
                  </a:lnTo>
                  <a:lnTo>
                    <a:pt x="688898" y="292100"/>
                  </a:lnTo>
                  <a:lnTo>
                    <a:pt x="688898" y="228600"/>
                  </a:lnTo>
                  <a:lnTo>
                    <a:pt x="631494" y="228600"/>
                  </a:lnTo>
                  <a:lnTo>
                    <a:pt x="631494" y="177927"/>
                  </a:lnTo>
                  <a:lnTo>
                    <a:pt x="688898" y="177927"/>
                  </a:lnTo>
                  <a:lnTo>
                    <a:pt x="688898" y="114427"/>
                  </a:lnTo>
                  <a:close/>
                </a:path>
                <a:path w="1435734" h="800734">
                  <a:moveTo>
                    <a:pt x="746302" y="749427"/>
                  </a:moveTo>
                  <a:lnTo>
                    <a:pt x="688898" y="749427"/>
                  </a:lnTo>
                  <a:lnTo>
                    <a:pt x="688898" y="800227"/>
                  </a:lnTo>
                  <a:lnTo>
                    <a:pt x="746302" y="800227"/>
                  </a:lnTo>
                  <a:lnTo>
                    <a:pt x="746302" y="749427"/>
                  </a:lnTo>
                  <a:close/>
                </a:path>
                <a:path w="1435734" h="800734">
                  <a:moveTo>
                    <a:pt x="803719" y="635127"/>
                  </a:moveTo>
                  <a:lnTo>
                    <a:pt x="746302" y="635127"/>
                  </a:lnTo>
                  <a:lnTo>
                    <a:pt x="746302" y="685927"/>
                  </a:lnTo>
                  <a:lnTo>
                    <a:pt x="803719" y="685927"/>
                  </a:lnTo>
                  <a:lnTo>
                    <a:pt x="803719" y="635127"/>
                  </a:lnTo>
                  <a:close/>
                </a:path>
                <a:path w="1435734" h="800734">
                  <a:moveTo>
                    <a:pt x="803719" y="177927"/>
                  </a:moveTo>
                  <a:lnTo>
                    <a:pt x="746302" y="177927"/>
                  </a:lnTo>
                  <a:lnTo>
                    <a:pt x="746302" y="228727"/>
                  </a:lnTo>
                  <a:lnTo>
                    <a:pt x="803719" y="228727"/>
                  </a:lnTo>
                  <a:lnTo>
                    <a:pt x="803719" y="177927"/>
                  </a:lnTo>
                  <a:close/>
                </a:path>
                <a:path w="1435734" h="800734">
                  <a:moveTo>
                    <a:pt x="1090764" y="685927"/>
                  </a:moveTo>
                  <a:lnTo>
                    <a:pt x="1033348" y="685927"/>
                  </a:lnTo>
                  <a:lnTo>
                    <a:pt x="1033348" y="749427"/>
                  </a:lnTo>
                  <a:lnTo>
                    <a:pt x="1090764" y="749427"/>
                  </a:lnTo>
                  <a:lnTo>
                    <a:pt x="1090764" y="685927"/>
                  </a:lnTo>
                  <a:close/>
                </a:path>
                <a:path w="1435734" h="800734">
                  <a:moveTo>
                    <a:pt x="1090764" y="406527"/>
                  </a:moveTo>
                  <a:lnTo>
                    <a:pt x="1033348" y="406527"/>
                  </a:lnTo>
                  <a:lnTo>
                    <a:pt x="1033348" y="457327"/>
                  </a:lnTo>
                  <a:lnTo>
                    <a:pt x="1090764" y="457327"/>
                  </a:lnTo>
                  <a:lnTo>
                    <a:pt x="1090764" y="406527"/>
                  </a:lnTo>
                  <a:close/>
                </a:path>
                <a:path w="1435734" h="800734">
                  <a:moveTo>
                    <a:pt x="1148168" y="749427"/>
                  </a:moveTo>
                  <a:lnTo>
                    <a:pt x="1090764" y="749427"/>
                  </a:lnTo>
                  <a:lnTo>
                    <a:pt x="1090764" y="800227"/>
                  </a:lnTo>
                  <a:lnTo>
                    <a:pt x="1148168" y="800227"/>
                  </a:lnTo>
                  <a:lnTo>
                    <a:pt x="1148168" y="749427"/>
                  </a:lnTo>
                  <a:close/>
                </a:path>
                <a:path w="1435734" h="800734">
                  <a:moveTo>
                    <a:pt x="1148168" y="63500"/>
                  </a:moveTo>
                  <a:lnTo>
                    <a:pt x="918540" y="63500"/>
                  </a:lnTo>
                  <a:lnTo>
                    <a:pt x="918540" y="114300"/>
                  </a:lnTo>
                  <a:lnTo>
                    <a:pt x="918540" y="177800"/>
                  </a:lnTo>
                  <a:lnTo>
                    <a:pt x="918540" y="228600"/>
                  </a:lnTo>
                  <a:lnTo>
                    <a:pt x="1148168" y="228600"/>
                  </a:lnTo>
                  <a:lnTo>
                    <a:pt x="1148168" y="177800"/>
                  </a:lnTo>
                  <a:lnTo>
                    <a:pt x="1090764" y="177800"/>
                  </a:lnTo>
                  <a:lnTo>
                    <a:pt x="1090764" y="114427"/>
                  </a:lnTo>
                  <a:lnTo>
                    <a:pt x="1033348" y="114427"/>
                  </a:lnTo>
                  <a:lnTo>
                    <a:pt x="1033348" y="177800"/>
                  </a:lnTo>
                  <a:lnTo>
                    <a:pt x="975944" y="177800"/>
                  </a:lnTo>
                  <a:lnTo>
                    <a:pt x="975944" y="114300"/>
                  </a:lnTo>
                  <a:lnTo>
                    <a:pt x="1148168" y="114300"/>
                  </a:lnTo>
                  <a:lnTo>
                    <a:pt x="1148168" y="63500"/>
                  </a:lnTo>
                  <a:close/>
                </a:path>
                <a:path w="1435734" h="800734">
                  <a:moveTo>
                    <a:pt x="1262989" y="292100"/>
                  </a:moveTo>
                  <a:lnTo>
                    <a:pt x="1205572" y="292100"/>
                  </a:lnTo>
                  <a:lnTo>
                    <a:pt x="1205572" y="228727"/>
                  </a:lnTo>
                  <a:lnTo>
                    <a:pt x="1148168" y="228727"/>
                  </a:lnTo>
                  <a:lnTo>
                    <a:pt x="1148168" y="292100"/>
                  </a:lnTo>
                  <a:lnTo>
                    <a:pt x="1090764" y="292100"/>
                  </a:lnTo>
                  <a:lnTo>
                    <a:pt x="1090764" y="228727"/>
                  </a:lnTo>
                  <a:lnTo>
                    <a:pt x="1033348" y="228727"/>
                  </a:lnTo>
                  <a:lnTo>
                    <a:pt x="1033348" y="292100"/>
                  </a:lnTo>
                  <a:lnTo>
                    <a:pt x="975944" y="292100"/>
                  </a:lnTo>
                  <a:lnTo>
                    <a:pt x="975944" y="228727"/>
                  </a:lnTo>
                  <a:lnTo>
                    <a:pt x="861123" y="228727"/>
                  </a:lnTo>
                  <a:lnTo>
                    <a:pt x="861123" y="292227"/>
                  </a:lnTo>
                  <a:lnTo>
                    <a:pt x="918540" y="292227"/>
                  </a:lnTo>
                  <a:lnTo>
                    <a:pt x="918540" y="342900"/>
                  </a:lnTo>
                  <a:lnTo>
                    <a:pt x="918540" y="406400"/>
                  </a:lnTo>
                  <a:lnTo>
                    <a:pt x="803719" y="406400"/>
                  </a:lnTo>
                  <a:lnTo>
                    <a:pt x="803719" y="406527"/>
                  </a:lnTo>
                  <a:lnTo>
                    <a:pt x="803719" y="457200"/>
                  </a:lnTo>
                  <a:lnTo>
                    <a:pt x="746302" y="457200"/>
                  </a:lnTo>
                  <a:lnTo>
                    <a:pt x="746302" y="406527"/>
                  </a:lnTo>
                  <a:lnTo>
                    <a:pt x="803719" y="406527"/>
                  </a:lnTo>
                  <a:lnTo>
                    <a:pt x="803719" y="406400"/>
                  </a:lnTo>
                  <a:lnTo>
                    <a:pt x="803719" y="343027"/>
                  </a:lnTo>
                  <a:lnTo>
                    <a:pt x="746302" y="343027"/>
                  </a:lnTo>
                  <a:lnTo>
                    <a:pt x="746302" y="292227"/>
                  </a:lnTo>
                  <a:lnTo>
                    <a:pt x="688898" y="292227"/>
                  </a:lnTo>
                  <a:lnTo>
                    <a:pt x="688898" y="343027"/>
                  </a:lnTo>
                  <a:lnTo>
                    <a:pt x="631494" y="343027"/>
                  </a:lnTo>
                  <a:lnTo>
                    <a:pt x="631494" y="406400"/>
                  </a:lnTo>
                  <a:lnTo>
                    <a:pt x="516674" y="406400"/>
                  </a:lnTo>
                  <a:lnTo>
                    <a:pt x="516674" y="292227"/>
                  </a:lnTo>
                  <a:lnTo>
                    <a:pt x="459270" y="292227"/>
                  </a:lnTo>
                  <a:lnTo>
                    <a:pt x="459270" y="406527"/>
                  </a:lnTo>
                  <a:lnTo>
                    <a:pt x="516674" y="406527"/>
                  </a:lnTo>
                  <a:lnTo>
                    <a:pt x="516674" y="457200"/>
                  </a:lnTo>
                  <a:lnTo>
                    <a:pt x="516674" y="520700"/>
                  </a:lnTo>
                  <a:lnTo>
                    <a:pt x="459270" y="520700"/>
                  </a:lnTo>
                  <a:lnTo>
                    <a:pt x="459270" y="571500"/>
                  </a:lnTo>
                  <a:lnTo>
                    <a:pt x="516674" y="571500"/>
                  </a:lnTo>
                  <a:lnTo>
                    <a:pt x="516674" y="635000"/>
                  </a:lnTo>
                  <a:lnTo>
                    <a:pt x="574078" y="635000"/>
                  </a:lnTo>
                  <a:lnTo>
                    <a:pt x="574078" y="571500"/>
                  </a:lnTo>
                  <a:lnTo>
                    <a:pt x="574078" y="520700"/>
                  </a:lnTo>
                  <a:lnTo>
                    <a:pt x="574078" y="457200"/>
                  </a:lnTo>
                  <a:lnTo>
                    <a:pt x="688898" y="457200"/>
                  </a:lnTo>
                  <a:lnTo>
                    <a:pt x="688898" y="520700"/>
                  </a:lnTo>
                  <a:lnTo>
                    <a:pt x="803719" y="520700"/>
                  </a:lnTo>
                  <a:lnTo>
                    <a:pt x="803719" y="635000"/>
                  </a:lnTo>
                  <a:lnTo>
                    <a:pt x="861123" y="635000"/>
                  </a:lnTo>
                  <a:lnTo>
                    <a:pt x="861123" y="520700"/>
                  </a:lnTo>
                  <a:lnTo>
                    <a:pt x="861123" y="457200"/>
                  </a:lnTo>
                  <a:lnTo>
                    <a:pt x="918540" y="457200"/>
                  </a:lnTo>
                  <a:lnTo>
                    <a:pt x="918540" y="520700"/>
                  </a:lnTo>
                  <a:lnTo>
                    <a:pt x="918540" y="571500"/>
                  </a:lnTo>
                  <a:lnTo>
                    <a:pt x="918540" y="635000"/>
                  </a:lnTo>
                  <a:lnTo>
                    <a:pt x="918540" y="749300"/>
                  </a:lnTo>
                  <a:lnTo>
                    <a:pt x="861123" y="749300"/>
                  </a:lnTo>
                  <a:lnTo>
                    <a:pt x="861123" y="800100"/>
                  </a:lnTo>
                  <a:lnTo>
                    <a:pt x="975944" y="800100"/>
                  </a:lnTo>
                  <a:lnTo>
                    <a:pt x="975944" y="749300"/>
                  </a:lnTo>
                  <a:lnTo>
                    <a:pt x="975944" y="635000"/>
                  </a:lnTo>
                  <a:lnTo>
                    <a:pt x="1033348" y="635000"/>
                  </a:lnTo>
                  <a:lnTo>
                    <a:pt x="1033348" y="571500"/>
                  </a:lnTo>
                  <a:lnTo>
                    <a:pt x="1262989" y="571500"/>
                  </a:lnTo>
                  <a:lnTo>
                    <a:pt x="1262989" y="520827"/>
                  </a:lnTo>
                  <a:lnTo>
                    <a:pt x="1262989" y="520700"/>
                  </a:lnTo>
                  <a:lnTo>
                    <a:pt x="1262989" y="343027"/>
                  </a:lnTo>
                  <a:lnTo>
                    <a:pt x="1148168" y="343027"/>
                  </a:lnTo>
                  <a:lnTo>
                    <a:pt x="1148168" y="520700"/>
                  </a:lnTo>
                  <a:lnTo>
                    <a:pt x="975944" y="520700"/>
                  </a:lnTo>
                  <a:lnTo>
                    <a:pt x="975944" y="457200"/>
                  </a:lnTo>
                  <a:lnTo>
                    <a:pt x="975944" y="406400"/>
                  </a:lnTo>
                  <a:lnTo>
                    <a:pt x="975944" y="342900"/>
                  </a:lnTo>
                  <a:lnTo>
                    <a:pt x="1262989" y="342900"/>
                  </a:lnTo>
                  <a:lnTo>
                    <a:pt x="1262989" y="292100"/>
                  </a:lnTo>
                  <a:close/>
                </a:path>
                <a:path w="1435734" h="800734">
                  <a:moveTo>
                    <a:pt x="1320393" y="571627"/>
                  </a:moveTo>
                  <a:lnTo>
                    <a:pt x="1090764" y="571627"/>
                  </a:lnTo>
                  <a:lnTo>
                    <a:pt x="1090764" y="635127"/>
                  </a:lnTo>
                  <a:lnTo>
                    <a:pt x="1148168" y="635127"/>
                  </a:lnTo>
                  <a:lnTo>
                    <a:pt x="1148168" y="685800"/>
                  </a:lnTo>
                  <a:lnTo>
                    <a:pt x="1148168" y="749300"/>
                  </a:lnTo>
                  <a:lnTo>
                    <a:pt x="1262989" y="749300"/>
                  </a:lnTo>
                  <a:lnTo>
                    <a:pt x="1262989" y="685800"/>
                  </a:lnTo>
                  <a:lnTo>
                    <a:pt x="1205572" y="685800"/>
                  </a:lnTo>
                  <a:lnTo>
                    <a:pt x="1205572" y="635127"/>
                  </a:lnTo>
                  <a:lnTo>
                    <a:pt x="1320393" y="635127"/>
                  </a:lnTo>
                  <a:lnTo>
                    <a:pt x="1320393" y="571627"/>
                  </a:lnTo>
                  <a:close/>
                </a:path>
                <a:path w="1435734" h="800734">
                  <a:moveTo>
                    <a:pt x="1377810" y="228727"/>
                  </a:moveTo>
                  <a:lnTo>
                    <a:pt x="1320393" y="228727"/>
                  </a:lnTo>
                  <a:lnTo>
                    <a:pt x="1320393" y="292227"/>
                  </a:lnTo>
                  <a:lnTo>
                    <a:pt x="1377810" y="292227"/>
                  </a:lnTo>
                  <a:lnTo>
                    <a:pt x="1377810" y="228727"/>
                  </a:lnTo>
                  <a:close/>
                </a:path>
                <a:path w="1435734" h="800734">
                  <a:moveTo>
                    <a:pt x="1435214" y="635127"/>
                  </a:moveTo>
                  <a:lnTo>
                    <a:pt x="1377810" y="635127"/>
                  </a:lnTo>
                  <a:lnTo>
                    <a:pt x="1377810" y="685800"/>
                  </a:lnTo>
                  <a:lnTo>
                    <a:pt x="1320393" y="685800"/>
                  </a:lnTo>
                  <a:lnTo>
                    <a:pt x="1320393" y="749300"/>
                  </a:lnTo>
                  <a:lnTo>
                    <a:pt x="1320393" y="800100"/>
                  </a:lnTo>
                  <a:lnTo>
                    <a:pt x="1435214" y="800100"/>
                  </a:lnTo>
                  <a:lnTo>
                    <a:pt x="1435214" y="749300"/>
                  </a:lnTo>
                  <a:lnTo>
                    <a:pt x="1377810" y="749300"/>
                  </a:lnTo>
                  <a:lnTo>
                    <a:pt x="1377810" y="685927"/>
                  </a:lnTo>
                  <a:lnTo>
                    <a:pt x="1435214" y="685927"/>
                  </a:lnTo>
                  <a:lnTo>
                    <a:pt x="1435214" y="635127"/>
                  </a:lnTo>
                  <a:close/>
                </a:path>
                <a:path w="1435734" h="800734">
                  <a:moveTo>
                    <a:pt x="1435214" y="342900"/>
                  </a:moveTo>
                  <a:lnTo>
                    <a:pt x="1320393" y="342900"/>
                  </a:lnTo>
                  <a:lnTo>
                    <a:pt x="1320393" y="457200"/>
                  </a:lnTo>
                  <a:lnTo>
                    <a:pt x="1320393" y="520700"/>
                  </a:lnTo>
                  <a:lnTo>
                    <a:pt x="1320393" y="571500"/>
                  </a:lnTo>
                  <a:lnTo>
                    <a:pt x="1435214" y="571500"/>
                  </a:lnTo>
                  <a:lnTo>
                    <a:pt x="1435214" y="520700"/>
                  </a:lnTo>
                  <a:lnTo>
                    <a:pt x="1377810" y="520700"/>
                  </a:lnTo>
                  <a:lnTo>
                    <a:pt x="1377810" y="457200"/>
                  </a:lnTo>
                  <a:lnTo>
                    <a:pt x="1435214" y="457200"/>
                  </a:lnTo>
                  <a:lnTo>
                    <a:pt x="1435214" y="342900"/>
                  </a:lnTo>
                  <a:close/>
                </a:path>
                <a:path w="1435734" h="800734">
                  <a:moveTo>
                    <a:pt x="1435214" y="63500"/>
                  </a:moveTo>
                  <a:lnTo>
                    <a:pt x="1377810" y="63500"/>
                  </a:lnTo>
                  <a:lnTo>
                    <a:pt x="1377810" y="0"/>
                  </a:lnTo>
                  <a:lnTo>
                    <a:pt x="1320393" y="0"/>
                  </a:lnTo>
                  <a:lnTo>
                    <a:pt x="1320393" y="63500"/>
                  </a:lnTo>
                  <a:lnTo>
                    <a:pt x="1320393" y="114300"/>
                  </a:lnTo>
                  <a:lnTo>
                    <a:pt x="1377810" y="114300"/>
                  </a:lnTo>
                  <a:lnTo>
                    <a:pt x="1377810" y="177800"/>
                  </a:lnTo>
                  <a:lnTo>
                    <a:pt x="1262989" y="177800"/>
                  </a:lnTo>
                  <a:lnTo>
                    <a:pt x="1262989" y="63627"/>
                  </a:lnTo>
                  <a:lnTo>
                    <a:pt x="1205572" y="63627"/>
                  </a:lnTo>
                  <a:lnTo>
                    <a:pt x="1205572" y="177927"/>
                  </a:lnTo>
                  <a:lnTo>
                    <a:pt x="1262989" y="177927"/>
                  </a:lnTo>
                  <a:lnTo>
                    <a:pt x="1262989" y="228600"/>
                  </a:lnTo>
                  <a:lnTo>
                    <a:pt x="1435214" y="228600"/>
                  </a:lnTo>
                  <a:lnTo>
                    <a:pt x="1435214" y="177800"/>
                  </a:lnTo>
                  <a:lnTo>
                    <a:pt x="1435214" y="114300"/>
                  </a:lnTo>
                  <a:lnTo>
                    <a:pt x="1435214" y="635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586597" y="5129219"/>
              <a:ext cx="1435735" cy="749935"/>
            </a:xfrm>
            <a:custGeom>
              <a:avLst/>
              <a:gdLst/>
              <a:ahLst/>
              <a:cxnLst/>
              <a:rect l="l" t="t" r="r" b="b"/>
              <a:pathLst>
                <a:path w="1435734" h="749935">
                  <a:moveTo>
                    <a:pt x="287032" y="470027"/>
                  </a:moveTo>
                  <a:lnTo>
                    <a:pt x="229628" y="470027"/>
                  </a:lnTo>
                  <a:lnTo>
                    <a:pt x="229628" y="520700"/>
                  </a:lnTo>
                  <a:lnTo>
                    <a:pt x="172224" y="520700"/>
                  </a:lnTo>
                  <a:lnTo>
                    <a:pt x="172224" y="470027"/>
                  </a:lnTo>
                  <a:lnTo>
                    <a:pt x="114808" y="470027"/>
                  </a:lnTo>
                  <a:lnTo>
                    <a:pt x="114808" y="520700"/>
                  </a:lnTo>
                  <a:lnTo>
                    <a:pt x="57404" y="520700"/>
                  </a:lnTo>
                  <a:lnTo>
                    <a:pt x="57404" y="470027"/>
                  </a:lnTo>
                  <a:lnTo>
                    <a:pt x="0" y="470027"/>
                  </a:lnTo>
                  <a:lnTo>
                    <a:pt x="0" y="520827"/>
                  </a:lnTo>
                  <a:lnTo>
                    <a:pt x="57404" y="520827"/>
                  </a:lnTo>
                  <a:lnTo>
                    <a:pt x="57404" y="584200"/>
                  </a:lnTo>
                  <a:lnTo>
                    <a:pt x="57404" y="635000"/>
                  </a:lnTo>
                  <a:lnTo>
                    <a:pt x="57404" y="698500"/>
                  </a:lnTo>
                  <a:lnTo>
                    <a:pt x="114808" y="698500"/>
                  </a:lnTo>
                  <a:lnTo>
                    <a:pt x="114808" y="635000"/>
                  </a:lnTo>
                  <a:lnTo>
                    <a:pt x="172224" y="635000"/>
                  </a:lnTo>
                  <a:lnTo>
                    <a:pt x="172224" y="584200"/>
                  </a:lnTo>
                  <a:lnTo>
                    <a:pt x="229628" y="584200"/>
                  </a:lnTo>
                  <a:lnTo>
                    <a:pt x="229628" y="520827"/>
                  </a:lnTo>
                  <a:lnTo>
                    <a:pt x="287032" y="520827"/>
                  </a:lnTo>
                  <a:lnTo>
                    <a:pt x="287032" y="470027"/>
                  </a:lnTo>
                  <a:close/>
                </a:path>
                <a:path w="1435734" h="749935">
                  <a:moveTo>
                    <a:pt x="287032" y="127127"/>
                  </a:moveTo>
                  <a:lnTo>
                    <a:pt x="114808" y="127127"/>
                  </a:lnTo>
                  <a:lnTo>
                    <a:pt x="114808" y="292227"/>
                  </a:lnTo>
                  <a:lnTo>
                    <a:pt x="287032" y="292227"/>
                  </a:lnTo>
                  <a:lnTo>
                    <a:pt x="287032" y="127127"/>
                  </a:lnTo>
                  <a:close/>
                </a:path>
                <a:path w="1435734" h="749935">
                  <a:moveTo>
                    <a:pt x="401853" y="470027"/>
                  </a:moveTo>
                  <a:lnTo>
                    <a:pt x="344449" y="470027"/>
                  </a:lnTo>
                  <a:lnTo>
                    <a:pt x="344449" y="520827"/>
                  </a:lnTo>
                  <a:lnTo>
                    <a:pt x="401853" y="520827"/>
                  </a:lnTo>
                  <a:lnTo>
                    <a:pt x="401853" y="470027"/>
                  </a:lnTo>
                  <a:close/>
                </a:path>
                <a:path w="1435734" h="749935">
                  <a:moveTo>
                    <a:pt x="401853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0" y="355600"/>
                  </a:lnTo>
                  <a:lnTo>
                    <a:pt x="0" y="406400"/>
                  </a:lnTo>
                  <a:lnTo>
                    <a:pt x="401853" y="406400"/>
                  </a:lnTo>
                  <a:lnTo>
                    <a:pt x="401853" y="355727"/>
                  </a:lnTo>
                  <a:lnTo>
                    <a:pt x="401853" y="355600"/>
                  </a:lnTo>
                  <a:lnTo>
                    <a:pt x="401853" y="63627"/>
                  </a:lnTo>
                  <a:lnTo>
                    <a:pt x="344449" y="63627"/>
                  </a:lnTo>
                  <a:lnTo>
                    <a:pt x="344449" y="355600"/>
                  </a:lnTo>
                  <a:lnTo>
                    <a:pt x="57404" y="355600"/>
                  </a:lnTo>
                  <a:lnTo>
                    <a:pt x="57404" y="63500"/>
                  </a:lnTo>
                  <a:lnTo>
                    <a:pt x="401853" y="63500"/>
                  </a:lnTo>
                  <a:lnTo>
                    <a:pt x="401853" y="0"/>
                  </a:lnTo>
                  <a:close/>
                </a:path>
                <a:path w="1435734" h="749935">
                  <a:moveTo>
                    <a:pt x="516674" y="355727"/>
                  </a:moveTo>
                  <a:lnTo>
                    <a:pt x="459270" y="355727"/>
                  </a:lnTo>
                  <a:lnTo>
                    <a:pt x="459270" y="406527"/>
                  </a:lnTo>
                  <a:lnTo>
                    <a:pt x="516674" y="406527"/>
                  </a:lnTo>
                  <a:lnTo>
                    <a:pt x="516674" y="355727"/>
                  </a:lnTo>
                  <a:close/>
                </a:path>
                <a:path w="1435734" h="749935">
                  <a:moveTo>
                    <a:pt x="574078" y="241427"/>
                  </a:moveTo>
                  <a:lnTo>
                    <a:pt x="459270" y="241427"/>
                  </a:lnTo>
                  <a:lnTo>
                    <a:pt x="459270" y="292227"/>
                  </a:lnTo>
                  <a:lnTo>
                    <a:pt x="574078" y="292227"/>
                  </a:lnTo>
                  <a:lnTo>
                    <a:pt x="574078" y="241427"/>
                  </a:lnTo>
                  <a:close/>
                </a:path>
                <a:path w="1435734" h="749935">
                  <a:moveTo>
                    <a:pt x="631494" y="698627"/>
                  </a:moveTo>
                  <a:lnTo>
                    <a:pt x="574078" y="698627"/>
                  </a:lnTo>
                  <a:lnTo>
                    <a:pt x="574078" y="635127"/>
                  </a:lnTo>
                  <a:lnTo>
                    <a:pt x="459270" y="635127"/>
                  </a:lnTo>
                  <a:lnTo>
                    <a:pt x="459270" y="698627"/>
                  </a:lnTo>
                  <a:lnTo>
                    <a:pt x="516674" y="698627"/>
                  </a:lnTo>
                  <a:lnTo>
                    <a:pt x="516674" y="749427"/>
                  </a:lnTo>
                  <a:lnTo>
                    <a:pt x="631494" y="749427"/>
                  </a:lnTo>
                  <a:lnTo>
                    <a:pt x="631494" y="698627"/>
                  </a:lnTo>
                  <a:close/>
                </a:path>
                <a:path w="1435734" h="749935">
                  <a:moveTo>
                    <a:pt x="631494" y="63500"/>
                  </a:moveTo>
                  <a:lnTo>
                    <a:pt x="574078" y="63500"/>
                  </a:lnTo>
                  <a:lnTo>
                    <a:pt x="574078" y="127000"/>
                  </a:lnTo>
                  <a:lnTo>
                    <a:pt x="516674" y="127000"/>
                  </a:lnTo>
                  <a:lnTo>
                    <a:pt x="516674" y="63627"/>
                  </a:lnTo>
                  <a:lnTo>
                    <a:pt x="459270" y="63627"/>
                  </a:lnTo>
                  <a:lnTo>
                    <a:pt x="459270" y="127127"/>
                  </a:lnTo>
                  <a:lnTo>
                    <a:pt x="516674" y="127127"/>
                  </a:lnTo>
                  <a:lnTo>
                    <a:pt x="516674" y="177800"/>
                  </a:lnTo>
                  <a:lnTo>
                    <a:pt x="631494" y="177800"/>
                  </a:lnTo>
                  <a:lnTo>
                    <a:pt x="631494" y="127000"/>
                  </a:lnTo>
                  <a:lnTo>
                    <a:pt x="631494" y="63500"/>
                  </a:lnTo>
                  <a:close/>
                </a:path>
                <a:path w="1435734" h="749935">
                  <a:moveTo>
                    <a:pt x="688898" y="635127"/>
                  </a:moveTo>
                  <a:lnTo>
                    <a:pt x="631494" y="635127"/>
                  </a:lnTo>
                  <a:lnTo>
                    <a:pt x="631494" y="698627"/>
                  </a:lnTo>
                  <a:lnTo>
                    <a:pt x="688898" y="698627"/>
                  </a:lnTo>
                  <a:lnTo>
                    <a:pt x="688898" y="635127"/>
                  </a:lnTo>
                  <a:close/>
                </a:path>
                <a:path w="1435734" h="749935">
                  <a:moveTo>
                    <a:pt x="688898" y="520827"/>
                  </a:moveTo>
                  <a:lnTo>
                    <a:pt x="574078" y="520827"/>
                  </a:lnTo>
                  <a:lnTo>
                    <a:pt x="574078" y="584200"/>
                  </a:lnTo>
                  <a:lnTo>
                    <a:pt x="516674" y="584200"/>
                  </a:lnTo>
                  <a:lnTo>
                    <a:pt x="516674" y="520827"/>
                  </a:lnTo>
                  <a:lnTo>
                    <a:pt x="459270" y="520827"/>
                  </a:lnTo>
                  <a:lnTo>
                    <a:pt x="459270" y="584200"/>
                  </a:lnTo>
                  <a:lnTo>
                    <a:pt x="344449" y="584200"/>
                  </a:lnTo>
                  <a:lnTo>
                    <a:pt x="344449" y="520827"/>
                  </a:lnTo>
                  <a:lnTo>
                    <a:pt x="287032" y="520827"/>
                  </a:lnTo>
                  <a:lnTo>
                    <a:pt x="287032" y="584200"/>
                  </a:lnTo>
                  <a:lnTo>
                    <a:pt x="229628" y="584200"/>
                  </a:lnTo>
                  <a:lnTo>
                    <a:pt x="229628" y="635000"/>
                  </a:lnTo>
                  <a:lnTo>
                    <a:pt x="229628" y="698500"/>
                  </a:lnTo>
                  <a:lnTo>
                    <a:pt x="287032" y="698500"/>
                  </a:lnTo>
                  <a:lnTo>
                    <a:pt x="287032" y="635000"/>
                  </a:lnTo>
                  <a:lnTo>
                    <a:pt x="574078" y="635000"/>
                  </a:lnTo>
                  <a:lnTo>
                    <a:pt x="574078" y="584327"/>
                  </a:lnTo>
                  <a:lnTo>
                    <a:pt x="688898" y="584327"/>
                  </a:lnTo>
                  <a:lnTo>
                    <a:pt x="688898" y="520827"/>
                  </a:lnTo>
                  <a:close/>
                </a:path>
                <a:path w="1435734" h="749935">
                  <a:moveTo>
                    <a:pt x="746302" y="241300"/>
                  </a:moveTo>
                  <a:lnTo>
                    <a:pt x="688898" y="241300"/>
                  </a:lnTo>
                  <a:lnTo>
                    <a:pt x="688898" y="177800"/>
                  </a:lnTo>
                  <a:lnTo>
                    <a:pt x="631494" y="177800"/>
                  </a:lnTo>
                  <a:lnTo>
                    <a:pt x="631494" y="241300"/>
                  </a:lnTo>
                  <a:lnTo>
                    <a:pt x="631494" y="292100"/>
                  </a:lnTo>
                  <a:lnTo>
                    <a:pt x="631494" y="355600"/>
                  </a:lnTo>
                  <a:lnTo>
                    <a:pt x="688898" y="355600"/>
                  </a:lnTo>
                  <a:lnTo>
                    <a:pt x="688898" y="292100"/>
                  </a:lnTo>
                  <a:lnTo>
                    <a:pt x="746302" y="292100"/>
                  </a:lnTo>
                  <a:lnTo>
                    <a:pt x="746302" y="241300"/>
                  </a:lnTo>
                  <a:close/>
                </a:path>
                <a:path w="1435734" h="749935">
                  <a:moveTo>
                    <a:pt x="746302" y="0"/>
                  </a:moveTo>
                  <a:lnTo>
                    <a:pt x="631494" y="0"/>
                  </a:lnTo>
                  <a:lnTo>
                    <a:pt x="631494" y="63500"/>
                  </a:lnTo>
                  <a:lnTo>
                    <a:pt x="688898" y="63500"/>
                  </a:lnTo>
                  <a:lnTo>
                    <a:pt x="688898" y="177800"/>
                  </a:lnTo>
                  <a:lnTo>
                    <a:pt x="746302" y="177800"/>
                  </a:lnTo>
                  <a:lnTo>
                    <a:pt x="746302" y="63500"/>
                  </a:lnTo>
                  <a:lnTo>
                    <a:pt x="746302" y="0"/>
                  </a:lnTo>
                  <a:close/>
                </a:path>
                <a:path w="1435734" h="749935">
                  <a:moveTo>
                    <a:pt x="861123" y="177927"/>
                  </a:moveTo>
                  <a:lnTo>
                    <a:pt x="803719" y="177927"/>
                  </a:lnTo>
                  <a:lnTo>
                    <a:pt x="803719" y="241427"/>
                  </a:lnTo>
                  <a:lnTo>
                    <a:pt x="861123" y="241427"/>
                  </a:lnTo>
                  <a:lnTo>
                    <a:pt x="861123" y="177927"/>
                  </a:lnTo>
                  <a:close/>
                </a:path>
                <a:path w="1435734" h="749935">
                  <a:moveTo>
                    <a:pt x="918540" y="635127"/>
                  </a:moveTo>
                  <a:lnTo>
                    <a:pt x="803719" y="635127"/>
                  </a:lnTo>
                  <a:lnTo>
                    <a:pt x="803719" y="584327"/>
                  </a:lnTo>
                  <a:lnTo>
                    <a:pt x="688898" y="584327"/>
                  </a:lnTo>
                  <a:lnTo>
                    <a:pt x="688898" y="635127"/>
                  </a:lnTo>
                  <a:lnTo>
                    <a:pt x="746302" y="635127"/>
                  </a:lnTo>
                  <a:lnTo>
                    <a:pt x="746302" y="698627"/>
                  </a:lnTo>
                  <a:lnTo>
                    <a:pt x="803719" y="698627"/>
                  </a:lnTo>
                  <a:lnTo>
                    <a:pt x="803719" y="749427"/>
                  </a:lnTo>
                  <a:lnTo>
                    <a:pt x="861123" y="749427"/>
                  </a:lnTo>
                  <a:lnTo>
                    <a:pt x="861123" y="698627"/>
                  </a:lnTo>
                  <a:lnTo>
                    <a:pt x="918540" y="698627"/>
                  </a:lnTo>
                  <a:lnTo>
                    <a:pt x="918540" y="635127"/>
                  </a:lnTo>
                  <a:close/>
                </a:path>
                <a:path w="1435734" h="749935">
                  <a:moveTo>
                    <a:pt x="918540" y="127"/>
                  </a:moveTo>
                  <a:lnTo>
                    <a:pt x="861123" y="127"/>
                  </a:lnTo>
                  <a:lnTo>
                    <a:pt x="861123" y="177927"/>
                  </a:lnTo>
                  <a:lnTo>
                    <a:pt x="918540" y="177927"/>
                  </a:lnTo>
                  <a:lnTo>
                    <a:pt x="918540" y="127"/>
                  </a:lnTo>
                  <a:close/>
                </a:path>
                <a:path w="1435734" h="749935">
                  <a:moveTo>
                    <a:pt x="975944" y="241427"/>
                  </a:moveTo>
                  <a:lnTo>
                    <a:pt x="861123" y="241427"/>
                  </a:lnTo>
                  <a:lnTo>
                    <a:pt x="861123" y="292227"/>
                  </a:lnTo>
                  <a:lnTo>
                    <a:pt x="746302" y="292227"/>
                  </a:lnTo>
                  <a:lnTo>
                    <a:pt x="746302" y="355727"/>
                  </a:lnTo>
                  <a:lnTo>
                    <a:pt x="803719" y="355727"/>
                  </a:lnTo>
                  <a:lnTo>
                    <a:pt x="803719" y="406400"/>
                  </a:lnTo>
                  <a:lnTo>
                    <a:pt x="746302" y="406400"/>
                  </a:lnTo>
                  <a:lnTo>
                    <a:pt x="746302" y="406527"/>
                  </a:lnTo>
                  <a:lnTo>
                    <a:pt x="746302" y="469900"/>
                  </a:lnTo>
                  <a:lnTo>
                    <a:pt x="688898" y="469900"/>
                  </a:lnTo>
                  <a:lnTo>
                    <a:pt x="688898" y="406527"/>
                  </a:lnTo>
                  <a:lnTo>
                    <a:pt x="746302" y="406527"/>
                  </a:lnTo>
                  <a:lnTo>
                    <a:pt x="746302" y="406400"/>
                  </a:lnTo>
                  <a:lnTo>
                    <a:pt x="746302" y="355727"/>
                  </a:lnTo>
                  <a:lnTo>
                    <a:pt x="688898" y="355727"/>
                  </a:lnTo>
                  <a:lnTo>
                    <a:pt x="688898" y="406400"/>
                  </a:lnTo>
                  <a:lnTo>
                    <a:pt x="631494" y="406400"/>
                  </a:lnTo>
                  <a:lnTo>
                    <a:pt x="631494" y="355727"/>
                  </a:lnTo>
                  <a:lnTo>
                    <a:pt x="574078" y="355727"/>
                  </a:lnTo>
                  <a:lnTo>
                    <a:pt x="574078" y="406527"/>
                  </a:lnTo>
                  <a:lnTo>
                    <a:pt x="631494" y="406527"/>
                  </a:lnTo>
                  <a:lnTo>
                    <a:pt x="631494" y="469900"/>
                  </a:lnTo>
                  <a:lnTo>
                    <a:pt x="631494" y="520700"/>
                  </a:lnTo>
                  <a:lnTo>
                    <a:pt x="918540" y="520700"/>
                  </a:lnTo>
                  <a:lnTo>
                    <a:pt x="918540" y="584200"/>
                  </a:lnTo>
                  <a:lnTo>
                    <a:pt x="975944" y="584200"/>
                  </a:lnTo>
                  <a:lnTo>
                    <a:pt x="975944" y="520700"/>
                  </a:lnTo>
                  <a:lnTo>
                    <a:pt x="975944" y="470027"/>
                  </a:lnTo>
                  <a:lnTo>
                    <a:pt x="975944" y="469900"/>
                  </a:lnTo>
                  <a:lnTo>
                    <a:pt x="975944" y="355727"/>
                  </a:lnTo>
                  <a:lnTo>
                    <a:pt x="918540" y="355727"/>
                  </a:lnTo>
                  <a:lnTo>
                    <a:pt x="918540" y="469900"/>
                  </a:lnTo>
                  <a:lnTo>
                    <a:pt x="861123" y="469900"/>
                  </a:lnTo>
                  <a:lnTo>
                    <a:pt x="861123" y="406400"/>
                  </a:lnTo>
                  <a:lnTo>
                    <a:pt x="861123" y="355727"/>
                  </a:lnTo>
                  <a:lnTo>
                    <a:pt x="918540" y="355727"/>
                  </a:lnTo>
                  <a:lnTo>
                    <a:pt x="918540" y="292227"/>
                  </a:lnTo>
                  <a:lnTo>
                    <a:pt x="975944" y="292227"/>
                  </a:lnTo>
                  <a:lnTo>
                    <a:pt x="975944" y="241427"/>
                  </a:lnTo>
                  <a:close/>
                </a:path>
                <a:path w="1435734" h="749935">
                  <a:moveTo>
                    <a:pt x="1148168" y="584327"/>
                  </a:moveTo>
                  <a:lnTo>
                    <a:pt x="1090764" y="584327"/>
                  </a:lnTo>
                  <a:lnTo>
                    <a:pt x="1090764" y="520827"/>
                  </a:lnTo>
                  <a:lnTo>
                    <a:pt x="1033348" y="520827"/>
                  </a:lnTo>
                  <a:lnTo>
                    <a:pt x="1033348" y="584327"/>
                  </a:lnTo>
                  <a:lnTo>
                    <a:pt x="975944" y="584327"/>
                  </a:lnTo>
                  <a:lnTo>
                    <a:pt x="975944" y="635127"/>
                  </a:lnTo>
                  <a:lnTo>
                    <a:pt x="1033348" y="635127"/>
                  </a:lnTo>
                  <a:lnTo>
                    <a:pt x="1033348" y="698627"/>
                  </a:lnTo>
                  <a:lnTo>
                    <a:pt x="1090764" y="698627"/>
                  </a:lnTo>
                  <a:lnTo>
                    <a:pt x="1090764" y="635127"/>
                  </a:lnTo>
                  <a:lnTo>
                    <a:pt x="1148168" y="635127"/>
                  </a:lnTo>
                  <a:lnTo>
                    <a:pt x="1148168" y="584327"/>
                  </a:lnTo>
                  <a:close/>
                </a:path>
                <a:path w="1435734" h="749935">
                  <a:moveTo>
                    <a:pt x="1205572" y="470027"/>
                  </a:moveTo>
                  <a:lnTo>
                    <a:pt x="1148168" y="470027"/>
                  </a:lnTo>
                  <a:lnTo>
                    <a:pt x="1148168" y="520827"/>
                  </a:lnTo>
                  <a:lnTo>
                    <a:pt x="1205572" y="520827"/>
                  </a:lnTo>
                  <a:lnTo>
                    <a:pt x="1205572" y="470027"/>
                  </a:lnTo>
                  <a:close/>
                </a:path>
                <a:path w="1435734" h="749935">
                  <a:moveTo>
                    <a:pt x="1320393" y="127127"/>
                  </a:moveTo>
                  <a:lnTo>
                    <a:pt x="1148168" y="127127"/>
                  </a:lnTo>
                  <a:lnTo>
                    <a:pt x="1148168" y="292227"/>
                  </a:lnTo>
                  <a:lnTo>
                    <a:pt x="1320393" y="292227"/>
                  </a:lnTo>
                  <a:lnTo>
                    <a:pt x="1320393" y="127127"/>
                  </a:lnTo>
                  <a:close/>
                </a:path>
                <a:path w="1435734" h="749935">
                  <a:moveTo>
                    <a:pt x="1435214" y="520700"/>
                  </a:moveTo>
                  <a:lnTo>
                    <a:pt x="1377810" y="520700"/>
                  </a:lnTo>
                  <a:lnTo>
                    <a:pt x="1377810" y="470027"/>
                  </a:lnTo>
                  <a:lnTo>
                    <a:pt x="1320393" y="470027"/>
                  </a:lnTo>
                  <a:lnTo>
                    <a:pt x="1320393" y="520827"/>
                  </a:lnTo>
                  <a:lnTo>
                    <a:pt x="1377810" y="520827"/>
                  </a:lnTo>
                  <a:lnTo>
                    <a:pt x="1377810" y="584200"/>
                  </a:lnTo>
                  <a:lnTo>
                    <a:pt x="1262989" y="584200"/>
                  </a:lnTo>
                  <a:lnTo>
                    <a:pt x="1262989" y="635000"/>
                  </a:lnTo>
                  <a:lnTo>
                    <a:pt x="1435214" y="635000"/>
                  </a:lnTo>
                  <a:lnTo>
                    <a:pt x="1435214" y="584200"/>
                  </a:lnTo>
                  <a:lnTo>
                    <a:pt x="1435214" y="520700"/>
                  </a:lnTo>
                  <a:close/>
                </a:path>
                <a:path w="1435734" h="749935">
                  <a:moveTo>
                    <a:pt x="1435214" y="0"/>
                  </a:moveTo>
                  <a:lnTo>
                    <a:pt x="1033348" y="0"/>
                  </a:lnTo>
                  <a:lnTo>
                    <a:pt x="1033348" y="63500"/>
                  </a:lnTo>
                  <a:lnTo>
                    <a:pt x="1033348" y="355600"/>
                  </a:lnTo>
                  <a:lnTo>
                    <a:pt x="1033348" y="406400"/>
                  </a:lnTo>
                  <a:lnTo>
                    <a:pt x="1435214" y="406400"/>
                  </a:lnTo>
                  <a:lnTo>
                    <a:pt x="1435214" y="355727"/>
                  </a:lnTo>
                  <a:lnTo>
                    <a:pt x="1435214" y="355600"/>
                  </a:lnTo>
                  <a:lnTo>
                    <a:pt x="1435214" y="63627"/>
                  </a:lnTo>
                  <a:lnTo>
                    <a:pt x="1377810" y="63627"/>
                  </a:lnTo>
                  <a:lnTo>
                    <a:pt x="1377810" y="355600"/>
                  </a:lnTo>
                  <a:lnTo>
                    <a:pt x="1090764" y="355600"/>
                  </a:lnTo>
                  <a:lnTo>
                    <a:pt x="1090764" y="63500"/>
                  </a:lnTo>
                  <a:lnTo>
                    <a:pt x="1435214" y="63500"/>
                  </a:lnTo>
                  <a:lnTo>
                    <a:pt x="143521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8476422" y="6862255"/>
            <a:ext cx="1656080" cy="341630"/>
            <a:chOff x="8476422" y="6862255"/>
            <a:chExt cx="1656080" cy="34163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78334" y="6864011"/>
              <a:ext cx="1653602" cy="3397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6422" y="6862255"/>
              <a:ext cx="239068" cy="1057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737120" y="6896159"/>
              <a:ext cx="60960" cy="70485"/>
            </a:xfrm>
            <a:custGeom>
              <a:avLst/>
              <a:gdLst/>
              <a:ahLst/>
              <a:cxnLst/>
              <a:rect l="l" t="t" r="r" b="b"/>
              <a:pathLst>
                <a:path w="60959" h="70484">
                  <a:moveTo>
                    <a:pt x="11689" y="0"/>
                  </a:moveTo>
                  <a:lnTo>
                    <a:pt x="0" y="0"/>
                  </a:lnTo>
                  <a:lnTo>
                    <a:pt x="0" y="70143"/>
                  </a:lnTo>
                  <a:lnTo>
                    <a:pt x="33317" y="70143"/>
                  </a:lnTo>
                  <a:lnTo>
                    <a:pt x="44776" y="68410"/>
                  </a:lnTo>
                  <a:lnTo>
                    <a:pt x="53318" y="63621"/>
                  </a:lnTo>
                  <a:lnTo>
                    <a:pt x="56273" y="59620"/>
                  </a:lnTo>
                  <a:lnTo>
                    <a:pt x="11689" y="59620"/>
                  </a:lnTo>
                  <a:lnTo>
                    <a:pt x="11689" y="35071"/>
                  </a:lnTo>
                  <a:lnTo>
                    <a:pt x="56272" y="35071"/>
                  </a:lnTo>
                  <a:lnTo>
                    <a:pt x="53318" y="31070"/>
                  </a:lnTo>
                  <a:lnTo>
                    <a:pt x="44776" y="26282"/>
                  </a:lnTo>
                  <a:lnTo>
                    <a:pt x="33317" y="24549"/>
                  </a:lnTo>
                  <a:lnTo>
                    <a:pt x="11689" y="24549"/>
                  </a:lnTo>
                  <a:lnTo>
                    <a:pt x="11689" y="0"/>
                  </a:lnTo>
                  <a:close/>
                </a:path>
                <a:path w="60959" h="70484">
                  <a:moveTo>
                    <a:pt x="56272" y="35071"/>
                  </a:moveTo>
                  <a:lnTo>
                    <a:pt x="42083" y="35071"/>
                  </a:lnTo>
                  <a:lnTo>
                    <a:pt x="48661" y="39016"/>
                  </a:lnTo>
                  <a:lnTo>
                    <a:pt x="48661" y="55674"/>
                  </a:lnTo>
                  <a:lnTo>
                    <a:pt x="42083" y="59620"/>
                  </a:lnTo>
                  <a:lnTo>
                    <a:pt x="56273" y="59620"/>
                  </a:lnTo>
                  <a:lnTo>
                    <a:pt x="58654" y="56395"/>
                  </a:lnTo>
                  <a:lnTo>
                    <a:pt x="60497" y="47348"/>
                  </a:lnTo>
                  <a:lnTo>
                    <a:pt x="58654" y="38298"/>
                  </a:lnTo>
                  <a:lnTo>
                    <a:pt x="56272" y="35071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2201" y="2183190"/>
            <a:ext cx="2074658" cy="61834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22742" y="3105345"/>
            <a:ext cx="768350" cy="156210"/>
            <a:chOff x="1022742" y="3105345"/>
            <a:chExt cx="768350" cy="15621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742" y="3105345"/>
              <a:ext cx="158252" cy="15343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07731" y="3150935"/>
              <a:ext cx="582930" cy="110489"/>
            </a:xfrm>
            <a:custGeom>
              <a:avLst/>
              <a:gdLst/>
              <a:ahLst/>
              <a:cxnLst/>
              <a:rect l="l" t="t" r="r" b="b"/>
              <a:pathLst>
                <a:path w="582930" h="110489">
                  <a:moveTo>
                    <a:pt x="56112" y="0"/>
                  </a:moveTo>
                  <a:lnTo>
                    <a:pt x="35324" y="3575"/>
                  </a:lnTo>
                  <a:lnTo>
                    <a:pt x="17371" y="14137"/>
                  </a:lnTo>
                  <a:lnTo>
                    <a:pt x="4760" y="31439"/>
                  </a:lnTo>
                  <a:lnTo>
                    <a:pt x="0" y="55234"/>
                  </a:lnTo>
                  <a:lnTo>
                    <a:pt x="4760" y="79032"/>
                  </a:lnTo>
                  <a:lnTo>
                    <a:pt x="17371" y="96335"/>
                  </a:lnTo>
                  <a:lnTo>
                    <a:pt x="35324" y="106897"/>
                  </a:lnTo>
                  <a:lnTo>
                    <a:pt x="56112" y="110473"/>
                  </a:lnTo>
                  <a:lnTo>
                    <a:pt x="76994" y="106897"/>
                  </a:lnTo>
                  <a:lnTo>
                    <a:pt x="94937" y="96335"/>
                  </a:lnTo>
                  <a:lnTo>
                    <a:pt x="96768" y="93812"/>
                  </a:lnTo>
                  <a:lnTo>
                    <a:pt x="56112" y="93812"/>
                  </a:lnTo>
                  <a:lnTo>
                    <a:pt x="41022" y="91206"/>
                  </a:lnTo>
                  <a:lnTo>
                    <a:pt x="28768" y="83648"/>
                  </a:lnTo>
                  <a:lnTo>
                    <a:pt x="20541" y="71527"/>
                  </a:lnTo>
                  <a:lnTo>
                    <a:pt x="17534" y="55234"/>
                  </a:lnTo>
                  <a:lnTo>
                    <a:pt x="20541" y="38943"/>
                  </a:lnTo>
                  <a:lnTo>
                    <a:pt x="28768" y="26822"/>
                  </a:lnTo>
                  <a:lnTo>
                    <a:pt x="41022" y="19263"/>
                  </a:lnTo>
                  <a:lnTo>
                    <a:pt x="56112" y="16657"/>
                  </a:lnTo>
                  <a:lnTo>
                    <a:pt x="96766" y="16657"/>
                  </a:lnTo>
                  <a:lnTo>
                    <a:pt x="94937" y="14137"/>
                  </a:lnTo>
                  <a:lnTo>
                    <a:pt x="76994" y="3575"/>
                  </a:lnTo>
                  <a:lnTo>
                    <a:pt x="56112" y="0"/>
                  </a:lnTo>
                  <a:close/>
                </a:path>
                <a:path w="582930" h="110489">
                  <a:moveTo>
                    <a:pt x="96766" y="16657"/>
                  </a:moveTo>
                  <a:lnTo>
                    <a:pt x="56112" y="16657"/>
                  </a:lnTo>
                  <a:lnTo>
                    <a:pt x="71202" y="19263"/>
                  </a:lnTo>
                  <a:lnTo>
                    <a:pt x="83456" y="26822"/>
                  </a:lnTo>
                  <a:lnTo>
                    <a:pt x="91683" y="38943"/>
                  </a:lnTo>
                  <a:lnTo>
                    <a:pt x="94689" y="55234"/>
                  </a:lnTo>
                  <a:lnTo>
                    <a:pt x="91683" y="71527"/>
                  </a:lnTo>
                  <a:lnTo>
                    <a:pt x="83456" y="83648"/>
                  </a:lnTo>
                  <a:lnTo>
                    <a:pt x="71202" y="91206"/>
                  </a:lnTo>
                  <a:lnTo>
                    <a:pt x="56112" y="93812"/>
                  </a:lnTo>
                  <a:lnTo>
                    <a:pt x="96768" y="93812"/>
                  </a:lnTo>
                  <a:lnTo>
                    <a:pt x="107496" y="79032"/>
                  </a:lnTo>
                  <a:lnTo>
                    <a:pt x="112226" y="55234"/>
                  </a:lnTo>
                  <a:lnTo>
                    <a:pt x="107496" y="31439"/>
                  </a:lnTo>
                  <a:lnTo>
                    <a:pt x="96766" y="16657"/>
                  </a:lnTo>
                  <a:close/>
                </a:path>
                <a:path w="582930" h="110489">
                  <a:moveTo>
                    <a:pt x="187189" y="0"/>
                  </a:moveTo>
                  <a:lnTo>
                    <a:pt x="166724" y="3305"/>
                  </a:lnTo>
                  <a:lnTo>
                    <a:pt x="148418" y="13452"/>
                  </a:lnTo>
                  <a:lnTo>
                    <a:pt x="135249" y="30792"/>
                  </a:lnTo>
                  <a:lnTo>
                    <a:pt x="130197" y="55674"/>
                  </a:lnTo>
                  <a:lnTo>
                    <a:pt x="135115" y="80049"/>
                  </a:lnTo>
                  <a:lnTo>
                    <a:pt x="148006" y="97129"/>
                  </a:lnTo>
                  <a:lnTo>
                    <a:pt x="166076" y="107182"/>
                  </a:lnTo>
                  <a:lnTo>
                    <a:pt x="186529" y="110473"/>
                  </a:lnTo>
                  <a:lnTo>
                    <a:pt x="196033" y="110021"/>
                  </a:lnTo>
                  <a:lnTo>
                    <a:pt x="204859" y="108664"/>
                  </a:lnTo>
                  <a:lnTo>
                    <a:pt x="213068" y="106403"/>
                  </a:lnTo>
                  <a:lnTo>
                    <a:pt x="220723" y="103237"/>
                  </a:lnTo>
                  <a:lnTo>
                    <a:pt x="220723" y="94251"/>
                  </a:lnTo>
                  <a:lnTo>
                    <a:pt x="188941" y="94251"/>
                  </a:lnTo>
                  <a:lnTo>
                    <a:pt x="173809" y="91946"/>
                  </a:lnTo>
                  <a:lnTo>
                    <a:pt x="160610" y="84853"/>
                  </a:lnTo>
                  <a:lnTo>
                    <a:pt x="151273" y="72705"/>
                  </a:lnTo>
                  <a:lnTo>
                    <a:pt x="147732" y="55234"/>
                  </a:lnTo>
                  <a:lnTo>
                    <a:pt x="151373" y="37488"/>
                  </a:lnTo>
                  <a:lnTo>
                    <a:pt x="160912" y="25372"/>
                  </a:lnTo>
                  <a:lnTo>
                    <a:pt x="174273" y="18433"/>
                  </a:lnTo>
                  <a:lnTo>
                    <a:pt x="189381" y="16221"/>
                  </a:lnTo>
                  <a:lnTo>
                    <a:pt x="219628" y="16221"/>
                  </a:lnTo>
                  <a:lnTo>
                    <a:pt x="219628" y="8549"/>
                  </a:lnTo>
                  <a:lnTo>
                    <a:pt x="212432" y="4717"/>
                  </a:lnTo>
                  <a:lnTo>
                    <a:pt x="204476" y="2055"/>
                  </a:lnTo>
                  <a:lnTo>
                    <a:pt x="195987" y="503"/>
                  </a:lnTo>
                  <a:lnTo>
                    <a:pt x="187189" y="0"/>
                  </a:lnTo>
                  <a:close/>
                </a:path>
                <a:path w="582930" h="110489">
                  <a:moveTo>
                    <a:pt x="220723" y="85704"/>
                  </a:moveTo>
                  <a:lnTo>
                    <a:pt x="213661" y="89259"/>
                  </a:lnTo>
                  <a:lnTo>
                    <a:pt x="205819" y="91950"/>
                  </a:lnTo>
                  <a:lnTo>
                    <a:pt x="197483" y="93656"/>
                  </a:lnTo>
                  <a:lnTo>
                    <a:pt x="188941" y="94251"/>
                  </a:lnTo>
                  <a:lnTo>
                    <a:pt x="220723" y="94251"/>
                  </a:lnTo>
                  <a:lnTo>
                    <a:pt x="220723" y="85704"/>
                  </a:lnTo>
                  <a:close/>
                </a:path>
                <a:path w="582930" h="110489">
                  <a:moveTo>
                    <a:pt x="219628" y="16221"/>
                  </a:moveTo>
                  <a:lnTo>
                    <a:pt x="189381" y="16221"/>
                  </a:lnTo>
                  <a:lnTo>
                    <a:pt x="197713" y="16831"/>
                  </a:lnTo>
                  <a:lnTo>
                    <a:pt x="205737" y="18632"/>
                  </a:lnTo>
                  <a:lnTo>
                    <a:pt x="213145" y="21584"/>
                  </a:lnTo>
                  <a:lnTo>
                    <a:pt x="219628" y="25646"/>
                  </a:lnTo>
                  <a:lnTo>
                    <a:pt x="219628" y="16221"/>
                  </a:lnTo>
                  <a:close/>
                </a:path>
                <a:path w="582930" h="110489">
                  <a:moveTo>
                    <a:pt x="263900" y="2631"/>
                  </a:moveTo>
                  <a:lnTo>
                    <a:pt x="246369" y="2631"/>
                  </a:lnTo>
                  <a:lnTo>
                    <a:pt x="246369" y="107842"/>
                  </a:lnTo>
                  <a:lnTo>
                    <a:pt x="263900" y="107842"/>
                  </a:lnTo>
                  <a:lnTo>
                    <a:pt x="263900" y="62691"/>
                  </a:lnTo>
                  <a:lnTo>
                    <a:pt x="305469" y="62691"/>
                  </a:lnTo>
                  <a:lnTo>
                    <a:pt x="298971" y="55015"/>
                  </a:lnTo>
                  <a:lnTo>
                    <a:pt x="305479" y="46469"/>
                  </a:lnTo>
                  <a:lnTo>
                    <a:pt x="263900" y="46469"/>
                  </a:lnTo>
                  <a:lnTo>
                    <a:pt x="263900" y="2631"/>
                  </a:lnTo>
                  <a:close/>
                </a:path>
                <a:path w="582930" h="110489">
                  <a:moveTo>
                    <a:pt x="305469" y="62691"/>
                  </a:moveTo>
                  <a:lnTo>
                    <a:pt x="284507" y="62691"/>
                  </a:lnTo>
                  <a:lnTo>
                    <a:pt x="323085" y="107842"/>
                  </a:lnTo>
                  <a:lnTo>
                    <a:pt x="343688" y="107842"/>
                  </a:lnTo>
                  <a:lnTo>
                    <a:pt x="305469" y="62691"/>
                  </a:lnTo>
                  <a:close/>
                </a:path>
                <a:path w="582930" h="110489">
                  <a:moveTo>
                    <a:pt x="338863" y="2631"/>
                  </a:moveTo>
                  <a:lnTo>
                    <a:pt x="318480" y="2631"/>
                  </a:lnTo>
                  <a:lnTo>
                    <a:pt x="285163" y="46469"/>
                  </a:lnTo>
                  <a:lnTo>
                    <a:pt x="305479" y="46469"/>
                  </a:lnTo>
                  <a:lnTo>
                    <a:pt x="338863" y="2631"/>
                  </a:lnTo>
                  <a:close/>
                </a:path>
                <a:path w="582930" h="110489">
                  <a:moveTo>
                    <a:pt x="418650" y="2631"/>
                  </a:moveTo>
                  <a:lnTo>
                    <a:pt x="361003" y="2631"/>
                  </a:lnTo>
                  <a:lnTo>
                    <a:pt x="361003" y="107842"/>
                  </a:lnTo>
                  <a:lnTo>
                    <a:pt x="420404" y="107842"/>
                  </a:lnTo>
                  <a:lnTo>
                    <a:pt x="435329" y="105721"/>
                  </a:lnTo>
                  <a:lnTo>
                    <a:pt x="445938" y="99758"/>
                  </a:lnTo>
                  <a:lnTo>
                    <a:pt x="450933" y="92497"/>
                  </a:lnTo>
                  <a:lnTo>
                    <a:pt x="378536" y="92497"/>
                  </a:lnTo>
                  <a:lnTo>
                    <a:pt x="378536" y="62251"/>
                  </a:lnTo>
                  <a:lnTo>
                    <a:pt x="448484" y="62251"/>
                  </a:lnTo>
                  <a:lnTo>
                    <a:pt x="443373" y="57513"/>
                  </a:lnTo>
                  <a:lnTo>
                    <a:pt x="437061" y="54359"/>
                  </a:lnTo>
                  <a:lnTo>
                    <a:pt x="442582" y="50791"/>
                  </a:lnTo>
                  <a:lnTo>
                    <a:pt x="445687" y="47127"/>
                  </a:lnTo>
                  <a:lnTo>
                    <a:pt x="378536" y="47127"/>
                  </a:lnTo>
                  <a:lnTo>
                    <a:pt x="378536" y="17974"/>
                  </a:lnTo>
                  <a:lnTo>
                    <a:pt x="447967" y="17974"/>
                  </a:lnTo>
                  <a:lnTo>
                    <a:pt x="441774" y="9892"/>
                  </a:lnTo>
                  <a:lnTo>
                    <a:pt x="431486" y="4463"/>
                  </a:lnTo>
                  <a:lnTo>
                    <a:pt x="418650" y="2631"/>
                  </a:lnTo>
                  <a:close/>
                </a:path>
                <a:path w="582930" h="110489">
                  <a:moveTo>
                    <a:pt x="448484" y="62251"/>
                  </a:moveTo>
                  <a:lnTo>
                    <a:pt x="427417" y="62251"/>
                  </a:lnTo>
                  <a:lnTo>
                    <a:pt x="436841" y="65098"/>
                  </a:lnTo>
                  <a:lnTo>
                    <a:pt x="436841" y="89211"/>
                  </a:lnTo>
                  <a:lnTo>
                    <a:pt x="428950" y="92497"/>
                  </a:lnTo>
                  <a:lnTo>
                    <a:pt x="450933" y="92497"/>
                  </a:lnTo>
                  <a:lnTo>
                    <a:pt x="452274" y="90549"/>
                  </a:lnTo>
                  <a:lnTo>
                    <a:pt x="454376" y="78689"/>
                  </a:lnTo>
                  <a:lnTo>
                    <a:pt x="452873" y="69740"/>
                  </a:lnTo>
                  <a:lnTo>
                    <a:pt x="448925" y="62660"/>
                  </a:lnTo>
                  <a:lnTo>
                    <a:pt x="448484" y="62251"/>
                  </a:lnTo>
                  <a:close/>
                </a:path>
                <a:path w="582930" h="110489">
                  <a:moveTo>
                    <a:pt x="447967" y="17974"/>
                  </a:moveTo>
                  <a:lnTo>
                    <a:pt x="424350" y="17974"/>
                  </a:lnTo>
                  <a:lnTo>
                    <a:pt x="433335" y="21042"/>
                  </a:lnTo>
                  <a:lnTo>
                    <a:pt x="433335" y="43618"/>
                  </a:lnTo>
                  <a:lnTo>
                    <a:pt x="426102" y="47127"/>
                  </a:lnTo>
                  <a:lnTo>
                    <a:pt x="445687" y="47127"/>
                  </a:lnTo>
                  <a:lnTo>
                    <a:pt x="447034" y="45537"/>
                  </a:lnTo>
                  <a:lnTo>
                    <a:pt x="450007" y="38885"/>
                  </a:lnTo>
                  <a:lnTo>
                    <a:pt x="451090" y="31125"/>
                  </a:lnTo>
                  <a:lnTo>
                    <a:pt x="448610" y="18813"/>
                  </a:lnTo>
                  <a:lnTo>
                    <a:pt x="447967" y="17974"/>
                  </a:lnTo>
                  <a:close/>
                </a:path>
                <a:path w="582930" h="110489">
                  <a:moveTo>
                    <a:pt x="519911" y="42962"/>
                  </a:moveTo>
                  <a:lnTo>
                    <a:pt x="502955" y="44688"/>
                  </a:lnTo>
                  <a:lnTo>
                    <a:pt x="487664" y="50523"/>
                  </a:lnTo>
                  <a:lnTo>
                    <a:pt x="476605" y="61454"/>
                  </a:lnTo>
                  <a:lnTo>
                    <a:pt x="472348" y="78469"/>
                  </a:lnTo>
                  <a:lnTo>
                    <a:pt x="475516" y="92810"/>
                  </a:lnTo>
                  <a:lnTo>
                    <a:pt x="483884" y="102773"/>
                  </a:lnTo>
                  <a:lnTo>
                    <a:pt x="495744" y="108586"/>
                  </a:lnTo>
                  <a:lnTo>
                    <a:pt x="509391" y="110473"/>
                  </a:lnTo>
                  <a:lnTo>
                    <a:pt x="521529" y="109514"/>
                  </a:lnTo>
                  <a:lnTo>
                    <a:pt x="532352" y="106746"/>
                  </a:lnTo>
                  <a:lnTo>
                    <a:pt x="541942" y="102334"/>
                  </a:lnTo>
                  <a:lnTo>
                    <a:pt x="550382" y="96443"/>
                  </a:lnTo>
                  <a:lnTo>
                    <a:pt x="582822" y="96443"/>
                  </a:lnTo>
                  <a:lnTo>
                    <a:pt x="582822" y="95349"/>
                  </a:lnTo>
                  <a:lnTo>
                    <a:pt x="513118" y="95349"/>
                  </a:lnTo>
                  <a:lnTo>
                    <a:pt x="504655" y="94300"/>
                  </a:lnTo>
                  <a:lnTo>
                    <a:pt x="497364" y="91073"/>
                  </a:lnTo>
                  <a:lnTo>
                    <a:pt x="492251" y="85545"/>
                  </a:lnTo>
                  <a:lnTo>
                    <a:pt x="490322" y="77594"/>
                  </a:lnTo>
                  <a:lnTo>
                    <a:pt x="493165" y="68004"/>
                  </a:lnTo>
                  <a:lnTo>
                    <a:pt x="500569" y="61866"/>
                  </a:lnTo>
                  <a:lnTo>
                    <a:pt x="510851" y="58605"/>
                  </a:lnTo>
                  <a:lnTo>
                    <a:pt x="522324" y="57646"/>
                  </a:lnTo>
                  <a:lnTo>
                    <a:pt x="566600" y="57646"/>
                  </a:lnTo>
                  <a:lnTo>
                    <a:pt x="566600" y="46249"/>
                  </a:lnTo>
                  <a:lnTo>
                    <a:pt x="549064" y="46249"/>
                  </a:lnTo>
                  <a:lnTo>
                    <a:pt x="542106" y="44903"/>
                  </a:lnTo>
                  <a:lnTo>
                    <a:pt x="534653" y="43866"/>
                  </a:lnTo>
                  <a:lnTo>
                    <a:pt x="527118" y="43198"/>
                  </a:lnTo>
                  <a:lnTo>
                    <a:pt x="519911" y="42962"/>
                  </a:lnTo>
                  <a:close/>
                </a:path>
                <a:path w="582930" h="110489">
                  <a:moveTo>
                    <a:pt x="582822" y="96443"/>
                  </a:moveTo>
                  <a:lnTo>
                    <a:pt x="550382" y="96443"/>
                  </a:lnTo>
                  <a:lnTo>
                    <a:pt x="553449" y="105648"/>
                  </a:lnTo>
                  <a:lnTo>
                    <a:pt x="561120" y="109155"/>
                  </a:lnTo>
                  <a:lnTo>
                    <a:pt x="574052" y="109155"/>
                  </a:lnTo>
                  <a:lnTo>
                    <a:pt x="578656" y="108281"/>
                  </a:lnTo>
                  <a:lnTo>
                    <a:pt x="582822" y="106747"/>
                  </a:lnTo>
                  <a:lnTo>
                    <a:pt x="582822" y="96443"/>
                  </a:lnTo>
                  <a:close/>
                </a:path>
                <a:path w="582930" h="110489">
                  <a:moveTo>
                    <a:pt x="566600" y="57646"/>
                  </a:moveTo>
                  <a:lnTo>
                    <a:pt x="522324" y="57646"/>
                  </a:lnTo>
                  <a:lnTo>
                    <a:pt x="529061" y="57910"/>
                  </a:lnTo>
                  <a:lnTo>
                    <a:pt x="536106" y="58605"/>
                  </a:lnTo>
                  <a:lnTo>
                    <a:pt x="542944" y="59589"/>
                  </a:lnTo>
                  <a:lnTo>
                    <a:pt x="549064" y="60717"/>
                  </a:lnTo>
                  <a:lnTo>
                    <a:pt x="549064" y="80002"/>
                  </a:lnTo>
                  <a:lnTo>
                    <a:pt x="541444" y="86561"/>
                  </a:lnTo>
                  <a:lnTo>
                    <a:pt x="532653" y="91374"/>
                  </a:lnTo>
                  <a:lnTo>
                    <a:pt x="523080" y="94338"/>
                  </a:lnTo>
                  <a:lnTo>
                    <a:pt x="513118" y="95349"/>
                  </a:lnTo>
                  <a:lnTo>
                    <a:pt x="582822" y="95349"/>
                  </a:lnTo>
                  <a:lnTo>
                    <a:pt x="582822" y="94032"/>
                  </a:lnTo>
                  <a:lnTo>
                    <a:pt x="570106" y="94032"/>
                  </a:lnTo>
                  <a:lnTo>
                    <a:pt x="566600" y="92279"/>
                  </a:lnTo>
                  <a:lnTo>
                    <a:pt x="566600" y="57646"/>
                  </a:lnTo>
                  <a:close/>
                </a:path>
                <a:path w="582930" h="110489">
                  <a:moveTo>
                    <a:pt x="582822" y="92497"/>
                  </a:moveTo>
                  <a:lnTo>
                    <a:pt x="580190" y="93376"/>
                  </a:lnTo>
                  <a:lnTo>
                    <a:pt x="577339" y="94032"/>
                  </a:lnTo>
                  <a:lnTo>
                    <a:pt x="582822" y="94032"/>
                  </a:lnTo>
                  <a:lnTo>
                    <a:pt x="582822" y="92497"/>
                  </a:lnTo>
                  <a:close/>
                </a:path>
                <a:path w="582930" h="110489">
                  <a:moveTo>
                    <a:pt x="557413" y="16221"/>
                  </a:moveTo>
                  <a:lnTo>
                    <a:pt x="519036" y="16221"/>
                  </a:lnTo>
                  <a:lnTo>
                    <a:pt x="531866" y="18111"/>
                  </a:lnTo>
                  <a:lnTo>
                    <a:pt x="541284" y="23454"/>
                  </a:lnTo>
                  <a:lnTo>
                    <a:pt x="547084" y="31755"/>
                  </a:lnTo>
                  <a:lnTo>
                    <a:pt x="549064" y="42523"/>
                  </a:lnTo>
                  <a:lnTo>
                    <a:pt x="549064" y="46249"/>
                  </a:lnTo>
                  <a:lnTo>
                    <a:pt x="566600" y="46249"/>
                  </a:lnTo>
                  <a:lnTo>
                    <a:pt x="566595" y="44688"/>
                  </a:lnTo>
                  <a:lnTo>
                    <a:pt x="563387" y="25337"/>
                  </a:lnTo>
                  <a:lnTo>
                    <a:pt x="557413" y="16221"/>
                  </a:lnTo>
                  <a:close/>
                </a:path>
                <a:path w="582930" h="110489">
                  <a:moveTo>
                    <a:pt x="520790" y="0"/>
                  </a:moveTo>
                  <a:lnTo>
                    <a:pt x="508388" y="695"/>
                  </a:lnTo>
                  <a:lnTo>
                    <a:pt x="497363" y="2438"/>
                  </a:lnTo>
                  <a:lnTo>
                    <a:pt x="488023" y="4715"/>
                  </a:lnTo>
                  <a:lnTo>
                    <a:pt x="480678" y="7012"/>
                  </a:lnTo>
                  <a:lnTo>
                    <a:pt x="480678" y="24113"/>
                  </a:lnTo>
                  <a:lnTo>
                    <a:pt x="488274" y="21215"/>
                  </a:lnTo>
                  <a:lnTo>
                    <a:pt x="497227" y="18687"/>
                  </a:lnTo>
                  <a:lnTo>
                    <a:pt x="507494" y="16899"/>
                  </a:lnTo>
                  <a:lnTo>
                    <a:pt x="519036" y="16221"/>
                  </a:lnTo>
                  <a:lnTo>
                    <a:pt x="557413" y="16221"/>
                  </a:lnTo>
                  <a:lnTo>
                    <a:pt x="554215" y="11343"/>
                  </a:lnTo>
                  <a:lnTo>
                    <a:pt x="539783" y="2856"/>
                  </a:lnTo>
                  <a:lnTo>
                    <a:pt x="520790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4766" y="3321903"/>
            <a:ext cx="2735078" cy="618336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012215" y="4101789"/>
            <a:ext cx="1281430" cy="172720"/>
          </a:xfrm>
          <a:custGeom>
            <a:avLst/>
            <a:gdLst/>
            <a:ahLst/>
            <a:cxnLst/>
            <a:rect l="l" t="t" r="r" b="b"/>
            <a:pathLst>
              <a:path w="1281430" h="172720">
                <a:moveTo>
                  <a:pt x="170967" y="37033"/>
                </a:moveTo>
                <a:lnTo>
                  <a:pt x="152552" y="37033"/>
                </a:lnTo>
                <a:lnTo>
                  <a:pt x="125374" y="122961"/>
                </a:lnTo>
                <a:lnTo>
                  <a:pt x="103695" y="60921"/>
                </a:lnTo>
                <a:lnTo>
                  <a:pt x="95338" y="37033"/>
                </a:lnTo>
                <a:lnTo>
                  <a:pt x="79565" y="37033"/>
                </a:lnTo>
                <a:lnTo>
                  <a:pt x="49530" y="122961"/>
                </a:lnTo>
                <a:lnTo>
                  <a:pt x="22352" y="37033"/>
                </a:lnTo>
                <a:lnTo>
                  <a:pt x="3949" y="37033"/>
                </a:lnTo>
                <a:lnTo>
                  <a:pt x="39890" y="142252"/>
                </a:lnTo>
                <a:lnTo>
                  <a:pt x="58953" y="142252"/>
                </a:lnTo>
                <a:lnTo>
                  <a:pt x="65722" y="122961"/>
                </a:lnTo>
                <a:lnTo>
                  <a:pt x="87452" y="60921"/>
                </a:lnTo>
                <a:lnTo>
                  <a:pt x="115951" y="142252"/>
                </a:lnTo>
                <a:lnTo>
                  <a:pt x="135013" y="142252"/>
                </a:lnTo>
                <a:lnTo>
                  <a:pt x="141605" y="122961"/>
                </a:lnTo>
                <a:lnTo>
                  <a:pt x="170967" y="37033"/>
                </a:lnTo>
                <a:close/>
              </a:path>
              <a:path w="1281430" h="172720">
                <a:moveTo>
                  <a:pt x="345884" y="37033"/>
                </a:moveTo>
                <a:lnTo>
                  <a:pt x="327469" y="37033"/>
                </a:lnTo>
                <a:lnTo>
                  <a:pt x="300291" y="122961"/>
                </a:lnTo>
                <a:lnTo>
                  <a:pt x="278612" y="60921"/>
                </a:lnTo>
                <a:lnTo>
                  <a:pt x="270256" y="37033"/>
                </a:lnTo>
                <a:lnTo>
                  <a:pt x="254482" y="37033"/>
                </a:lnTo>
                <a:lnTo>
                  <a:pt x="224447" y="122961"/>
                </a:lnTo>
                <a:lnTo>
                  <a:pt x="197269" y="37033"/>
                </a:lnTo>
                <a:lnTo>
                  <a:pt x="178854" y="37033"/>
                </a:lnTo>
                <a:lnTo>
                  <a:pt x="214807" y="142252"/>
                </a:lnTo>
                <a:lnTo>
                  <a:pt x="233870" y="142252"/>
                </a:lnTo>
                <a:lnTo>
                  <a:pt x="240626" y="122961"/>
                </a:lnTo>
                <a:lnTo>
                  <a:pt x="262369" y="60921"/>
                </a:lnTo>
                <a:lnTo>
                  <a:pt x="290868" y="142252"/>
                </a:lnTo>
                <a:lnTo>
                  <a:pt x="309930" y="142252"/>
                </a:lnTo>
                <a:lnTo>
                  <a:pt x="316522" y="122961"/>
                </a:lnTo>
                <a:lnTo>
                  <a:pt x="345884" y="37033"/>
                </a:lnTo>
                <a:close/>
              </a:path>
              <a:path w="1281430" h="172720">
                <a:moveTo>
                  <a:pt x="520788" y="37033"/>
                </a:moveTo>
                <a:lnTo>
                  <a:pt x="502386" y="37033"/>
                </a:lnTo>
                <a:lnTo>
                  <a:pt x="475195" y="122961"/>
                </a:lnTo>
                <a:lnTo>
                  <a:pt x="453517" y="60921"/>
                </a:lnTo>
                <a:lnTo>
                  <a:pt x="445173" y="37033"/>
                </a:lnTo>
                <a:lnTo>
                  <a:pt x="429387" y="37033"/>
                </a:lnTo>
                <a:lnTo>
                  <a:pt x="399364" y="122961"/>
                </a:lnTo>
                <a:lnTo>
                  <a:pt x="372186" y="37033"/>
                </a:lnTo>
                <a:lnTo>
                  <a:pt x="353771" y="37033"/>
                </a:lnTo>
                <a:lnTo>
                  <a:pt x="389712" y="142252"/>
                </a:lnTo>
                <a:lnTo>
                  <a:pt x="408787" y="142252"/>
                </a:lnTo>
                <a:lnTo>
                  <a:pt x="415544" y="122961"/>
                </a:lnTo>
                <a:lnTo>
                  <a:pt x="437273" y="60921"/>
                </a:lnTo>
                <a:lnTo>
                  <a:pt x="465772" y="142252"/>
                </a:lnTo>
                <a:lnTo>
                  <a:pt x="484847" y="142252"/>
                </a:lnTo>
                <a:lnTo>
                  <a:pt x="491439" y="122961"/>
                </a:lnTo>
                <a:lnTo>
                  <a:pt x="520788" y="37033"/>
                </a:lnTo>
                <a:close/>
              </a:path>
              <a:path w="1281430" h="172720">
                <a:moveTo>
                  <a:pt x="551256" y="125806"/>
                </a:moveTo>
                <a:lnTo>
                  <a:pt x="545998" y="122085"/>
                </a:lnTo>
                <a:lnTo>
                  <a:pt x="533730" y="122085"/>
                </a:lnTo>
                <a:lnTo>
                  <a:pt x="528243" y="125806"/>
                </a:lnTo>
                <a:lnTo>
                  <a:pt x="528243" y="140500"/>
                </a:lnTo>
                <a:lnTo>
                  <a:pt x="533730" y="144221"/>
                </a:lnTo>
                <a:lnTo>
                  <a:pt x="545998" y="144221"/>
                </a:lnTo>
                <a:lnTo>
                  <a:pt x="551256" y="140500"/>
                </a:lnTo>
                <a:lnTo>
                  <a:pt x="551256" y="125806"/>
                </a:lnTo>
                <a:close/>
              </a:path>
              <a:path w="1281430" h="172720">
                <a:moveTo>
                  <a:pt x="658012" y="115290"/>
                </a:moveTo>
                <a:lnTo>
                  <a:pt x="647560" y="94513"/>
                </a:lnTo>
                <a:lnTo>
                  <a:pt x="624586" y="84086"/>
                </a:lnTo>
                <a:lnTo>
                  <a:pt x="601599" y="76479"/>
                </a:lnTo>
                <a:lnTo>
                  <a:pt x="591159" y="64223"/>
                </a:lnTo>
                <a:lnTo>
                  <a:pt x="593217" y="57683"/>
                </a:lnTo>
                <a:lnTo>
                  <a:pt x="598601" y="53340"/>
                </a:lnTo>
                <a:lnTo>
                  <a:pt x="606171" y="50927"/>
                </a:lnTo>
                <a:lnTo>
                  <a:pt x="614603" y="50190"/>
                </a:lnTo>
                <a:lnTo>
                  <a:pt x="624408" y="50939"/>
                </a:lnTo>
                <a:lnTo>
                  <a:pt x="634161" y="52984"/>
                </a:lnTo>
                <a:lnTo>
                  <a:pt x="643204" y="56108"/>
                </a:lnTo>
                <a:lnTo>
                  <a:pt x="650773" y="60058"/>
                </a:lnTo>
                <a:lnTo>
                  <a:pt x="650773" y="50190"/>
                </a:lnTo>
                <a:lnTo>
                  <a:pt x="650773" y="43395"/>
                </a:lnTo>
                <a:lnTo>
                  <a:pt x="642759" y="39776"/>
                </a:lnTo>
                <a:lnTo>
                  <a:pt x="633704" y="36931"/>
                </a:lnTo>
                <a:lnTo>
                  <a:pt x="623862" y="35077"/>
                </a:lnTo>
                <a:lnTo>
                  <a:pt x="613511" y="34404"/>
                </a:lnTo>
                <a:lnTo>
                  <a:pt x="598919" y="36080"/>
                </a:lnTo>
                <a:lnTo>
                  <a:pt x="586054" y="41389"/>
                </a:lnTo>
                <a:lnTo>
                  <a:pt x="576897" y="50774"/>
                </a:lnTo>
                <a:lnTo>
                  <a:pt x="573405" y="64655"/>
                </a:lnTo>
                <a:lnTo>
                  <a:pt x="583882" y="85432"/>
                </a:lnTo>
                <a:lnTo>
                  <a:pt x="606933" y="96024"/>
                </a:lnTo>
                <a:lnTo>
                  <a:pt x="629996" y="103708"/>
                </a:lnTo>
                <a:lnTo>
                  <a:pt x="640473" y="115722"/>
                </a:lnTo>
                <a:lnTo>
                  <a:pt x="638390" y="122186"/>
                </a:lnTo>
                <a:lnTo>
                  <a:pt x="632688" y="126136"/>
                </a:lnTo>
                <a:lnTo>
                  <a:pt x="624192" y="128117"/>
                </a:lnTo>
                <a:lnTo>
                  <a:pt x="613727" y="128663"/>
                </a:lnTo>
                <a:lnTo>
                  <a:pt x="603453" y="127927"/>
                </a:lnTo>
                <a:lnTo>
                  <a:pt x="592874" y="125780"/>
                </a:lnTo>
                <a:lnTo>
                  <a:pt x="582752" y="122275"/>
                </a:lnTo>
                <a:lnTo>
                  <a:pt x="573836" y="117475"/>
                </a:lnTo>
                <a:lnTo>
                  <a:pt x="573836" y="134581"/>
                </a:lnTo>
                <a:lnTo>
                  <a:pt x="582269" y="138874"/>
                </a:lnTo>
                <a:lnTo>
                  <a:pt x="592328" y="142113"/>
                </a:lnTo>
                <a:lnTo>
                  <a:pt x="603338" y="144170"/>
                </a:lnTo>
                <a:lnTo>
                  <a:pt x="614603" y="144881"/>
                </a:lnTo>
                <a:lnTo>
                  <a:pt x="630999" y="143344"/>
                </a:lnTo>
                <a:lnTo>
                  <a:pt x="644855" y="138303"/>
                </a:lnTo>
                <a:lnTo>
                  <a:pt x="654431" y="129159"/>
                </a:lnTo>
                <a:lnTo>
                  <a:pt x="654558" y="128663"/>
                </a:lnTo>
                <a:lnTo>
                  <a:pt x="658012" y="115290"/>
                </a:lnTo>
                <a:close/>
              </a:path>
              <a:path w="1281430" h="172720">
                <a:moveTo>
                  <a:pt x="751814" y="123621"/>
                </a:moveTo>
                <a:lnTo>
                  <a:pt x="744804" y="126466"/>
                </a:lnTo>
                <a:lnTo>
                  <a:pt x="736917" y="128435"/>
                </a:lnTo>
                <a:lnTo>
                  <a:pt x="728586" y="128435"/>
                </a:lnTo>
                <a:lnTo>
                  <a:pt x="718578" y="127431"/>
                </a:lnTo>
                <a:lnTo>
                  <a:pt x="711542" y="124028"/>
                </a:lnTo>
                <a:lnTo>
                  <a:pt x="707377" y="117627"/>
                </a:lnTo>
                <a:lnTo>
                  <a:pt x="706005" y="107619"/>
                </a:lnTo>
                <a:lnTo>
                  <a:pt x="706005" y="53251"/>
                </a:lnTo>
                <a:lnTo>
                  <a:pt x="748093" y="53251"/>
                </a:lnTo>
                <a:lnTo>
                  <a:pt x="748093" y="37033"/>
                </a:lnTo>
                <a:lnTo>
                  <a:pt x="706005" y="37033"/>
                </a:lnTo>
                <a:lnTo>
                  <a:pt x="706005" y="0"/>
                </a:lnTo>
                <a:lnTo>
                  <a:pt x="688695" y="4381"/>
                </a:lnTo>
                <a:lnTo>
                  <a:pt x="688695" y="37033"/>
                </a:lnTo>
                <a:lnTo>
                  <a:pt x="668959" y="37033"/>
                </a:lnTo>
                <a:lnTo>
                  <a:pt x="668959" y="53251"/>
                </a:lnTo>
                <a:lnTo>
                  <a:pt x="688695" y="53251"/>
                </a:lnTo>
                <a:lnTo>
                  <a:pt x="688695" y="110680"/>
                </a:lnTo>
                <a:lnTo>
                  <a:pt x="691273" y="125704"/>
                </a:lnTo>
                <a:lnTo>
                  <a:pt x="698474" y="136309"/>
                </a:lnTo>
                <a:lnTo>
                  <a:pt x="709498" y="142582"/>
                </a:lnTo>
                <a:lnTo>
                  <a:pt x="723544" y="144665"/>
                </a:lnTo>
                <a:lnTo>
                  <a:pt x="731100" y="144310"/>
                </a:lnTo>
                <a:lnTo>
                  <a:pt x="738505" y="143319"/>
                </a:lnTo>
                <a:lnTo>
                  <a:pt x="745490" y="141795"/>
                </a:lnTo>
                <a:lnTo>
                  <a:pt x="751814" y="139839"/>
                </a:lnTo>
                <a:lnTo>
                  <a:pt x="751814" y="128435"/>
                </a:lnTo>
                <a:lnTo>
                  <a:pt x="751814" y="123621"/>
                </a:lnTo>
                <a:close/>
              </a:path>
              <a:path w="1281430" h="172720">
                <a:moveTo>
                  <a:pt x="873252" y="126911"/>
                </a:moveTo>
                <a:lnTo>
                  <a:pt x="870623" y="127787"/>
                </a:lnTo>
                <a:lnTo>
                  <a:pt x="867765" y="128435"/>
                </a:lnTo>
                <a:lnTo>
                  <a:pt x="860539" y="128435"/>
                </a:lnTo>
                <a:lnTo>
                  <a:pt x="857034" y="126682"/>
                </a:lnTo>
                <a:lnTo>
                  <a:pt x="857034" y="92049"/>
                </a:lnTo>
                <a:lnTo>
                  <a:pt x="857034" y="80657"/>
                </a:lnTo>
                <a:lnTo>
                  <a:pt x="830211" y="37261"/>
                </a:lnTo>
                <a:lnTo>
                  <a:pt x="811212" y="34404"/>
                </a:lnTo>
                <a:lnTo>
                  <a:pt x="798817" y="35102"/>
                </a:lnTo>
                <a:lnTo>
                  <a:pt x="787793" y="36842"/>
                </a:lnTo>
                <a:lnTo>
                  <a:pt x="778446" y="39128"/>
                </a:lnTo>
                <a:lnTo>
                  <a:pt x="771105" y="41414"/>
                </a:lnTo>
                <a:lnTo>
                  <a:pt x="771105" y="58521"/>
                </a:lnTo>
                <a:lnTo>
                  <a:pt x="778700" y="55626"/>
                </a:lnTo>
                <a:lnTo>
                  <a:pt x="787654" y="53098"/>
                </a:lnTo>
                <a:lnTo>
                  <a:pt x="797928" y="51308"/>
                </a:lnTo>
                <a:lnTo>
                  <a:pt x="809459" y="50622"/>
                </a:lnTo>
                <a:lnTo>
                  <a:pt x="822299" y="52514"/>
                </a:lnTo>
                <a:lnTo>
                  <a:pt x="831710" y="57861"/>
                </a:lnTo>
                <a:lnTo>
                  <a:pt x="837514" y="66167"/>
                </a:lnTo>
                <a:lnTo>
                  <a:pt x="839495" y="76923"/>
                </a:lnTo>
                <a:lnTo>
                  <a:pt x="839495" y="80657"/>
                </a:lnTo>
                <a:lnTo>
                  <a:pt x="839495" y="95123"/>
                </a:lnTo>
                <a:lnTo>
                  <a:pt x="839495" y="114414"/>
                </a:lnTo>
                <a:lnTo>
                  <a:pt x="831875" y="120967"/>
                </a:lnTo>
                <a:lnTo>
                  <a:pt x="823087" y="125780"/>
                </a:lnTo>
                <a:lnTo>
                  <a:pt x="813511" y="128752"/>
                </a:lnTo>
                <a:lnTo>
                  <a:pt x="803541" y="129755"/>
                </a:lnTo>
                <a:lnTo>
                  <a:pt x="795083" y="128714"/>
                </a:lnTo>
                <a:lnTo>
                  <a:pt x="787793" y="125476"/>
                </a:lnTo>
                <a:lnTo>
                  <a:pt x="782675" y="119951"/>
                </a:lnTo>
                <a:lnTo>
                  <a:pt x="780757" y="112001"/>
                </a:lnTo>
                <a:lnTo>
                  <a:pt x="783590" y="102412"/>
                </a:lnTo>
                <a:lnTo>
                  <a:pt x="790994" y="96278"/>
                </a:lnTo>
                <a:lnTo>
                  <a:pt x="801281" y="93014"/>
                </a:lnTo>
                <a:lnTo>
                  <a:pt x="812749" y="92049"/>
                </a:lnTo>
                <a:lnTo>
                  <a:pt x="819492" y="92316"/>
                </a:lnTo>
                <a:lnTo>
                  <a:pt x="826541" y="93014"/>
                </a:lnTo>
                <a:lnTo>
                  <a:pt x="833374" y="93992"/>
                </a:lnTo>
                <a:lnTo>
                  <a:pt x="839495" y="95123"/>
                </a:lnTo>
                <a:lnTo>
                  <a:pt x="839495" y="80657"/>
                </a:lnTo>
                <a:lnTo>
                  <a:pt x="832535" y="79311"/>
                </a:lnTo>
                <a:lnTo>
                  <a:pt x="825080" y="78270"/>
                </a:lnTo>
                <a:lnTo>
                  <a:pt x="817549" y="77609"/>
                </a:lnTo>
                <a:lnTo>
                  <a:pt x="810336" y="77368"/>
                </a:lnTo>
                <a:lnTo>
                  <a:pt x="793381" y="79095"/>
                </a:lnTo>
                <a:lnTo>
                  <a:pt x="778090" y="84924"/>
                </a:lnTo>
                <a:lnTo>
                  <a:pt x="767029" y="95859"/>
                </a:lnTo>
                <a:lnTo>
                  <a:pt x="762774" y="112877"/>
                </a:lnTo>
                <a:lnTo>
                  <a:pt x="765949" y="127215"/>
                </a:lnTo>
                <a:lnTo>
                  <a:pt x="774306" y="137185"/>
                </a:lnTo>
                <a:lnTo>
                  <a:pt x="786168" y="142989"/>
                </a:lnTo>
                <a:lnTo>
                  <a:pt x="799820" y="144881"/>
                </a:lnTo>
                <a:lnTo>
                  <a:pt x="811961" y="143916"/>
                </a:lnTo>
                <a:lnTo>
                  <a:pt x="822782" y="141147"/>
                </a:lnTo>
                <a:lnTo>
                  <a:pt x="832370" y="136740"/>
                </a:lnTo>
                <a:lnTo>
                  <a:pt x="840816" y="130848"/>
                </a:lnTo>
                <a:lnTo>
                  <a:pt x="843876" y="140055"/>
                </a:lnTo>
                <a:lnTo>
                  <a:pt x="851547" y="143560"/>
                </a:lnTo>
                <a:lnTo>
                  <a:pt x="864476" y="143560"/>
                </a:lnTo>
                <a:lnTo>
                  <a:pt x="869086" y="142684"/>
                </a:lnTo>
                <a:lnTo>
                  <a:pt x="873252" y="141160"/>
                </a:lnTo>
                <a:lnTo>
                  <a:pt x="873252" y="130848"/>
                </a:lnTo>
                <a:lnTo>
                  <a:pt x="873252" y="129755"/>
                </a:lnTo>
                <a:lnTo>
                  <a:pt x="873252" y="128435"/>
                </a:lnTo>
                <a:lnTo>
                  <a:pt x="873252" y="126911"/>
                </a:lnTo>
                <a:close/>
              </a:path>
              <a:path w="1281430" h="172720">
                <a:moveTo>
                  <a:pt x="988326" y="77368"/>
                </a:moveTo>
                <a:lnTo>
                  <a:pt x="961974" y="37515"/>
                </a:lnTo>
                <a:lnTo>
                  <a:pt x="944486" y="34404"/>
                </a:lnTo>
                <a:lnTo>
                  <a:pt x="932421" y="35953"/>
                </a:lnTo>
                <a:lnTo>
                  <a:pt x="921829" y="40055"/>
                </a:lnTo>
                <a:lnTo>
                  <a:pt x="913079" y="45872"/>
                </a:lnTo>
                <a:lnTo>
                  <a:pt x="906564" y="52603"/>
                </a:lnTo>
                <a:lnTo>
                  <a:pt x="906564" y="37033"/>
                </a:lnTo>
                <a:lnTo>
                  <a:pt x="890790" y="37033"/>
                </a:lnTo>
                <a:lnTo>
                  <a:pt x="890790" y="142252"/>
                </a:lnTo>
                <a:lnTo>
                  <a:pt x="908316" y="142252"/>
                </a:lnTo>
                <a:lnTo>
                  <a:pt x="908316" y="71666"/>
                </a:lnTo>
                <a:lnTo>
                  <a:pt x="914425" y="63944"/>
                </a:lnTo>
                <a:lnTo>
                  <a:pt x="922210" y="57200"/>
                </a:lnTo>
                <a:lnTo>
                  <a:pt x="931265" y="52603"/>
                </a:lnTo>
                <a:lnTo>
                  <a:pt x="931595" y="52438"/>
                </a:lnTo>
                <a:lnTo>
                  <a:pt x="942517" y="50622"/>
                </a:lnTo>
                <a:lnTo>
                  <a:pt x="953770" y="52374"/>
                </a:lnTo>
                <a:lnTo>
                  <a:pt x="962736" y="57696"/>
                </a:lnTo>
                <a:lnTo>
                  <a:pt x="968654" y="66713"/>
                </a:lnTo>
                <a:lnTo>
                  <a:pt x="970788" y="79565"/>
                </a:lnTo>
                <a:lnTo>
                  <a:pt x="970788" y="142252"/>
                </a:lnTo>
                <a:lnTo>
                  <a:pt x="988326" y="142252"/>
                </a:lnTo>
                <a:lnTo>
                  <a:pt x="988326" y="77368"/>
                </a:lnTo>
                <a:close/>
              </a:path>
              <a:path w="1281430" h="172720">
                <a:moveTo>
                  <a:pt x="1038301" y="125806"/>
                </a:moveTo>
                <a:lnTo>
                  <a:pt x="1033030" y="122085"/>
                </a:lnTo>
                <a:lnTo>
                  <a:pt x="1020762" y="122085"/>
                </a:lnTo>
                <a:lnTo>
                  <a:pt x="1015288" y="125806"/>
                </a:lnTo>
                <a:lnTo>
                  <a:pt x="1015288" y="140500"/>
                </a:lnTo>
                <a:lnTo>
                  <a:pt x="1020762" y="144221"/>
                </a:lnTo>
                <a:lnTo>
                  <a:pt x="1033030" y="144221"/>
                </a:lnTo>
                <a:lnTo>
                  <a:pt x="1038301" y="140500"/>
                </a:lnTo>
                <a:lnTo>
                  <a:pt x="1038301" y="125806"/>
                </a:lnTo>
                <a:close/>
              </a:path>
              <a:path w="1281430" h="172720">
                <a:moveTo>
                  <a:pt x="1145044" y="115290"/>
                </a:moveTo>
                <a:lnTo>
                  <a:pt x="1134592" y="94513"/>
                </a:lnTo>
                <a:lnTo>
                  <a:pt x="1111618" y="84086"/>
                </a:lnTo>
                <a:lnTo>
                  <a:pt x="1088631" y="76479"/>
                </a:lnTo>
                <a:lnTo>
                  <a:pt x="1078191" y="64223"/>
                </a:lnTo>
                <a:lnTo>
                  <a:pt x="1080249" y="57683"/>
                </a:lnTo>
                <a:lnTo>
                  <a:pt x="1085646" y="53340"/>
                </a:lnTo>
                <a:lnTo>
                  <a:pt x="1093203" y="50927"/>
                </a:lnTo>
                <a:lnTo>
                  <a:pt x="1101636" y="50190"/>
                </a:lnTo>
                <a:lnTo>
                  <a:pt x="1111440" y="50939"/>
                </a:lnTo>
                <a:lnTo>
                  <a:pt x="1121206" y="52984"/>
                </a:lnTo>
                <a:lnTo>
                  <a:pt x="1130249" y="56108"/>
                </a:lnTo>
                <a:lnTo>
                  <a:pt x="1137805" y="60058"/>
                </a:lnTo>
                <a:lnTo>
                  <a:pt x="1137805" y="50190"/>
                </a:lnTo>
                <a:lnTo>
                  <a:pt x="1137805" y="43395"/>
                </a:lnTo>
                <a:lnTo>
                  <a:pt x="1129792" y="39776"/>
                </a:lnTo>
                <a:lnTo>
                  <a:pt x="1120736" y="36931"/>
                </a:lnTo>
                <a:lnTo>
                  <a:pt x="1110894" y="35077"/>
                </a:lnTo>
                <a:lnTo>
                  <a:pt x="1100543" y="34404"/>
                </a:lnTo>
                <a:lnTo>
                  <a:pt x="1085951" y="36080"/>
                </a:lnTo>
                <a:lnTo>
                  <a:pt x="1073086" y="41389"/>
                </a:lnTo>
                <a:lnTo>
                  <a:pt x="1063929" y="50774"/>
                </a:lnTo>
                <a:lnTo>
                  <a:pt x="1060437" y="64655"/>
                </a:lnTo>
                <a:lnTo>
                  <a:pt x="1070914" y="85432"/>
                </a:lnTo>
                <a:lnTo>
                  <a:pt x="1093965" y="96024"/>
                </a:lnTo>
                <a:lnTo>
                  <a:pt x="1117028" y="103708"/>
                </a:lnTo>
                <a:lnTo>
                  <a:pt x="1127506" y="115722"/>
                </a:lnTo>
                <a:lnTo>
                  <a:pt x="1125423" y="122186"/>
                </a:lnTo>
                <a:lnTo>
                  <a:pt x="1119720" y="126136"/>
                </a:lnTo>
                <a:lnTo>
                  <a:pt x="1111237" y="128117"/>
                </a:lnTo>
                <a:lnTo>
                  <a:pt x="1100772" y="128663"/>
                </a:lnTo>
                <a:lnTo>
                  <a:pt x="1090498" y="127927"/>
                </a:lnTo>
                <a:lnTo>
                  <a:pt x="1079919" y="125780"/>
                </a:lnTo>
                <a:lnTo>
                  <a:pt x="1069784" y="122275"/>
                </a:lnTo>
                <a:lnTo>
                  <a:pt x="1060869" y="117475"/>
                </a:lnTo>
                <a:lnTo>
                  <a:pt x="1060869" y="134581"/>
                </a:lnTo>
                <a:lnTo>
                  <a:pt x="1069301" y="138874"/>
                </a:lnTo>
                <a:lnTo>
                  <a:pt x="1079360" y="142113"/>
                </a:lnTo>
                <a:lnTo>
                  <a:pt x="1090371" y="144170"/>
                </a:lnTo>
                <a:lnTo>
                  <a:pt x="1101636" y="144881"/>
                </a:lnTo>
                <a:lnTo>
                  <a:pt x="1118044" y="143344"/>
                </a:lnTo>
                <a:lnTo>
                  <a:pt x="1131887" y="138303"/>
                </a:lnTo>
                <a:lnTo>
                  <a:pt x="1141463" y="129159"/>
                </a:lnTo>
                <a:lnTo>
                  <a:pt x="1141590" y="128663"/>
                </a:lnTo>
                <a:lnTo>
                  <a:pt x="1145044" y="115290"/>
                </a:lnTo>
                <a:close/>
              </a:path>
              <a:path w="1281430" h="172720">
                <a:moveTo>
                  <a:pt x="1264932" y="37033"/>
                </a:moveTo>
                <a:lnTo>
                  <a:pt x="1247406" y="37033"/>
                </a:lnTo>
                <a:lnTo>
                  <a:pt x="1247406" y="107619"/>
                </a:lnTo>
                <a:lnTo>
                  <a:pt x="1241285" y="115341"/>
                </a:lnTo>
                <a:lnTo>
                  <a:pt x="1233512" y="122085"/>
                </a:lnTo>
                <a:lnTo>
                  <a:pt x="1224127" y="126847"/>
                </a:lnTo>
                <a:lnTo>
                  <a:pt x="1213205" y="128663"/>
                </a:lnTo>
                <a:lnTo>
                  <a:pt x="1201026" y="126911"/>
                </a:lnTo>
                <a:lnTo>
                  <a:pt x="1192161" y="121589"/>
                </a:lnTo>
                <a:lnTo>
                  <a:pt x="1186764" y="112572"/>
                </a:lnTo>
                <a:lnTo>
                  <a:pt x="1184935" y="99720"/>
                </a:lnTo>
                <a:lnTo>
                  <a:pt x="1184935" y="37033"/>
                </a:lnTo>
                <a:lnTo>
                  <a:pt x="1167396" y="37033"/>
                </a:lnTo>
                <a:lnTo>
                  <a:pt x="1167396" y="101917"/>
                </a:lnTo>
                <a:lnTo>
                  <a:pt x="1170393" y="119456"/>
                </a:lnTo>
                <a:lnTo>
                  <a:pt x="1179042" y="133019"/>
                </a:lnTo>
                <a:lnTo>
                  <a:pt x="1192822" y="141770"/>
                </a:lnTo>
                <a:lnTo>
                  <a:pt x="1211237" y="144881"/>
                </a:lnTo>
                <a:lnTo>
                  <a:pt x="1223289" y="143332"/>
                </a:lnTo>
                <a:lnTo>
                  <a:pt x="1233893" y="139230"/>
                </a:lnTo>
                <a:lnTo>
                  <a:pt x="1242644" y="133413"/>
                </a:lnTo>
                <a:lnTo>
                  <a:pt x="1247254" y="128663"/>
                </a:lnTo>
                <a:lnTo>
                  <a:pt x="1249159" y="126682"/>
                </a:lnTo>
                <a:lnTo>
                  <a:pt x="1249159" y="142252"/>
                </a:lnTo>
                <a:lnTo>
                  <a:pt x="1264932" y="142252"/>
                </a:lnTo>
                <a:lnTo>
                  <a:pt x="1264932" y="126682"/>
                </a:lnTo>
                <a:lnTo>
                  <a:pt x="1264932" y="37033"/>
                </a:lnTo>
                <a:close/>
              </a:path>
              <a:path w="1281430" h="172720">
                <a:moveTo>
                  <a:pt x="1281188" y="162179"/>
                </a:moveTo>
                <a:lnTo>
                  <a:pt x="0" y="162179"/>
                </a:lnTo>
                <a:lnTo>
                  <a:pt x="0" y="172135"/>
                </a:lnTo>
                <a:lnTo>
                  <a:pt x="1281188" y="172135"/>
                </a:lnTo>
                <a:lnTo>
                  <a:pt x="1281188" y="162179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12215" y="1265485"/>
            <a:ext cx="2974340" cy="389255"/>
          </a:xfrm>
          <a:custGeom>
            <a:avLst/>
            <a:gdLst/>
            <a:ahLst/>
            <a:cxnLst/>
            <a:rect l="l" t="t" r="r" b="b"/>
            <a:pathLst>
              <a:path w="2974340" h="389255">
                <a:moveTo>
                  <a:pt x="331000" y="381177"/>
                </a:moveTo>
                <a:lnTo>
                  <a:pt x="202869" y="189522"/>
                </a:lnTo>
                <a:lnTo>
                  <a:pt x="324053" y="7467"/>
                </a:lnTo>
                <a:lnTo>
                  <a:pt x="234899" y="7467"/>
                </a:lnTo>
                <a:lnTo>
                  <a:pt x="140411" y="155879"/>
                </a:lnTo>
                <a:lnTo>
                  <a:pt x="80086" y="155879"/>
                </a:lnTo>
                <a:lnTo>
                  <a:pt x="80086" y="7467"/>
                </a:lnTo>
                <a:lnTo>
                  <a:pt x="0" y="7467"/>
                </a:lnTo>
                <a:lnTo>
                  <a:pt x="0" y="381177"/>
                </a:lnTo>
                <a:lnTo>
                  <a:pt x="80086" y="381177"/>
                </a:lnTo>
                <a:lnTo>
                  <a:pt x="80086" y="228485"/>
                </a:lnTo>
                <a:lnTo>
                  <a:pt x="140411" y="228485"/>
                </a:lnTo>
                <a:lnTo>
                  <a:pt x="242379" y="381177"/>
                </a:lnTo>
                <a:lnTo>
                  <a:pt x="331000" y="381177"/>
                </a:lnTo>
                <a:close/>
              </a:path>
              <a:path w="2974340" h="389255">
                <a:moveTo>
                  <a:pt x="727125" y="194322"/>
                </a:moveTo>
                <a:lnTo>
                  <a:pt x="723074" y="151625"/>
                </a:lnTo>
                <a:lnTo>
                  <a:pt x="710907" y="111442"/>
                </a:lnTo>
                <a:lnTo>
                  <a:pt x="690638" y="75260"/>
                </a:lnTo>
                <a:lnTo>
                  <a:pt x="662266" y="44538"/>
                </a:lnTo>
                <a:lnTo>
                  <a:pt x="644906" y="33235"/>
                </a:lnTo>
                <a:lnTo>
                  <a:pt x="644906" y="194322"/>
                </a:lnTo>
                <a:lnTo>
                  <a:pt x="637603" y="240792"/>
                </a:lnTo>
                <a:lnTo>
                  <a:pt x="615746" y="279006"/>
                </a:lnTo>
                <a:lnTo>
                  <a:pt x="579361" y="304914"/>
                </a:lnTo>
                <a:lnTo>
                  <a:pt x="528523" y="314439"/>
                </a:lnTo>
                <a:lnTo>
                  <a:pt x="477367" y="304914"/>
                </a:lnTo>
                <a:lnTo>
                  <a:pt x="440829" y="279006"/>
                </a:lnTo>
                <a:lnTo>
                  <a:pt x="418909" y="240792"/>
                </a:lnTo>
                <a:lnTo>
                  <a:pt x="411607" y="194322"/>
                </a:lnTo>
                <a:lnTo>
                  <a:pt x="418909" y="147853"/>
                </a:lnTo>
                <a:lnTo>
                  <a:pt x="440829" y="109639"/>
                </a:lnTo>
                <a:lnTo>
                  <a:pt x="477367" y="83731"/>
                </a:lnTo>
                <a:lnTo>
                  <a:pt x="528523" y="74206"/>
                </a:lnTo>
                <a:lnTo>
                  <a:pt x="579361" y="83731"/>
                </a:lnTo>
                <a:lnTo>
                  <a:pt x="615746" y="109639"/>
                </a:lnTo>
                <a:lnTo>
                  <a:pt x="637603" y="147853"/>
                </a:lnTo>
                <a:lnTo>
                  <a:pt x="644906" y="194322"/>
                </a:lnTo>
                <a:lnTo>
                  <a:pt x="644906" y="33235"/>
                </a:lnTo>
                <a:lnTo>
                  <a:pt x="625792" y="20777"/>
                </a:lnTo>
                <a:lnTo>
                  <a:pt x="581215" y="5435"/>
                </a:lnTo>
                <a:lnTo>
                  <a:pt x="528523" y="0"/>
                </a:lnTo>
                <a:lnTo>
                  <a:pt x="475830" y="5435"/>
                </a:lnTo>
                <a:lnTo>
                  <a:pt x="431253" y="20777"/>
                </a:lnTo>
                <a:lnTo>
                  <a:pt x="394766" y="44538"/>
                </a:lnTo>
                <a:lnTo>
                  <a:pt x="366395" y="75260"/>
                </a:lnTo>
                <a:lnTo>
                  <a:pt x="346138" y="111442"/>
                </a:lnTo>
                <a:lnTo>
                  <a:pt x="333971" y="151625"/>
                </a:lnTo>
                <a:lnTo>
                  <a:pt x="329920" y="194322"/>
                </a:lnTo>
                <a:lnTo>
                  <a:pt x="333971" y="237032"/>
                </a:lnTo>
                <a:lnTo>
                  <a:pt x="346138" y="277202"/>
                </a:lnTo>
                <a:lnTo>
                  <a:pt x="366395" y="313397"/>
                </a:lnTo>
                <a:lnTo>
                  <a:pt x="394766" y="344106"/>
                </a:lnTo>
                <a:lnTo>
                  <a:pt x="431253" y="367868"/>
                </a:lnTo>
                <a:lnTo>
                  <a:pt x="475830" y="383209"/>
                </a:lnTo>
                <a:lnTo>
                  <a:pt x="528523" y="388645"/>
                </a:lnTo>
                <a:lnTo>
                  <a:pt x="581215" y="383209"/>
                </a:lnTo>
                <a:lnTo>
                  <a:pt x="625792" y="367868"/>
                </a:lnTo>
                <a:lnTo>
                  <a:pt x="662266" y="344106"/>
                </a:lnTo>
                <a:lnTo>
                  <a:pt x="689673" y="314439"/>
                </a:lnTo>
                <a:lnTo>
                  <a:pt x="690638" y="313397"/>
                </a:lnTo>
                <a:lnTo>
                  <a:pt x="710907" y="277202"/>
                </a:lnTo>
                <a:lnTo>
                  <a:pt x="723074" y="237032"/>
                </a:lnTo>
                <a:lnTo>
                  <a:pt x="727125" y="194322"/>
                </a:lnTo>
                <a:close/>
              </a:path>
              <a:path w="2974340" h="389255">
                <a:moveTo>
                  <a:pt x="1114183" y="7467"/>
                </a:moveTo>
                <a:lnTo>
                  <a:pt x="1034097" y="7467"/>
                </a:lnTo>
                <a:lnTo>
                  <a:pt x="1034097" y="158026"/>
                </a:lnTo>
                <a:lnTo>
                  <a:pt x="866470" y="158026"/>
                </a:lnTo>
                <a:lnTo>
                  <a:pt x="866470" y="7467"/>
                </a:lnTo>
                <a:lnTo>
                  <a:pt x="786384" y="7467"/>
                </a:lnTo>
                <a:lnTo>
                  <a:pt x="786384" y="381177"/>
                </a:lnTo>
                <a:lnTo>
                  <a:pt x="866470" y="381177"/>
                </a:lnTo>
                <a:lnTo>
                  <a:pt x="866470" y="230619"/>
                </a:lnTo>
                <a:lnTo>
                  <a:pt x="1034097" y="230619"/>
                </a:lnTo>
                <a:lnTo>
                  <a:pt x="1034097" y="381177"/>
                </a:lnTo>
                <a:lnTo>
                  <a:pt x="1114183" y="381177"/>
                </a:lnTo>
                <a:lnTo>
                  <a:pt x="1114183" y="230619"/>
                </a:lnTo>
                <a:lnTo>
                  <a:pt x="1114183" y="158026"/>
                </a:lnTo>
                <a:lnTo>
                  <a:pt x="1114183" y="7467"/>
                </a:lnTo>
                <a:close/>
              </a:path>
              <a:path w="2974340" h="389255">
                <a:moveTo>
                  <a:pt x="1470266" y="7467"/>
                </a:moveTo>
                <a:lnTo>
                  <a:pt x="1161161" y="7467"/>
                </a:lnTo>
                <a:lnTo>
                  <a:pt x="1161161" y="79540"/>
                </a:lnTo>
                <a:lnTo>
                  <a:pt x="1275943" y="79540"/>
                </a:lnTo>
                <a:lnTo>
                  <a:pt x="1275943" y="381177"/>
                </a:lnTo>
                <a:lnTo>
                  <a:pt x="1355483" y="381177"/>
                </a:lnTo>
                <a:lnTo>
                  <a:pt x="1355483" y="79540"/>
                </a:lnTo>
                <a:lnTo>
                  <a:pt x="1470266" y="79540"/>
                </a:lnTo>
                <a:lnTo>
                  <a:pt x="1470266" y="7467"/>
                </a:lnTo>
                <a:close/>
              </a:path>
              <a:path w="2974340" h="389255">
                <a:moveTo>
                  <a:pt x="1827961" y="381177"/>
                </a:moveTo>
                <a:lnTo>
                  <a:pt x="1799475" y="311238"/>
                </a:lnTo>
                <a:lnTo>
                  <a:pt x="1772526" y="245033"/>
                </a:lnTo>
                <a:lnTo>
                  <a:pt x="1706016" y="81673"/>
                </a:lnTo>
                <a:lnTo>
                  <a:pt x="1692884" y="49428"/>
                </a:lnTo>
                <a:lnTo>
                  <a:pt x="1692884" y="245033"/>
                </a:lnTo>
                <a:lnTo>
                  <a:pt x="1572234" y="245033"/>
                </a:lnTo>
                <a:lnTo>
                  <a:pt x="1624012" y="111036"/>
                </a:lnTo>
                <a:lnTo>
                  <a:pt x="1626323" y="105321"/>
                </a:lnTo>
                <a:lnTo>
                  <a:pt x="1628482" y="98958"/>
                </a:lnTo>
                <a:lnTo>
                  <a:pt x="1630553" y="91300"/>
                </a:lnTo>
                <a:lnTo>
                  <a:pt x="1632559" y="81673"/>
                </a:lnTo>
                <a:lnTo>
                  <a:pt x="1634553" y="91300"/>
                </a:lnTo>
                <a:lnTo>
                  <a:pt x="1636560" y="98958"/>
                </a:lnTo>
                <a:lnTo>
                  <a:pt x="1638566" y="105321"/>
                </a:lnTo>
                <a:lnTo>
                  <a:pt x="1640560" y="111036"/>
                </a:lnTo>
                <a:lnTo>
                  <a:pt x="1692884" y="245033"/>
                </a:lnTo>
                <a:lnTo>
                  <a:pt x="1692884" y="49428"/>
                </a:lnTo>
                <a:lnTo>
                  <a:pt x="1675803" y="7467"/>
                </a:lnTo>
                <a:lnTo>
                  <a:pt x="1589316" y="7467"/>
                </a:lnTo>
                <a:lnTo>
                  <a:pt x="1436624" y="381177"/>
                </a:lnTo>
                <a:lnTo>
                  <a:pt x="1519377" y="381177"/>
                </a:lnTo>
                <a:lnTo>
                  <a:pt x="1547139" y="311238"/>
                </a:lnTo>
                <a:lnTo>
                  <a:pt x="1717979" y="311238"/>
                </a:lnTo>
                <a:lnTo>
                  <a:pt x="1745208" y="381177"/>
                </a:lnTo>
                <a:lnTo>
                  <a:pt x="1827961" y="381177"/>
                </a:lnTo>
                <a:close/>
              </a:path>
              <a:path w="2974340" h="389255">
                <a:moveTo>
                  <a:pt x="2200605" y="381177"/>
                </a:moveTo>
                <a:lnTo>
                  <a:pt x="2098522" y="228485"/>
                </a:lnTo>
                <a:lnTo>
                  <a:pt x="2072462" y="189522"/>
                </a:lnTo>
                <a:lnTo>
                  <a:pt x="2094852" y="155879"/>
                </a:lnTo>
                <a:lnTo>
                  <a:pt x="2193658" y="7467"/>
                </a:lnTo>
                <a:lnTo>
                  <a:pt x="2104504" y="7467"/>
                </a:lnTo>
                <a:lnTo>
                  <a:pt x="2010003" y="155879"/>
                </a:lnTo>
                <a:lnTo>
                  <a:pt x="1949678" y="155879"/>
                </a:lnTo>
                <a:lnTo>
                  <a:pt x="1949678" y="7467"/>
                </a:lnTo>
                <a:lnTo>
                  <a:pt x="1869592" y="7467"/>
                </a:lnTo>
                <a:lnTo>
                  <a:pt x="1869592" y="381177"/>
                </a:lnTo>
                <a:lnTo>
                  <a:pt x="1949678" y="381177"/>
                </a:lnTo>
                <a:lnTo>
                  <a:pt x="1949678" y="228485"/>
                </a:lnTo>
                <a:lnTo>
                  <a:pt x="2010003" y="228485"/>
                </a:lnTo>
                <a:lnTo>
                  <a:pt x="2111972" y="381177"/>
                </a:lnTo>
                <a:lnTo>
                  <a:pt x="2200605" y="381177"/>
                </a:lnTo>
                <a:close/>
              </a:path>
              <a:path w="2974340" h="389255">
                <a:moveTo>
                  <a:pt x="2514511" y="7467"/>
                </a:moveTo>
                <a:lnTo>
                  <a:pt x="2205405" y="7467"/>
                </a:lnTo>
                <a:lnTo>
                  <a:pt x="2205405" y="79540"/>
                </a:lnTo>
                <a:lnTo>
                  <a:pt x="2320188" y="79540"/>
                </a:lnTo>
                <a:lnTo>
                  <a:pt x="2320188" y="381177"/>
                </a:lnTo>
                <a:lnTo>
                  <a:pt x="2399728" y="381177"/>
                </a:lnTo>
                <a:lnTo>
                  <a:pt x="2399728" y="79540"/>
                </a:lnTo>
                <a:lnTo>
                  <a:pt x="2514511" y="79540"/>
                </a:lnTo>
                <a:lnTo>
                  <a:pt x="2514511" y="7467"/>
                </a:lnTo>
                <a:close/>
              </a:path>
              <a:path w="2974340" h="389255">
                <a:moveTo>
                  <a:pt x="2863659" y="255714"/>
                </a:moveTo>
                <a:lnTo>
                  <a:pt x="2855557" y="205613"/>
                </a:lnTo>
                <a:lnTo>
                  <a:pt x="2832900" y="169964"/>
                </a:lnTo>
                <a:lnTo>
                  <a:pt x="2798165" y="146824"/>
                </a:lnTo>
                <a:lnTo>
                  <a:pt x="2781985" y="142240"/>
                </a:lnTo>
                <a:lnTo>
                  <a:pt x="2781985" y="255714"/>
                </a:lnTo>
                <a:lnTo>
                  <a:pt x="2775915" y="282778"/>
                </a:lnTo>
                <a:lnTo>
                  <a:pt x="2759494" y="299631"/>
                </a:lnTo>
                <a:lnTo>
                  <a:pt x="2735364" y="308267"/>
                </a:lnTo>
                <a:lnTo>
                  <a:pt x="2706166" y="310705"/>
                </a:lnTo>
                <a:lnTo>
                  <a:pt x="2641574" y="310705"/>
                </a:lnTo>
                <a:lnTo>
                  <a:pt x="2641574" y="200736"/>
                </a:lnTo>
                <a:lnTo>
                  <a:pt x="2706166" y="200736"/>
                </a:lnTo>
                <a:lnTo>
                  <a:pt x="2735364" y="203161"/>
                </a:lnTo>
                <a:lnTo>
                  <a:pt x="2759494" y="211810"/>
                </a:lnTo>
                <a:lnTo>
                  <a:pt x="2775915" y="228663"/>
                </a:lnTo>
                <a:lnTo>
                  <a:pt x="2781985" y="255714"/>
                </a:lnTo>
                <a:lnTo>
                  <a:pt x="2781985" y="142240"/>
                </a:lnTo>
                <a:lnTo>
                  <a:pt x="2753842" y="134239"/>
                </a:lnTo>
                <a:lnTo>
                  <a:pt x="2702433" y="130251"/>
                </a:lnTo>
                <a:lnTo>
                  <a:pt x="2641574" y="130251"/>
                </a:lnTo>
                <a:lnTo>
                  <a:pt x="2641574" y="7467"/>
                </a:lnTo>
                <a:lnTo>
                  <a:pt x="2561488" y="7467"/>
                </a:lnTo>
                <a:lnTo>
                  <a:pt x="2561488" y="381177"/>
                </a:lnTo>
                <a:lnTo>
                  <a:pt x="2702433" y="381177"/>
                </a:lnTo>
                <a:lnTo>
                  <a:pt x="2753842" y="377405"/>
                </a:lnTo>
                <a:lnTo>
                  <a:pt x="2798165" y="364845"/>
                </a:lnTo>
                <a:lnTo>
                  <a:pt x="2832900" y="341630"/>
                </a:lnTo>
                <a:lnTo>
                  <a:pt x="2852496" y="310705"/>
                </a:lnTo>
                <a:lnTo>
                  <a:pt x="2855557" y="305866"/>
                </a:lnTo>
                <a:lnTo>
                  <a:pt x="2863659" y="255714"/>
                </a:lnTo>
                <a:close/>
              </a:path>
              <a:path w="2974340" h="389255">
                <a:moveTo>
                  <a:pt x="2974175" y="7467"/>
                </a:moveTo>
                <a:lnTo>
                  <a:pt x="2894088" y="7467"/>
                </a:lnTo>
                <a:lnTo>
                  <a:pt x="2894088" y="381177"/>
                </a:lnTo>
                <a:lnTo>
                  <a:pt x="2974175" y="381177"/>
                </a:lnTo>
                <a:lnTo>
                  <a:pt x="2974175" y="7467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Шепелюк Наталия</dc:creator>
  <dc:title>УРАЛ ПРЕЗА.cdr</dc:title>
  <dcterms:created xsi:type="dcterms:W3CDTF">2024-09-11T08:09:23Z</dcterms:created>
  <dcterms:modified xsi:type="dcterms:W3CDTF">2024-09-11T08:09:23Z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2024-09-10T00:00:00Z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2024-09-11T00:00:00Z</vt:filetime>
  </property>
</Properties>
</file>