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0693400" cy="6121400"/>
  <p:notesSz cx="10693400" cy="6121400"/>
  <p:defaultTextStyle>
    <a:defPPr>
      <a:defRPr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8" d="100"/>
          <a:sy n="78" d="100"/>
        </p:scale>
        <p:origin x="-1536" y="-84"/>
      </p:cViewPr>
      <p:guideLst>
        <p:guide pos="2880" orient="horz"/>
        <p:guide pos="2160"/>
      </p:guideLst>
    </p:cSldViewPr>
  </p:slideViewPr>
  <p:gridSpacing cx="78028800" cy="780288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presProps" Target="presProps.xml" /><Relationship Id="rId30" Type="http://schemas.openxmlformats.org/officeDocument/2006/relationships/tableStyles" Target="tableStyles.xml" /><Relationship Id="rId3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02005" y="1897634"/>
            <a:ext cx="9089390" cy="128549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604010" y="3427984"/>
            <a:ext cx="7485380" cy="153035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534670" y="1407922"/>
            <a:ext cx="4651629" cy="40401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5507101" y="1407922"/>
            <a:ext cx="4651629" cy="40401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534670" y="244856"/>
            <a:ext cx="9624060" cy="9794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34670" y="1407922"/>
            <a:ext cx="9624060" cy="40401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3635755" y="5692902"/>
            <a:ext cx="3421888" cy="30607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534670" y="5692902"/>
            <a:ext cx="2459482" cy="30607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7699248" y="5692902"/>
            <a:ext cx="2459482" cy="30607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hyperlink" Target="http://WWW.STAN.SU/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 bwMode="auto">
          <a:xfrm>
            <a:off x="-190" y="190"/>
            <a:ext cx="10692130" cy="6120130"/>
            <a:chOff x="-190" y="190"/>
            <a:chExt cx="10692130" cy="6120130"/>
          </a:xfrm>
        </p:grpSpPr>
        <p:pic>
          <p:nvPicPr>
            <p:cNvPr id="3" name="object 3" descr=""/>
            <p:cNvPicPr/>
            <p:nvPr/>
          </p:nvPicPr>
          <p:blipFill>
            <a:blip r:embed="rId2"/>
            <a:stretch/>
          </p:blipFill>
          <p:spPr bwMode="auto">
            <a:xfrm>
              <a:off x="-190" y="190"/>
              <a:ext cx="10692003" cy="612000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 bwMode="auto">
            <a:xfrm>
              <a:off x="1764131" y="2542413"/>
              <a:ext cx="2275205" cy="1270000"/>
            </a:xfrm>
            <a:custGeom>
              <a:avLst/>
              <a:gdLst/>
              <a:ahLst/>
              <a:cxnLst/>
              <a:rect l="l" t="t" r="r" b="b"/>
              <a:pathLst>
                <a:path w="2275204" h="1270000" fill="norm" stroke="1" extrusionOk="0">
                  <a:moveTo>
                    <a:pt x="90995" y="367830"/>
                  </a:moveTo>
                  <a:lnTo>
                    <a:pt x="0" y="367830"/>
                  </a:lnTo>
                  <a:lnTo>
                    <a:pt x="0" y="456730"/>
                  </a:lnTo>
                  <a:lnTo>
                    <a:pt x="90995" y="456730"/>
                  </a:lnTo>
                  <a:lnTo>
                    <a:pt x="90995" y="367830"/>
                  </a:lnTo>
                  <a:close/>
                </a:path>
                <a:path w="2275204" h="1270000" fill="norm" stroke="1" extrusionOk="0">
                  <a:moveTo>
                    <a:pt x="90995" y="88442"/>
                  </a:moveTo>
                  <a:lnTo>
                    <a:pt x="0" y="88442"/>
                  </a:lnTo>
                  <a:lnTo>
                    <a:pt x="0" y="278942"/>
                  </a:lnTo>
                  <a:lnTo>
                    <a:pt x="90995" y="278942"/>
                  </a:lnTo>
                  <a:lnTo>
                    <a:pt x="90995" y="88442"/>
                  </a:lnTo>
                  <a:close/>
                </a:path>
                <a:path w="2275204" h="1270000" fill="norm" stroke="1" extrusionOk="0">
                  <a:moveTo>
                    <a:pt x="181991" y="278942"/>
                  </a:moveTo>
                  <a:lnTo>
                    <a:pt x="90995" y="278942"/>
                  </a:lnTo>
                  <a:lnTo>
                    <a:pt x="90995" y="367830"/>
                  </a:lnTo>
                  <a:lnTo>
                    <a:pt x="181991" y="367830"/>
                  </a:lnTo>
                  <a:lnTo>
                    <a:pt x="181991" y="278942"/>
                  </a:lnTo>
                  <a:close/>
                </a:path>
                <a:path w="2275204" h="1270000" fill="norm" stroke="1" extrusionOk="0">
                  <a:moveTo>
                    <a:pt x="272973" y="456730"/>
                  </a:moveTo>
                  <a:lnTo>
                    <a:pt x="90995" y="456730"/>
                  </a:lnTo>
                  <a:lnTo>
                    <a:pt x="90995" y="545630"/>
                  </a:lnTo>
                  <a:lnTo>
                    <a:pt x="272973" y="545630"/>
                  </a:lnTo>
                  <a:lnTo>
                    <a:pt x="272973" y="456730"/>
                  </a:lnTo>
                  <a:close/>
                </a:path>
                <a:path w="2275204" h="1270000" fill="norm" stroke="1" extrusionOk="0">
                  <a:moveTo>
                    <a:pt x="272973" y="190042"/>
                  </a:moveTo>
                  <a:lnTo>
                    <a:pt x="181991" y="190042"/>
                  </a:lnTo>
                  <a:lnTo>
                    <a:pt x="181991" y="278942"/>
                  </a:lnTo>
                  <a:lnTo>
                    <a:pt x="272973" y="278942"/>
                  </a:lnTo>
                  <a:lnTo>
                    <a:pt x="272973" y="190042"/>
                  </a:lnTo>
                  <a:close/>
                </a:path>
                <a:path w="2275204" h="1270000" fill="norm" stroke="1" extrusionOk="0">
                  <a:moveTo>
                    <a:pt x="363969" y="278942"/>
                  </a:moveTo>
                  <a:lnTo>
                    <a:pt x="272973" y="278942"/>
                  </a:lnTo>
                  <a:lnTo>
                    <a:pt x="272973" y="367830"/>
                  </a:lnTo>
                  <a:lnTo>
                    <a:pt x="363969" y="367830"/>
                  </a:lnTo>
                  <a:lnTo>
                    <a:pt x="363969" y="278942"/>
                  </a:lnTo>
                  <a:close/>
                </a:path>
                <a:path w="2275204" h="1270000" fill="norm" stroke="1" extrusionOk="0">
                  <a:moveTo>
                    <a:pt x="363969" y="88442"/>
                  </a:moveTo>
                  <a:lnTo>
                    <a:pt x="272973" y="88442"/>
                  </a:lnTo>
                  <a:lnTo>
                    <a:pt x="272973" y="190042"/>
                  </a:lnTo>
                  <a:lnTo>
                    <a:pt x="363969" y="190042"/>
                  </a:lnTo>
                  <a:lnTo>
                    <a:pt x="363969" y="88442"/>
                  </a:lnTo>
                  <a:close/>
                </a:path>
                <a:path w="2275204" h="1270000" fill="norm" stroke="1" extrusionOk="0">
                  <a:moveTo>
                    <a:pt x="454952" y="825030"/>
                  </a:moveTo>
                  <a:lnTo>
                    <a:pt x="181991" y="825030"/>
                  </a:lnTo>
                  <a:lnTo>
                    <a:pt x="181991" y="1091730"/>
                  </a:lnTo>
                  <a:lnTo>
                    <a:pt x="454952" y="1091730"/>
                  </a:lnTo>
                  <a:lnTo>
                    <a:pt x="454952" y="825030"/>
                  </a:lnTo>
                  <a:close/>
                </a:path>
                <a:path w="2275204" h="1270000" fill="norm" stroke="1" extrusionOk="0">
                  <a:moveTo>
                    <a:pt x="636930" y="635000"/>
                  </a:moveTo>
                  <a:lnTo>
                    <a:pt x="0" y="635000"/>
                  </a:lnTo>
                  <a:lnTo>
                    <a:pt x="0" y="736600"/>
                  </a:lnTo>
                  <a:lnTo>
                    <a:pt x="0" y="1181100"/>
                  </a:lnTo>
                  <a:lnTo>
                    <a:pt x="0" y="1270000"/>
                  </a:lnTo>
                  <a:lnTo>
                    <a:pt x="636930" y="1270000"/>
                  </a:lnTo>
                  <a:lnTo>
                    <a:pt x="636930" y="1181100"/>
                  </a:lnTo>
                  <a:lnTo>
                    <a:pt x="90995" y="1181100"/>
                  </a:lnTo>
                  <a:lnTo>
                    <a:pt x="90995" y="736600"/>
                  </a:lnTo>
                  <a:lnTo>
                    <a:pt x="545947" y="736600"/>
                  </a:lnTo>
                  <a:lnTo>
                    <a:pt x="545947" y="1180630"/>
                  </a:lnTo>
                  <a:lnTo>
                    <a:pt x="636930" y="1180630"/>
                  </a:lnTo>
                  <a:lnTo>
                    <a:pt x="636930" y="736600"/>
                  </a:lnTo>
                  <a:lnTo>
                    <a:pt x="636930" y="736130"/>
                  </a:lnTo>
                  <a:lnTo>
                    <a:pt x="636930" y="635000"/>
                  </a:lnTo>
                  <a:close/>
                </a:path>
                <a:path w="2275204" h="1270000" fill="norm" stroke="1" extrusionOk="0">
                  <a:moveTo>
                    <a:pt x="636930" y="456730"/>
                  </a:moveTo>
                  <a:lnTo>
                    <a:pt x="545947" y="456730"/>
                  </a:lnTo>
                  <a:lnTo>
                    <a:pt x="545947" y="545630"/>
                  </a:lnTo>
                  <a:lnTo>
                    <a:pt x="636930" y="545630"/>
                  </a:lnTo>
                  <a:lnTo>
                    <a:pt x="636930" y="456730"/>
                  </a:lnTo>
                  <a:close/>
                </a:path>
                <a:path w="2275204" h="1270000" fill="norm" stroke="1" extrusionOk="0">
                  <a:moveTo>
                    <a:pt x="727925" y="278942"/>
                  </a:moveTo>
                  <a:lnTo>
                    <a:pt x="545947" y="278942"/>
                  </a:lnTo>
                  <a:lnTo>
                    <a:pt x="545947" y="190042"/>
                  </a:lnTo>
                  <a:lnTo>
                    <a:pt x="636930" y="190042"/>
                  </a:lnTo>
                  <a:lnTo>
                    <a:pt x="636930" y="88442"/>
                  </a:lnTo>
                  <a:lnTo>
                    <a:pt x="454952" y="88442"/>
                  </a:lnTo>
                  <a:lnTo>
                    <a:pt x="454952" y="190042"/>
                  </a:lnTo>
                  <a:lnTo>
                    <a:pt x="363969" y="190042"/>
                  </a:lnTo>
                  <a:lnTo>
                    <a:pt x="363969" y="278942"/>
                  </a:lnTo>
                  <a:lnTo>
                    <a:pt x="454952" y="278942"/>
                  </a:lnTo>
                  <a:lnTo>
                    <a:pt x="454952" y="367830"/>
                  </a:lnTo>
                  <a:lnTo>
                    <a:pt x="727925" y="367830"/>
                  </a:lnTo>
                  <a:lnTo>
                    <a:pt x="727925" y="278942"/>
                  </a:lnTo>
                  <a:close/>
                </a:path>
                <a:path w="2275204" h="1270000" fill="norm" stroke="1" extrusionOk="0">
                  <a:moveTo>
                    <a:pt x="909904" y="1092200"/>
                  </a:moveTo>
                  <a:lnTo>
                    <a:pt x="818921" y="1092200"/>
                  </a:lnTo>
                  <a:lnTo>
                    <a:pt x="818921" y="1181100"/>
                  </a:lnTo>
                  <a:lnTo>
                    <a:pt x="727925" y="1181100"/>
                  </a:lnTo>
                  <a:lnTo>
                    <a:pt x="727925" y="1270000"/>
                  </a:lnTo>
                  <a:lnTo>
                    <a:pt x="909904" y="1270000"/>
                  </a:lnTo>
                  <a:lnTo>
                    <a:pt x="909904" y="1181100"/>
                  </a:lnTo>
                  <a:lnTo>
                    <a:pt x="909904" y="1092200"/>
                  </a:lnTo>
                  <a:close/>
                </a:path>
                <a:path w="2275204" h="1270000" fill="norm" stroke="1" extrusionOk="0">
                  <a:moveTo>
                    <a:pt x="1000899" y="88442"/>
                  </a:moveTo>
                  <a:lnTo>
                    <a:pt x="818921" y="88442"/>
                  </a:lnTo>
                  <a:lnTo>
                    <a:pt x="818921" y="190042"/>
                  </a:lnTo>
                  <a:lnTo>
                    <a:pt x="1000899" y="190042"/>
                  </a:lnTo>
                  <a:lnTo>
                    <a:pt x="1000899" y="88442"/>
                  </a:lnTo>
                  <a:close/>
                </a:path>
                <a:path w="2275204" h="1270000" fill="norm" stroke="1" extrusionOk="0">
                  <a:moveTo>
                    <a:pt x="1091882" y="1091730"/>
                  </a:moveTo>
                  <a:lnTo>
                    <a:pt x="1000899" y="1091730"/>
                  </a:lnTo>
                  <a:lnTo>
                    <a:pt x="1000899" y="1180630"/>
                  </a:lnTo>
                  <a:lnTo>
                    <a:pt x="1091882" y="1180630"/>
                  </a:lnTo>
                  <a:lnTo>
                    <a:pt x="1091882" y="1091730"/>
                  </a:lnTo>
                  <a:close/>
                </a:path>
                <a:path w="2275204" h="1270000" fill="norm" stroke="1" extrusionOk="0">
                  <a:moveTo>
                    <a:pt x="1091882" y="190042"/>
                  </a:moveTo>
                  <a:lnTo>
                    <a:pt x="1000899" y="190042"/>
                  </a:lnTo>
                  <a:lnTo>
                    <a:pt x="1000899" y="278942"/>
                  </a:lnTo>
                  <a:lnTo>
                    <a:pt x="1091882" y="278942"/>
                  </a:lnTo>
                  <a:lnTo>
                    <a:pt x="1091882" y="190042"/>
                  </a:lnTo>
                  <a:close/>
                </a:path>
                <a:path w="2275204" h="1270000" fill="norm" stroke="1" extrusionOk="0">
                  <a:moveTo>
                    <a:pt x="1182878" y="1180630"/>
                  </a:moveTo>
                  <a:lnTo>
                    <a:pt x="1091882" y="1180630"/>
                  </a:lnTo>
                  <a:lnTo>
                    <a:pt x="1091882" y="1269530"/>
                  </a:lnTo>
                  <a:lnTo>
                    <a:pt x="1182878" y="1269530"/>
                  </a:lnTo>
                  <a:lnTo>
                    <a:pt x="1182878" y="1180630"/>
                  </a:lnTo>
                  <a:close/>
                </a:path>
                <a:path w="2275204" h="1270000" fill="norm" stroke="1" extrusionOk="0">
                  <a:moveTo>
                    <a:pt x="1273873" y="545630"/>
                  </a:moveTo>
                  <a:lnTo>
                    <a:pt x="1182878" y="545630"/>
                  </a:lnTo>
                  <a:lnTo>
                    <a:pt x="1182878" y="456730"/>
                  </a:lnTo>
                  <a:lnTo>
                    <a:pt x="1091882" y="456730"/>
                  </a:lnTo>
                  <a:lnTo>
                    <a:pt x="1091882" y="368300"/>
                  </a:lnTo>
                  <a:lnTo>
                    <a:pt x="1000899" y="368300"/>
                  </a:lnTo>
                  <a:lnTo>
                    <a:pt x="1000899" y="279400"/>
                  </a:lnTo>
                  <a:lnTo>
                    <a:pt x="818921" y="279400"/>
                  </a:lnTo>
                  <a:lnTo>
                    <a:pt x="818921" y="368300"/>
                  </a:lnTo>
                  <a:lnTo>
                    <a:pt x="818921" y="456730"/>
                  </a:lnTo>
                  <a:lnTo>
                    <a:pt x="727925" y="456730"/>
                  </a:lnTo>
                  <a:lnTo>
                    <a:pt x="727925" y="634530"/>
                  </a:lnTo>
                  <a:lnTo>
                    <a:pt x="818921" y="634530"/>
                  </a:lnTo>
                  <a:lnTo>
                    <a:pt x="818921" y="457200"/>
                  </a:lnTo>
                  <a:lnTo>
                    <a:pt x="1091882" y="457200"/>
                  </a:lnTo>
                  <a:lnTo>
                    <a:pt x="1091882" y="545630"/>
                  </a:lnTo>
                  <a:lnTo>
                    <a:pt x="1000899" y="545630"/>
                  </a:lnTo>
                  <a:lnTo>
                    <a:pt x="1000899" y="634530"/>
                  </a:lnTo>
                  <a:lnTo>
                    <a:pt x="1273873" y="634530"/>
                  </a:lnTo>
                  <a:lnTo>
                    <a:pt x="1273873" y="545630"/>
                  </a:lnTo>
                  <a:close/>
                </a:path>
                <a:path w="2275204" h="1270000" fill="norm" stroke="1" extrusionOk="0">
                  <a:moveTo>
                    <a:pt x="1273873" y="278942"/>
                  </a:moveTo>
                  <a:lnTo>
                    <a:pt x="1182878" y="278942"/>
                  </a:lnTo>
                  <a:lnTo>
                    <a:pt x="1182878" y="367830"/>
                  </a:lnTo>
                  <a:lnTo>
                    <a:pt x="1273873" y="367830"/>
                  </a:lnTo>
                  <a:lnTo>
                    <a:pt x="1273873" y="278942"/>
                  </a:lnTo>
                  <a:close/>
                </a:path>
                <a:path w="2275204" h="1270000" fill="norm" stroke="1" extrusionOk="0">
                  <a:moveTo>
                    <a:pt x="1728812" y="1091730"/>
                  </a:moveTo>
                  <a:lnTo>
                    <a:pt x="1637830" y="1091730"/>
                  </a:lnTo>
                  <a:lnTo>
                    <a:pt x="1637830" y="1180630"/>
                  </a:lnTo>
                  <a:lnTo>
                    <a:pt x="1728812" y="1180630"/>
                  </a:lnTo>
                  <a:lnTo>
                    <a:pt x="1728812" y="1091730"/>
                  </a:lnTo>
                  <a:close/>
                </a:path>
                <a:path w="2275204" h="1270000" fill="norm" stroke="1" extrusionOk="0">
                  <a:moveTo>
                    <a:pt x="1728812" y="634530"/>
                  </a:moveTo>
                  <a:lnTo>
                    <a:pt x="1637830" y="634530"/>
                  </a:lnTo>
                  <a:lnTo>
                    <a:pt x="1637830" y="736130"/>
                  </a:lnTo>
                  <a:lnTo>
                    <a:pt x="1728812" y="736130"/>
                  </a:lnTo>
                  <a:lnTo>
                    <a:pt x="1728812" y="634530"/>
                  </a:lnTo>
                  <a:close/>
                </a:path>
                <a:path w="2275204" h="1270000" fill="norm" stroke="1" extrusionOk="0">
                  <a:moveTo>
                    <a:pt x="1910803" y="367830"/>
                  </a:moveTo>
                  <a:lnTo>
                    <a:pt x="1819808" y="367830"/>
                  </a:lnTo>
                  <a:lnTo>
                    <a:pt x="1819808" y="279400"/>
                  </a:lnTo>
                  <a:lnTo>
                    <a:pt x="1546834" y="279400"/>
                  </a:lnTo>
                  <a:lnTo>
                    <a:pt x="1546834" y="190500"/>
                  </a:lnTo>
                  <a:lnTo>
                    <a:pt x="1637830" y="190500"/>
                  </a:lnTo>
                  <a:lnTo>
                    <a:pt x="1637830" y="278942"/>
                  </a:lnTo>
                  <a:lnTo>
                    <a:pt x="1728812" y="278942"/>
                  </a:lnTo>
                  <a:lnTo>
                    <a:pt x="1728812" y="190500"/>
                  </a:lnTo>
                  <a:lnTo>
                    <a:pt x="1819808" y="190500"/>
                  </a:lnTo>
                  <a:lnTo>
                    <a:pt x="1819808" y="88900"/>
                  </a:lnTo>
                  <a:lnTo>
                    <a:pt x="1455851" y="88900"/>
                  </a:lnTo>
                  <a:lnTo>
                    <a:pt x="1455851" y="190500"/>
                  </a:lnTo>
                  <a:lnTo>
                    <a:pt x="1455851" y="279400"/>
                  </a:lnTo>
                  <a:lnTo>
                    <a:pt x="1455851" y="367830"/>
                  </a:lnTo>
                  <a:lnTo>
                    <a:pt x="1364856" y="367830"/>
                  </a:lnTo>
                  <a:lnTo>
                    <a:pt x="1364856" y="456730"/>
                  </a:lnTo>
                  <a:lnTo>
                    <a:pt x="1546834" y="456730"/>
                  </a:lnTo>
                  <a:lnTo>
                    <a:pt x="1546834" y="368300"/>
                  </a:lnTo>
                  <a:lnTo>
                    <a:pt x="1637830" y="368300"/>
                  </a:lnTo>
                  <a:lnTo>
                    <a:pt x="1637830" y="456730"/>
                  </a:lnTo>
                  <a:lnTo>
                    <a:pt x="1728812" y="456730"/>
                  </a:lnTo>
                  <a:lnTo>
                    <a:pt x="1728812" y="368300"/>
                  </a:lnTo>
                  <a:lnTo>
                    <a:pt x="1819808" y="368300"/>
                  </a:lnTo>
                  <a:lnTo>
                    <a:pt x="1819808" y="456730"/>
                  </a:lnTo>
                  <a:lnTo>
                    <a:pt x="1910803" y="456730"/>
                  </a:lnTo>
                  <a:lnTo>
                    <a:pt x="1910803" y="367830"/>
                  </a:lnTo>
                  <a:close/>
                </a:path>
                <a:path w="2275204" h="1270000" fill="norm" stroke="1" extrusionOk="0">
                  <a:moveTo>
                    <a:pt x="2001786" y="1092200"/>
                  </a:moveTo>
                  <a:lnTo>
                    <a:pt x="1910803" y="1092200"/>
                  </a:lnTo>
                  <a:lnTo>
                    <a:pt x="1910803" y="1003300"/>
                  </a:lnTo>
                  <a:lnTo>
                    <a:pt x="1819808" y="1003300"/>
                  </a:lnTo>
                  <a:lnTo>
                    <a:pt x="1819808" y="1092200"/>
                  </a:lnTo>
                  <a:lnTo>
                    <a:pt x="1819808" y="1180630"/>
                  </a:lnTo>
                  <a:lnTo>
                    <a:pt x="1728812" y="1180630"/>
                  </a:lnTo>
                  <a:lnTo>
                    <a:pt x="1728812" y="1269530"/>
                  </a:lnTo>
                  <a:lnTo>
                    <a:pt x="1819808" y="1269530"/>
                  </a:lnTo>
                  <a:lnTo>
                    <a:pt x="1819808" y="1181100"/>
                  </a:lnTo>
                  <a:lnTo>
                    <a:pt x="2001786" y="1181100"/>
                  </a:lnTo>
                  <a:lnTo>
                    <a:pt x="2001786" y="1092200"/>
                  </a:lnTo>
                  <a:close/>
                </a:path>
                <a:path w="2275204" h="1270000" fill="norm" stroke="1" extrusionOk="0">
                  <a:moveTo>
                    <a:pt x="2001786" y="88442"/>
                  </a:moveTo>
                  <a:lnTo>
                    <a:pt x="1910803" y="88442"/>
                  </a:lnTo>
                  <a:lnTo>
                    <a:pt x="1910803" y="278942"/>
                  </a:lnTo>
                  <a:lnTo>
                    <a:pt x="2001786" y="278942"/>
                  </a:lnTo>
                  <a:lnTo>
                    <a:pt x="2001786" y="88442"/>
                  </a:lnTo>
                  <a:close/>
                </a:path>
                <a:path w="2275204" h="1270000" fill="norm" stroke="1" extrusionOk="0">
                  <a:moveTo>
                    <a:pt x="2274760" y="1181100"/>
                  </a:moveTo>
                  <a:lnTo>
                    <a:pt x="2183765" y="1181100"/>
                  </a:lnTo>
                  <a:lnTo>
                    <a:pt x="2183765" y="1092200"/>
                  </a:lnTo>
                  <a:lnTo>
                    <a:pt x="2092782" y="1092200"/>
                  </a:lnTo>
                  <a:lnTo>
                    <a:pt x="2092782" y="1181100"/>
                  </a:lnTo>
                  <a:lnTo>
                    <a:pt x="2092782" y="1270000"/>
                  </a:lnTo>
                  <a:lnTo>
                    <a:pt x="2274760" y="1270000"/>
                  </a:lnTo>
                  <a:lnTo>
                    <a:pt x="2274760" y="1181100"/>
                  </a:lnTo>
                  <a:close/>
                </a:path>
                <a:path w="2275204" h="1270000" fill="norm" stroke="1" extrusionOk="0">
                  <a:moveTo>
                    <a:pt x="2274760" y="1002830"/>
                  </a:moveTo>
                  <a:lnTo>
                    <a:pt x="2183765" y="1002830"/>
                  </a:lnTo>
                  <a:lnTo>
                    <a:pt x="2183765" y="1091730"/>
                  </a:lnTo>
                  <a:lnTo>
                    <a:pt x="2274760" y="1091730"/>
                  </a:lnTo>
                  <a:lnTo>
                    <a:pt x="2274760" y="1002830"/>
                  </a:lnTo>
                  <a:close/>
                </a:path>
                <a:path w="2275204" h="1270000" fill="norm" stroke="1" extrusionOk="0">
                  <a:moveTo>
                    <a:pt x="2274760" y="546100"/>
                  </a:moveTo>
                  <a:lnTo>
                    <a:pt x="2092782" y="546100"/>
                  </a:lnTo>
                  <a:lnTo>
                    <a:pt x="2092782" y="736600"/>
                  </a:lnTo>
                  <a:lnTo>
                    <a:pt x="2092782" y="825500"/>
                  </a:lnTo>
                  <a:lnTo>
                    <a:pt x="2092782" y="913930"/>
                  </a:lnTo>
                  <a:lnTo>
                    <a:pt x="2001786" y="913930"/>
                  </a:lnTo>
                  <a:lnTo>
                    <a:pt x="2001786" y="825500"/>
                  </a:lnTo>
                  <a:lnTo>
                    <a:pt x="1546834" y="825500"/>
                  </a:lnTo>
                  <a:lnTo>
                    <a:pt x="1546834" y="736600"/>
                  </a:lnTo>
                  <a:lnTo>
                    <a:pt x="1546834" y="635000"/>
                  </a:lnTo>
                  <a:lnTo>
                    <a:pt x="1546834" y="546100"/>
                  </a:lnTo>
                  <a:lnTo>
                    <a:pt x="1819808" y="546100"/>
                  </a:lnTo>
                  <a:lnTo>
                    <a:pt x="1819808" y="825030"/>
                  </a:lnTo>
                  <a:lnTo>
                    <a:pt x="2001786" y="825030"/>
                  </a:lnTo>
                  <a:lnTo>
                    <a:pt x="2001786" y="546100"/>
                  </a:lnTo>
                  <a:lnTo>
                    <a:pt x="2001786" y="545630"/>
                  </a:lnTo>
                  <a:lnTo>
                    <a:pt x="2001786" y="457200"/>
                  </a:lnTo>
                  <a:lnTo>
                    <a:pt x="1455851" y="457200"/>
                  </a:lnTo>
                  <a:lnTo>
                    <a:pt x="1455851" y="546100"/>
                  </a:lnTo>
                  <a:lnTo>
                    <a:pt x="1455851" y="635000"/>
                  </a:lnTo>
                  <a:lnTo>
                    <a:pt x="1273873" y="635000"/>
                  </a:lnTo>
                  <a:lnTo>
                    <a:pt x="1273873" y="736600"/>
                  </a:lnTo>
                  <a:lnTo>
                    <a:pt x="1182878" y="736600"/>
                  </a:lnTo>
                  <a:lnTo>
                    <a:pt x="1182878" y="635000"/>
                  </a:lnTo>
                  <a:lnTo>
                    <a:pt x="818921" y="635000"/>
                  </a:lnTo>
                  <a:lnTo>
                    <a:pt x="818921" y="736600"/>
                  </a:lnTo>
                  <a:lnTo>
                    <a:pt x="818921" y="825500"/>
                  </a:lnTo>
                  <a:lnTo>
                    <a:pt x="727925" y="825500"/>
                  </a:lnTo>
                  <a:lnTo>
                    <a:pt x="727925" y="914400"/>
                  </a:lnTo>
                  <a:lnTo>
                    <a:pt x="818921" y="914400"/>
                  </a:lnTo>
                  <a:lnTo>
                    <a:pt x="818921" y="1002830"/>
                  </a:lnTo>
                  <a:lnTo>
                    <a:pt x="727925" y="1002830"/>
                  </a:lnTo>
                  <a:lnTo>
                    <a:pt x="727925" y="1091730"/>
                  </a:lnTo>
                  <a:lnTo>
                    <a:pt x="1000899" y="1091730"/>
                  </a:lnTo>
                  <a:lnTo>
                    <a:pt x="1000899" y="1002830"/>
                  </a:lnTo>
                  <a:lnTo>
                    <a:pt x="909904" y="1002830"/>
                  </a:lnTo>
                  <a:lnTo>
                    <a:pt x="909904" y="914400"/>
                  </a:lnTo>
                  <a:lnTo>
                    <a:pt x="909904" y="825500"/>
                  </a:lnTo>
                  <a:lnTo>
                    <a:pt x="909904" y="736600"/>
                  </a:lnTo>
                  <a:lnTo>
                    <a:pt x="1091882" y="736600"/>
                  </a:lnTo>
                  <a:lnTo>
                    <a:pt x="1091882" y="825030"/>
                  </a:lnTo>
                  <a:lnTo>
                    <a:pt x="1000899" y="825030"/>
                  </a:lnTo>
                  <a:lnTo>
                    <a:pt x="1000899" y="1002830"/>
                  </a:lnTo>
                  <a:lnTo>
                    <a:pt x="1091882" y="1002830"/>
                  </a:lnTo>
                  <a:lnTo>
                    <a:pt x="1091882" y="825500"/>
                  </a:lnTo>
                  <a:lnTo>
                    <a:pt x="1273873" y="825500"/>
                  </a:lnTo>
                  <a:lnTo>
                    <a:pt x="1273873" y="1002830"/>
                  </a:lnTo>
                  <a:lnTo>
                    <a:pt x="1182878" y="1002830"/>
                  </a:lnTo>
                  <a:lnTo>
                    <a:pt x="1182878" y="1091730"/>
                  </a:lnTo>
                  <a:lnTo>
                    <a:pt x="1273873" y="1091730"/>
                  </a:lnTo>
                  <a:lnTo>
                    <a:pt x="1273873" y="1003300"/>
                  </a:lnTo>
                  <a:lnTo>
                    <a:pt x="1364856" y="1003300"/>
                  </a:lnTo>
                  <a:lnTo>
                    <a:pt x="1364856" y="825500"/>
                  </a:lnTo>
                  <a:lnTo>
                    <a:pt x="1364856" y="736600"/>
                  </a:lnTo>
                  <a:lnTo>
                    <a:pt x="1455851" y="736600"/>
                  </a:lnTo>
                  <a:lnTo>
                    <a:pt x="1455851" y="825500"/>
                  </a:lnTo>
                  <a:lnTo>
                    <a:pt x="1455851" y="914400"/>
                  </a:lnTo>
                  <a:lnTo>
                    <a:pt x="1455851" y="1003300"/>
                  </a:lnTo>
                  <a:lnTo>
                    <a:pt x="1455851" y="1181100"/>
                  </a:lnTo>
                  <a:lnTo>
                    <a:pt x="1364856" y="1181100"/>
                  </a:lnTo>
                  <a:lnTo>
                    <a:pt x="1364856" y="1270000"/>
                  </a:lnTo>
                  <a:lnTo>
                    <a:pt x="1546834" y="1270000"/>
                  </a:lnTo>
                  <a:lnTo>
                    <a:pt x="1546834" y="1181100"/>
                  </a:lnTo>
                  <a:lnTo>
                    <a:pt x="1546834" y="1003300"/>
                  </a:lnTo>
                  <a:lnTo>
                    <a:pt x="1637830" y="1003300"/>
                  </a:lnTo>
                  <a:lnTo>
                    <a:pt x="1637830" y="914400"/>
                  </a:lnTo>
                  <a:lnTo>
                    <a:pt x="1728812" y="914400"/>
                  </a:lnTo>
                  <a:lnTo>
                    <a:pt x="1728812" y="1002830"/>
                  </a:lnTo>
                  <a:lnTo>
                    <a:pt x="2092782" y="1002830"/>
                  </a:lnTo>
                  <a:lnTo>
                    <a:pt x="2092782" y="914400"/>
                  </a:lnTo>
                  <a:lnTo>
                    <a:pt x="2274760" y="914400"/>
                  </a:lnTo>
                  <a:lnTo>
                    <a:pt x="2274760" y="825500"/>
                  </a:lnTo>
                  <a:lnTo>
                    <a:pt x="2183765" y="825500"/>
                  </a:lnTo>
                  <a:lnTo>
                    <a:pt x="2183765" y="736600"/>
                  </a:lnTo>
                  <a:lnTo>
                    <a:pt x="2274760" y="736600"/>
                  </a:lnTo>
                  <a:lnTo>
                    <a:pt x="2274760" y="546100"/>
                  </a:lnTo>
                  <a:close/>
                </a:path>
                <a:path w="2275204" h="1270000" fill="norm" stroke="1" extrusionOk="0">
                  <a:moveTo>
                    <a:pt x="2274760" y="88900"/>
                  </a:moveTo>
                  <a:lnTo>
                    <a:pt x="2183765" y="88900"/>
                  </a:lnTo>
                  <a:lnTo>
                    <a:pt x="2183765" y="0"/>
                  </a:lnTo>
                  <a:lnTo>
                    <a:pt x="2092782" y="0"/>
                  </a:lnTo>
                  <a:lnTo>
                    <a:pt x="2092782" y="88900"/>
                  </a:lnTo>
                  <a:lnTo>
                    <a:pt x="2092782" y="190500"/>
                  </a:lnTo>
                  <a:lnTo>
                    <a:pt x="2183765" y="190500"/>
                  </a:lnTo>
                  <a:lnTo>
                    <a:pt x="2183765" y="279400"/>
                  </a:lnTo>
                  <a:lnTo>
                    <a:pt x="2001786" y="279400"/>
                  </a:lnTo>
                  <a:lnTo>
                    <a:pt x="2001786" y="368300"/>
                  </a:lnTo>
                  <a:lnTo>
                    <a:pt x="2092782" y="368300"/>
                  </a:lnTo>
                  <a:lnTo>
                    <a:pt x="2092782" y="456730"/>
                  </a:lnTo>
                  <a:lnTo>
                    <a:pt x="2183765" y="456730"/>
                  </a:lnTo>
                  <a:lnTo>
                    <a:pt x="2183765" y="368300"/>
                  </a:lnTo>
                  <a:lnTo>
                    <a:pt x="2274760" y="368300"/>
                  </a:lnTo>
                  <a:lnTo>
                    <a:pt x="2274760" y="279400"/>
                  </a:lnTo>
                  <a:lnTo>
                    <a:pt x="2274760" y="190500"/>
                  </a:lnTo>
                  <a:lnTo>
                    <a:pt x="2274760" y="88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 descr=""/>
            <p:cNvSpPr/>
            <p:nvPr/>
          </p:nvSpPr>
          <p:spPr bwMode="auto">
            <a:xfrm>
              <a:off x="1764131" y="1538655"/>
              <a:ext cx="2275205" cy="1193800"/>
            </a:xfrm>
            <a:custGeom>
              <a:avLst/>
              <a:gdLst/>
              <a:ahLst/>
              <a:cxnLst/>
              <a:rect l="l" t="t" r="r" b="b"/>
              <a:pathLst>
                <a:path w="2275204" h="1193800" fill="norm" stroke="1" extrusionOk="0">
                  <a:moveTo>
                    <a:pt x="90995" y="736600"/>
                  </a:moveTo>
                  <a:lnTo>
                    <a:pt x="0" y="736600"/>
                  </a:lnTo>
                  <a:lnTo>
                    <a:pt x="0" y="825500"/>
                  </a:lnTo>
                  <a:lnTo>
                    <a:pt x="90995" y="825500"/>
                  </a:lnTo>
                  <a:lnTo>
                    <a:pt x="90995" y="736600"/>
                  </a:lnTo>
                  <a:close/>
                </a:path>
                <a:path w="2275204" h="1193800" fill="norm" stroke="1" extrusionOk="0">
                  <a:moveTo>
                    <a:pt x="272973" y="736600"/>
                  </a:moveTo>
                  <a:lnTo>
                    <a:pt x="181991" y="736600"/>
                  </a:lnTo>
                  <a:lnTo>
                    <a:pt x="181991" y="825500"/>
                  </a:lnTo>
                  <a:lnTo>
                    <a:pt x="272973" y="825500"/>
                  </a:lnTo>
                  <a:lnTo>
                    <a:pt x="272973" y="736600"/>
                  </a:lnTo>
                  <a:close/>
                </a:path>
                <a:path w="2275204" h="1193800" fill="norm" stroke="1" extrusionOk="0">
                  <a:moveTo>
                    <a:pt x="363969" y="825957"/>
                  </a:moveTo>
                  <a:lnTo>
                    <a:pt x="90995" y="825957"/>
                  </a:lnTo>
                  <a:lnTo>
                    <a:pt x="90995" y="914857"/>
                  </a:lnTo>
                  <a:lnTo>
                    <a:pt x="90995" y="1003757"/>
                  </a:lnTo>
                  <a:lnTo>
                    <a:pt x="90995" y="1092657"/>
                  </a:lnTo>
                  <a:lnTo>
                    <a:pt x="181991" y="1092657"/>
                  </a:lnTo>
                  <a:lnTo>
                    <a:pt x="181991" y="1003757"/>
                  </a:lnTo>
                  <a:lnTo>
                    <a:pt x="272973" y="1003757"/>
                  </a:lnTo>
                  <a:lnTo>
                    <a:pt x="272973" y="914857"/>
                  </a:lnTo>
                  <a:lnTo>
                    <a:pt x="363969" y="914857"/>
                  </a:lnTo>
                  <a:lnTo>
                    <a:pt x="363969" y="825957"/>
                  </a:lnTo>
                  <a:close/>
                </a:path>
                <a:path w="2275204" h="1193800" fill="norm" stroke="1" extrusionOk="0">
                  <a:moveTo>
                    <a:pt x="454952" y="736600"/>
                  </a:moveTo>
                  <a:lnTo>
                    <a:pt x="363969" y="736600"/>
                  </a:lnTo>
                  <a:lnTo>
                    <a:pt x="363969" y="825500"/>
                  </a:lnTo>
                  <a:lnTo>
                    <a:pt x="454952" y="825500"/>
                  </a:lnTo>
                  <a:lnTo>
                    <a:pt x="454952" y="736600"/>
                  </a:lnTo>
                  <a:close/>
                </a:path>
                <a:path w="2275204" h="1193800" fill="norm" stroke="1" extrusionOk="0">
                  <a:moveTo>
                    <a:pt x="454952" y="190500"/>
                  </a:moveTo>
                  <a:lnTo>
                    <a:pt x="181991" y="190500"/>
                  </a:lnTo>
                  <a:lnTo>
                    <a:pt x="181991" y="457200"/>
                  </a:lnTo>
                  <a:lnTo>
                    <a:pt x="454952" y="457200"/>
                  </a:lnTo>
                  <a:lnTo>
                    <a:pt x="454952" y="190500"/>
                  </a:lnTo>
                  <a:close/>
                </a:path>
                <a:path w="2275204" h="1193800" fill="norm" stroke="1" extrusionOk="0">
                  <a:moveTo>
                    <a:pt x="545947" y="825500"/>
                  </a:moveTo>
                  <a:lnTo>
                    <a:pt x="454952" y="825500"/>
                  </a:lnTo>
                  <a:lnTo>
                    <a:pt x="454952" y="914400"/>
                  </a:lnTo>
                  <a:lnTo>
                    <a:pt x="545947" y="914400"/>
                  </a:lnTo>
                  <a:lnTo>
                    <a:pt x="545947" y="825500"/>
                  </a:lnTo>
                  <a:close/>
                </a:path>
                <a:path w="2275204" h="1193800" fill="norm" stroke="1" extrusionOk="0">
                  <a:moveTo>
                    <a:pt x="636930" y="736600"/>
                  </a:moveTo>
                  <a:lnTo>
                    <a:pt x="545947" y="736600"/>
                  </a:lnTo>
                  <a:lnTo>
                    <a:pt x="545947" y="825500"/>
                  </a:lnTo>
                  <a:lnTo>
                    <a:pt x="636930" y="825500"/>
                  </a:lnTo>
                  <a:lnTo>
                    <a:pt x="636930" y="736600"/>
                  </a:lnTo>
                  <a:close/>
                </a:path>
                <a:path w="2275204" h="1193800" fill="norm" stroke="1" extrusionOk="0">
                  <a:moveTo>
                    <a:pt x="636930" y="457"/>
                  </a:moveTo>
                  <a:lnTo>
                    <a:pt x="0" y="457"/>
                  </a:lnTo>
                  <a:lnTo>
                    <a:pt x="0" y="102057"/>
                  </a:lnTo>
                  <a:lnTo>
                    <a:pt x="0" y="546557"/>
                  </a:lnTo>
                  <a:lnTo>
                    <a:pt x="0" y="648157"/>
                  </a:lnTo>
                  <a:lnTo>
                    <a:pt x="636930" y="648157"/>
                  </a:lnTo>
                  <a:lnTo>
                    <a:pt x="636930" y="546557"/>
                  </a:lnTo>
                  <a:lnTo>
                    <a:pt x="90995" y="546557"/>
                  </a:lnTo>
                  <a:lnTo>
                    <a:pt x="90995" y="102057"/>
                  </a:lnTo>
                  <a:lnTo>
                    <a:pt x="545947" y="102057"/>
                  </a:lnTo>
                  <a:lnTo>
                    <a:pt x="545947" y="546100"/>
                  </a:lnTo>
                  <a:lnTo>
                    <a:pt x="636930" y="546100"/>
                  </a:lnTo>
                  <a:lnTo>
                    <a:pt x="636930" y="102057"/>
                  </a:lnTo>
                  <a:lnTo>
                    <a:pt x="636930" y="101600"/>
                  </a:lnTo>
                  <a:lnTo>
                    <a:pt x="636930" y="457"/>
                  </a:lnTo>
                  <a:close/>
                </a:path>
                <a:path w="2275204" h="1193800" fill="norm" stroke="1" extrusionOk="0">
                  <a:moveTo>
                    <a:pt x="818921" y="825500"/>
                  </a:moveTo>
                  <a:lnTo>
                    <a:pt x="727925" y="825500"/>
                  </a:lnTo>
                  <a:lnTo>
                    <a:pt x="727925" y="914400"/>
                  </a:lnTo>
                  <a:lnTo>
                    <a:pt x="818921" y="914400"/>
                  </a:lnTo>
                  <a:lnTo>
                    <a:pt x="818921" y="825500"/>
                  </a:lnTo>
                  <a:close/>
                </a:path>
                <a:path w="2275204" h="1193800" fill="norm" stroke="1" extrusionOk="0">
                  <a:moveTo>
                    <a:pt x="818921" y="546100"/>
                  </a:moveTo>
                  <a:lnTo>
                    <a:pt x="727925" y="546100"/>
                  </a:lnTo>
                  <a:lnTo>
                    <a:pt x="727925" y="647700"/>
                  </a:lnTo>
                  <a:lnTo>
                    <a:pt x="818921" y="647700"/>
                  </a:lnTo>
                  <a:lnTo>
                    <a:pt x="818921" y="546100"/>
                  </a:lnTo>
                  <a:close/>
                </a:path>
                <a:path w="2275204" h="1193800" fill="norm" stroke="1" extrusionOk="0">
                  <a:moveTo>
                    <a:pt x="818921" y="101600"/>
                  </a:moveTo>
                  <a:lnTo>
                    <a:pt x="727925" y="101600"/>
                  </a:lnTo>
                  <a:lnTo>
                    <a:pt x="727925" y="190500"/>
                  </a:lnTo>
                  <a:lnTo>
                    <a:pt x="818921" y="190500"/>
                  </a:lnTo>
                  <a:lnTo>
                    <a:pt x="818921" y="101600"/>
                  </a:lnTo>
                  <a:close/>
                </a:path>
                <a:path w="2275204" h="1193800" fill="norm" stroke="1" extrusionOk="0">
                  <a:moveTo>
                    <a:pt x="909904" y="368300"/>
                  </a:moveTo>
                  <a:lnTo>
                    <a:pt x="727925" y="368300"/>
                  </a:lnTo>
                  <a:lnTo>
                    <a:pt x="727925" y="457200"/>
                  </a:lnTo>
                  <a:lnTo>
                    <a:pt x="909904" y="457200"/>
                  </a:lnTo>
                  <a:lnTo>
                    <a:pt x="909904" y="368300"/>
                  </a:lnTo>
                  <a:close/>
                </a:path>
                <a:path w="2275204" h="1193800" fill="norm" stroke="1" extrusionOk="0">
                  <a:moveTo>
                    <a:pt x="1000899" y="1092200"/>
                  </a:moveTo>
                  <a:lnTo>
                    <a:pt x="909904" y="1092200"/>
                  </a:lnTo>
                  <a:lnTo>
                    <a:pt x="909904" y="1003757"/>
                  </a:lnTo>
                  <a:lnTo>
                    <a:pt x="909904" y="1003300"/>
                  </a:lnTo>
                  <a:lnTo>
                    <a:pt x="909904" y="914857"/>
                  </a:lnTo>
                  <a:lnTo>
                    <a:pt x="363969" y="914857"/>
                  </a:lnTo>
                  <a:lnTo>
                    <a:pt x="363969" y="1003757"/>
                  </a:lnTo>
                  <a:lnTo>
                    <a:pt x="363969" y="1092657"/>
                  </a:lnTo>
                  <a:lnTo>
                    <a:pt x="454952" y="1092657"/>
                  </a:lnTo>
                  <a:lnTo>
                    <a:pt x="454952" y="1003757"/>
                  </a:lnTo>
                  <a:lnTo>
                    <a:pt x="727925" y="1003757"/>
                  </a:lnTo>
                  <a:lnTo>
                    <a:pt x="727925" y="1092200"/>
                  </a:lnTo>
                  <a:lnTo>
                    <a:pt x="818921" y="1092200"/>
                  </a:lnTo>
                  <a:lnTo>
                    <a:pt x="818921" y="1193800"/>
                  </a:lnTo>
                  <a:lnTo>
                    <a:pt x="1000899" y="1193800"/>
                  </a:lnTo>
                  <a:lnTo>
                    <a:pt x="1000899" y="1092200"/>
                  </a:lnTo>
                  <a:close/>
                </a:path>
                <a:path w="2275204" h="1193800" fill="norm" stroke="1" extrusionOk="0">
                  <a:moveTo>
                    <a:pt x="1000899" y="102057"/>
                  </a:moveTo>
                  <a:lnTo>
                    <a:pt x="909904" y="102057"/>
                  </a:lnTo>
                  <a:lnTo>
                    <a:pt x="909904" y="190957"/>
                  </a:lnTo>
                  <a:lnTo>
                    <a:pt x="818921" y="190957"/>
                  </a:lnTo>
                  <a:lnTo>
                    <a:pt x="818921" y="279857"/>
                  </a:lnTo>
                  <a:lnTo>
                    <a:pt x="1000899" y="279857"/>
                  </a:lnTo>
                  <a:lnTo>
                    <a:pt x="1000899" y="190957"/>
                  </a:lnTo>
                  <a:lnTo>
                    <a:pt x="1000899" y="102057"/>
                  </a:lnTo>
                  <a:close/>
                </a:path>
                <a:path w="2275204" h="1193800" fill="norm" stroke="1" extrusionOk="0">
                  <a:moveTo>
                    <a:pt x="1091882" y="1003300"/>
                  </a:moveTo>
                  <a:lnTo>
                    <a:pt x="1000899" y="1003300"/>
                  </a:lnTo>
                  <a:lnTo>
                    <a:pt x="1000899" y="1092200"/>
                  </a:lnTo>
                  <a:lnTo>
                    <a:pt x="1091882" y="1092200"/>
                  </a:lnTo>
                  <a:lnTo>
                    <a:pt x="1091882" y="1003300"/>
                  </a:lnTo>
                  <a:close/>
                </a:path>
                <a:path w="2275204" h="1193800" fill="norm" stroke="1" extrusionOk="0">
                  <a:moveTo>
                    <a:pt x="1182878" y="457"/>
                  </a:moveTo>
                  <a:lnTo>
                    <a:pt x="1000899" y="457"/>
                  </a:lnTo>
                  <a:lnTo>
                    <a:pt x="1000899" y="102057"/>
                  </a:lnTo>
                  <a:lnTo>
                    <a:pt x="1091882" y="102057"/>
                  </a:lnTo>
                  <a:lnTo>
                    <a:pt x="1091882" y="279857"/>
                  </a:lnTo>
                  <a:lnTo>
                    <a:pt x="1182878" y="279857"/>
                  </a:lnTo>
                  <a:lnTo>
                    <a:pt x="1182878" y="102057"/>
                  </a:lnTo>
                  <a:lnTo>
                    <a:pt x="1182878" y="457"/>
                  </a:lnTo>
                  <a:close/>
                </a:path>
                <a:path w="2275204" h="1193800" fill="norm" stroke="1" extrusionOk="0">
                  <a:moveTo>
                    <a:pt x="1364856" y="279400"/>
                  </a:moveTo>
                  <a:lnTo>
                    <a:pt x="1273873" y="279400"/>
                  </a:lnTo>
                  <a:lnTo>
                    <a:pt x="1273873" y="368300"/>
                  </a:lnTo>
                  <a:lnTo>
                    <a:pt x="1364856" y="368300"/>
                  </a:lnTo>
                  <a:lnTo>
                    <a:pt x="1364856" y="279400"/>
                  </a:lnTo>
                  <a:close/>
                </a:path>
                <a:path w="2275204" h="1193800" fill="norm" stroke="1" extrusionOk="0">
                  <a:moveTo>
                    <a:pt x="1455851" y="1003300"/>
                  </a:moveTo>
                  <a:lnTo>
                    <a:pt x="1273873" y="1003300"/>
                  </a:lnTo>
                  <a:lnTo>
                    <a:pt x="1273873" y="914400"/>
                  </a:lnTo>
                  <a:lnTo>
                    <a:pt x="1091882" y="914400"/>
                  </a:lnTo>
                  <a:lnTo>
                    <a:pt x="1091882" y="1003300"/>
                  </a:lnTo>
                  <a:lnTo>
                    <a:pt x="1182878" y="1003300"/>
                  </a:lnTo>
                  <a:lnTo>
                    <a:pt x="1182878" y="1092200"/>
                  </a:lnTo>
                  <a:lnTo>
                    <a:pt x="1273873" y="1092200"/>
                  </a:lnTo>
                  <a:lnTo>
                    <a:pt x="1273873" y="1193800"/>
                  </a:lnTo>
                  <a:lnTo>
                    <a:pt x="1364856" y="1193800"/>
                  </a:lnTo>
                  <a:lnTo>
                    <a:pt x="1364856" y="1092200"/>
                  </a:lnTo>
                  <a:lnTo>
                    <a:pt x="1455851" y="1092200"/>
                  </a:lnTo>
                  <a:lnTo>
                    <a:pt x="1455851" y="1003300"/>
                  </a:lnTo>
                  <a:close/>
                </a:path>
                <a:path w="2275204" h="1193800" fill="norm" stroke="1" extrusionOk="0">
                  <a:moveTo>
                    <a:pt x="1455851" y="0"/>
                  </a:moveTo>
                  <a:lnTo>
                    <a:pt x="1364856" y="0"/>
                  </a:lnTo>
                  <a:lnTo>
                    <a:pt x="1364856" y="279400"/>
                  </a:lnTo>
                  <a:lnTo>
                    <a:pt x="1455851" y="279400"/>
                  </a:lnTo>
                  <a:lnTo>
                    <a:pt x="1455851" y="0"/>
                  </a:lnTo>
                  <a:close/>
                </a:path>
                <a:path w="2275204" h="1193800" fill="norm" stroke="1" extrusionOk="0">
                  <a:moveTo>
                    <a:pt x="1546834" y="546100"/>
                  </a:moveTo>
                  <a:lnTo>
                    <a:pt x="1455851" y="546100"/>
                  </a:lnTo>
                  <a:lnTo>
                    <a:pt x="1455851" y="736600"/>
                  </a:lnTo>
                  <a:lnTo>
                    <a:pt x="1546834" y="736600"/>
                  </a:lnTo>
                  <a:lnTo>
                    <a:pt x="1546834" y="546100"/>
                  </a:lnTo>
                  <a:close/>
                </a:path>
                <a:path w="2275204" h="1193800" fill="norm" stroke="1" extrusionOk="0">
                  <a:moveTo>
                    <a:pt x="1546834" y="368300"/>
                  </a:moveTo>
                  <a:lnTo>
                    <a:pt x="1364856" y="368300"/>
                  </a:lnTo>
                  <a:lnTo>
                    <a:pt x="1364856" y="457200"/>
                  </a:lnTo>
                  <a:lnTo>
                    <a:pt x="1182878" y="457200"/>
                  </a:lnTo>
                  <a:lnTo>
                    <a:pt x="1182878" y="368757"/>
                  </a:lnTo>
                  <a:lnTo>
                    <a:pt x="1091882" y="368757"/>
                  </a:lnTo>
                  <a:lnTo>
                    <a:pt x="1091882" y="279857"/>
                  </a:lnTo>
                  <a:lnTo>
                    <a:pt x="1000899" y="279857"/>
                  </a:lnTo>
                  <a:lnTo>
                    <a:pt x="1000899" y="368757"/>
                  </a:lnTo>
                  <a:lnTo>
                    <a:pt x="1000899" y="457657"/>
                  </a:lnTo>
                  <a:lnTo>
                    <a:pt x="1000899" y="546100"/>
                  </a:lnTo>
                  <a:lnTo>
                    <a:pt x="909904" y="546100"/>
                  </a:lnTo>
                  <a:lnTo>
                    <a:pt x="909904" y="647700"/>
                  </a:lnTo>
                  <a:lnTo>
                    <a:pt x="1000899" y="647700"/>
                  </a:lnTo>
                  <a:lnTo>
                    <a:pt x="1000899" y="546557"/>
                  </a:lnTo>
                  <a:lnTo>
                    <a:pt x="1091882" y="546557"/>
                  </a:lnTo>
                  <a:lnTo>
                    <a:pt x="1091882" y="647700"/>
                  </a:lnTo>
                  <a:lnTo>
                    <a:pt x="1182878" y="647700"/>
                  </a:lnTo>
                  <a:lnTo>
                    <a:pt x="1182878" y="546100"/>
                  </a:lnTo>
                  <a:lnTo>
                    <a:pt x="1091882" y="546100"/>
                  </a:lnTo>
                  <a:lnTo>
                    <a:pt x="1091882" y="457657"/>
                  </a:lnTo>
                  <a:lnTo>
                    <a:pt x="1182878" y="457657"/>
                  </a:lnTo>
                  <a:lnTo>
                    <a:pt x="1182878" y="546100"/>
                  </a:lnTo>
                  <a:lnTo>
                    <a:pt x="1455851" y="546100"/>
                  </a:lnTo>
                  <a:lnTo>
                    <a:pt x="1455851" y="457200"/>
                  </a:lnTo>
                  <a:lnTo>
                    <a:pt x="1546834" y="457200"/>
                  </a:lnTo>
                  <a:lnTo>
                    <a:pt x="1546834" y="368300"/>
                  </a:lnTo>
                  <a:close/>
                </a:path>
                <a:path w="2275204" h="1193800" fill="norm" stroke="1" extrusionOk="0">
                  <a:moveTo>
                    <a:pt x="1819808" y="914400"/>
                  </a:moveTo>
                  <a:lnTo>
                    <a:pt x="1728812" y="914400"/>
                  </a:lnTo>
                  <a:lnTo>
                    <a:pt x="1728812" y="825500"/>
                  </a:lnTo>
                  <a:lnTo>
                    <a:pt x="1637830" y="825500"/>
                  </a:lnTo>
                  <a:lnTo>
                    <a:pt x="1637830" y="914400"/>
                  </a:lnTo>
                  <a:lnTo>
                    <a:pt x="1546834" y="914400"/>
                  </a:lnTo>
                  <a:lnTo>
                    <a:pt x="1546834" y="825957"/>
                  </a:lnTo>
                  <a:lnTo>
                    <a:pt x="1546834" y="737057"/>
                  </a:lnTo>
                  <a:lnTo>
                    <a:pt x="1364856" y="737057"/>
                  </a:lnTo>
                  <a:lnTo>
                    <a:pt x="1364856" y="648157"/>
                  </a:lnTo>
                  <a:lnTo>
                    <a:pt x="1364856" y="546557"/>
                  </a:lnTo>
                  <a:lnTo>
                    <a:pt x="1273873" y="546557"/>
                  </a:lnTo>
                  <a:lnTo>
                    <a:pt x="1273873" y="648157"/>
                  </a:lnTo>
                  <a:lnTo>
                    <a:pt x="1182878" y="648157"/>
                  </a:lnTo>
                  <a:lnTo>
                    <a:pt x="1182878" y="737057"/>
                  </a:lnTo>
                  <a:lnTo>
                    <a:pt x="1091882" y="737057"/>
                  </a:lnTo>
                  <a:lnTo>
                    <a:pt x="1091882" y="648157"/>
                  </a:lnTo>
                  <a:lnTo>
                    <a:pt x="1000899" y="648157"/>
                  </a:lnTo>
                  <a:lnTo>
                    <a:pt x="1000899" y="737057"/>
                  </a:lnTo>
                  <a:lnTo>
                    <a:pt x="1000899" y="825500"/>
                  </a:lnTo>
                  <a:lnTo>
                    <a:pt x="909904" y="825500"/>
                  </a:lnTo>
                  <a:lnTo>
                    <a:pt x="909904" y="914400"/>
                  </a:lnTo>
                  <a:lnTo>
                    <a:pt x="1091882" y="914400"/>
                  </a:lnTo>
                  <a:lnTo>
                    <a:pt x="1091882" y="825957"/>
                  </a:lnTo>
                  <a:lnTo>
                    <a:pt x="1455851" y="825957"/>
                  </a:lnTo>
                  <a:lnTo>
                    <a:pt x="1455851" y="914857"/>
                  </a:lnTo>
                  <a:lnTo>
                    <a:pt x="1546834" y="914857"/>
                  </a:lnTo>
                  <a:lnTo>
                    <a:pt x="1546834" y="1003300"/>
                  </a:lnTo>
                  <a:lnTo>
                    <a:pt x="1637830" y="1003300"/>
                  </a:lnTo>
                  <a:lnTo>
                    <a:pt x="1637830" y="1092200"/>
                  </a:lnTo>
                  <a:lnTo>
                    <a:pt x="1728812" y="1092200"/>
                  </a:lnTo>
                  <a:lnTo>
                    <a:pt x="1728812" y="1003300"/>
                  </a:lnTo>
                  <a:lnTo>
                    <a:pt x="1819808" y="1003300"/>
                  </a:lnTo>
                  <a:lnTo>
                    <a:pt x="1819808" y="914400"/>
                  </a:lnTo>
                  <a:close/>
                </a:path>
                <a:path w="2275204" h="1193800" fill="norm" stroke="1" extrusionOk="0">
                  <a:moveTo>
                    <a:pt x="1910803" y="736600"/>
                  </a:moveTo>
                  <a:lnTo>
                    <a:pt x="1819808" y="736600"/>
                  </a:lnTo>
                  <a:lnTo>
                    <a:pt x="1819808" y="825500"/>
                  </a:lnTo>
                  <a:lnTo>
                    <a:pt x="1910803" y="825500"/>
                  </a:lnTo>
                  <a:lnTo>
                    <a:pt x="1910803" y="736600"/>
                  </a:lnTo>
                  <a:close/>
                </a:path>
                <a:path w="2275204" h="1193800" fill="norm" stroke="1" extrusionOk="0">
                  <a:moveTo>
                    <a:pt x="2092782" y="190500"/>
                  </a:moveTo>
                  <a:lnTo>
                    <a:pt x="1819808" y="190500"/>
                  </a:lnTo>
                  <a:lnTo>
                    <a:pt x="1819808" y="457200"/>
                  </a:lnTo>
                  <a:lnTo>
                    <a:pt x="2092782" y="457200"/>
                  </a:lnTo>
                  <a:lnTo>
                    <a:pt x="2092782" y="190500"/>
                  </a:lnTo>
                  <a:close/>
                </a:path>
                <a:path w="2275204" h="1193800" fill="norm" stroke="1" extrusionOk="0">
                  <a:moveTo>
                    <a:pt x="2183765" y="736600"/>
                  </a:moveTo>
                  <a:lnTo>
                    <a:pt x="2092782" y="736600"/>
                  </a:lnTo>
                  <a:lnTo>
                    <a:pt x="2092782" y="825500"/>
                  </a:lnTo>
                  <a:lnTo>
                    <a:pt x="2183765" y="825500"/>
                  </a:lnTo>
                  <a:lnTo>
                    <a:pt x="2183765" y="736600"/>
                  </a:lnTo>
                  <a:close/>
                </a:path>
                <a:path w="2275204" h="1193800" fill="norm" stroke="1" extrusionOk="0">
                  <a:moveTo>
                    <a:pt x="2274760" y="825957"/>
                  </a:moveTo>
                  <a:lnTo>
                    <a:pt x="2183765" y="825957"/>
                  </a:lnTo>
                  <a:lnTo>
                    <a:pt x="2183765" y="914857"/>
                  </a:lnTo>
                  <a:lnTo>
                    <a:pt x="2001786" y="914857"/>
                  </a:lnTo>
                  <a:lnTo>
                    <a:pt x="2001786" y="1003757"/>
                  </a:lnTo>
                  <a:lnTo>
                    <a:pt x="2274760" y="1003757"/>
                  </a:lnTo>
                  <a:lnTo>
                    <a:pt x="2274760" y="914857"/>
                  </a:lnTo>
                  <a:lnTo>
                    <a:pt x="2274760" y="825957"/>
                  </a:lnTo>
                  <a:close/>
                </a:path>
                <a:path w="2275204" h="1193800" fill="norm" stroke="1" extrusionOk="0">
                  <a:moveTo>
                    <a:pt x="2274760" y="457"/>
                  </a:moveTo>
                  <a:lnTo>
                    <a:pt x="1637830" y="457"/>
                  </a:lnTo>
                  <a:lnTo>
                    <a:pt x="1637830" y="102057"/>
                  </a:lnTo>
                  <a:lnTo>
                    <a:pt x="1637830" y="546557"/>
                  </a:lnTo>
                  <a:lnTo>
                    <a:pt x="1637830" y="648157"/>
                  </a:lnTo>
                  <a:lnTo>
                    <a:pt x="2274760" y="648157"/>
                  </a:lnTo>
                  <a:lnTo>
                    <a:pt x="2274760" y="546557"/>
                  </a:lnTo>
                  <a:lnTo>
                    <a:pt x="1728812" y="546557"/>
                  </a:lnTo>
                  <a:lnTo>
                    <a:pt x="1728812" y="102057"/>
                  </a:lnTo>
                  <a:lnTo>
                    <a:pt x="2183765" y="102057"/>
                  </a:lnTo>
                  <a:lnTo>
                    <a:pt x="2183765" y="546100"/>
                  </a:lnTo>
                  <a:lnTo>
                    <a:pt x="2274760" y="546100"/>
                  </a:lnTo>
                  <a:lnTo>
                    <a:pt x="2274760" y="102057"/>
                  </a:lnTo>
                  <a:lnTo>
                    <a:pt x="2274760" y="101600"/>
                  </a:lnTo>
                  <a:lnTo>
                    <a:pt x="2274760" y="4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" name="object 6" descr=""/>
          <p:cNvSpPr txBox="1"/>
          <p:nvPr/>
        </p:nvSpPr>
        <p:spPr bwMode="auto">
          <a:xfrm>
            <a:off x="1751545" y="4266133"/>
            <a:ext cx="2303145" cy="386080"/>
          </a:xfrm>
          <a:prstGeom prst="rect">
            <a:avLst/>
          </a:prstGeom>
        </p:spPr>
        <p:txBody>
          <a:bodyPr vert="horz" wrap="square" lIns="36000" tIns="13970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/>
            </a:pPr>
            <a:r>
              <a:rPr sz="2350" b="1" u="sng" spc="200">
                <a:solidFill>
                  <a:srgbClr val="FFFFFF"/>
                </a:solidFill>
                <a:latin typeface="Calibri"/>
                <a:cs typeface="Calibri"/>
                <a:hlinkClick r:id="rId3" tooltip="http://WWW.STAN.SU/"/>
              </a:rPr>
              <a:t>WWW.STAN.SU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 bwMode="auto">
          <a:xfrm>
            <a:off x="1742097" y="4043908"/>
            <a:ext cx="2310765" cy="266700"/>
          </a:xfrm>
          <a:prstGeom prst="rect">
            <a:avLst/>
          </a:prstGeom>
        </p:spPr>
        <p:txBody>
          <a:bodyPr vert="horz" wrap="square" lIns="36000" tIns="16510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/>
            </a:pPr>
            <a:r>
              <a:rPr sz="1550" spc="60">
                <a:solidFill>
                  <a:srgbClr val="FFFFFF"/>
                </a:solidFill>
                <a:latin typeface="Tahoma"/>
                <a:cs typeface="Tahoma"/>
              </a:rPr>
              <a:t>больше</a:t>
            </a:r>
            <a:r>
              <a:rPr sz="155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spc="50">
                <a:solidFill>
                  <a:srgbClr val="FFFFFF"/>
                </a:solidFill>
                <a:latin typeface="Tahoma"/>
                <a:cs typeface="Tahoma"/>
              </a:rPr>
              <a:t>информации</a:t>
            </a:r>
            <a:r>
              <a:rPr sz="155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spc="25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endParaRPr sz="155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190"/>
            <a:ext cx="10691812" cy="611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Liberation Sans"/>
        <a:cs typeface="Liberation Sans"/>
      </a:majorFont>
      <a:minorFont>
        <a:latin typeface="Calibri"/>
        <a:ea typeface="Liberation Sans"/>
        <a:cs typeface="Liberation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r7-office/2025.3.2.1000</Application>
  <DocSecurity>0</DocSecurity>
  <PresentationFormat>On-screen Show (4:3)</PresentationFormat>
  <Paragraphs>0</Paragraphs>
  <Slides>26</Slides>
  <Notes>26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весенняя подборка.cdr</dc:title>
  <dc:subject/>
  <dc:creator>Шепелюк Наталия</dc:creator>
  <cp:keywords/>
  <dc:description/>
  <dc:identifier/>
  <dc:language/>
  <cp:lastModifiedBy>Мизякина Ксения 110</cp:lastModifiedBy>
  <cp:revision>1</cp:revision>
  <dcterms:created xsi:type="dcterms:W3CDTF">2026-03-11T08:18:20Z</dcterms:created>
  <dcterms:modified xsi:type="dcterms:W3CDTF">2026-03-11T08:39:01Z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2026-03-11T00:00:00Z</vt:filetime>
  </property>
  <property fmtid="{D5CDD505-2E9C-101B-9397-08002B2CF9AE}" pid="3" name="Creator">
    <vt:lpwstr>CorelDRAW 2022</vt:lpwstr>
  </property>
  <property fmtid="{D5CDD505-2E9C-101B-9397-08002B2CF9AE}" pid="4" name="LastSaved">
    <vt:filetime>2026-03-11T00:00:00Z</vt:filetime>
  </property>
  <property fmtid="{D5CDD505-2E9C-101B-9397-08002B2CF9AE}" pid="5" name="Producer">
    <vt:lpwstr>3-Heights(TM) PDF Security Shell 4.8.25.2 (http://www.pdf-tools.com)</vt:lpwstr>
  </property>
</Properties>
</file>