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bin" ContentType="application/vnd.openxmlformats-officedocument.presentationml.printerSettings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33413700" cy="191262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printerSettings" Target="printerSettings/printerSettings1.bin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tags" Target="tags/tag1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9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1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1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1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1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14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15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16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17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18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19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2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2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2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2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24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25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26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4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5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6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7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ОСЕНЬ-ПРЕЗА_8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19126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27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0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2025-09-16T10:55:30Z</dcterms:modified>
</cp:coreProperties>
</file>