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6489700"/>
  <p:notesSz cx="10693400" cy="648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buNone/>
        <a:defRPr sz="2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rtl="0" eaLnBrk="1" latinLnBrk="0" hangingPunct="1"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</p:bodyStyle>
    <p:otherStyle>
      <a:lvl1pPr algn="l" defTabSz="914400" rtl="0" eaLnBrk="1" latinLnBrk="0" hangingPunct="1">
        <a:defRPr sz="2400">
          <a:solidFill>
            <a:schemeClr val="tx1"/>
          </a:solidFill>
          <a:latin typeface="+mn-lt"/>
          <a:ea typeface="+mn-ea"/>
          <a:cs typeface="+mn-cs"/>
        </a:defRPr>
      </a:lvl1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0" y="-2840"/>
            <a:ext cx="10696408" cy="6485674"/>
          </a:xfrm>
          <a:prstGeom prst="rect">
            <a:avLst/>
          </a:prstGeom>
        </p:spPr>
      </p:pic>
      <p:sp>
        <p:nvSpPr>
          <p:cNvPr id="2" name="Freeform: Shape 7"/>
          <p:cNvSpPr/>
          <p:nvPr/>
        </p:nvSpPr>
        <p:spPr>
          <a:xfrm>
            <a:off x="797064" y="1971226"/>
            <a:ext cx="433886" cy="337089"/>
          </a:xfrm>
          <a:custGeom>
            <a:avLst/>
            <a:gdLst/>
            <a:ahLst/>
            <a:cxnLst/>
            <a:rect l="l" t="t" r="r" b="b"/>
            <a:pathLst>
              <a:path w="433886" h="337089">
                <a:moveTo>
                  <a:pt x="433886" y="337089"/>
                </a:moveTo>
                <a:lnTo>
                  <a:pt x="433886" y="0"/>
                </a:lnTo>
                <a:lnTo>
                  <a:pt x="362131" y="0"/>
                </a:lnTo>
                <a:lnTo>
                  <a:pt x="362131" y="272081"/>
                </a:lnTo>
                <a:lnTo>
                  <a:pt x="253300" y="272081"/>
                </a:lnTo>
                <a:lnTo>
                  <a:pt x="253300" y="0"/>
                </a:lnTo>
                <a:lnTo>
                  <a:pt x="181066" y="0"/>
                </a:lnTo>
                <a:lnTo>
                  <a:pt x="181066" y="272081"/>
                </a:lnTo>
                <a:lnTo>
                  <a:pt x="72235" y="272081"/>
                </a:lnTo>
                <a:lnTo>
                  <a:pt x="72235" y="0"/>
                </a:lnTo>
                <a:lnTo>
                  <a:pt x="0" y="0"/>
                </a:lnTo>
                <a:lnTo>
                  <a:pt x="0" y="33708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8"/>
          <p:cNvSpPr/>
          <p:nvPr/>
        </p:nvSpPr>
        <p:spPr>
          <a:xfrm>
            <a:off x="1303182" y="1971226"/>
            <a:ext cx="240299" cy="337089"/>
          </a:xfrm>
          <a:custGeom>
            <a:avLst/>
            <a:gdLst/>
            <a:ahLst/>
            <a:cxnLst/>
            <a:rect l="l" t="t" r="r" b="b"/>
            <a:pathLst>
              <a:path w="240299" h="337089">
                <a:moveTo>
                  <a:pt x="0" y="0"/>
                </a:moveTo>
                <a:lnTo>
                  <a:pt x="0" y="337089"/>
                </a:lnTo>
                <a:lnTo>
                  <a:pt x="240299" y="337089"/>
                </a:lnTo>
                <a:lnTo>
                  <a:pt x="240299" y="273524"/>
                </a:lnTo>
                <a:lnTo>
                  <a:pt x="72233" y="273524"/>
                </a:lnTo>
                <a:lnTo>
                  <a:pt x="72233" y="198399"/>
                </a:lnTo>
                <a:lnTo>
                  <a:pt x="222962" y="198399"/>
                </a:lnTo>
                <a:lnTo>
                  <a:pt x="222962" y="135317"/>
                </a:lnTo>
                <a:lnTo>
                  <a:pt x="72233" y="135317"/>
                </a:lnTo>
                <a:lnTo>
                  <a:pt x="72233" y="63565"/>
                </a:lnTo>
                <a:lnTo>
                  <a:pt x="237408" y="63565"/>
                </a:lnTo>
                <a:lnTo>
                  <a:pt x="237408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: Shape 9"/>
          <p:cNvSpPr/>
          <p:nvPr/>
        </p:nvSpPr>
        <p:spPr>
          <a:xfrm>
            <a:off x="1600304" y="1971226"/>
            <a:ext cx="293270" cy="337089"/>
          </a:xfrm>
          <a:custGeom>
            <a:avLst/>
            <a:gdLst/>
            <a:ahLst/>
            <a:cxnLst/>
            <a:rect l="l" t="t" r="r" b="b"/>
            <a:pathLst>
              <a:path w="293270" h="337089">
                <a:moveTo>
                  <a:pt x="72233" y="337089"/>
                </a:moveTo>
                <a:lnTo>
                  <a:pt x="72233" y="65008"/>
                </a:lnTo>
                <a:lnTo>
                  <a:pt x="221518" y="65008"/>
                </a:lnTo>
                <a:lnTo>
                  <a:pt x="221518" y="337089"/>
                </a:lnTo>
                <a:lnTo>
                  <a:pt x="293270" y="337089"/>
                </a:lnTo>
                <a:lnTo>
                  <a:pt x="293270" y="0"/>
                </a:lnTo>
                <a:lnTo>
                  <a:pt x="0" y="0"/>
                </a:lnTo>
                <a:lnTo>
                  <a:pt x="0" y="33708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: Shape 10"/>
          <p:cNvSpPr/>
          <p:nvPr/>
        </p:nvSpPr>
        <p:spPr>
          <a:xfrm>
            <a:off x="1947028" y="1964484"/>
            <a:ext cx="358274" cy="350574"/>
          </a:xfrm>
          <a:custGeom>
            <a:avLst/>
            <a:gdLst/>
            <a:ahLst/>
            <a:cxnLst/>
            <a:rect l="l" t="t" r="r" b="b"/>
            <a:pathLst>
              <a:path w="358274" h="350574">
                <a:moveTo>
                  <a:pt x="0" y="175286"/>
                </a:moveTo>
                <a:cubicBezTo>
                  <a:pt x="0" y="266781"/>
                  <a:pt x="59712" y="350574"/>
                  <a:pt x="179138" y="350574"/>
                </a:cubicBezTo>
                <a:cubicBezTo>
                  <a:pt x="298561" y="350574"/>
                  <a:pt x="358274" y="266781"/>
                  <a:pt x="358274" y="175286"/>
                </a:cubicBezTo>
                <a:cubicBezTo>
                  <a:pt x="358274" y="83789"/>
                  <a:pt x="298561" y="0"/>
                  <a:pt x="179138" y="0"/>
                </a:cubicBezTo>
                <a:cubicBezTo>
                  <a:pt x="59712" y="0"/>
                  <a:pt x="0" y="83789"/>
                  <a:pt x="0" y="175286"/>
                </a:cubicBezTo>
                <a:moveTo>
                  <a:pt x="284119" y="175286"/>
                </a:moveTo>
                <a:cubicBezTo>
                  <a:pt x="284119" y="234518"/>
                  <a:pt x="248964" y="283636"/>
                  <a:pt x="179138" y="283636"/>
                </a:cubicBezTo>
                <a:cubicBezTo>
                  <a:pt x="108831" y="283636"/>
                  <a:pt x="73676" y="234518"/>
                  <a:pt x="73676" y="175286"/>
                </a:cubicBezTo>
                <a:cubicBezTo>
                  <a:pt x="73676" y="116056"/>
                  <a:pt x="108831" y="66937"/>
                  <a:pt x="179138" y="66937"/>
                </a:cubicBezTo>
                <a:cubicBezTo>
                  <a:pt x="248964" y="66937"/>
                  <a:pt x="284119" y="116056"/>
                  <a:pt x="284119" y="17528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: Shape 11"/>
          <p:cNvSpPr/>
          <p:nvPr/>
        </p:nvSpPr>
        <p:spPr>
          <a:xfrm>
            <a:off x="2318306" y="1971226"/>
            <a:ext cx="278819" cy="337089"/>
          </a:xfrm>
          <a:custGeom>
            <a:avLst/>
            <a:gdLst/>
            <a:ahLst/>
            <a:cxnLst/>
            <a:rect l="l" t="t" r="r" b="b"/>
            <a:pathLst>
              <a:path w="278819" h="337089">
                <a:moveTo>
                  <a:pt x="0" y="0"/>
                </a:moveTo>
                <a:lnTo>
                  <a:pt x="0" y="65008"/>
                </a:lnTo>
                <a:lnTo>
                  <a:pt x="103536" y="65008"/>
                </a:lnTo>
                <a:lnTo>
                  <a:pt x="103536" y="337089"/>
                </a:lnTo>
                <a:lnTo>
                  <a:pt x="175287" y="337089"/>
                </a:lnTo>
                <a:lnTo>
                  <a:pt x="175287" y="65008"/>
                </a:lnTo>
                <a:lnTo>
                  <a:pt x="278819" y="65008"/>
                </a:lnTo>
                <a:lnTo>
                  <a:pt x="278819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2"/>
          <p:cNvSpPr/>
          <p:nvPr/>
        </p:nvSpPr>
        <p:spPr>
          <a:xfrm>
            <a:off x="2746408" y="1971226"/>
            <a:ext cx="336611" cy="410285"/>
          </a:xfrm>
          <a:custGeom>
            <a:avLst/>
            <a:gdLst/>
            <a:ahLst/>
            <a:cxnLst/>
            <a:rect l="l" t="t" r="r" b="b"/>
            <a:pathLst>
              <a:path w="336611" h="410285">
                <a:moveTo>
                  <a:pt x="336611" y="410285"/>
                </a:moveTo>
                <a:lnTo>
                  <a:pt x="336611" y="272081"/>
                </a:lnTo>
                <a:lnTo>
                  <a:pt x="293752" y="272081"/>
                </a:lnTo>
                <a:lnTo>
                  <a:pt x="293752" y="0"/>
                </a:lnTo>
                <a:lnTo>
                  <a:pt x="221518" y="0"/>
                </a:lnTo>
                <a:lnTo>
                  <a:pt x="221518" y="272081"/>
                </a:lnTo>
                <a:lnTo>
                  <a:pt x="72233" y="272081"/>
                </a:lnTo>
                <a:lnTo>
                  <a:pt x="72233" y="0"/>
                </a:lnTo>
                <a:lnTo>
                  <a:pt x="0" y="0"/>
                </a:lnTo>
                <a:lnTo>
                  <a:pt x="0" y="337089"/>
                </a:lnTo>
                <a:lnTo>
                  <a:pt x="273044" y="337089"/>
                </a:lnTo>
                <a:lnTo>
                  <a:pt x="273044" y="4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46B17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: Shape 13"/>
          <p:cNvSpPr/>
          <p:nvPr/>
        </p:nvSpPr>
        <p:spPr>
          <a:xfrm>
            <a:off x="3133580" y="1971226"/>
            <a:ext cx="277380" cy="337089"/>
          </a:xfrm>
          <a:custGeom>
            <a:avLst/>
            <a:gdLst/>
            <a:ahLst/>
            <a:cxnLst/>
            <a:rect l="l" t="t" r="r" b="b"/>
            <a:pathLst>
              <a:path w="277380" h="337089">
                <a:moveTo>
                  <a:pt x="0" y="0"/>
                </a:moveTo>
                <a:lnTo>
                  <a:pt x="0" y="337089"/>
                </a:lnTo>
                <a:lnTo>
                  <a:pt x="144950" y="337089"/>
                </a:lnTo>
                <a:cubicBezTo>
                  <a:pt x="203699" y="337089"/>
                  <a:pt x="277380" y="319273"/>
                  <a:pt x="277380" y="242704"/>
                </a:cubicBezTo>
                <a:cubicBezTo>
                  <a:pt x="277380" y="193103"/>
                  <a:pt x="246077" y="168544"/>
                  <a:pt x="212850" y="158915"/>
                </a:cubicBezTo>
                <a:cubicBezTo>
                  <a:pt x="242708" y="148798"/>
                  <a:pt x="263894" y="124721"/>
                  <a:pt x="263894" y="85233"/>
                </a:cubicBezTo>
                <a:cubicBezTo>
                  <a:pt x="263894" y="27446"/>
                  <a:pt x="219110" y="0"/>
                  <a:pt x="147359" y="0"/>
                </a:cubicBezTo>
                <a:moveTo>
                  <a:pt x="205145" y="235001"/>
                </a:moveTo>
                <a:cubicBezTo>
                  <a:pt x="205145" y="271598"/>
                  <a:pt x="176253" y="278341"/>
                  <a:pt x="143986" y="278341"/>
                </a:cubicBezTo>
                <a:lnTo>
                  <a:pt x="71754" y="278341"/>
                </a:lnTo>
                <a:lnTo>
                  <a:pt x="71754" y="191660"/>
                </a:lnTo>
                <a:lnTo>
                  <a:pt x="147841" y="191660"/>
                </a:lnTo>
                <a:cubicBezTo>
                  <a:pt x="176734" y="191660"/>
                  <a:pt x="205145" y="199364"/>
                  <a:pt x="205145" y="235001"/>
                </a:cubicBezTo>
                <a:moveTo>
                  <a:pt x="192143" y="97754"/>
                </a:moveTo>
                <a:cubicBezTo>
                  <a:pt x="192143" y="123760"/>
                  <a:pt x="172399" y="136281"/>
                  <a:pt x="144950" y="136281"/>
                </a:cubicBezTo>
                <a:lnTo>
                  <a:pt x="72233" y="136281"/>
                </a:lnTo>
                <a:lnTo>
                  <a:pt x="72233" y="59230"/>
                </a:lnTo>
                <a:lnTo>
                  <a:pt x="141098" y="59230"/>
                </a:lnTo>
                <a:cubicBezTo>
                  <a:pt x="172878" y="59230"/>
                  <a:pt x="192143" y="71268"/>
                  <a:pt x="192143" y="977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46B17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: Shape 14"/>
          <p:cNvSpPr/>
          <p:nvPr/>
        </p:nvSpPr>
        <p:spPr>
          <a:xfrm>
            <a:off x="3464410" y="1971226"/>
            <a:ext cx="240299" cy="337089"/>
          </a:xfrm>
          <a:custGeom>
            <a:avLst/>
            <a:gdLst/>
            <a:ahLst/>
            <a:cxnLst/>
            <a:rect l="l" t="t" r="r" b="b"/>
            <a:pathLst>
              <a:path w="240299" h="337089">
                <a:moveTo>
                  <a:pt x="0" y="0"/>
                </a:moveTo>
                <a:lnTo>
                  <a:pt x="0" y="337089"/>
                </a:lnTo>
                <a:lnTo>
                  <a:pt x="240299" y="337089"/>
                </a:lnTo>
                <a:lnTo>
                  <a:pt x="240299" y="273524"/>
                </a:lnTo>
                <a:lnTo>
                  <a:pt x="72233" y="273524"/>
                </a:lnTo>
                <a:lnTo>
                  <a:pt x="72233" y="198399"/>
                </a:lnTo>
                <a:lnTo>
                  <a:pt x="222962" y="198399"/>
                </a:lnTo>
                <a:lnTo>
                  <a:pt x="222962" y="135317"/>
                </a:lnTo>
                <a:lnTo>
                  <a:pt x="72233" y="135317"/>
                </a:lnTo>
                <a:lnTo>
                  <a:pt x="72233" y="63565"/>
                </a:lnTo>
                <a:lnTo>
                  <a:pt x="237408" y="63565"/>
                </a:lnTo>
                <a:lnTo>
                  <a:pt x="237408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46B17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5"/>
          <p:cNvSpPr/>
          <p:nvPr/>
        </p:nvSpPr>
        <p:spPr>
          <a:xfrm>
            <a:off x="3731677" y="1971226"/>
            <a:ext cx="278819" cy="337089"/>
          </a:xfrm>
          <a:custGeom>
            <a:avLst/>
            <a:gdLst/>
            <a:ahLst/>
            <a:cxnLst/>
            <a:rect l="l" t="t" r="r" b="b"/>
            <a:pathLst>
              <a:path w="278819" h="337089">
                <a:moveTo>
                  <a:pt x="0" y="0"/>
                </a:moveTo>
                <a:lnTo>
                  <a:pt x="0" y="65008"/>
                </a:lnTo>
                <a:lnTo>
                  <a:pt x="103535" y="65008"/>
                </a:lnTo>
                <a:lnTo>
                  <a:pt x="103535" y="337089"/>
                </a:lnTo>
                <a:lnTo>
                  <a:pt x="175286" y="337089"/>
                </a:lnTo>
                <a:lnTo>
                  <a:pt x="175286" y="65008"/>
                </a:lnTo>
                <a:lnTo>
                  <a:pt x="278819" y="65008"/>
                </a:lnTo>
                <a:lnTo>
                  <a:pt x="278819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46B17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6"/>
          <p:cNvSpPr/>
          <p:nvPr/>
        </p:nvSpPr>
        <p:spPr>
          <a:xfrm>
            <a:off x="3980159" y="1971226"/>
            <a:ext cx="352983" cy="337089"/>
          </a:xfrm>
          <a:custGeom>
            <a:avLst/>
            <a:gdLst/>
            <a:ahLst/>
            <a:cxnLst/>
            <a:rect l="l" t="t" r="r" b="b"/>
            <a:pathLst>
              <a:path w="352983" h="337089">
                <a:moveTo>
                  <a:pt x="74642" y="337089"/>
                </a:moveTo>
                <a:lnTo>
                  <a:pt x="99684" y="274006"/>
                </a:lnTo>
                <a:lnTo>
                  <a:pt x="253782" y="274006"/>
                </a:lnTo>
                <a:lnTo>
                  <a:pt x="278341" y="337089"/>
                </a:lnTo>
                <a:lnTo>
                  <a:pt x="352983" y="337089"/>
                </a:lnTo>
                <a:lnTo>
                  <a:pt x="215737" y="0"/>
                </a:lnTo>
                <a:lnTo>
                  <a:pt x="137724" y="0"/>
                </a:lnTo>
                <a:lnTo>
                  <a:pt x="0" y="337089"/>
                </a:lnTo>
                <a:moveTo>
                  <a:pt x="169028" y="93420"/>
                </a:moveTo>
                <a:cubicBezTo>
                  <a:pt x="171918" y="86680"/>
                  <a:pt x="174326" y="79937"/>
                  <a:pt x="176731" y="66934"/>
                </a:cubicBezTo>
                <a:cubicBezTo>
                  <a:pt x="179139" y="79937"/>
                  <a:pt x="181547" y="86680"/>
                  <a:pt x="183956" y="93420"/>
                </a:cubicBezTo>
                <a:lnTo>
                  <a:pt x="231148" y="214293"/>
                </a:lnTo>
                <a:lnTo>
                  <a:pt x="122317" y="21429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46B17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7" descr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99" y="3600322"/>
            <a:ext cx="2921017" cy="2274315"/>
          </a:xfrm>
          <a:prstGeom prst="rect">
            <a:avLst/>
          </a:prstGeom>
        </p:spPr>
      </p:pic>
      <p:sp>
        <p:nvSpPr>
          <p:cNvPr id="13" name="Freeform: Shape 18"/>
          <p:cNvSpPr/>
          <p:nvPr/>
        </p:nvSpPr>
        <p:spPr>
          <a:xfrm>
            <a:off x="1604095" y="774255"/>
            <a:ext cx="177760" cy="228117"/>
          </a:xfrm>
          <a:custGeom>
            <a:avLst/>
            <a:gdLst/>
            <a:ahLst/>
            <a:cxnLst/>
            <a:rect l="l" t="t" r="r" b="b"/>
            <a:pathLst>
              <a:path w="177760" h="228117">
                <a:moveTo>
                  <a:pt x="37998" y="220831"/>
                </a:moveTo>
                <a:cubicBezTo>
                  <a:pt x="21992" y="215971"/>
                  <a:pt x="9324" y="209531"/>
                  <a:pt x="0" y="201502"/>
                </a:cubicBezTo>
                <a:lnTo>
                  <a:pt x="14310" y="169502"/>
                </a:lnTo>
                <a:cubicBezTo>
                  <a:pt x="23425" y="176683"/>
                  <a:pt x="34603" y="182544"/>
                  <a:pt x="47854" y="187088"/>
                </a:cubicBezTo>
                <a:cubicBezTo>
                  <a:pt x="61105" y="191631"/>
                  <a:pt x="74411" y="193899"/>
                  <a:pt x="87764" y="193899"/>
                </a:cubicBezTo>
                <a:cubicBezTo>
                  <a:pt x="104302" y="193899"/>
                  <a:pt x="116650" y="191260"/>
                  <a:pt x="124811" y="185976"/>
                </a:cubicBezTo>
                <a:cubicBezTo>
                  <a:pt x="132972" y="180698"/>
                  <a:pt x="137052" y="173728"/>
                  <a:pt x="137052" y="165067"/>
                </a:cubicBezTo>
                <a:cubicBezTo>
                  <a:pt x="137052" y="158731"/>
                  <a:pt x="134769" y="153499"/>
                  <a:pt x="130215" y="149385"/>
                </a:cubicBezTo>
                <a:cubicBezTo>
                  <a:pt x="125657" y="145264"/>
                  <a:pt x="119884" y="142048"/>
                  <a:pt x="112885" y="139722"/>
                </a:cubicBezTo>
                <a:cubicBezTo>
                  <a:pt x="105893" y="137401"/>
                  <a:pt x="96353" y="134762"/>
                  <a:pt x="84265" y="131799"/>
                </a:cubicBezTo>
                <a:cubicBezTo>
                  <a:pt x="67302" y="127788"/>
                  <a:pt x="53582" y="123775"/>
                  <a:pt x="43088" y="119757"/>
                </a:cubicBezTo>
                <a:cubicBezTo>
                  <a:pt x="32594" y="115750"/>
                  <a:pt x="23580" y="109465"/>
                  <a:pt x="16056" y="100907"/>
                </a:cubicBezTo>
                <a:cubicBezTo>
                  <a:pt x="8531" y="92354"/>
                  <a:pt x="4770" y="80791"/>
                  <a:pt x="4770" y="66218"/>
                </a:cubicBezTo>
                <a:cubicBezTo>
                  <a:pt x="4770" y="53971"/>
                  <a:pt x="8107" y="42825"/>
                  <a:pt x="14785" y="32792"/>
                </a:cubicBezTo>
                <a:cubicBezTo>
                  <a:pt x="21466" y="22759"/>
                  <a:pt x="31529" y="14789"/>
                  <a:pt x="44999" y="8869"/>
                </a:cubicBezTo>
                <a:cubicBezTo>
                  <a:pt x="58456" y="2959"/>
                  <a:pt x="74937" y="0"/>
                  <a:pt x="94445" y="0"/>
                </a:cubicBezTo>
                <a:cubicBezTo>
                  <a:pt x="108007" y="0"/>
                  <a:pt x="121359" y="1687"/>
                  <a:pt x="134506" y="5068"/>
                </a:cubicBezTo>
                <a:cubicBezTo>
                  <a:pt x="147653" y="8449"/>
                  <a:pt x="158997" y="13309"/>
                  <a:pt x="168534" y="19641"/>
                </a:cubicBezTo>
                <a:lnTo>
                  <a:pt x="155494" y="51642"/>
                </a:lnTo>
                <a:cubicBezTo>
                  <a:pt x="145746" y="45943"/>
                  <a:pt x="135568" y="41612"/>
                  <a:pt x="124970" y="38652"/>
                </a:cubicBezTo>
                <a:cubicBezTo>
                  <a:pt x="114368" y="35697"/>
                  <a:pt x="104086" y="34217"/>
                  <a:pt x="94122" y="34217"/>
                </a:cubicBezTo>
                <a:cubicBezTo>
                  <a:pt x="77796" y="34217"/>
                  <a:pt x="65664" y="36964"/>
                  <a:pt x="57718" y="42454"/>
                </a:cubicBezTo>
                <a:cubicBezTo>
                  <a:pt x="49770" y="47949"/>
                  <a:pt x="45792" y="55238"/>
                  <a:pt x="45792" y="64314"/>
                </a:cubicBezTo>
                <a:cubicBezTo>
                  <a:pt x="45792" y="70654"/>
                  <a:pt x="48070" y="75830"/>
                  <a:pt x="52628" y="79841"/>
                </a:cubicBezTo>
                <a:cubicBezTo>
                  <a:pt x="57182" y="83854"/>
                  <a:pt x="62963" y="87026"/>
                  <a:pt x="69955" y="89348"/>
                </a:cubicBezTo>
                <a:cubicBezTo>
                  <a:pt x="76950" y="91669"/>
                  <a:pt x="86493" y="94312"/>
                  <a:pt x="98578" y="97264"/>
                </a:cubicBezTo>
                <a:cubicBezTo>
                  <a:pt x="115114" y="101066"/>
                  <a:pt x="128678" y="105026"/>
                  <a:pt x="139277" y="109147"/>
                </a:cubicBezTo>
                <a:cubicBezTo>
                  <a:pt x="149879" y="113266"/>
                  <a:pt x="158940" y="119552"/>
                  <a:pt x="166467" y="127998"/>
                </a:cubicBezTo>
                <a:cubicBezTo>
                  <a:pt x="173991" y="136447"/>
                  <a:pt x="177760" y="147856"/>
                  <a:pt x="177760" y="162216"/>
                </a:cubicBezTo>
                <a:cubicBezTo>
                  <a:pt x="177760" y="174466"/>
                  <a:pt x="174416" y="185554"/>
                  <a:pt x="167741" y="195483"/>
                </a:cubicBezTo>
                <a:cubicBezTo>
                  <a:pt x="161067" y="205416"/>
                  <a:pt x="150936" y="213335"/>
                  <a:pt x="137372" y="219246"/>
                </a:cubicBezTo>
                <a:cubicBezTo>
                  <a:pt x="123800" y="225158"/>
                  <a:pt x="107269" y="228117"/>
                  <a:pt x="87764" y="228117"/>
                </a:cubicBezTo>
                <a:cubicBezTo>
                  <a:pt x="70592" y="228117"/>
                  <a:pt x="54004" y="225688"/>
                  <a:pt x="37998" y="220831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9"/>
          <p:cNvSpPr/>
          <p:nvPr/>
        </p:nvSpPr>
        <p:spPr>
          <a:xfrm>
            <a:off x="1930989" y="777423"/>
            <a:ext cx="188892" cy="221778"/>
          </a:xfrm>
          <a:custGeom>
            <a:avLst/>
            <a:gdLst/>
            <a:ahLst/>
            <a:cxnLst/>
            <a:rect l="l" t="t" r="r" b="b"/>
            <a:pathLst>
              <a:path w="188892" h="221778">
                <a:moveTo>
                  <a:pt x="73775" y="34852"/>
                </a:moveTo>
                <a:lnTo>
                  <a:pt x="0" y="34852"/>
                </a:lnTo>
                <a:lnTo>
                  <a:pt x="0" y="0"/>
                </a:lnTo>
                <a:lnTo>
                  <a:pt x="188892" y="0"/>
                </a:lnTo>
                <a:lnTo>
                  <a:pt x="188892" y="34852"/>
                </a:lnTo>
                <a:lnTo>
                  <a:pt x="115114" y="34852"/>
                </a:lnTo>
                <a:lnTo>
                  <a:pt x="115114" y="221778"/>
                </a:lnTo>
                <a:lnTo>
                  <a:pt x="73775" y="221778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20"/>
          <p:cNvSpPr/>
          <p:nvPr/>
        </p:nvSpPr>
        <p:spPr>
          <a:xfrm>
            <a:off x="2248344" y="777423"/>
            <a:ext cx="241354" cy="221778"/>
          </a:xfrm>
          <a:custGeom>
            <a:avLst/>
            <a:gdLst/>
            <a:ahLst/>
            <a:cxnLst/>
            <a:rect l="l" t="t" r="r" b="b"/>
            <a:pathLst>
              <a:path w="241354" h="221778">
                <a:moveTo>
                  <a:pt x="175845" y="170452"/>
                </a:moveTo>
                <a:lnTo>
                  <a:pt x="64547" y="170452"/>
                </a:lnTo>
                <a:lnTo>
                  <a:pt x="42605" y="221778"/>
                </a:lnTo>
                <a:lnTo>
                  <a:pt x="0" y="221778"/>
                </a:lnTo>
                <a:lnTo>
                  <a:pt x="100166" y="0"/>
                </a:lnTo>
                <a:lnTo>
                  <a:pt x="140870" y="0"/>
                </a:lnTo>
                <a:lnTo>
                  <a:pt x="241354" y="221778"/>
                </a:lnTo>
                <a:lnTo>
                  <a:pt x="198110" y="221778"/>
                </a:lnTo>
                <a:moveTo>
                  <a:pt x="162172" y="138136"/>
                </a:moveTo>
                <a:lnTo>
                  <a:pt x="120200" y="41188"/>
                </a:lnTo>
                <a:lnTo>
                  <a:pt x="78540" y="13813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21"/>
          <p:cNvSpPr/>
          <p:nvPr/>
        </p:nvSpPr>
        <p:spPr>
          <a:xfrm>
            <a:off x="2657911" y="777423"/>
            <a:ext cx="197788" cy="221778"/>
          </a:xfrm>
          <a:custGeom>
            <a:avLst/>
            <a:gdLst/>
            <a:ahLst/>
            <a:cxnLst/>
            <a:rect l="l" t="t" r="r" b="b"/>
            <a:pathLst>
              <a:path w="197788" h="221778">
                <a:moveTo>
                  <a:pt x="197788" y="0"/>
                </a:moveTo>
                <a:lnTo>
                  <a:pt x="197788" y="221778"/>
                </a:lnTo>
                <a:lnTo>
                  <a:pt x="163761" y="221778"/>
                </a:lnTo>
                <a:lnTo>
                  <a:pt x="41022" y="71603"/>
                </a:lnTo>
                <a:lnTo>
                  <a:pt x="41022" y="221778"/>
                </a:lnTo>
                <a:lnTo>
                  <a:pt x="0" y="221778"/>
                </a:lnTo>
                <a:lnTo>
                  <a:pt x="0" y="0"/>
                </a:lnTo>
                <a:lnTo>
                  <a:pt x="34020" y="0"/>
                </a:lnTo>
                <a:lnTo>
                  <a:pt x="156766" y="150177"/>
                </a:lnTo>
                <a:lnTo>
                  <a:pt x="156766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22"/>
          <p:cNvSpPr/>
          <p:nvPr/>
        </p:nvSpPr>
        <p:spPr>
          <a:xfrm>
            <a:off x="920753" y="572767"/>
            <a:ext cx="117857" cy="117428"/>
          </a:xfrm>
          <a:custGeom>
            <a:avLst/>
            <a:gdLst/>
            <a:ahLst/>
            <a:cxnLst/>
            <a:rect l="l" t="t" r="r" b="b"/>
            <a:pathLst>
              <a:path w="117857" h="117428">
                <a:moveTo>
                  <a:pt x="58925" y="117428"/>
                </a:moveTo>
                <a:cubicBezTo>
                  <a:pt x="91473" y="117428"/>
                  <a:pt x="117857" y="91140"/>
                  <a:pt x="117857" y="58712"/>
                </a:cubicBezTo>
                <a:cubicBezTo>
                  <a:pt x="117857" y="26286"/>
                  <a:pt x="91473" y="0"/>
                  <a:pt x="58925" y="0"/>
                </a:cubicBezTo>
                <a:cubicBezTo>
                  <a:pt x="26384" y="0"/>
                  <a:pt x="0" y="26286"/>
                  <a:pt x="0" y="58712"/>
                </a:cubicBezTo>
                <a:cubicBezTo>
                  <a:pt x="0" y="91140"/>
                  <a:pt x="26384" y="117428"/>
                  <a:pt x="58925" y="1174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: Shape 23"/>
          <p:cNvSpPr/>
          <p:nvPr/>
        </p:nvSpPr>
        <p:spPr>
          <a:xfrm>
            <a:off x="1222466" y="572767"/>
            <a:ext cx="117857" cy="117428"/>
          </a:xfrm>
          <a:custGeom>
            <a:avLst/>
            <a:gdLst/>
            <a:ahLst/>
            <a:cxnLst/>
            <a:rect l="l" t="t" r="r" b="b"/>
            <a:pathLst>
              <a:path w="117857" h="117428">
                <a:moveTo>
                  <a:pt x="58931" y="117428"/>
                </a:moveTo>
                <a:cubicBezTo>
                  <a:pt x="91479" y="117428"/>
                  <a:pt x="117857" y="91140"/>
                  <a:pt x="117857" y="58712"/>
                </a:cubicBezTo>
                <a:cubicBezTo>
                  <a:pt x="117857" y="26286"/>
                  <a:pt x="91479" y="0"/>
                  <a:pt x="58931" y="0"/>
                </a:cubicBezTo>
                <a:cubicBezTo>
                  <a:pt x="26384" y="0"/>
                  <a:pt x="0" y="26286"/>
                  <a:pt x="0" y="58712"/>
                </a:cubicBezTo>
                <a:cubicBezTo>
                  <a:pt x="0" y="91140"/>
                  <a:pt x="26384" y="117428"/>
                  <a:pt x="58931" y="1174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46B17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: Shape 24"/>
          <p:cNvSpPr/>
          <p:nvPr/>
        </p:nvSpPr>
        <p:spPr>
          <a:xfrm>
            <a:off x="797068" y="707786"/>
            <a:ext cx="384879" cy="361056"/>
          </a:xfrm>
          <a:custGeom>
            <a:avLst/>
            <a:gdLst/>
            <a:ahLst/>
            <a:cxnLst/>
            <a:rect l="l" t="t" r="r" b="b"/>
            <a:pathLst>
              <a:path w="384879" h="361056">
                <a:moveTo>
                  <a:pt x="279457" y="180538"/>
                </a:moveTo>
                <a:lnTo>
                  <a:pt x="181202" y="278437"/>
                </a:lnTo>
                <a:lnTo>
                  <a:pt x="181102" y="278339"/>
                </a:lnTo>
                <a:lnTo>
                  <a:pt x="82941" y="180538"/>
                </a:lnTo>
                <a:lnTo>
                  <a:pt x="181202" y="82640"/>
                </a:lnTo>
                <a:lnTo>
                  <a:pt x="203907" y="105298"/>
                </a:lnTo>
                <a:cubicBezTo>
                  <a:pt x="218473" y="119810"/>
                  <a:pt x="237575" y="127086"/>
                  <a:pt x="256712" y="127086"/>
                </a:cubicBezTo>
                <a:cubicBezTo>
                  <a:pt x="275824" y="127086"/>
                  <a:pt x="294927" y="119810"/>
                  <a:pt x="309528" y="105266"/>
                </a:cubicBezTo>
                <a:lnTo>
                  <a:pt x="219930" y="15997"/>
                </a:lnTo>
                <a:cubicBezTo>
                  <a:pt x="198518" y="-5332"/>
                  <a:pt x="163843" y="-5332"/>
                  <a:pt x="142434" y="15997"/>
                </a:cubicBezTo>
                <a:lnTo>
                  <a:pt x="16056" y="141950"/>
                </a:lnTo>
                <a:cubicBezTo>
                  <a:pt x="5353" y="152613"/>
                  <a:pt x="0" y="166578"/>
                  <a:pt x="0" y="180538"/>
                </a:cubicBezTo>
                <a:cubicBezTo>
                  <a:pt x="0" y="194499"/>
                  <a:pt x="5353" y="208464"/>
                  <a:pt x="16056" y="219131"/>
                </a:cubicBezTo>
                <a:lnTo>
                  <a:pt x="96598" y="299414"/>
                </a:lnTo>
                <a:lnTo>
                  <a:pt x="142434" y="345080"/>
                </a:lnTo>
                <a:cubicBezTo>
                  <a:pt x="163843" y="366381"/>
                  <a:pt x="198518" y="366381"/>
                  <a:pt x="219930" y="345080"/>
                </a:cubicBezTo>
                <a:lnTo>
                  <a:pt x="350495" y="214994"/>
                </a:lnTo>
                <a:lnTo>
                  <a:pt x="384879" y="180538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: Shape 25"/>
          <p:cNvSpPr/>
          <p:nvPr/>
        </p:nvSpPr>
        <p:spPr>
          <a:xfrm>
            <a:off x="1076529" y="707786"/>
            <a:ext cx="384811" cy="361056"/>
          </a:xfrm>
          <a:custGeom>
            <a:avLst/>
            <a:gdLst/>
            <a:ahLst/>
            <a:cxnLst/>
            <a:rect l="l" t="t" r="r" b="b"/>
            <a:pathLst>
              <a:path w="384811" h="361056">
                <a:moveTo>
                  <a:pt x="368787" y="141950"/>
                </a:moveTo>
                <a:lnTo>
                  <a:pt x="242370" y="15997"/>
                </a:lnTo>
                <a:cubicBezTo>
                  <a:pt x="220996" y="-5332"/>
                  <a:pt x="186292" y="-5332"/>
                  <a:pt x="164912" y="15997"/>
                </a:cubicBezTo>
                <a:lnTo>
                  <a:pt x="34351" y="146090"/>
                </a:lnTo>
                <a:lnTo>
                  <a:pt x="24480" y="156137"/>
                </a:lnTo>
                <a:lnTo>
                  <a:pt x="0" y="180538"/>
                </a:lnTo>
                <a:lnTo>
                  <a:pt x="105418" y="180538"/>
                </a:lnTo>
                <a:lnTo>
                  <a:pt x="161248" y="124887"/>
                </a:lnTo>
                <a:cubicBezTo>
                  <a:pt x="176363" y="111343"/>
                  <a:pt x="190699" y="97447"/>
                  <a:pt x="204260" y="83256"/>
                </a:cubicBezTo>
                <a:lnTo>
                  <a:pt x="301899" y="180538"/>
                </a:lnTo>
                <a:lnTo>
                  <a:pt x="203638" y="278437"/>
                </a:lnTo>
                <a:lnTo>
                  <a:pt x="181098" y="255944"/>
                </a:lnTo>
                <a:cubicBezTo>
                  <a:pt x="166503" y="241429"/>
                  <a:pt x="147394" y="234157"/>
                  <a:pt x="128322" y="234157"/>
                </a:cubicBezTo>
                <a:cubicBezTo>
                  <a:pt x="109209" y="234157"/>
                  <a:pt x="90140" y="241429"/>
                  <a:pt x="75575" y="255908"/>
                </a:cubicBezTo>
                <a:lnTo>
                  <a:pt x="93484" y="273750"/>
                </a:lnTo>
                <a:lnTo>
                  <a:pt x="93419" y="273847"/>
                </a:lnTo>
                <a:lnTo>
                  <a:pt x="164912" y="345080"/>
                </a:lnTo>
                <a:cubicBezTo>
                  <a:pt x="186292" y="366381"/>
                  <a:pt x="220996" y="366381"/>
                  <a:pt x="242370" y="345080"/>
                </a:cubicBezTo>
                <a:lnTo>
                  <a:pt x="368787" y="219131"/>
                </a:lnTo>
                <a:cubicBezTo>
                  <a:pt x="379487" y="208464"/>
                  <a:pt x="384811" y="194503"/>
                  <a:pt x="384811" y="180538"/>
                </a:cubicBezTo>
                <a:cubicBezTo>
                  <a:pt x="384811" y="166578"/>
                  <a:pt x="379487" y="152613"/>
                  <a:pt x="368787" y="14195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46B17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" y="-25"/>
            <a:ext cx="10692385" cy="6480046"/>
          </a:xfrm>
          <a:prstGeom prst="rect">
            <a:avLst/>
          </a:prstGeom>
        </p:spPr>
      </p:pic>
      <p:sp>
        <p:nvSpPr>
          <p:cNvPr id="2" name="Freeform: Shape 6"/>
          <p:cNvSpPr/>
          <p:nvPr/>
        </p:nvSpPr>
        <p:spPr>
          <a:xfrm>
            <a:off x="1787216" y="3882026"/>
            <a:ext cx="131389" cy="162493"/>
          </a:xfrm>
          <a:custGeom>
            <a:avLst/>
            <a:gdLst/>
            <a:ahLst/>
            <a:cxnLst/>
            <a:rect l="l" t="t" r="r" b="b"/>
            <a:pathLst>
              <a:path w="131389" h="162493">
                <a:moveTo>
                  <a:pt x="0" y="0"/>
                </a:moveTo>
                <a:lnTo>
                  <a:pt x="0" y="162493"/>
                </a:lnTo>
                <a:lnTo>
                  <a:pt x="34819" y="162493"/>
                </a:lnTo>
                <a:lnTo>
                  <a:pt x="34819" y="109101"/>
                </a:lnTo>
                <a:lnTo>
                  <a:pt x="61282" y="109101"/>
                </a:lnTo>
                <a:cubicBezTo>
                  <a:pt x="100515" y="109101"/>
                  <a:pt x="131389" y="96566"/>
                  <a:pt x="131389" y="54551"/>
                </a:cubicBezTo>
                <a:cubicBezTo>
                  <a:pt x="131389" y="12536"/>
                  <a:pt x="100515" y="0"/>
                  <a:pt x="61282" y="0"/>
                </a:cubicBezTo>
                <a:moveTo>
                  <a:pt x="95871" y="54551"/>
                </a:moveTo>
                <a:cubicBezTo>
                  <a:pt x="95871" y="73585"/>
                  <a:pt x="80783" y="78463"/>
                  <a:pt x="62909" y="78463"/>
                </a:cubicBezTo>
                <a:lnTo>
                  <a:pt x="34819" y="78463"/>
                </a:lnTo>
                <a:lnTo>
                  <a:pt x="34819" y="30639"/>
                </a:lnTo>
                <a:lnTo>
                  <a:pt x="62909" y="30639"/>
                </a:lnTo>
                <a:cubicBezTo>
                  <a:pt x="80783" y="30639"/>
                  <a:pt x="95871" y="35284"/>
                  <a:pt x="95871" y="54551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7"/>
          <p:cNvSpPr/>
          <p:nvPr/>
        </p:nvSpPr>
        <p:spPr>
          <a:xfrm>
            <a:off x="1910480" y="3882026"/>
            <a:ext cx="170158" cy="162493"/>
          </a:xfrm>
          <a:custGeom>
            <a:avLst/>
            <a:gdLst/>
            <a:ahLst/>
            <a:cxnLst/>
            <a:rect l="l" t="t" r="r" b="b"/>
            <a:pathLst>
              <a:path w="170158" h="162493">
                <a:moveTo>
                  <a:pt x="35982" y="162493"/>
                </a:moveTo>
                <a:lnTo>
                  <a:pt x="48052" y="132085"/>
                </a:lnTo>
                <a:lnTo>
                  <a:pt x="122335" y="132085"/>
                </a:lnTo>
                <a:lnTo>
                  <a:pt x="134175" y="162493"/>
                </a:lnTo>
                <a:lnTo>
                  <a:pt x="170158" y="162493"/>
                </a:lnTo>
                <a:lnTo>
                  <a:pt x="103997" y="0"/>
                </a:lnTo>
                <a:lnTo>
                  <a:pt x="66391" y="0"/>
                </a:lnTo>
                <a:lnTo>
                  <a:pt x="0" y="162493"/>
                </a:lnTo>
                <a:moveTo>
                  <a:pt x="81483" y="45032"/>
                </a:moveTo>
                <a:cubicBezTo>
                  <a:pt x="82876" y="41781"/>
                  <a:pt x="84034" y="38534"/>
                  <a:pt x="85194" y="32267"/>
                </a:cubicBezTo>
                <a:cubicBezTo>
                  <a:pt x="86357" y="38534"/>
                  <a:pt x="87516" y="41781"/>
                  <a:pt x="88678" y="45032"/>
                </a:cubicBezTo>
                <a:lnTo>
                  <a:pt x="111427" y="103299"/>
                </a:lnTo>
                <a:lnTo>
                  <a:pt x="58964" y="10329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: Shape 8"/>
          <p:cNvSpPr/>
          <p:nvPr/>
        </p:nvSpPr>
        <p:spPr>
          <a:xfrm>
            <a:off x="2098742" y="3882026"/>
            <a:ext cx="142530" cy="162493"/>
          </a:xfrm>
          <a:custGeom>
            <a:avLst/>
            <a:gdLst/>
            <a:ahLst/>
            <a:cxnLst/>
            <a:rect l="l" t="t" r="r" b="b"/>
            <a:pathLst>
              <a:path w="142530" h="162493">
                <a:moveTo>
                  <a:pt x="34819" y="162493"/>
                </a:moveTo>
                <a:lnTo>
                  <a:pt x="34819" y="78693"/>
                </a:lnTo>
                <a:cubicBezTo>
                  <a:pt x="34819" y="71266"/>
                  <a:pt x="34588" y="63141"/>
                  <a:pt x="34125" y="56409"/>
                </a:cubicBezTo>
                <a:lnTo>
                  <a:pt x="109800" y="162493"/>
                </a:lnTo>
                <a:lnTo>
                  <a:pt x="142530" y="162493"/>
                </a:lnTo>
                <a:lnTo>
                  <a:pt x="142530" y="0"/>
                </a:lnTo>
                <a:lnTo>
                  <a:pt x="107712" y="0"/>
                </a:lnTo>
                <a:lnTo>
                  <a:pt x="107712" y="83801"/>
                </a:lnTo>
                <a:cubicBezTo>
                  <a:pt x="107712" y="91228"/>
                  <a:pt x="107942" y="99353"/>
                  <a:pt x="108407" y="106085"/>
                </a:cubicBezTo>
                <a:lnTo>
                  <a:pt x="32731" y="0"/>
                </a:lnTo>
                <a:lnTo>
                  <a:pt x="0" y="0"/>
                </a:lnTo>
                <a:lnTo>
                  <a:pt x="0" y="16249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: Shape 9"/>
          <p:cNvSpPr/>
          <p:nvPr/>
        </p:nvSpPr>
        <p:spPr>
          <a:xfrm>
            <a:off x="2261699" y="3882026"/>
            <a:ext cx="134406" cy="162493"/>
          </a:xfrm>
          <a:custGeom>
            <a:avLst/>
            <a:gdLst/>
            <a:ahLst/>
            <a:cxnLst/>
            <a:rect l="l" t="t" r="r" b="b"/>
            <a:pathLst>
              <a:path w="134406" h="162493">
                <a:moveTo>
                  <a:pt x="0" y="0"/>
                </a:moveTo>
                <a:lnTo>
                  <a:pt x="0" y="31338"/>
                </a:lnTo>
                <a:lnTo>
                  <a:pt x="49911" y="31338"/>
                </a:lnTo>
                <a:lnTo>
                  <a:pt x="49911" y="162493"/>
                </a:lnTo>
                <a:lnTo>
                  <a:pt x="84499" y="162493"/>
                </a:lnTo>
                <a:lnTo>
                  <a:pt x="84499" y="31338"/>
                </a:lnTo>
                <a:lnTo>
                  <a:pt x="134406" y="31338"/>
                </a:lnTo>
                <a:lnTo>
                  <a:pt x="134406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: Shape 10"/>
          <p:cNvSpPr/>
          <p:nvPr/>
        </p:nvSpPr>
        <p:spPr>
          <a:xfrm>
            <a:off x="2402374" y="3878777"/>
            <a:ext cx="172709" cy="168994"/>
          </a:xfrm>
          <a:custGeom>
            <a:avLst/>
            <a:gdLst/>
            <a:ahLst/>
            <a:cxnLst/>
            <a:rect l="l" t="t" r="r" b="b"/>
            <a:pathLst>
              <a:path w="172709" h="168994">
                <a:moveTo>
                  <a:pt x="0" y="84495"/>
                </a:moveTo>
                <a:cubicBezTo>
                  <a:pt x="0" y="128602"/>
                  <a:pt x="28785" y="168994"/>
                  <a:pt x="86356" y="168994"/>
                </a:cubicBezTo>
                <a:cubicBezTo>
                  <a:pt x="143923" y="168994"/>
                  <a:pt x="172709" y="128602"/>
                  <a:pt x="172709" y="84495"/>
                </a:cubicBezTo>
                <a:cubicBezTo>
                  <a:pt x="172709" y="40390"/>
                  <a:pt x="143923" y="0"/>
                  <a:pt x="86356" y="0"/>
                </a:cubicBezTo>
                <a:cubicBezTo>
                  <a:pt x="28785" y="0"/>
                  <a:pt x="0" y="40390"/>
                  <a:pt x="0" y="84495"/>
                </a:cubicBezTo>
                <a:moveTo>
                  <a:pt x="136961" y="84495"/>
                </a:moveTo>
                <a:cubicBezTo>
                  <a:pt x="136961" y="113050"/>
                  <a:pt x="120016" y="136728"/>
                  <a:pt x="86356" y="136728"/>
                </a:cubicBezTo>
                <a:cubicBezTo>
                  <a:pt x="52462" y="136728"/>
                  <a:pt x="35516" y="113050"/>
                  <a:pt x="35516" y="84495"/>
                </a:cubicBezTo>
                <a:cubicBezTo>
                  <a:pt x="35516" y="55943"/>
                  <a:pt x="52462" y="32266"/>
                  <a:pt x="86356" y="32266"/>
                </a:cubicBezTo>
                <a:cubicBezTo>
                  <a:pt x="120016" y="32266"/>
                  <a:pt x="136961" y="55943"/>
                  <a:pt x="136961" y="8449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1"/>
          <p:cNvSpPr/>
          <p:nvPr/>
        </p:nvSpPr>
        <p:spPr>
          <a:xfrm>
            <a:off x="2600848" y="3882026"/>
            <a:ext cx="142532" cy="162493"/>
          </a:xfrm>
          <a:custGeom>
            <a:avLst/>
            <a:gdLst/>
            <a:ahLst/>
            <a:cxnLst/>
            <a:rect l="l" t="t" r="r" b="b"/>
            <a:pathLst>
              <a:path w="142532" h="162493">
                <a:moveTo>
                  <a:pt x="34819" y="162493"/>
                </a:moveTo>
                <a:lnTo>
                  <a:pt x="34819" y="78693"/>
                </a:lnTo>
                <a:cubicBezTo>
                  <a:pt x="34819" y="71266"/>
                  <a:pt x="34589" y="63141"/>
                  <a:pt x="34124" y="56409"/>
                </a:cubicBezTo>
                <a:lnTo>
                  <a:pt x="109800" y="162493"/>
                </a:lnTo>
                <a:lnTo>
                  <a:pt x="142532" y="162493"/>
                </a:lnTo>
                <a:lnTo>
                  <a:pt x="142532" y="0"/>
                </a:lnTo>
                <a:lnTo>
                  <a:pt x="107712" y="0"/>
                </a:lnTo>
                <a:lnTo>
                  <a:pt x="107712" y="83801"/>
                </a:lnTo>
                <a:cubicBezTo>
                  <a:pt x="107712" y="91228"/>
                  <a:pt x="107942" y="99353"/>
                  <a:pt x="108407" y="106085"/>
                </a:cubicBezTo>
                <a:lnTo>
                  <a:pt x="32731" y="0"/>
                </a:lnTo>
                <a:lnTo>
                  <a:pt x="0" y="0"/>
                </a:lnTo>
                <a:lnTo>
                  <a:pt x="0" y="16249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: Shape 12"/>
          <p:cNvSpPr/>
          <p:nvPr/>
        </p:nvSpPr>
        <p:spPr>
          <a:xfrm>
            <a:off x="2778198" y="3882026"/>
            <a:ext cx="115838" cy="162493"/>
          </a:xfrm>
          <a:custGeom>
            <a:avLst/>
            <a:gdLst/>
            <a:ahLst/>
            <a:cxnLst/>
            <a:rect l="l" t="t" r="r" b="b"/>
            <a:pathLst>
              <a:path w="115838" h="162493">
                <a:moveTo>
                  <a:pt x="0" y="0"/>
                </a:moveTo>
                <a:lnTo>
                  <a:pt x="0" y="162493"/>
                </a:lnTo>
                <a:lnTo>
                  <a:pt x="115838" y="162493"/>
                </a:lnTo>
                <a:lnTo>
                  <a:pt x="115838" y="131850"/>
                </a:lnTo>
                <a:lnTo>
                  <a:pt x="34819" y="131850"/>
                </a:lnTo>
                <a:lnTo>
                  <a:pt x="34819" y="95639"/>
                </a:lnTo>
                <a:lnTo>
                  <a:pt x="107478" y="95639"/>
                </a:lnTo>
                <a:lnTo>
                  <a:pt x="107478" y="65228"/>
                </a:lnTo>
                <a:lnTo>
                  <a:pt x="34819" y="65228"/>
                </a:lnTo>
                <a:lnTo>
                  <a:pt x="34819" y="30639"/>
                </a:lnTo>
                <a:lnTo>
                  <a:pt x="114444" y="30639"/>
                </a:lnTo>
                <a:lnTo>
                  <a:pt x="11444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: Shape 13"/>
          <p:cNvSpPr/>
          <p:nvPr/>
        </p:nvSpPr>
        <p:spPr>
          <a:xfrm>
            <a:off x="1797127" y="4137980"/>
            <a:ext cx="57744" cy="85640"/>
          </a:xfrm>
          <a:custGeom>
            <a:avLst/>
            <a:gdLst/>
            <a:ahLst/>
            <a:cxnLst/>
            <a:rect l="l" t="t" r="r" b="b"/>
            <a:pathLst>
              <a:path w="57744" h="85640">
                <a:moveTo>
                  <a:pt x="0" y="0"/>
                </a:moveTo>
                <a:lnTo>
                  <a:pt x="0" y="85640"/>
                </a:lnTo>
                <a:lnTo>
                  <a:pt x="57744" y="85640"/>
                </a:lnTo>
                <a:lnTo>
                  <a:pt x="57744" y="75851"/>
                </a:lnTo>
                <a:lnTo>
                  <a:pt x="10274" y="75851"/>
                </a:lnTo>
                <a:lnTo>
                  <a:pt x="1027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4"/>
          <p:cNvSpPr/>
          <p:nvPr/>
        </p:nvSpPr>
        <p:spPr>
          <a:xfrm>
            <a:off x="1867964" y="4137980"/>
            <a:ext cx="10274" cy="85640"/>
          </a:xfrm>
          <a:custGeom>
            <a:avLst/>
            <a:gdLst/>
            <a:ahLst/>
            <a:cxnLst/>
            <a:rect l="l" t="t" r="r" b="b"/>
            <a:pathLst>
              <a:path w="10274" h="85640">
                <a:moveTo>
                  <a:pt x="0" y="0"/>
                </a:moveTo>
                <a:lnTo>
                  <a:pt x="0" y="85640"/>
                </a:lnTo>
                <a:lnTo>
                  <a:pt x="10274" y="85640"/>
                </a:lnTo>
                <a:lnTo>
                  <a:pt x="1027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5"/>
          <p:cNvSpPr/>
          <p:nvPr/>
        </p:nvSpPr>
        <p:spPr>
          <a:xfrm>
            <a:off x="1895123" y="4136511"/>
            <a:ext cx="73285" cy="88577"/>
          </a:xfrm>
          <a:custGeom>
            <a:avLst/>
            <a:gdLst/>
            <a:ahLst/>
            <a:cxnLst/>
            <a:rect l="l" t="t" r="r" b="b"/>
            <a:pathLst>
              <a:path w="73285" h="88577">
                <a:moveTo>
                  <a:pt x="0" y="44290"/>
                </a:moveTo>
                <a:cubicBezTo>
                  <a:pt x="0" y="76586"/>
                  <a:pt x="22999" y="88577"/>
                  <a:pt x="46489" y="88577"/>
                </a:cubicBezTo>
                <a:cubicBezTo>
                  <a:pt x="55788" y="88577"/>
                  <a:pt x="65332" y="86497"/>
                  <a:pt x="73285" y="82828"/>
                </a:cubicBezTo>
                <a:lnTo>
                  <a:pt x="73285" y="41597"/>
                </a:lnTo>
                <a:lnTo>
                  <a:pt x="63007" y="41597"/>
                </a:lnTo>
                <a:lnTo>
                  <a:pt x="63007" y="75610"/>
                </a:lnTo>
                <a:cubicBezTo>
                  <a:pt x="58726" y="77687"/>
                  <a:pt x="52972" y="78789"/>
                  <a:pt x="47224" y="78789"/>
                </a:cubicBezTo>
                <a:cubicBezTo>
                  <a:pt x="29239" y="78789"/>
                  <a:pt x="10399" y="70102"/>
                  <a:pt x="10399" y="44290"/>
                </a:cubicBezTo>
                <a:cubicBezTo>
                  <a:pt x="10399" y="19821"/>
                  <a:pt x="28993" y="9787"/>
                  <a:pt x="46979" y="9787"/>
                </a:cubicBezTo>
                <a:cubicBezTo>
                  <a:pt x="55911" y="9787"/>
                  <a:pt x="64598" y="11868"/>
                  <a:pt x="71203" y="16026"/>
                </a:cubicBezTo>
                <a:lnTo>
                  <a:pt x="71203" y="5751"/>
                </a:lnTo>
                <a:cubicBezTo>
                  <a:pt x="63619" y="1958"/>
                  <a:pt x="54564" y="0"/>
                  <a:pt x="45510" y="0"/>
                </a:cubicBezTo>
                <a:cubicBezTo>
                  <a:pt x="22754" y="0"/>
                  <a:pt x="0" y="14803"/>
                  <a:pt x="0" y="4429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6"/>
          <p:cNvSpPr/>
          <p:nvPr/>
        </p:nvSpPr>
        <p:spPr>
          <a:xfrm>
            <a:off x="1987005" y="4137980"/>
            <a:ext cx="71323" cy="85640"/>
          </a:xfrm>
          <a:custGeom>
            <a:avLst/>
            <a:gdLst/>
            <a:ahLst/>
            <a:cxnLst/>
            <a:rect l="l" t="t" r="r" b="b"/>
            <a:pathLst>
              <a:path w="71323" h="85640">
                <a:moveTo>
                  <a:pt x="61048" y="0"/>
                </a:moveTo>
                <a:lnTo>
                  <a:pt x="61048" y="37804"/>
                </a:lnTo>
                <a:lnTo>
                  <a:pt x="10274" y="37804"/>
                </a:lnTo>
                <a:lnTo>
                  <a:pt x="10274" y="0"/>
                </a:lnTo>
                <a:lnTo>
                  <a:pt x="0" y="0"/>
                </a:lnTo>
                <a:lnTo>
                  <a:pt x="0" y="85640"/>
                </a:lnTo>
                <a:lnTo>
                  <a:pt x="10274" y="85640"/>
                </a:lnTo>
                <a:lnTo>
                  <a:pt x="10274" y="47592"/>
                </a:lnTo>
                <a:lnTo>
                  <a:pt x="61048" y="47592"/>
                </a:lnTo>
                <a:lnTo>
                  <a:pt x="61048" y="85640"/>
                </a:lnTo>
                <a:lnTo>
                  <a:pt x="71323" y="85640"/>
                </a:lnTo>
                <a:lnTo>
                  <a:pt x="71323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7"/>
          <p:cNvSpPr/>
          <p:nvPr/>
        </p:nvSpPr>
        <p:spPr>
          <a:xfrm>
            <a:off x="2071300" y="4137980"/>
            <a:ext cx="70469" cy="85640"/>
          </a:xfrm>
          <a:custGeom>
            <a:avLst/>
            <a:gdLst/>
            <a:ahLst/>
            <a:cxnLst/>
            <a:rect l="l" t="t" r="r" b="b"/>
            <a:pathLst>
              <a:path w="70469" h="85640">
                <a:moveTo>
                  <a:pt x="0" y="0"/>
                </a:moveTo>
                <a:lnTo>
                  <a:pt x="0" y="9787"/>
                </a:lnTo>
                <a:lnTo>
                  <a:pt x="30095" y="9787"/>
                </a:lnTo>
                <a:lnTo>
                  <a:pt x="30095" y="85640"/>
                </a:lnTo>
                <a:lnTo>
                  <a:pt x="40369" y="85640"/>
                </a:lnTo>
                <a:lnTo>
                  <a:pt x="40369" y="9787"/>
                </a:lnTo>
                <a:lnTo>
                  <a:pt x="70469" y="9787"/>
                </a:lnTo>
                <a:lnTo>
                  <a:pt x="70469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8"/>
          <p:cNvSpPr/>
          <p:nvPr/>
        </p:nvSpPr>
        <p:spPr>
          <a:xfrm>
            <a:off x="2175656" y="4136511"/>
            <a:ext cx="89557" cy="88577"/>
          </a:xfrm>
          <a:custGeom>
            <a:avLst/>
            <a:gdLst/>
            <a:ahLst/>
            <a:cxnLst/>
            <a:rect l="l" t="t" r="r" b="b"/>
            <a:pathLst>
              <a:path w="89557" h="88577">
                <a:moveTo>
                  <a:pt x="0" y="44290"/>
                </a:moveTo>
                <a:cubicBezTo>
                  <a:pt x="0" y="66433"/>
                  <a:pt x="14803" y="88577"/>
                  <a:pt x="44777" y="88577"/>
                </a:cubicBezTo>
                <a:cubicBezTo>
                  <a:pt x="74754" y="88577"/>
                  <a:pt x="89557" y="66433"/>
                  <a:pt x="89557" y="44290"/>
                </a:cubicBezTo>
                <a:cubicBezTo>
                  <a:pt x="89557" y="22142"/>
                  <a:pt x="74754" y="0"/>
                  <a:pt x="44777" y="0"/>
                </a:cubicBezTo>
                <a:cubicBezTo>
                  <a:pt x="14803" y="0"/>
                  <a:pt x="0" y="22142"/>
                  <a:pt x="0" y="44290"/>
                </a:cubicBezTo>
                <a:moveTo>
                  <a:pt x="79156" y="44290"/>
                </a:moveTo>
                <a:cubicBezTo>
                  <a:pt x="79156" y="61904"/>
                  <a:pt x="68022" y="78789"/>
                  <a:pt x="44777" y="78789"/>
                </a:cubicBezTo>
                <a:cubicBezTo>
                  <a:pt x="21531" y="78789"/>
                  <a:pt x="10401" y="61904"/>
                  <a:pt x="10401" y="44290"/>
                </a:cubicBezTo>
                <a:cubicBezTo>
                  <a:pt x="10401" y="26671"/>
                  <a:pt x="21531" y="9787"/>
                  <a:pt x="44777" y="9787"/>
                </a:cubicBezTo>
                <a:cubicBezTo>
                  <a:pt x="68022" y="9787"/>
                  <a:pt x="79156" y="26671"/>
                  <a:pt x="79156" y="4429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9"/>
          <p:cNvSpPr/>
          <p:nvPr/>
        </p:nvSpPr>
        <p:spPr>
          <a:xfrm>
            <a:off x="2281975" y="4137980"/>
            <a:ext cx="57744" cy="85640"/>
          </a:xfrm>
          <a:custGeom>
            <a:avLst/>
            <a:gdLst/>
            <a:ahLst/>
            <a:cxnLst/>
            <a:rect l="l" t="t" r="r" b="b"/>
            <a:pathLst>
              <a:path w="57744" h="85640">
                <a:moveTo>
                  <a:pt x="0" y="0"/>
                </a:moveTo>
                <a:lnTo>
                  <a:pt x="0" y="85640"/>
                </a:lnTo>
                <a:lnTo>
                  <a:pt x="57744" y="85640"/>
                </a:lnTo>
                <a:lnTo>
                  <a:pt x="57744" y="75851"/>
                </a:lnTo>
                <a:lnTo>
                  <a:pt x="10274" y="75851"/>
                </a:lnTo>
                <a:lnTo>
                  <a:pt x="1027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20"/>
          <p:cNvSpPr/>
          <p:nvPr/>
        </p:nvSpPr>
        <p:spPr>
          <a:xfrm>
            <a:off x="2352812" y="4137980"/>
            <a:ext cx="10274" cy="85640"/>
          </a:xfrm>
          <a:custGeom>
            <a:avLst/>
            <a:gdLst/>
            <a:ahLst/>
            <a:cxnLst/>
            <a:rect l="l" t="t" r="r" b="b"/>
            <a:pathLst>
              <a:path w="10274" h="85640">
                <a:moveTo>
                  <a:pt x="0" y="0"/>
                </a:moveTo>
                <a:lnTo>
                  <a:pt x="0" y="85640"/>
                </a:lnTo>
                <a:lnTo>
                  <a:pt x="10274" y="85640"/>
                </a:lnTo>
                <a:lnTo>
                  <a:pt x="1027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21"/>
          <p:cNvSpPr/>
          <p:nvPr/>
        </p:nvSpPr>
        <p:spPr>
          <a:xfrm>
            <a:off x="2375689" y="4137980"/>
            <a:ext cx="81601" cy="85640"/>
          </a:xfrm>
          <a:custGeom>
            <a:avLst/>
            <a:gdLst/>
            <a:ahLst/>
            <a:cxnLst/>
            <a:rect l="l" t="t" r="r" b="b"/>
            <a:pathLst>
              <a:path w="81601" h="85640">
                <a:moveTo>
                  <a:pt x="46123" y="85640"/>
                </a:moveTo>
                <a:lnTo>
                  <a:pt x="81601" y="0"/>
                </a:lnTo>
                <a:lnTo>
                  <a:pt x="70592" y="0"/>
                </a:lnTo>
                <a:lnTo>
                  <a:pt x="40737" y="74142"/>
                </a:lnTo>
                <a:lnTo>
                  <a:pt x="11009" y="0"/>
                </a:lnTo>
                <a:lnTo>
                  <a:pt x="0" y="0"/>
                </a:lnTo>
                <a:lnTo>
                  <a:pt x="35478" y="8564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: Shape 22"/>
          <p:cNvSpPr/>
          <p:nvPr/>
        </p:nvSpPr>
        <p:spPr>
          <a:xfrm>
            <a:off x="2469894" y="4137980"/>
            <a:ext cx="58478" cy="85640"/>
          </a:xfrm>
          <a:custGeom>
            <a:avLst/>
            <a:gdLst/>
            <a:ahLst/>
            <a:cxnLst/>
            <a:rect l="l" t="t" r="r" b="b"/>
            <a:pathLst>
              <a:path w="58478" h="85640">
                <a:moveTo>
                  <a:pt x="0" y="0"/>
                </a:moveTo>
                <a:lnTo>
                  <a:pt x="0" y="85640"/>
                </a:lnTo>
                <a:lnTo>
                  <a:pt x="58478" y="85640"/>
                </a:lnTo>
                <a:lnTo>
                  <a:pt x="58478" y="75851"/>
                </a:lnTo>
                <a:lnTo>
                  <a:pt x="10274" y="75851"/>
                </a:lnTo>
                <a:lnTo>
                  <a:pt x="10274" y="47346"/>
                </a:lnTo>
                <a:lnTo>
                  <a:pt x="54072" y="47346"/>
                </a:lnTo>
                <a:lnTo>
                  <a:pt x="54072" y="37558"/>
                </a:lnTo>
                <a:lnTo>
                  <a:pt x="10274" y="37558"/>
                </a:lnTo>
                <a:lnTo>
                  <a:pt x="10274" y="9787"/>
                </a:lnTo>
                <a:lnTo>
                  <a:pt x="57744" y="9787"/>
                </a:lnTo>
                <a:lnTo>
                  <a:pt x="5774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: Shape 23"/>
          <p:cNvSpPr/>
          <p:nvPr/>
        </p:nvSpPr>
        <p:spPr>
          <a:xfrm>
            <a:off x="794454" y="5116337"/>
            <a:ext cx="94108" cy="119531"/>
          </a:xfrm>
          <a:custGeom>
            <a:avLst/>
            <a:gdLst/>
            <a:ahLst/>
            <a:cxnLst/>
            <a:rect l="l" t="t" r="r" b="b"/>
            <a:pathLst>
              <a:path w="94108" h="119531">
                <a:moveTo>
                  <a:pt x="0" y="60591"/>
                </a:moveTo>
                <a:cubicBezTo>
                  <a:pt x="-164" y="99061"/>
                  <a:pt x="31533" y="119531"/>
                  <a:pt x="60592" y="119531"/>
                </a:cubicBezTo>
                <a:cubicBezTo>
                  <a:pt x="72973" y="119531"/>
                  <a:pt x="84533" y="116726"/>
                  <a:pt x="94108" y="111772"/>
                </a:cubicBezTo>
                <a:lnTo>
                  <a:pt x="94108" y="97905"/>
                </a:lnTo>
                <a:cubicBezTo>
                  <a:pt x="86181" y="103518"/>
                  <a:pt x="75450" y="106322"/>
                  <a:pt x="63562" y="106322"/>
                </a:cubicBezTo>
                <a:cubicBezTo>
                  <a:pt x="39622" y="106322"/>
                  <a:pt x="13867" y="91465"/>
                  <a:pt x="14034" y="60591"/>
                </a:cubicBezTo>
                <a:cubicBezTo>
                  <a:pt x="14199" y="27572"/>
                  <a:pt x="39129" y="13209"/>
                  <a:pt x="63068" y="13209"/>
                </a:cubicBezTo>
                <a:cubicBezTo>
                  <a:pt x="73962" y="13209"/>
                  <a:pt x="84860" y="16013"/>
                  <a:pt x="93280" y="21629"/>
                </a:cubicBezTo>
                <a:lnTo>
                  <a:pt x="93280" y="7758"/>
                </a:lnTo>
                <a:cubicBezTo>
                  <a:pt x="83538" y="2642"/>
                  <a:pt x="72314" y="0"/>
                  <a:pt x="60758" y="0"/>
                </a:cubicBezTo>
                <a:cubicBezTo>
                  <a:pt x="30709" y="0"/>
                  <a:pt x="166" y="20473"/>
                  <a:pt x="0" y="60591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: Shape 24"/>
          <p:cNvSpPr/>
          <p:nvPr/>
        </p:nvSpPr>
        <p:spPr>
          <a:xfrm>
            <a:off x="897642" y="5154642"/>
            <a:ext cx="83707" cy="80567"/>
          </a:xfrm>
          <a:custGeom>
            <a:avLst/>
            <a:gdLst/>
            <a:ahLst/>
            <a:cxnLst/>
            <a:rect l="l" t="t" r="r" b="b"/>
            <a:pathLst>
              <a:path w="83707" h="80567">
                <a:moveTo>
                  <a:pt x="38303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7" y="79246"/>
                </a:lnTo>
                <a:lnTo>
                  <a:pt x="83707" y="0"/>
                </a:lnTo>
                <a:lnTo>
                  <a:pt x="25426" y="0"/>
                </a:lnTo>
                <a:cubicBezTo>
                  <a:pt x="23939" y="42595"/>
                  <a:pt x="19316" y="69339"/>
                  <a:pt x="5284" y="69339"/>
                </a:cubicBezTo>
                <a:cubicBezTo>
                  <a:pt x="3632" y="69339"/>
                  <a:pt x="1817" y="69011"/>
                  <a:pt x="0" y="68350"/>
                </a:cubicBezTo>
                <a:lnTo>
                  <a:pt x="0" y="78750"/>
                </a:lnTo>
                <a:cubicBezTo>
                  <a:pt x="3465" y="80070"/>
                  <a:pt x="6605" y="80567"/>
                  <a:pt x="9575" y="80567"/>
                </a:cubicBezTo>
                <a:cubicBezTo>
                  <a:pt x="30049" y="80567"/>
                  <a:pt x="35661" y="52829"/>
                  <a:pt x="38303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: Shape 25"/>
          <p:cNvSpPr/>
          <p:nvPr/>
        </p:nvSpPr>
        <p:spPr>
          <a:xfrm>
            <a:off x="1000335" y="515265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3" y="83210"/>
                  <a:pt x="42266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30"/>
                  <a:pt x="63896" y="0"/>
                  <a:pt x="42266" y="0"/>
                </a:cubicBezTo>
                <a:cubicBezTo>
                  <a:pt x="20803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5" y="70664"/>
                  <a:pt x="42266" y="70664"/>
                </a:cubicBezTo>
                <a:cubicBezTo>
                  <a:pt x="26085" y="70664"/>
                  <a:pt x="13208" y="59932"/>
                  <a:pt x="13208" y="41605"/>
                </a:cubicBezTo>
                <a:cubicBezTo>
                  <a:pt x="13208" y="23281"/>
                  <a:pt x="26085" y="12550"/>
                  <a:pt x="42266" y="12550"/>
                </a:cubicBezTo>
                <a:cubicBezTo>
                  <a:pt x="58445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: Shape 26"/>
          <p:cNvSpPr/>
          <p:nvPr/>
        </p:nvSpPr>
        <p:spPr>
          <a:xfrm>
            <a:off x="1088995" y="5154642"/>
            <a:ext cx="122173" cy="79246"/>
          </a:xfrm>
          <a:custGeom>
            <a:avLst/>
            <a:gdLst/>
            <a:ahLst/>
            <a:cxnLst/>
            <a:rect l="l" t="t" r="r" b="b"/>
            <a:pathLst>
              <a:path w="122173" h="79246">
                <a:moveTo>
                  <a:pt x="122173" y="79246"/>
                </a:moveTo>
                <a:lnTo>
                  <a:pt x="90641" y="39456"/>
                </a:lnTo>
                <a:lnTo>
                  <a:pt x="118541" y="0"/>
                </a:lnTo>
                <a:lnTo>
                  <a:pt x="103850" y="0"/>
                </a:lnTo>
                <a:lnTo>
                  <a:pt x="79744" y="33844"/>
                </a:lnTo>
                <a:lnTo>
                  <a:pt x="67690" y="33844"/>
                </a:lnTo>
                <a:lnTo>
                  <a:pt x="67690" y="0"/>
                </a:lnTo>
                <a:lnTo>
                  <a:pt x="54482" y="0"/>
                </a:lnTo>
                <a:lnTo>
                  <a:pt x="54482" y="33844"/>
                </a:lnTo>
                <a:lnTo>
                  <a:pt x="42430" y="33844"/>
                </a:lnTo>
                <a:lnTo>
                  <a:pt x="18328" y="0"/>
                </a:lnTo>
                <a:lnTo>
                  <a:pt x="3633" y="0"/>
                </a:lnTo>
                <a:lnTo>
                  <a:pt x="31532" y="39456"/>
                </a:lnTo>
                <a:lnTo>
                  <a:pt x="0" y="79246"/>
                </a:lnTo>
                <a:lnTo>
                  <a:pt x="14861" y="79246"/>
                </a:lnTo>
                <a:lnTo>
                  <a:pt x="41771" y="46061"/>
                </a:lnTo>
                <a:lnTo>
                  <a:pt x="54482" y="46061"/>
                </a:lnTo>
                <a:lnTo>
                  <a:pt x="54482" y="79246"/>
                </a:lnTo>
                <a:lnTo>
                  <a:pt x="67690" y="79246"/>
                </a:lnTo>
                <a:lnTo>
                  <a:pt x="67690" y="46061"/>
                </a:lnTo>
                <a:lnTo>
                  <a:pt x="80402" y="46061"/>
                </a:lnTo>
                <a:lnTo>
                  <a:pt x="107316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7"/>
          <p:cNvSpPr/>
          <p:nvPr/>
        </p:nvSpPr>
        <p:spPr>
          <a:xfrm>
            <a:off x="1224544" y="5154642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8" y="79246"/>
                </a:moveTo>
                <a:lnTo>
                  <a:pt x="13208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8" y="33516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28"/>
          <p:cNvSpPr/>
          <p:nvPr/>
        </p:nvSpPr>
        <p:spPr>
          <a:xfrm>
            <a:off x="1321294" y="5154642"/>
            <a:ext cx="96911" cy="79246"/>
          </a:xfrm>
          <a:custGeom>
            <a:avLst/>
            <a:gdLst/>
            <a:ahLst/>
            <a:cxnLst/>
            <a:rect l="l" t="t" r="r" b="b"/>
            <a:pathLst>
              <a:path w="96911" h="79246">
                <a:moveTo>
                  <a:pt x="37641" y="79246"/>
                </a:moveTo>
                <a:cubicBezTo>
                  <a:pt x="56958" y="79246"/>
                  <a:pt x="68348" y="68183"/>
                  <a:pt x="68348" y="53492"/>
                </a:cubicBezTo>
                <a:cubicBezTo>
                  <a:pt x="68348" y="38796"/>
                  <a:pt x="56958" y="27733"/>
                  <a:pt x="37641" y="27733"/>
                </a:cubicBezTo>
                <a:lnTo>
                  <a:pt x="13208" y="27733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moveTo>
                  <a:pt x="13208" y="39621"/>
                </a:moveTo>
                <a:lnTo>
                  <a:pt x="35989" y="39621"/>
                </a:lnTo>
                <a:cubicBezTo>
                  <a:pt x="47548" y="39621"/>
                  <a:pt x="54975" y="44081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8" y="67359"/>
                </a:lnTo>
                <a:moveTo>
                  <a:pt x="96911" y="79246"/>
                </a:moveTo>
                <a:lnTo>
                  <a:pt x="96911" y="0"/>
                </a:lnTo>
                <a:lnTo>
                  <a:pt x="83703" y="0"/>
                </a:lnTo>
                <a:lnTo>
                  <a:pt x="83703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29"/>
          <p:cNvSpPr/>
          <p:nvPr/>
        </p:nvSpPr>
        <p:spPr>
          <a:xfrm>
            <a:off x="1442642" y="5123603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1" y="11887"/>
                </a:moveTo>
                <a:lnTo>
                  <a:pt x="59601" y="0"/>
                </a:lnTo>
                <a:cubicBezTo>
                  <a:pt x="51343" y="5447"/>
                  <a:pt x="44574" y="7264"/>
                  <a:pt x="36485" y="7264"/>
                </a:cubicBezTo>
                <a:cubicBezTo>
                  <a:pt x="28397" y="7264"/>
                  <a:pt x="21628" y="5447"/>
                  <a:pt x="13370" y="0"/>
                </a:cubicBezTo>
                <a:lnTo>
                  <a:pt x="13370" y="11887"/>
                </a:lnTo>
                <a:cubicBezTo>
                  <a:pt x="20799" y="17167"/>
                  <a:pt x="28562" y="18820"/>
                  <a:pt x="36485" y="18820"/>
                </a:cubicBezTo>
                <a:cubicBezTo>
                  <a:pt x="44409" y="18820"/>
                  <a:pt x="52171" y="17167"/>
                  <a:pt x="59601" y="11887"/>
                </a:cubicBezTo>
                <a:moveTo>
                  <a:pt x="11224" y="110285"/>
                </a:moveTo>
                <a:lnTo>
                  <a:pt x="59763" y="52337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9"/>
                </a:lnTo>
                <a:lnTo>
                  <a:pt x="61747" y="31039"/>
                </a:lnTo>
                <a:lnTo>
                  <a:pt x="13208" y="88987"/>
                </a:lnTo>
                <a:lnTo>
                  <a:pt x="13208" y="31039"/>
                </a:lnTo>
                <a:lnTo>
                  <a:pt x="0" y="31039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: Shape 30"/>
          <p:cNvSpPr/>
          <p:nvPr/>
        </p:nvSpPr>
        <p:spPr>
          <a:xfrm>
            <a:off x="1570974" y="5154642"/>
            <a:ext cx="72972" cy="79246"/>
          </a:xfrm>
          <a:custGeom>
            <a:avLst/>
            <a:gdLst/>
            <a:ahLst/>
            <a:cxnLst/>
            <a:rect l="l" t="t" r="r" b="b"/>
            <a:pathLst>
              <a:path w="72972" h="79246">
                <a:moveTo>
                  <a:pt x="11225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2" y="79246"/>
                </a:lnTo>
                <a:lnTo>
                  <a:pt x="72972" y="0"/>
                </a:lnTo>
                <a:lnTo>
                  <a:pt x="61747" y="0"/>
                </a:lnTo>
                <a:lnTo>
                  <a:pt x="13209" y="5794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: Shape 31"/>
          <p:cNvSpPr/>
          <p:nvPr/>
        </p:nvSpPr>
        <p:spPr>
          <a:xfrm>
            <a:off x="1695178" y="5116337"/>
            <a:ext cx="81561" cy="119531"/>
          </a:xfrm>
          <a:custGeom>
            <a:avLst/>
            <a:gdLst/>
            <a:ahLst/>
            <a:cxnLst/>
            <a:rect l="l" t="t" r="r" b="b"/>
            <a:pathLst>
              <a:path w="81561" h="119531">
                <a:moveTo>
                  <a:pt x="81561" y="80237"/>
                </a:moveTo>
                <a:cubicBezTo>
                  <a:pt x="81561" y="56627"/>
                  <a:pt x="63234" y="41605"/>
                  <a:pt x="42595" y="41605"/>
                </a:cubicBezTo>
                <a:cubicBezTo>
                  <a:pt x="30215" y="41605"/>
                  <a:pt x="18986" y="47715"/>
                  <a:pt x="13374" y="56462"/>
                </a:cubicBezTo>
                <a:cubicBezTo>
                  <a:pt x="16676" y="46393"/>
                  <a:pt x="21132" y="35661"/>
                  <a:pt x="32195" y="29060"/>
                </a:cubicBezTo>
                <a:cubicBezTo>
                  <a:pt x="50356" y="18489"/>
                  <a:pt x="63069" y="21956"/>
                  <a:pt x="74458" y="13867"/>
                </a:cubicBezTo>
                <a:lnTo>
                  <a:pt x="74458" y="0"/>
                </a:lnTo>
                <a:cubicBezTo>
                  <a:pt x="62902" y="11229"/>
                  <a:pt x="47218" y="5285"/>
                  <a:pt x="24437" y="19318"/>
                </a:cubicBezTo>
                <a:cubicBezTo>
                  <a:pt x="10238" y="28231"/>
                  <a:pt x="0" y="46559"/>
                  <a:pt x="0" y="73138"/>
                </a:cubicBezTo>
                <a:cubicBezTo>
                  <a:pt x="0" y="103187"/>
                  <a:pt x="17172" y="119531"/>
                  <a:pt x="41112" y="119531"/>
                </a:cubicBezTo>
                <a:cubicBezTo>
                  <a:pt x="65049" y="119531"/>
                  <a:pt x="81561" y="105004"/>
                  <a:pt x="81561" y="80237"/>
                </a:cubicBezTo>
                <a:moveTo>
                  <a:pt x="13209" y="80568"/>
                </a:moveTo>
                <a:cubicBezTo>
                  <a:pt x="13209" y="67194"/>
                  <a:pt x="24272" y="54151"/>
                  <a:pt x="40780" y="54151"/>
                </a:cubicBezTo>
                <a:cubicBezTo>
                  <a:pt x="58115" y="54151"/>
                  <a:pt x="68353" y="65546"/>
                  <a:pt x="68353" y="80568"/>
                </a:cubicBezTo>
                <a:cubicBezTo>
                  <a:pt x="68353" y="95591"/>
                  <a:pt x="58115" y="106984"/>
                  <a:pt x="40780" y="106984"/>
                </a:cubicBezTo>
                <a:cubicBezTo>
                  <a:pt x="24105" y="106984"/>
                  <a:pt x="13209" y="95591"/>
                  <a:pt x="13209" y="8056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: Shape 32"/>
          <p:cNvSpPr/>
          <p:nvPr/>
        </p:nvSpPr>
        <p:spPr>
          <a:xfrm>
            <a:off x="1784167" y="5154642"/>
            <a:ext cx="83707" cy="80567"/>
          </a:xfrm>
          <a:custGeom>
            <a:avLst/>
            <a:gdLst/>
            <a:ahLst/>
            <a:cxnLst/>
            <a:rect l="l" t="t" r="r" b="b"/>
            <a:pathLst>
              <a:path w="83707" h="80567">
                <a:moveTo>
                  <a:pt x="38304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7" y="79246"/>
                </a:lnTo>
                <a:lnTo>
                  <a:pt x="83707" y="0"/>
                </a:lnTo>
                <a:lnTo>
                  <a:pt x="25426" y="0"/>
                </a:lnTo>
                <a:cubicBezTo>
                  <a:pt x="23939" y="42595"/>
                  <a:pt x="19318" y="69339"/>
                  <a:pt x="5284" y="69339"/>
                </a:cubicBezTo>
                <a:cubicBezTo>
                  <a:pt x="3632" y="69339"/>
                  <a:pt x="1818" y="69011"/>
                  <a:pt x="0" y="68350"/>
                </a:cubicBezTo>
                <a:lnTo>
                  <a:pt x="0" y="78750"/>
                </a:lnTo>
                <a:cubicBezTo>
                  <a:pt x="3467" y="80070"/>
                  <a:pt x="6606" y="80567"/>
                  <a:pt x="9575" y="80567"/>
                </a:cubicBezTo>
                <a:cubicBezTo>
                  <a:pt x="30049" y="80567"/>
                  <a:pt x="35661" y="52829"/>
                  <a:pt x="38304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33"/>
          <p:cNvSpPr/>
          <p:nvPr/>
        </p:nvSpPr>
        <p:spPr>
          <a:xfrm>
            <a:off x="1885704" y="5152658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2" y="0"/>
                  <a:pt x="36489" y="0"/>
                </a:cubicBezTo>
                <a:cubicBezTo>
                  <a:pt x="23446" y="0"/>
                  <a:pt x="12550" y="3139"/>
                  <a:pt x="6275" y="5284"/>
                </a:cubicBezTo>
                <a:lnTo>
                  <a:pt x="6275" y="18162"/>
                </a:lnTo>
                <a:cubicBezTo>
                  <a:pt x="13209" y="15191"/>
                  <a:pt x="22950" y="12218"/>
                  <a:pt x="35168" y="12218"/>
                </a:cubicBezTo>
                <a:cubicBezTo>
                  <a:pt x="49695" y="12218"/>
                  <a:pt x="57787" y="20142"/>
                  <a:pt x="57787" y="32029"/>
                </a:cubicBezTo>
                <a:lnTo>
                  <a:pt x="57787" y="34837"/>
                </a:lnTo>
                <a:cubicBezTo>
                  <a:pt x="51180" y="33350"/>
                  <a:pt x="42760" y="32360"/>
                  <a:pt x="35828" y="32360"/>
                </a:cubicBezTo>
                <a:cubicBezTo>
                  <a:pt x="18821" y="32360"/>
                  <a:pt x="0" y="38636"/>
                  <a:pt x="0" y="59108"/>
                </a:cubicBezTo>
                <a:cubicBezTo>
                  <a:pt x="0" y="75783"/>
                  <a:pt x="13871" y="83210"/>
                  <a:pt x="27904" y="83210"/>
                </a:cubicBezTo>
                <a:cubicBezTo>
                  <a:pt x="40781" y="83210"/>
                  <a:pt x="50850" y="79250"/>
                  <a:pt x="58778" y="72644"/>
                </a:cubicBezTo>
                <a:cubicBezTo>
                  <a:pt x="61088" y="79578"/>
                  <a:pt x="66866" y="82220"/>
                  <a:pt x="73306" y="82220"/>
                </a:cubicBezTo>
                <a:cubicBezTo>
                  <a:pt x="76608" y="82220"/>
                  <a:pt x="80074" y="81562"/>
                  <a:pt x="83210" y="80406"/>
                </a:cubicBezTo>
                <a:lnTo>
                  <a:pt x="83210" y="69674"/>
                </a:lnTo>
                <a:cubicBezTo>
                  <a:pt x="81230" y="70334"/>
                  <a:pt x="79085" y="70830"/>
                  <a:pt x="77101" y="70830"/>
                </a:cubicBezTo>
                <a:cubicBezTo>
                  <a:pt x="73634" y="70830"/>
                  <a:pt x="70995" y="69508"/>
                  <a:pt x="70995" y="64720"/>
                </a:cubicBezTo>
                <a:moveTo>
                  <a:pt x="13539" y="58446"/>
                </a:moveTo>
                <a:cubicBezTo>
                  <a:pt x="13539" y="46889"/>
                  <a:pt x="26085" y="43424"/>
                  <a:pt x="37645" y="43424"/>
                </a:cubicBezTo>
                <a:cubicBezTo>
                  <a:pt x="44081" y="43424"/>
                  <a:pt x="52171" y="44579"/>
                  <a:pt x="57787" y="45734"/>
                </a:cubicBezTo>
                <a:lnTo>
                  <a:pt x="57787" y="60264"/>
                </a:lnTo>
                <a:cubicBezTo>
                  <a:pt x="50850" y="67691"/>
                  <a:pt x="40781" y="71820"/>
                  <a:pt x="30708" y="71820"/>
                </a:cubicBezTo>
                <a:cubicBezTo>
                  <a:pt x="21960" y="71820"/>
                  <a:pt x="13539" y="67691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4"/>
          <p:cNvSpPr/>
          <p:nvPr/>
        </p:nvSpPr>
        <p:spPr>
          <a:xfrm>
            <a:off x="1983117" y="5154642"/>
            <a:ext cx="57948" cy="79246"/>
          </a:xfrm>
          <a:custGeom>
            <a:avLst/>
            <a:gdLst/>
            <a:ahLst/>
            <a:cxnLst/>
            <a:rect l="l" t="t" r="r" b="b"/>
            <a:pathLst>
              <a:path w="57948" h="79246">
                <a:moveTo>
                  <a:pt x="13207" y="79246"/>
                </a:moveTo>
                <a:lnTo>
                  <a:pt x="13207" y="12214"/>
                </a:lnTo>
                <a:lnTo>
                  <a:pt x="57948" y="12214"/>
                </a:lnTo>
                <a:lnTo>
                  <a:pt x="5794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5"/>
          <p:cNvSpPr/>
          <p:nvPr/>
        </p:nvSpPr>
        <p:spPr>
          <a:xfrm>
            <a:off x="2047669" y="515265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3" y="83210"/>
                  <a:pt x="42268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30"/>
                  <a:pt x="63896" y="0"/>
                  <a:pt x="42268" y="0"/>
                </a:cubicBezTo>
                <a:cubicBezTo>
                  <a:pt x="20803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5" y="70664"/>
                  <a:pt x="42268" y="70664"/>
                </a:cubicBezTo>
                <a:cubicBezTo>
                  <a:pt x="26085" y="70664"/>
                  <a:pt x="13208" y="59932"/>
                  <a:pt x="13208" y="41605"/>
                </a:cubicBezTo>
                <a:cubicBezTo>
                  <a:pt x="13208" y="23281"/>
                  <a:pt x="26085" y="12550"/>
                  <a:pt x="42268" y="12550"/>
                </a:cubicBezTo>
                <a:cubicBezTo>
                  <a:pt x="58445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36"/>
          <p:cNvSpPr/>
          <p:nvPr/>
        </p:nvSpPr>
        <p:spPr>
          <a:xfrm>
            <a:off x="2151187" y="5152658"/>
            <a:ext cx="83538" cy="117551"/>
          </a:xfrm>
          <a:custGeom>
            <a:avLst/>
            <a:gdLst/>
            <a:ahLst/>
            <a:cxnLst/>
            <a:rect l="l" t="t" r="r" b="b"/>
            <a:pathLst>
              <a:path w="83538" h="117551">
                <a:moveTo>
                  <a:pt x="11887" y="15191"/>
                </a:moveTo>
                <a:lnTo>
                  <a:pt x="11887" y="1983"/>
                </a:lnTo>
                <a:lnTo>
                  <a:pt x="0" y="1983"/>
                </a:lnTo>
                <a:lnTo>
                  <a:pt x="0" y="117551"/>
                </a:lnTo>
                <a:lnTo>
                  <a:pt x="13209" y="117551"/>
                </a:lnTo>
                <a:lnTo>
                  <a:pt x="13209" y="69343"/>
                </a:lnTo>
                <a:cubicBezTo>
                  <a:pt x="18986" y="76111"/>
                  <a:pt x="28728" y="83210"/>
                  <a:pt x="43916" y="83210"/>
                </a:cubicBezTo>
                <a:cubicBezTo>
                  <a:pt x="66535" y="83210"/>
                  <a:pt x="83538" y="65379"/>
                  <a:pt x="83538" y="41605"/>
                </a:cubicBezTo>
                <a:cubicBezTo>
                  <a:pt x="83538" y="17831"/>
                  <a:pt x="66535" y="0"/>
                  <a:pt x="43916" y="0"/>
                </a:cubicBezTo>
                <a:cubicBezTo>
                  <a:pt x="28728" y="0"/>
                  <a:pt x="18986" y="7099"/>
                  <a:pt x="11887" y="15191"/>
                </a:cubicBezTo>
                <a:moveTo>
                  <a:pt x="70330" y="41605"/>
                </a:moveTo>
                <a:cubicBezTo>
                  <a:pt x="70330" y="59767"/>
                  <a:pt x="57783" y="70995"/>
                  <a:pt x="42429" y="70995"/>
                </a:cubicBezTo>
                <a:cubicBezTo>
                  <a:pt x="28230" y="70995"/>
                  <a:pt x="17665" y="61747"/>
                  <a:pt x="13209" y="51512"/>
                </a:cubicBezTo>
                <a:lnTo>
                  <a:pt x="13209" y="31701"/>
                </a:lnTo>
                <a:cubicBezTo>
                  <a:pt x="17665" y="21463"/>
                  <a:pt x="28230" y="12218"/>
                  <a:pt x="42429" y="12218"/>
                </a:cubicBezTo>
                <a:cubicBezTo>
                  <a:pt x="57783" y="12218"/>
                  <a:pt x="70330" y="23447"/>
                  <a:pt x="70330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: Shape 37"/>
          <p:cNvSpPr/>
          <p:nvPr/>
        </p:nvSpPr>
        <p:spPr>
          <a:xfrm>
            <a:off x="2248264" y="5152658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4"/>
                  <a:pt x="20805" y="83210"/>
                  <a:pt x="42268" y="83210"/>
                </a:cubicBezTo>
                <a:cubicBezTo>
                  <a:pt x="63896" y="83210"/>
                  <a:pt x="84532" y="68684"/>
                  <a:pt x="84532" y="41605"/>
                </a:cubicBezTo>
                <a:cubicBezTo>
                  <a:pt x="84532" y="14530"/>
                  <a:pt x="63896" y="0"/>
                  <a:pt x="42268" y="0"/>
                </a:cubicBezTo>
                <a:cubicBezTo>
                  <a:pt x="20805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4"/>
                  <a:pt x="42268" y="70664"/>
                </a:cubicBezTo>
                <a:cubicBezTo>
                  <a:pt x="26085" y="70664"/>
                  <a:pt x="13209" y="59932"/>
                  <a:pt x="13209" y="41605"/>
                </a:cubicBezTo>
                <a:cubicBezTo>
                  <a:pt x="13209" y="23281"/>
                  <a:pt x="26085" y="12550"/>
                  <a:pt x="42268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: Shape 38"/>
          <p:cNvSpPr/>
          <p:nvPr/>
        </p:nvSpPr>
        <p:spPr>
          <a:xfrm>
            <a:off x="2341709" y="5154642"/>
            <a:ext cx="94769" cy="100709"/>
          </a:xfrm>
          <a:custGeom>
            <a:avLst/>
            <a:gdLst/>
            <a:ahLst/>
            <a:cxnLst/>
            <a:rect l="l" t="t" r="r" b="b"/>
            <a:pathLst>
              <a:path w="94769" h="100709">
                <a:moveTo>
                  <a:pt x="12881" y="100709"/>
                </a:moveTo>
                <a:lnTo>
                  <a:pt x="12881" y="79246"/>
                </a:lnTo>
                <a:lnTo>
                  <a:pt x="81889" y="79246"/>
                </a:lnTo>
                <a:lnTo>
                  <a:pt x="81889" y="100709"/>
                </a:lnTo>
                <a:lnTo>
                  <a:pt x="94769" y="100709"/>
                </a:lnTo>
                <a:lnTo>
                  <a:pt x="94769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5" y="0"/>
                </a:lnTo>
                <a:cubicBezTo>
                  <a:pt x="24437" y="29552"/>
                  <a:pt x="20473" y="49860"/>
                  <a:pt x="10566" y="67359"/>
                </a:cubicBezTo>
                <a:lnTo>
                  <a:pt x="0" y="67359"/>
                </a:lnTo>
                <a:lnTo>
                  <a:pt x="0" y="100709"/>
                </a:lnTo>
                <a:moveTo>
                  <a:pt x="36817" y="11886"/>
                </a:moveTo>
                <a:lnTo>
                  <a:pt x="70002" y="11886"/>
                </a:lnTo>
                <a:lnTo>
                  <a:pt x="70002" y="67359"/>
                </a:lnTo>
                <a:lnTo>
                  <a:pt x="24930" y="67359"/>
                </a:lnTo>
                <a:cubicBezTo>
                  <a:pt x="32194" y="52171"/>
                  <a:pt x="36158" y="35661"/>
                  <a:pt x="36817" y="1188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: Shape 39"/>
          <p:cNvSpPr/>
          <p:nvPr/>
        </p:nvSpPr>
        <p:spPr>
          <a:xfrm>
            <a:off x="2454145" y="5154642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: Shape 40"/>
          <p:cNvSpPr/>
          <p:nvPr/>
        </p:nvSpPr>
        <p:spPr>
          <a:xfrm>
            <a:off x="2550895" y="5154642"/>
            <a:ext cx="96912" cy="79246"/>
          </a:xfrm>
          <a:custGeom>
            <a:avLst/>
            <a:gdLst/>
            <a:ahLst/>
            <a:cxnLst/>
            <a:rect l="l" t="t" r="r" b="b"/>
            <a:pathLst>
              <a:path w="96912" h="79246">
                <a:moveTo>
                  <a:pt x="37641" y="79246"/>
                </a:moveTo>
                <a:cubicBezTo>
                  <a:pt x="56959" y="79246"/>
                  <a:pt x="68348" y="68183"/>
                  <a:pt x="68348" y="53492"/>
                </a:cubicBezTo>
                <a:cubicBezTo>
                  <a:pt x="68348" y="38796"/>
                  <a:pt x="56959" y="27733"/>
                  <a:pt x="37641" y="27733"/>
                </a:cubicBezTo>
                <a:lnTo>
                  <a:pt x="13208" y="27733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moveTo>
                  <a:pt x="13208" y="39621"/>
                </a:moveTo>
                <a:lnTo>
                  <a:pt x="35989" y="39621"/>
                </a:lnTo>
                <a:cubicBezTo>
                  <a:pt x="47548" y="39621"/>
                  <a:pt x="54975" y="44081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8" y="67359"/>
                </a:lnTo>
                <a:moveTo>
                  <a:pt x="96912" y="79246"/>
                </a:moveTo>
                <a:lnTo>
                  <a:pt x="96912" y="0"/>
                </a:lnTo>
                <a:lnTo>
                  <a:pt x="83703" y="0"/>
                </a:lnTo>
                <a:lnTo>
                  <a:pt x="83703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: Shape 41"/>
          <p:cNvSpPr/>
          <p:nvPr/>
        </p:nvSpPr>
        <p:spPr>
          <a:xfrm>
            <a:off x="2672243" y="5123603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2" y="11887"/>
                </a:moveTo>
                <a:lnTo>
                  <a:pt x="59602" y="0"/>
                </a:lnTo>
                <a:cubicBezTo>
                  <a:pt x="51343" y="5447"/>
                  <a:pt x="44575" y="7264"/>
                  <a:pt x="36485" y="7264"/>
                </a:cubicBezTo>
                <a:cubicBezTo>
                  <a:pt x="28397" y="7264"/>
                  <a:pt x="21629" y="5447"/>
                  <a:pt x="13370" y="0"/>
                </a:cubicBezTo>
                <a:lnTo>
                  <a:pt x="13370" y="11887"/>
                </a:lnTo>
                <a:cubicBezTo>
                  <a:pt x="20801" y="17167"/>
                  <a:pt x="28562" y="18820"/>
                  <a:pt x="36485" y="18820"/>
                </a:cubicBezTo>
                <a:cubicBezTo>
                  <a:pt x="44409" y="18820"/>
                  <a:pt x="52171" y="17167"/>
                  <a:pt x="59602" y="11887"/>
                </a:cubicBezTo>
                <a:moveTo>
                  <a:pt x="11225" y="110285"/>
                </a:moveTo>
                <a:lnTo>
                  <a:pt x="59763" y="52337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9"/>
                </a:lnTo>
                <a:lnTo>
                  <a:pt x="61747" y="31039"/>
                </a:lnTo>
                <a:lnTo>
                  <a:pt x="13207" y="88987"/>
                </a:lnTo>
                <a:lnTo>
                  <a:pt x="13207" y="31039"/>
                </a:lnTo>
                <a:lnTo>
                  <a:pt x="0" y="31039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: Shape 42"/>
          <p:cNvSpPr/>
          <p:nvPr/>
        </p:nvSpPr>
        <p:spPr>
          <a:xfrm>
            <a:off x="2795126" y="515265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3" y="83210"/>
                  <a:pt x="42268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30"/>
                  <a:pt x="63896" y="0"/>
                  <a:pt x="42268" y="0"/>
                </a:cubicBezTo>
                <a:cubicBezTo>
                  <a:pt x="20803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5" y="70664"/>
                  <a:pt x="42268" y="70664"/>
                </a:cubicBezTo>
                <a:cubicBezTo>
                  <a:pt x="26085" y="70664"/>
                  <a:pt x="13207" y="59932"/>
                  <a:pt x="13207" y="41605"/>
                </a:cubicBezTo>
                <a:cubicBezTo>
                  <a:pt x="13207" y="23281"/>
                  <a:pt x="26085" y="12550"/>
                  <a:pt x="42268" y="12550"/>
                </a:cubicBezTo>
                <a:cubicBezTo>
                  <a:pt x="58445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: Shape 43"/>
          <p:cNvSpPr/>
          <p:nvPr/>
        </p:nvSpPr>
        <p:spPr>
          <a:xfrm>
            <a:off x="2886595" y="5154642"/>
            <a:ext cx="71484" cy="79246"/>
          </a:xfrm>
          <a:custGeom>
            <a:avLst/>
            <a:gdLst/>
            <a:ahLst/>
            <a:cxnLst/>
            <a:rect l="l" t="t" r="r" b="b"/>
            <a:pathLst>
              <a:path w="71484" h="79246">
                <a:moveTo>
                  <a:pt x="42429" y="79246"/>
                </a:moveTo>
                <a:lnTo>
                  <a:pt x="42429" y="12214"/>
                </a:lnTo>
                <a:lnTo>
                  <a:pt x="71484" y="12214"/>
                </a:lnTo>
                <a:lnTo>
                  <a:pt x="71484" y="0"/>
                </a:lnTo>
                <a:lnTo>
                  <a:pt x="0" y="0"/>
                </a:lnTo>
                <a:lnTo>
                  <a:pt x="0" y="12214"/>
                </a:lnTo>
                <a:lnTo>
                  <a:pt x="29220" y="12214"/>
                </a:lnTo>
                <a:lnTo>
                  <a:pt x="2922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: Shape 44"/>
          <p:cNvSpPr/>
          <p:nvPr/>
        </p:nvSpPr>
        <p:spPr>
          <a:xfrm>
            <a:off x="2963696" y="5154642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29" y="79246"/>
                </a:moveTo>
                <a:lnTo>
                  <a:pt x="42429" y="12214"/>
                </a:lnTo>
                <a:lnTo>
                  <a:pt x="71485" y="12214"/>
                </a:lnTo>
                <a:lnTo>
                  <a:pt x="71485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: Shape 45"/>
          <p:cNvSpPr/>
          <p:nvPr/>
        </p:nvSpPr>
        <p:spPr>
          <a:xfrm>
            <a:off x="3042115" y="5152658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1" y="81230"/>
                  <a:pt x="71986" y="77433"/>
                </a:cubicBezTo>
                <a:lnTo>
                  <a:pt x="71986" y="64555"/>
                </a:lnTo>
                <a:cubicBezTo>
                  <a:pt x="65214" y="68353"/>
                  <a:pt x="55638" y="70995"/>
                  <a:pt x="45900" y="70995"/>
                </a:cubicBezTo>
                <a:cubicBezTo>
                  <a:pt x="29884" y="70995"/>
                  <a:pt x="14861" y="64058"/>
                  <a:pt x="13209" y="47383"/>
                </a:cubicBezTo>
                <a:lnTo>
                  <a:pt x="76277" y="47383"/>
                </a:lnTo>
                <a:cubicBezTo>
                  <a:pt x="81230" y="24930"/>
                  <a:pt x="70002" y="0"/>
                  <a:pt x="39460" y="0"/>
                </a:cubicBezTo>
                <a:cubicBezTo>
                  <a:pt x="20638" y="0"/>
                  <a:pt x="0" y="13870"/>
                  <a:pt x="0" y="41605"/>
                </a:cubicBezTo>
                <a:moveTo>
                  <a:pt x="64555" y="35828"/>
                </a:moveTo>
                <a:lnTo>
                  <a:pt x="13209" y="35828"/>
                </a:lnTo>
                <a:cubicBezTo>
                  <a:pt x="14198" y="20307"/>
                  <a:pt x="26748" y="12218"/>
                  <a:pt x="40284" y="12218"/>
                </a:cubicBezTo>
                <a:cubicBezTo>
                  <a:pt x="60426" y="12218"/>
                  <a:pt x="65710" y="27406"/>
                  <a:pt x="64555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: Shape 46"/>
          <p:cNvSpPr/>
          <p:nvPr/>
        </p:nvSpPr>
        <p:spPr>
          <a:xfrm>
            <a:off x="3137709" y="5154642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9" y="79246"/>
                </a:moveTo>
                <a:lnTo>
                  <a:pt x="13209" y="45731"/>
                </a:lnTo>
                <a:lnTo>
                  <a:pt x="59105" y="45731"/>
                </a:lnTo>
                <a:lnTo>
                  <a:pt x="59105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5" y="0"/>
                </a:lnTo>
                <a:lnTo>
                  <a:pt x="59105" y="33516"/>
                </a:lnTo>
                <a:lnTo>
                  <a:pt x="13209" y="33516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: Shape 47"/>
          <p:cNvSpPr/>
          <p:nvPr/>
        </p:nvSpPr>
        <p:spPr>
          <a:xfrm>
            <a:off x="3229009" y="515265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3" y="83210"/>
                  <a:pt x="42268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30"/>
                  <a:pt x="63896" y="0"/>
                  <a:pt x="42268" y="0"/>
                </a:cubicBezTo>
                <a:cubicBezTo>
                  <a:pt x="20803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5" y="70664"/>
                  <a:pt x="42268" y="70664"/>
                </a:cubicBezTo>
                <a:cubicBezTo>
                  <a:pt x="26085" y="70664"/>
                  <a:pt x="13207" y="59932"/>
                  <a:pt x="13207" y="41605"/>
                </a:cubicBezTo>
                <a:cubicBezTo>
                  <a:pt x="13207" y="23281"/>
                  <a:pt x="26085" y="12550"/>
                  <a:pt x="42268" y="12550"/>
                </a:cubicBezTo>
                <a:cubicBezTo>
                  <a:pt x="58445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: Shape 48"/>
          <p:cNvSpPr/>
          <p:nvPr/>
        </p:nvSpPr>
        <p:spPr>
          <a:xfrm>
            <a:off x="3332526" y="5154642"/>
            <a:ext cx="73303" cy="79246"/>
          </a:xfrm>
          <a:custGeom>
            <a:avLst/>
            <a:gdLst/>
            <a:ahLst/>
            <a:cxnLst/>
            <a:rect l="l" t="t" r="r" b="b"/>
            <a:pathLst>
              <a:path w="73303" h="79246">
                <a:moveTo>
                  <a:pt x="13208" y="79246"/>
                </a:moveTo>
                <a:lnTo>
                  <a:pt x="13208" y="45237"/>
                </a:lnTo>
                <a:lnTo>
                  <a:pt x="28728" y="45237"/>
                </a:lnTo>
                <a:lnTo>
                  <a:pt x="57784" y="79246"/>
                </a:lnTo>
                <a:lnTo>
                  <a:pt x="73303" y="79246"/>
                </a:lnTo>
                <a:lnTo>
                  <a:pt x="39621" y="39456"/>
                </a:lnTo>
                <a:lnTo>
                  <a:pt x="69670" y="0"/>
                </a:lnTo>
                <a:lnTo>
                  <a:pt x="54316" y="0"/>
                </a:lnTo>
                <a:lnTo>
                  <a:pt x="29221" y="33018"/>
                </a:lnTo>
                <a:lnTo>
                  <a:pt x="13208" y="33018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: Shape 49"/>
          <p:cNvSpPr/>
          <p:nvPr/>
        </p:nvSpPr>
        <p:spPr>
          <a:xfrm>
            <a:off x="3410121" y="5220680"/>
            <a:ext cx="23115" cy="37972"/>
          </a:xfrm>
          <a:custGeom>
            <a:avLst/>
            <a:gdLst/>
            <a:ahLst/>
            <a:cxnLst/>
            <a:rect l="l" t="t" r="r" b="b"/>
            <a:pathLst>
              <a:path w="23115" h="37972">
                <a:moveTo>
                  <a:pt x="10731" y="37972"/>
                </a:moveTo>
                <a:lnTo>
                  <a:pt x="23115" y="0"/>
                </a:lnTo>
                <a:lnTo>
                  <a:pt x="9079" y="0"/>
                </a:lnTo>
                <a:lnTo>
                  <a:pt x="0" y="37972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: Shape 50"/>
          <p:cNvSpPr/>
          <p:nvPr/>
        </p:nvSpPr>
        <p:spPr>
          <a:xfrm>
            <a:off x="3486779" y="5154642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48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: Shape 51"/>
          <p:cNvSpPr/>
          <p:nvPr/>
        </p:nvSpPr>
        <p:spPr>
          <a:xfrm>
            <a:off x="3576261" y="5154642"/>
            <a:ext cx="94769" cy="100709"/>
          </a:xfrm>
          <a:custGeom>
            <a:avLst/>
            <a:gdLst/>
            <a:ahLst/>
            <a:cxnLst/>
            <a:rect l="l" t="t" r="r" b="b"/>
            <a:pathLst>
              <a:path w="94769" h="100709">
                <a:moveTo>
                  <a:pt x="12880" y="100709"/>
                </a:moveTo>
                <a:lnTo>
                  <a:pt x="12880" y="79246"/>
                </a:lnTo>
                <a:lnTo>
                  <a:pt x="81889" y="79246"/>
                </a:lnTo>
                <a:lnTo>
                  <a:pt x="81889" y="100709"/>
                </a:lnTo>
                <a:lnTo>
                  <a:pt x="94769" y="100709"/>
                </a:lnTo>
                <a:lnTo>
                  <a:pt x="94769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5" y="0"/>
                </a:lnTo>
                <a:cubicBezTo>
                  <a:pt x="24437" y="29552"/>
                  <a:pt x="20473" y="49860"/>
                  <a:pt x="10566" y="67359"/>
                </a:cubicBezTo>
                <a:lnTo>
                  <a:pt x="0" y="67359"/>
                </a:lnTo>
                <a:lnTo>
                  <a:pt x="0" y="100709"/>
                </a:lnTo>
                <a:moveTo>
                  <a:pt x="36817" y="11886"/>
                </a:moveTo>
                <a:lnTo>
                  <a:pt x="70002" y="11886"/>
                </a:lnTo>
                <a:lnTo>
                  <a:pt x="70002" y="67359"/>
                </a:lnTo>
                <a:lnTo>
                  <a:pt x="24930" y="67359"/>
                </a:lnTo>
                <a:cubicBezTo>
                  <a:pt x="32194" y="52171"/>
                  <a:pt x="36158" y="35661"/>
                  <a:pt x="36817" y="1188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: Shape 52"/>
          <p:cNvSpPr/>
          <p:nvPr/>
        </p:nvSpPr>
        <p:spPr>
          <a:xfrm>
            <a:off x="3681594" y="5152658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0" y="81230"/>
                  <a:pt x="71984" y="77433"/>
                </a:cubicBezTo>
                <a:lnTo>
                  <a:pt x="71984" y="64555"/>
                </a:lnTo>
                <a:cubicBezTo>
                  <a:pt x="65214" y="68353"/>
                  <a:pt x="55637" y="70995"/>
                  <a:pt x="45900" y="70995"/>
                </a:cubicBezTo>
                <a:cubicBezTo>
                  <a:pt x="29883" y="70995"/>
                  <a:pt x="14859" y="64058"/>
                  <a:pt x="13207" y="47383"/>
                </a:cubicBezTo>
                <a:lnTo>
                  <a:pt x="76275" y="47383"/>
                </a:lnTo>
                <a:cubicBezTo>
                  <a:pt x="81230" y="24930"/>
                  <a:pt x="70002" y="0"/>
                  <a:pt x="39458" y="0"/>
                </a:cubicBezTo>
                <a:cubicBezTo>
                  <a:pt x="20638" y="0"/>
                  <a:pt x="0" y="13870"/>
                  <a:pt x="0" y="41605"/>
                </a:cubicBezTo>
                <a:moveTo>
                  <a:pt x="64555" y="35828"/>
                </a:moveTo>
                <a:lnTo>
                  <a:pt x="13207" y="35828"/>
                </a:lnTo>
                <a:cubicBezTo>
                  <a:pt x="14198" y="20307"/>
                  <a:pt x="26747" y="12218"/>
                  <a:pt x="40284" y="12218"/>
                </a:cubicBezTo>
                <a:cubicBezTo>
                  <a:pt x="60424" y="12218"/>
                  <a:pt x="65710" y="27406"/>
                  <a:pt x="64555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: Shape 53"/>
          <p:cNvSpPr/>
          <p:nvPr/>
        </p:nvSpPr>
        <p:spPr>
          <a:xfrm>
            <a:off x="3770583" y="5152658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1" y="0"/>
                  <a:pt x="36488" y="0"/>
                </a:cubicBezTo>
                <a:cubicBezTo>
                  <a:pt x="23446" y="0"/>
                  <a:pt x="12548" y="3139"/>
                  <a:pt x="6273" y="5284"/>
                </a:cubicBezTo>
                <a:lnTo>
                  <a:pt x="6273" y="18162"/>
                </a:lnTo>
                <a:cubicBezTo>
                  <a:pt x="13208" y="15191"/>
                  <a:pt x="22948" y="12218"/>
                  <a:pt x="35167" y="12218"/>
                </a:cubicBezTo>
                <a:cubicBezTo>
                  <a:pt x="49693" y="12218"/>
                  <a:pt x="57786" y="20142"/>
                  <a:pt x="57786" y="32029"/>
                </a:cubicBezTo>
                <a:lnTo>
                  <a:pt x="57786" y="34837"/>
                </a:lnTo>
                <a:cubicBezTo>
                  <a:pt x="51180" y="33350"/>
                  <a:pt x="42759" y="32360"/>
                  <a:pt x="35826" y="32360"/>
                </a:cubicBezTo>
                <a:cubicBezTo>
                  <a:pt x="18820" y="32360"/>
                  <a:pt x="0" y="38636"/>
                  <a:pt x="0" y="59108"/>
                </a:cubicBezTo>
                <a:cubicBezTo>
                  <a:pt x="0" y="75783"/>
                  <a:pt x="13869" y="83210"/>
                  <a:pt x="27903" y="83210"/>
                </a:cubicBezTo>
                <a:cubicBezTo>
                  <a:pt x="40779" y="83210"/>
                  <a:pt x="50849" y="79250"/>
                  <a:pt x="58777" y="72644"/>
                </a:cubicBezTo>
                <a:cubicBezTo>
                  <a:pt x="61088" y="79578"/>
                  <a:pt x="66865" y="82220"/>
                  <a:pt x="73305" y="82220"/>
                </a:cubicBezTo>
                <a:cubicBezTo>
                  <a:pt x="76607" y="82220"/>
                  <a:pt x="80074" y="81562"/>
                  <a:pt x="83210" y="80406"/>
                </a:cubicBezTo>
                <a:lnTo>
                  <a:pt x="83210" y="69674"/>
                </a:lnTo>
                <a:cubicBezTo>
                  <a:pt x="81229" y="70334"/>
                  <a:pt x="79084" y="70830"/>
                  <a:pt x="77100" y="70830"/>
                </a:cubicBezTo>
                <a:cubicBezTo>
                  <a:pt x="73633" y="70830"/>
                  <a:pt x="70995" y="69508"/>
                  <a:pt x="70995" y="64720"/>
                </a:cubicBezTo>
                <a:moveTo>
                  <a:pt x="13539" y="58446"/>
                </a:moveTo>
                <a:cubicBezTo>
                  <a:pt x="13539" y="46889"/>
                  <a:pt x="26084" y="43424"/>
                  <a:pt x="37644" y="43424"/>
                </a:cubicBezTo>
                <a:cubicBezTo>
                  <a:pt x="44081" y="43424"/>
                  <a:pt x="52170" y="44579"/>
                  <a:pt x="57786" y="45734"/>
                </a:cubicBezTo>
                <a:lnTo>
                  <a:pt x="57786" y="60264"/>
                </a:lnTo>
                <a:cubicBezTo>
                  <a:pt x="50849" y="67691"/>
                  <a:pt x="40779" y="71820"/>
                  <a:pt x="30707" y="71820"/>
                </a:cubicBezTo>
                <a:cubicBezTo>
                  <a:pt x="21959" y="71820"/>
                  <a:pt x="13539" y="67691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: Shape 54"/>
          <p:cNvSpPr/>
          <p:nvPr/>
        </p:nvSpPr>
        <p:spPr>
          <a:xfrm>
            <a:off x="3857756" y="5154642"/>
            <a:ext cx="83708" cy="80567"/>
          </a:xfrm>
          <a:custGeom>
            <a:avLst/>
            <a:gdLst/>
            <a:ahLst/>
            <a:cxnLst/>
            <a:rect l="l" t="t" r="r" b="b"/>
            <a:pathLst>
              <a:path w="83708" h="80567">
                <a:moveTo>
                  <a:pt x="38304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8" y="79246"/>
                </a:lnTo>
                <a:lnTo>
                  <a:pt x="83708" y="0"/>
                </a:lnTo>
                <a:lnTo>
                  <a:pt x="25427" y="0"/>
                </a:lnTo>
                <a:cubicBezTo>
                  <a:pt x="23940" y="42595"/>
                  <a:pt x="19317" y="69339"/>
                  <a:pt x="5285" y="69339"/>
                </a:cubicBezTo>
                <a:cubicBezTo>
                  <a:pt x="3633" y="69339"/>
                  <a:pt x="1818" y="69011"/>
                  <a:pt x="0" y="68350"/>
                </a:cubicBezTo>
                <a:lnTo>
                  <a:pt x="0" y="78750"/>
                </a:lnTo>
                <a:cubicBezTo>
                  <a:pt x="3466" y="80070"/>
                  <a:pt x="6606" y="80567"/>
                  <a:pt x="9576" y="80567"/>
                </a:cubicBezTo>
                <a:cubicBezTo>
                  <a:pt x="30049" y="80567"/>
                  <a:pt x="35661" y="52829"/>
                  <a:pt x="38304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Freeform: Shape 55"/>
          <p:cNvSpPr/>
          <p:nvPr/>
        </p:nvSpPr>
        <p:spPr>
          <a:xfrm>
            <a:off x="3965900" y="5154642"/>
            <a:ext cx="68350" cy="79246"/>
          </a:xfrm>
          <a:custGeom>
            <a:avLst/>
            <a:gdLst/>
            <a:ahLst/>
            <a:cxnLst/>
            <a:rect l="l" t="t" r="r" b="b"/>
            <a:pathLst>
              <a:path w="68350" h="79246">
                <a:moveTo>
                  <a:pt x="37641" y="79246"/>
                </a:moveTo>
                <a:cubicBezTo>
                  <a:pt x="56959" y="79246"/>
                  <a:pt x="68350" y="68183"/>
                  <a:pt x="68350" y="53492"/>
                </a:cubicBezTo>
                <a:cubicBezTo>
                  <a:pt x="68350" y="38796"/>
                  <a:pt x="56959" y="27733"/>
                  <a:pt x="37641" y="27733"/>
                </a:cubicBezTo>
                <a:lnTo>
                  <a:pt x="13209" y="27733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moveTo>
                  <a:pt x="13209" y="39621"/>
                </a:moveTo>
                <a:lnTo>
                  <a:pt x="35989" y="39621"/>
                </a:lnTo>
                <a:cubicBezTo>
                  <a:pt x="47548" y="39621"/>
                  <a:pt x="54975" y="44081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9" y="673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: Shape 56"/>
          <p:cNvSpPr/>
          <p:nvPr/>
        </p:nvSpPr>
        <p:spPr>
          <a:xfrm>
            <a:off x="4051257" y="5154642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: Shape 57"/>
          <p:cNvSpPr/>
          <p:nvPr/>
        </p:nvSpPr>
        <p:spPr>
          <a:xfrm>
            <a:off x="4142555" y="515265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5" y="83210"/>
                  <a:pt x="42268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30"/>
                  <a:pt x="63896" y="0"/>
                  <a:pt x="42268" y="0"/>
                </a:cubicBezTo>
                <a:cubicBezTo>
                  <a:pt x="20805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4"/>
                  <a:pt x="42268" y="70664"/>
                </a:cubicBezTo>
                <a:cubicBezTo>
                  <a:pt x="26086" y="70664"/>
                  <a:pt x="13208" y="59932"/>
                  <a:pt x="13208" y="41605"/>
                </a:cubicBezTo>
                <a:cubicBezTo>
                  <a:pt x="13208" y="23281"/>
                  <a:pt x="26086" y="12550"/>
                  <a:pt x="42268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: Shape 58"/>
          <p:cNvSpPr/>
          <p:nvPr/>
        </p:nvSpPr>
        <p:spPr>
          <a:xfrm>
            <a:off x="4276998" y="5154642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12214"/>
                </a:lnTo>
                <a:lnTo>
                  <a:pt x="59104" y="12214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: Shape 59"/>
          <p:cNvSpPr/>
          <p:nvPr/>
        </p:nvSpPr>
        <p:spPr>
          <a:xfrm>
            <a:off x="4368297" y="5152658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4"/>
                  <a:pt x="20805" y="83210"/>
                  <a:pt x="42268" y="83210"/>
                </a:cubicBezTo>
                <a:cubicBezTo>
                  <a:pt x="63897" y="83210"/>
                  <a:pt x="84532" y="68684"/>
                  <a:pt x="84532" y="41605"/>
                </a:cubicBezTo>
                <a:cubicBezTo>
                  <a:pt x="84532" y="14530"/>
                  <a:pt x="63897" y="0"/>
                  <a:pt x="42268" y="0"/>
                </a:cubicBezTo>
                <a:cubicBezTo>
                  <a:pt x="20805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4"/>
                  <a:pt x="42268" y="70664"/>
                </a:cubicBezTo>
                <a:cubicBezTo>
                  <a:pt x="26086" y="70664"/>
                  <a:pt x="13209" y="59932"/>
                  <a:pt x="13209" y="41605"/>
                </a:cubicBezTo>
                <a:cubicBezTo>
                  <a:pt x="13209" y="23281"/>
                  <a:pt x="26086" y="12550"/>
                  <a:pt x="42268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: Shape 60"/>
          <p:cNvSpPr/>
          <p:nvPr/>
        </p:nvSpPr>
        <p:spPr>
          <a:xfrm>
            <a:off x="4461742" y="5154642"/>
            <a:ext cx="94769" cy="100709"/>
          </a:xfrm>
          <a:custGeom>
            <a:avLst/>
            <a:gdLst/>
            <a:ahLst/>
            <a:cxnLst/>
            <a:rect l="l" t="t" r="r" b="b"/>
            <a:pathLst>
              <a:path w="94769" h="100709">
                <a:moveTo>
                  <a:pt x="12881" y="100709"/>
                </a:moveTo>
                <a:lnTo>
                  <a:pt x="12881" y="79246"/>
                </a:lnTo>
                <a:lnTo>
                  <a:pt x="81889" y="79246"/>
                </a:lnTo>
                <a:lnTo>
                  <a:pt x="81889" y="100709"/>
                </a:lnTo>
                <a:lnTo>
                  <a:pt x="94769" y="100709"/>
                </a:lnTo>
                <a:lnTo>
                  <a:pt x="94769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5" y="0"/>
                </a:lnTo>
                <a:cubicBezTo>
                  <a:pt x="24437" y="29552"/>
                  <a:pt x="20473" y="49860"/>
                  <a:pt x="10566" y="67359"/>
                </a:cubicBezTo>
                <a:lnTo>
                  <a:pt x="0" y="67359"/>
                </a:lnTo>
                <a:lnTo>
                  <a:pt x="0" y="100709"/>
                </a:lnTo>
                <a:moveTo>
                  <a:pt x="36817" y="11886"/>
                </a:moveTo>
                <a:lnTo>
                  <a:pt x="70002" y="11886"/>
                </a:lnTo>
                <a:lnTo>
                  <a:pt x="70002" y="67359"/>
                </a:lnTo>
                <a:lnTo>
                  <a:pt x="24930" y="67359"/>
                </a:lnTo>
                <a:cubicBezTo>
                  <a:pt x="32195" y="52171"/>
                  <a:pt x="36158" y="35661"/>
                  <a:pt x="36817" y="1188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: Shape 61"/>
          <p:cNvSpPr/>
          <p:nvPr/>
        </p:nvSpPr>
        <p:spPr>
          <a:xfrm>
            <a:off x="4563939" y="5154642"/>
            <a:ext cx="76773" cy="79246"/>
          </a:xfrm>
          <a:custGeom>
            <a:avLst/>
            <a:gdLst/>
            <a:ahLst/>
            <a:cxnLst/>
            <a:rect l="l" t="t" r="r" b="b"/>
            <a:pathLst>
              <a:path w="76773" h="79246">
                <a:moveTo>
                  <a:pt x="59932" y="0"/>
                </a:moveTo>
                <a:lnTo>
                  <a:pt x="38469" y="29221"/>
                </a:lnTo>
                <a:lnTo>
                  <a:pt x="16841" y="0"/>
                </a:lnTo>
                <a:lnTo>
                  <a:pt x="1652" y="0"/>
                </a:lnTo>
                <a:lnTo>
                  <a:pt x="30873" y="38465"/>
                </a:lnTo>
                <a:lnTo>
                  <a:pt x="0" y="79246"/>
                </a:lnTo>
                <a:lnTo>
                  <a:pt x="15191" y="79246"/>
                </a:lnTo>
                <a:lnTo>
                  <a:pt x="38469" y="47876"/>
                </a:lnTo>
                <a:lnTo>
                  <a:pt x="61582" y="79246"/>
                </a:lnTo>
                <a:lnTo>
                  <a:pt x="76773" y="79246"/>
                </a:lnTo>
                <a:lnTo>
                  <a:pt x="46065" y="38465"/>
                </a:lnTo>
                <a:lnTo>
                  <a:pt x="75121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: Shape 62"/>
          <p:cNvSpPr/>
          <p:nvPr/>
        </p:nvSpPr>
        <p:spPr>
          <a:xfrm>
            <a:off x="4645829" y="515265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3" y="83210"/>
                  <a:pt x="42266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30"/>
                  <a:pt x="63896" y="0"/>
                  <a:pt x="42266" y="0"/>
                </a:cubicBezTo>
                <a:cubicBezTo>
                  <a:pt x="20803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5" y="70664"/>
                  <a:pt x="42266" y="70664"/>
                </a:cubicBezTo>
                <a:cubicBezTo>
                  <a:pt x="26086" y="70664"/>
                  <a:pt x="13208" y="59932"/>
                  <a:pt x="13208" y="41605"/>
                </a:cubicBezTo>
                <a:cubicBezTo>
                  <a:pt x="13208" y="23281"/>
                  <a:pt x="26086" y="12550"/>
                  <a:pt x="42266" y="12550"/>
                </a:cubicBezTo>
                <a:cubicBezTo>
                  <a:pt x="58445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: Shape 63"/>
          <p:cNvSpPr/>
          <p:nvPr/>
        </p:nvSpPr>
        <p:spPr>
          <a:xfrm>
            <a:off x="4739274" y="5154642"/>
            <a:ext cx="94769" cy="100709"/>
          </a:xfrm>
          <a:custGeom>
            <a:avLst/>
            <a:gdLst/>
            <a:ahLst/>
            <a:cxnLst/>
            <a:rect l="l" t="t" r="r" b="b"/>
            <a:pathLst>
              <a:path w="94769" h="100709">
                <a:moveTo>
                  <a:pt x="12880" y="100709"/>
                </a:moveTo>
                <a:lnTo>
                  <a:pt x="12880" y="79246"/>
                </a:lnTo>
                <a:lnTo>
                  <a:pt x="81888" y="79246"/>
                </a:lnTo>
                <a:lnTo>
                  <a:pt x="81888" y="100709"/>
                </a:lnTo>
                <a:lnTo>
                  <a:pt x="94769" y="100709"/>
                </a:lnTo>
                <a:lnTo>
                  <a:pt x="94769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5" y="0"/>
                </a:lnTo>
                <a:cubicBezTo>
                  <a:pt x="24436" y="29552"/>
                  <a:pt x="20472" y="49860"/>
                  <a:pt x="10565" y="67359"/>
                </a:cubicBezTo>
                <a:lnTo>
                  <a:pt x="0" y="67359"/>
                </a:lnTo>
                <a:lnTo>
                  <a:pt x="0" y="100709"/>
                </a:lnTo>
                <a:moveTo>
                  <a:pt x="36817" y="11886"/>
                </a:moveTo>
                <a:lnTo>
                  <a:pt x="70001" y="11886"/>
                </a:lnTo>
                <a:lnTo>
                  <a:pt x="70001" y="67359"/>
                </a:lnTo>
                <a:lnTo>
                  <a:pt x="24929" y="67359"/>
                </a:lnTo>
                <a:cubicBezTo>
                  <a:pt x="32194" y="52171"/>
                  <a:pt x="36158" y="35661"/>
                  <a:pt x="36817" y="1188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: Shape 64"/>
          <p:cNvSpPr/>
          <p:nvPr/>
        </p:nvSpPr>
        <p:spPr>
          <a:xfrm>
            <a:off x="4844113" y="5154642"/>
            <a:ext cx="72645" cy="79246"/>
          </a:xfrm>
          <a:custGeom>
            <a:avLst/>
            <a:gdLst/>
            <a:ahLst/>
            <a:cxnLst/>
            <a:rect l="l" t="t" r="r" b="b"/>
            <a:pathLst>
              <a:path w="72645" h="79246">
                <a:moveTo>
                  <a:pt x="15520" y="79246"/>
                </a:moveTo>
                <a:lnTo>
                  <a:pt x="37148" y="51508"/>
                </a:lnTo>
                <a:lnTo>
                  <a:pt x="59435" y="51508"/>
                </a:lnTo>
                <a:lnTo>
                  <a:pt x="59435" y="79246"/>
                </a:lnTo>
                <a:lnTo>
                  <a:pt x="72645" y="79246"/>
                </a:lnTo>
                <a:lnTo>
                  <a:pt x="72645" y="0"/>
                </a:lnTo>
                <a:lnTo>
                  <a:pt x="33681" y="0"/>
                </a:lnTo>
                <a:cubicBezTo>
                  <a:pt x="14365" y="0"/>
                  <a:pt x="3963" y="11886"/>
                  <a:pt x="3963" y="25754"/>
                </a:cubicBezTo>
                <a:cubicBezTo>
                  <a:pt x="3963" y="36817"/>
                  <a:pt x="10566" y="46558"/>
                  <a:pt x="22950" y="50187"/>
                </a:cubicBezTo>
                <a:lnTo>
                  <a:pt x="0" y="79246"/>
                </a:lnTo>
                <a:moveTo>
                  <a:pt x="17172" y="25754"/>
                </a:moveTo>
                <a:cubicBezTo>
                  <a:pt x="17172" y="17002"/>
                  <a:pt x="23774" y="11886"/>
                  <a:pt x="34837" y="11886"/>
                </a:cubicBezTo>
                <a:lnTo>
                  <a:pt x="59435" y="11886"/>
                </a:lnTo>
                <a:lnTo>
                  <a:pt x="59435" y="39621"/>
                </a:lnTo>
                <a:lnTo>
                  <a:pt x="34837" y="39621"/>
                </a:lnTo>
                <a:cubicBezTo>
                  <a:pt x="23774" y="39621"/>
                  <a:pt x="17172" y="34505"/>
                  <a:pt x="17172" y="257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: Shape 65"/>
          <p:cNvSpPr/>
          <p:nvPr/>
        </p:nvSpPr>
        <p:spPr>
          <a:xfrm>
            <a:off x="4941194" y="5154642"/>
            <a:ext cx="122173" cy="100709"/>
          </a:xfrm>
          <a:custGeom>
            <a:avLst/>
            <a:gdLst/>
            <a:ahLst/>
            <a:cxnLst/>
            <a:rect l="l" t="t" r="r" b="b"/>
            <a:pathLst>
              <a:path w="122173" h="100709">
                <a:moveTo>
                  <a:pt x="122173" y="100709"/>
                </a:moveTo>
                <a:lnTo>
                  <a:pt x="122173" y="67027"/>
                </a:lnTo>
                <a:lnTo>
                  <a:pt x="110616" y="67027"/>
                </a:lnTo>
                <a:lnTo>
                  <a:pt x="110616" y="0"/>
                </a:lnTo>
                <a:lnTo>
                  <a:pt x="97408" y="0"/>
                </a:lnTo>
                <a:lnTo>
                  <a:pt x="97408" y="67027"/>
                </a:lnTo>
                <a:lnTo>
                  <a:pt x="61912" y="67027"/>
                </a:lnTo>
                <a:lnTo>
                  <a:pt x="61912" y="0"/>
                </a:lnTo>
                <a:lnTo>
                  <a:pt x="48704" y="0"/>
                </a:lnTo>
                <a:lnTo>
                  <a:pt x="48704" y="67027"/>
                </a:lnTo>
                <a:lnTo>
                  <a:pt x="13209" y="67027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lnTo>
                  <a:pt x="109296" y="79246"/>
                </a:lnTo>
                <a:lnTo>
                  <a:pt x="109296" y="10070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: Shape 66"/>
          <p:cNvSpPr/>
          <p:nvPr/>
        </p:nvSpPr>
        <p:spPr>
          <a:xfrm>
            <a:off x="5081032" y="5154642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5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9" y="5794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: Shape 67"/>
          <p:cNvSpPr/>
          <p:nvPr/>
        </p:nvSpPr>
        <p:spPr>
          <a:xfrm>
            <a:off x="5178441" y="5123603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1" y="11887"/>
                </a:moveTo>
                <a:lnTo>
                  <a:pt x="59601" y="0"/>
                </a:lnTo>
                <a:cubicBezTo>
                  <a:pt x="51343" y="5447"/>
                  <a:pt x="44575" y="7264"/>
                  <a:pt x="36485" y="7264"/>
                </a:cubicBezTo>
                <a:cubicBezTo>
                  <a:pt x="28397" y="7264"/>
                  <a:pt x="21629" y="5447"/>
                  <a:pt x="13370" y="0"/>
                </a:cubicBezTo>
                <a:lnTo>
                  <a:pt x="13370" y="11887"/>
                </a:lnTo>
                <a:cubicBezTo>
                  <a:pt x="20801" y="17167"/>
                  <a:pt x="28562" y="18820"/>
                  <a:pt x="36485" y="18820"/>
                </a:cubicBezTo>
                <a:cubicBezTo>
                  <a:pt x="44409" y="18820"/>
                  <a:pt x="52171" y="17167"/>
                  <a:pt x="59601" y="11887"/>
                </a:cubicBezTo>
                <a:moveTo>
                  <a:pt x="11224" y="110285"/>
                </a:moveTo>
                <a:lnTo>
                  <a:pt x="59763" y="52337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9"/>
                </a:lnTo>
                <a:lnTo>
                  <a:pt x="61747" y="31039"/>
                </a:lnTo>
                <a:lnTo>
                  <a:pt x="13207" y="88987"/>
                </a:lnTo>
                <a:lnTo>
                  <a:pt x="13207" y="31039"/>
                </a:lnTo>
                <a:lnTo>
                  <a:pt x="0" y="31039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: Shape 68"/>
          <p:cNvSpPr/>
          <p:nvPr/>
        </p:nvSpPr>
        <p:spPr>
          <a:xfrm>
            <a:off x="5298847" y="5154642"/>
            <a:ext cx="94770" cy="100709"/>
          </a:xfrm>
          <a:custGeom>
            <a:avLst/>
            <a:gdLst/>
            <a:ahLst/>
            <a:cxnLst/>
            <a:rect l="l" t="t" r="r" b="b"/>
            <a:pathLst>
              <a:path w="94770" h="100709">
                <a:moveTo>
                  <a:pt x="12880" y="100709"/>
                </a:moveTo>
                <a:lnTo>
                  <a:pt x="12880" y="79246"/>
                </a:lnTo>
                <a:lnTo>
                  <a:pt x="81888" y="79246"/>
                </a:lnTo>
                <a:lnTo>
                  <a:pt x="81888" y="100709"/>
                </a:lnTo>
                <a:lnTo>
                  <a:pt x="94770" y="100709"/>
                </a:lnTo>
                <a:lnTo>
                  <a:pt x="94770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4" y="0"/>
                </a:lnTo>
                <a:cubicBezTo>
                  <a:pt x="24436" y="29552"/>
                  <a:pt x="20472" y="49860"/>
                  <a:pt x="10565" y="67359"/>
                </a:cubicBezTo>
                <a:lnTo>
                  <a:pt x="0" y="67359"/>
                </a:lnTo>
                <a:lnTo>
                  <a:pt x="0" y="100709"/>
                </a:lnTo>
                <a:moveTo>
                  <a:pt x="36817" y="11886"/>
                </a:moveTo>
                <a:lnTo>
                  <a:pt x="70001" y="11886"/>
                </a:lnTo>
                <a:lnTo>
                  <a:pt x="70001" y="67359"/>
                </a:lnTo>
                <a:lnTo>
                  <a:pt x="24930" y="67359"/>
                </a:lnTo>
                <a:cubicBezTo>
                  <a:pt x="32194" y="52171"/>
                  <a:pt x="36158" y="35661"/>
                  <a:pt x="36817" y="1188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: Shape 69"/>
          <p:cNvSpPr/>
          <p:nvPr/>
        </p:nvSpPr>
        <p:spPr>
          <a:xfrm>
            <a:off x="5401044" y="5154642"/>
            <a:ext cx="83706" cy="80567"/>
          </a:xfrm>
          <a:custGeom>
            <a:avLst/>
            <a:gdLst/>
            <a:ahLst/>
            <a:cxnLst/>
            <a:rect l="l" t="t" r="r" b="b"/>
            <a:pathLst>
              <a:path w="83706" h="80567">
                <a:moveTo>
                  <a:pt x="38303" y="12214"/>
                </a:moveTo>
                <a:lnTo>
                  <a:pt x="70497" y="12214"/>
                </a:lnTo>
                <a:lnTo>
                  <a:pt x="70497" y="79246"/>
                </a:lnTo>
                <a:lnTo>
                  <a:pt x="83706" y="79246"/>
                </a:lnTo>
                <a:lnTo>
                  <a:pt x="83706" y="0"/>
                </a:lnTo>
                <a:lnTo>
                  <a:pt x="25426" y="0"/>
                </a:lnTo>
                <a:cubicBezTo>
                  <a:pt x="23939" y="42595"/>
                  <a:pt x="19316" y="69339"/>
                  <a:pt x="5284" y="69339"/>
                </a:cubicBezTo>
                <a:cubicBezTo>
                  <a:pt x="3631" y="69339"/>
                  <a:pt x="1817" y="69011"/>
                  <a:pt x="0" y="68350"/>
                </a:cubicBezTo>
                <a:lnTo>
                  <a:pt x="0" y="78750"/>
                </a:lnTo>
                <a:cubicBezTo>
                  <a:pt x="3465" y="80070"/>
                  <a:pt x="6605" y="80567"/>
                  <a:pt x="9575" y="80567"/>
                </a:cubicBezTo>
                <a:cubicBezTo>
                  <a:pt x="30048" y="80567"/>
                  <a:pt x="35661" y="52829"/>
                  <a:pt x="38303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: Shape 70"/>
          <p:cNvSpPr/>
          <p:nvPr/>
        </p:nvSpPr>
        <p:spPr>
          <a:xfrm>
            <a:off x="5501591" y="5154642"/>
            <a:ext cx="72645" cy="79246"/>
          </a:xfrm>
          <a:custGeom>
            <a:avLst/>
            <a:gdLst/>
            <a:ahLst/>
            <a:cxnLst/>
            <a:rect l="l" t="t" r="r" b="b"/>
            <a:pathLst>
              <a:path w="72645" h="79246">
                <a:moveTo>
                  <a:pt x="15519" y="79246"/>
                </a:moveTo>
                <a:lnTo>
                  <a:pt x="37148" y="51508"/>
                </a:lnTo>
                <a:lnTo>
                  <a:pt x="59435" y="51508"/>
                </a:lnTo>
                <a:lnTo>
                  <a:pt x="59435" y="79246"/>
                </a:lnTo>
                <a:lnTo>
                  <a:pt x="72645" y="79246"/>
                </a:lnTo>
                <a:lnTo>
                  <a:pt x="72645" y="0"/>
                </a:lnTo>
                <a:lnTo>
                  <a:pt x="33681" y="0"/>
                </a:lnTo>
                <a:cubicBezTo>
                  <a:pt x="14363" y="0"/>
                  <a:pt x="3963" y="11886"/>
                  <a:pt x="3963" y="25754"/>
                </a:cubicBezTo>
                <a:cubicBezTo>
                  <a:pt x="3963" y="36817"/>
                  <a:pt x="10566" y="46558"/>
                  <a:pt x="22950" y="50187"/>
                </a:cubicBezTo>
                <a:lnTo>
                  <a:pt x="0" y="79246"/>
                </a:lnTo>
                <a:moveTo>
                  <a:pt x="17171" y="25754"/>
                </a:moveTo>
                <a:cubicBezTo>
                  <a:pt x="17171" y="17002"/>
                  <a:pt x="23774" y="11886"/>
                  <a:pt x="34837" y="11886"/>
                </a:cubicBezTo>
                <a:lnTo>
                  <a:pt x="59435" y="11886"/>
                </a:lnTo>
                <a:lnTo>
                  <a:pt x="59435" y="39621"/>
                </a:lnTo>
                <a:lnTo>
                  <a:pt x="34837" y="39621"/>
                </a:lnTo>
                <a:cubicBezTo>
                  <a:pt x="23774" y="39621"/>
                  <a:pt x="17171" y="34505"/>
                  <a:pt x="17171" y="257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: Shape 71"/>
          <p:cNvSpPr/>
          <p:nvPr/>
        </p:nvSpPr>
        <p:spPr>
          <a:xfrm>
            <a:off x="793793" y="5350777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7"/>
                  <a:pt x="21628" y="83210"/>
                  <a:pt x="42433" y="83210"/>
                </a:cubicBezTo>
                <a:cubicBezTo>
                  <a:pt x="52336" y="83210"/>
                  <a:pt x="60756" y="81396"/>
                  <a:pt x="68187" y="77763"/>
                </a:cubicBezTo>
                <a:lnTo>
                  <a:pt x="68187" y="64555"/>
                </a:lnTo>
                <a:cubicBezTo>
                  <a:pt x="61581" y="68519"/>
                  <a:pt x="52833" y="70995"/>
                  <a:pt x="44246" y="70995"/>
                </a:cubicBezTo>
                <a:cubicBezTo>
                  <a:pt x="28727" y="70995"/>
                  <a:pt x="13208" y="61912"/>
                  <a:pt x="13208" y="41605"/>
                </a:cubicBezTo>
                <a:cubicBezTo>
                  <a:pt x="13208" y="20804"/>
                  <a:pt x="29223" y="12218"/>
                  <a:pt x="44578" y="12218"/>
                </a:cubicBezTo>
                <a:cubicBezTo>
                  <a:pt x="52998" y="12218"/>
                  <a:pt x="61419" y="14694"/>
                  <a:pt x="67363" y="19317"/>
                </a:cubicBezTo>
                <a:lnTo>
                  <a:pt x="67363" y="6440"/>
                </a:lnTo>
                <a:cubicBezTo>
                  <a:pt x="60591" y="1983"/>
                  <a:pt x="51842" y="0"/>
                  <a:pt x="42926" y="0"/>
                </a:cubicBezTo>
                <a:cubicBezTo>
                  <a:pt x="22291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Freeform: Shape 72"/>
          <p:cNvSpPr/>
          <p:nvPr/>
        </p:nvSpPr>
        <p:spPr>
          <a:xfrm>
            <a:off x="874360" y="5350777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3"/>
                  <a:pt x="20803" y="83210"/>
                  <a:pt x="42268" y="83210"/>
                </a:cubicBezTo>
                <a:cubicBezTo>
                  <a:pt x="63896" y="83210"/>
                  <a:pt x="84531" y="68683"/>
                  <a:pt x="84531" y="41605"/>
                </a:cubicBezTo>
                <a:cubicBezTo>
                  <a:pt x="84531" y="14529"/>
                  <a:pt x="63896" y="0"/>
                  <a:pt x="42268" y="0"/>
                </a:cubicBezTo>
                <a:cubicBezTo>
                  <a:pt x="20803" y="0"/>
                  <a:pt x="0" y="14529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3"/>
                  <a:pt x="42268" y="70663"/>
                </a:cubicBezTo>
                <a:cubicBezTo>
                  <a:pt x="26085" y="70663"/>
                  <a:pt x="13208" y="59932"/>
                  <a:pt x="13208" y="41605"/>
                </a:cubicBezTo>
                <a:cubicBezTo>
                  <a:pt x="13208" y="23281"/>
                  <a:pt x="26085" y="12550"/>
                  <a:pt x="42268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Freeform: Shape 73"/>
          <p:cNvSpPr/>
          <p:nvPr/>
        </p:nvSpPr>
        <p:spPr>
          <a:xfrm>
            <a:off x="970945" y="5350615"/>
            <a:ext cx="64885" cy="83372"/>
          </a:xfrm>
          <a:custGeom>
            <a:avLst/>
            <a:gdLst/>
            <a:ahLst/>
            <a:cxnLst/>
            <a:rect l="l" t="t" r="r" b="b"/>
            <a:pathLst>
              <a:path w="64885" h="83372">
                <a:moveTo>
                  <a:pt x="64885" y="60094"/>
                </a:moveTo>
                <a:cubicBezTo>
                  <a:pt x="64885" y="49858"/>
                  <a:pt x="57456" y="43088"/>
                  <a:pt x="48541" y="40777"/>
                </a:cubicBezTo>
                <a:cubicBezTo>
                  <a:pt x="57456" y="38797"/>
                  <a:pt x="63233" y="32522"/>
                  <a:pt x="63233" y="22946"/>
                </a:cubicBezTo>
                <a:cubicBezTo>
                  <a:pt x="63233" y="9079"/>
                  <a:pt x="51843" y="0"/>
                  <a:pt x="29717" y="0"/>
                </a:cubicBezTo>
                <a:cubicBezTo>
                  <a:pt x="19151" y="0"/>
                  <a:pt x="9248" y="2472"/>
                  <a:pt x="1320" y="6105"/>
                </a:cubicBezTo>
                <a:lnTo>
                  <a:pt x="1320" y="18488"/>
                </a:lnTo>
                <a:cubicBezTo>
                  <a:pt x="8585" y="14856"/>
                  <a:pt x="18823" y="12215"/>
                  <a:pt x="28234" y="12215"/>
                </a:cubicBezTo>
                <a:cubicBezTo>
                  <a:pt x="40614" y="12215"/>
                  <a:pt x="50025" y="16012"/>
                  <a:pt x="50025" y="24763"/>
                </a:cubicBezTo>
                <a:cubicBezTo>
                  <a:pt x="50025" y="32356"/>
                  <a:pt x="43091" y="34999"/>
                  <a:pt x="34178" y="34999"/>
                </a:cubicBezTo>
                <a:lnTo>
                  <a:pt x="16840" y="34999"/>
                </a:lnTo>
                <a:lnTo>
                  <a:pt x="16840" y="47217"/>
                </a:lnTo>
                <a:lnTo>
                  <a:pt x="34178" y="47217"/>
                </a:lnTo>
                <a:cubicBezTo>
                  <a:pt x="42101" y="47217"/>
                  <a:pt x="51677" y="48866"/>
                  <a:pt x="51677" y="58608"/>
                </a:cubicBezTo>
                <a:cubicBezTo>
                  <a:pt x="51677" y="68845"/>
                  <a:pt x="40121" y="71156"/>
                  <a:pt x="27571" y="71156"/>
                </a:cubicBezTo>
                <a:cubicBezTo>
                  <a:pt x="17995" y="71156"/>
                  <a:pt x="6771" y="68349"/>
                  <a:pt x="0" y="64716"/>
                </a:cubicBezTo>
                <a:lnTo>
                  <a:pt x="0" y="77263"/>
                </a:lnTo>
                <a:cubicBezTo>
                  <a:pt x="7429" y="80895"/>
                  <a:pt x="17995" y="83372"/>
                  <a:pt x="29223" y="83372"/>
                </a:cubicBezTo>
                <a:cubicBezTo>
                  <a:pt x="51180" y="83372"/>
                  <a:pt x="64885" y="75117"/>
                  <a:pt x="64885" y="6009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Freeform: Shape 74"/>
          <p:cNvSpPr/>
          <p:nvPr/>
        </p:nvSpPr>
        <p:spPr>
          <a:xfrm>
            <a:off x="1045569" y="5352760"/>
            <a:ext cx="94769" cy="100709"/>
          </a:xfrm>
          <a:custGeom>
            <a:avLst/>
            <a:gdLst/>
            <a:ahLst/>
            <a:cxnLst/>
            <a:rect l="l" t="t" r="r" b="b"/>
            <a:pathLst>
              <a:path w="94769" h="100709">
                <a:moveTo>
                  <a:pt x="12881" y="100709"/>
                </a:moveTo>
                <a:lnTo>
                  <a:pt x="12881" y="79246"/>
                </a:lnTo>
                <a:lnTo>
                  <a:pt x="81889" y="79246"/>
                </a:lnTo>
                <a:lnTo>
                  <a:pt x="81889" y="100709"/>
                </a:lnTo>
                <a:lnTo>
                  <a:pt x="94769" y="100709"/>
                </a:lnTo>
                <a:lnTo>
                  <a:pt x="94769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5" y="0"/>
                </a:lnTo>
                <a:cubicBezTo>
                  <a:pt x="24437" y="29552"/>
                  <a:pt x="20473" y="49860"/>
                  <a:pt x="10566" y="67359"/>
                </a:cubicBezTo>
                <a:lnTo>
                  <a:pt x="0" y="67359"/>
                </a:lnTo>
                <a:lnTo>
                  <a:pt x="0" y="100709"/>
                </a:lnTo>
                <a:moveTo>
                  <a:pt x="36817" y="11887"/>
                </a:moveTo>
                <a:lnTo>
                  <a:pt x="70002" y="11887"/>
                </a:lnTo>
                <a:lnTo>
                  <a:pt x="70002" y="67359"/>
                </a:lnTo>
                <a:lnTo>
                  <a:pt x="24930" y="67359"/>
                </a:lnTo>
                <a:cubicBezTo>
                  <a:pt x="32194" y="52171"/>
                  <a:pt x="36158" y="35661"/>
                  <a:pt x="36817" y="1188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: Shape 75"/>
          <p:cNvSpPr/>
          <p:nvPr/>
        </p:nvSpPr>
        <p:spPr>
          <a:xfrm>
            <a:off x="1151398" y="5350777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2" y="0"/>
                  <a:pt x="36489" y="0"/>
                </a:cubicBezTo>
                <a:cubicBezTo>
                  <a:pt x="23446" y="0"/>
                  <a:pt x="12550" y="3139"/>
                  <a:pt x="6275" y="5284"/>
                </a:cubicBezTo>
                <a:lnTo>
                  <a:pt x="6275" y="18162"/>
                </a:lnTo>
                <a:cubicBezTo>
                  <a:pt x="13209" y="15191"/>
                  <a:pt x="22950" y="12218"/>
                  <a:pt x="35168" y="12218"/>
                </a:cubicBezTo>
                <a:cubicBezTo>
                  <a:pt x="49695" y="12218"/>
                  <a:pt x="57787" y="20142"/>
                  <a:pt x="57787" y="32029"/>
                </a:cubicBezTo>
                <a:lnTo>
                  <a:pt x="57787" y="34837"/>
                </a:lnTo>
                <a:cubicBezTo>
                  <a:pt x="51180" y="33350"/>
                  <a:pt x="42760" y="32360"/>
                  <a:pt x="35827" y="32360"/>
                </a:cubicBezTo>
                <a:cubicBezTo>
                  <a:pt x="18821" y="32360"/>
                  <a:pt x="0" y="38636"/>
                  <a:pt x="0" y="59108"/>
                </a:cubicBezTo>
                <a:cubicBezTo>
                  <a:pt x="0" y="75783"/>
                  <a:pt x="13870" y="83210"/>
                  <a:pt x="27904" y="83210"/>
                </a:cubicBezTo>
                <a:cubicBezTo>
                  <a:pt x="40780" y="83210"/>
                  <a:pt x="50850" y="79250"/>
                  <a:pt x="58776" y="72645"/>
                </a:cubicBezTo>
                <a:cubicBezTo>
                  <a:pt x="61088" y="79578"/>
                  <a:pt x="66866" y="82220"/>
                  <a:pt x="73306" y="82220"/>
                </a:cubicBezTo>
                <a:cubicBezTo>
                  <a:pt x="76607" y="82220"/>
                  <a:pt x="80074" y="81562"/>
                  <a:pt x="83210" y="80406"/>
                </a:cubicBezTo>
                <a:lnTo>
                  <a:pt x="83210" y="69674"/>
                </a:lnTo>
                <a:cubicBezTo>
                  <a:pt x="81230" y="70333"/>
                  <a:pt x="79085" y="70830"/>
                  <a:pt x="77101" y="70830"/>
                </a:cubicBezTo>
                <a:cubicBezTo>
                  <a:pt x="73634" y="70830"/>
                  <a:pt x="70995" y="69509"/>
                  <a:pt x="70995" y="64720"/>
                </a:cubicBezTo>
                <a:moveTo>
                  <a:pt x="13539" y="58446"/>
                </a:moveTo>
                <a:cubicBezTo>
                  <a:pt x="13539" y="46889"/>
                  <a:pt x="26085" y="43423"/>
                  <a:pt x="37645" y="43423"/>
                </a:cubicBezTo>
                <a:cubicBezTo>
                  <a:pt x="44081" y="43423"/>
                  <a:pt x="52171" y="44579"/>
                  <a:pt x="57787" y="45735"/>
                </a:cubicBezTo>
                <a:lnTo>
                  <a:pt x="57787" y="60264"/>
                </a:lnTo>
                <a:cubicBezTo>
                  <a:pt x="50850" y="67690"/>
                  <a:pt x="40780" y="71819"/>
                  <a:pt x="30708" y="71819"/>
                </a:cubicBezTo>
                <a:cubicBezTo>
                  <a:pt x="21960" y="71819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: Shape 76"/>
          <p:cNvSpPr/>
          <p:nvPr/>
        </p:nvSpPr>
        <p:spPr>
          <a:xfrm>
            <a:off x="1248811" y="5352760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8" y="79246"/>
                </a:moveTo>
                <a:lnTo>
                  <a:pt x="13208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8" y="33516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: Shape 77"/>
          <p:cNvSpPr/>
          <p:nvPr/>
        </p:nvSpPr>
        <p:spPr>
          <a:xfrm>
            <a:off x="1345561" y="5352760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48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: Shape 78"/>
          <p:cNvSpPr/>
          <p:nvPr/>
        </p:nvSpPr>
        <p:spPr>
          <a:xfrm>
            <a:off x="1435374" y="5352760"/>
            <a:ext cx="72644" cy="79246"/>
          </a:xfrm>
          <a:custGeom>
            <a:avLst/>
            <a:gdLst/>
            <a:ahLst/>
            <a:cxnLst/>
            <a:rect l="l" t="t" r="r" b="b"/>
            <a:pathLst>
              <a:path w="72644" h="79246">
                <a:moveTo>
                  <a:pt x="15519" y="79246"/>
                </a:moveTo>
                <a:lnTo>
                  <a:pt x="37147" y="51508"/>
                </a:lnTo>
                <a:lnTo>
                  <a:pt x="59436" y="51508"/>
                </a:lnTo>
                <a:lnTo>
                  <a:pt x="59436" y="79246"/>
                </a:lnTo>
                <a:lnTo>
                  <a:pt x="72644" y="79246"/>
                </a:lnTo>
                <a:lnTo>
                  <a:pt x="72644" y="0"/>
                </a:lnTo>
                <a:lnTo>
                  <a:pt x="33681" y="0"/>
                </a:lnTo>
                <a:cubicBezTo>
                  <a:pt x="14363" y="0"/>
                  <a:pt x="3963" y="11887"/>
                  <a:pt x="3963" y="25754"/>
                </a:cubicBezTo>
                <a:cubicBezTo>
                  <a:pt x="3963" y="36817"/>
                  <a:pt x="10565" y="46559"/>
                  <a:pt x="22950" y="50188"/>
                </a:cubicBezTo>
                <a:lnTo>
                  <a:pt x="0" y="79246"/>
                </a:lnTo>
                <a:moveTo>
                  <a:pt x="17171" y="25754"/>
                </a:moveTo>
                <a:cubicBezTo>
                  <a:pt x="17171" y="17002"/>
                  <a:pt x="23774" y="11887"/>
                  <a:pt x="34837" y="11887"/>
                </a:cubicBezTo>
                <a:lnTo>
                  <a:pt x="59436" y="11887"/>
                </a:lnTo>
                <a:lnTo>
                  <a:pt x="59436" y="39621"/>
                </a:lnTo>
                <a:lnTo>
                  <a:pt x="34837" y="39621"/>
                </a:lnTo>
                <a:cubicBezTo>
                  <a:pt x="23774" y="39621"/>
                  <a:pt x="17171" y="34506"/>
                  <a:pt x="17171" y="257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Freeform: Shape 79"/>
          <p:cNvSpPr/>
          <p:nvPr/>
        </p:nvSpPr>
        <p:spPr>
          <a:xfrm>
            <a:off x="1551668" y="5350777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7"/>
                  <a:pt x="21629" y="83210"/>
                  <a:pt x="42433" y="83210"/>
                </a:cubicBezTo>
                <a:cubicBezTo>
                  <a:pt x="52336" y="83210"/>
                  <a:pt x="60756" y="81396"/>
                  <a:pt x="68187" y="77763"/>
                </a:cubicBezTo>
                <a:lnTo>
                  <a:pt x="68187" y="64555"/>
                </a:lnTo>
                <a:cubicBezTo>
                  <a:pt x="61582" y="68519"/>
                  <a:pt x="52833" y="70995"/>
                  <a:pt x="44248" y="70995"/>
                </a:cubicBezTo>
                <a:cubicBezTo>
                  <a:pt x="28728" y="70995"/>
                  <a:pt x="13208" y="61912"/>
                  <a:pt x="13208" y="41605"/>
                </a:cubicBezTo>
                <a:cubicBezTo>
                  <a:pt x="13208" y="20804"/>
                  <a:pt x="29225" y="12218"/>
                  <a:pt x="44579" y="12218"/>
                </a:cubicBezTo>
                <a:cubicBezTo>
                  <a:pt x="52999" y="12218"/>
                  <a:pt x="61419" y="14694"/>
                  <a:pt x="67363" y="19317"/>
                </a:cubicBezTo>
                <a:lnTo>
                  <a:pt x="67363" y="6440"/>
                </a:lnTo>
                <a:cubicBezTo>
                  <a:pt x="60591" y="1983"/>
                  <a:pt x="51844" y="0"/>
                  <a:pt x="42926" y="0"/>
                </a:cubicBezTo>
                <a:cubicBezTo>
                  <a:pt x="22291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: Shape 80"/>
          <p:cNvSpPr/>
          <p:nvPr/>
        </p:nvSpPr>
        <p:spPr>
          <a:xfrm>
            <a:off x="1629763" y="5352760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29" y="79246"/>
                </a:moveTo>
                <a:lnTo>
                  <a:pt x="42429" y="12214"/>
                </a:lnTo>
                <a:lnTo>
                  <a:pt x="71485" y="12214"/>
                </a:lnTo>
                <a:lnTo>
                  <a:pt x="71485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: Shape 81"/>
          <p:cNvSpPr/>
          <p:nvPr/>
        </p:nvSpPr>
        <p:spPr>
          <a:xfrm>
            <a:off x="1716274" y="5352760"/>
            <a:ext cx="72973" cy="79246"/>
          </a:xfrm>
          <a:custGeom>
            <a:avLst/>
            <a:gdLst/>
            <a:ahLst/>
            <a:cxnLst/>
            <a:rect l="l" t="t" r="r" b="b"/>
            <a:pathLst>
              <a:path w="72973" h="79246">
                <a:moveTo>
                  <a:pt x="11225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3" y="79246"/>
                </a:lnTo>
                <a:lnTo>
                  <a:pt x="72973" y="0"/>
                </a:lnTo>
                <a:lnTo>
                  <a:pt x="61747" y="0"/>
                </a:lnTo>
                <a:lnTo>
                  <a:pt x="13209" y="5794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: Shape 82"/>
          <p:cNvSpPr/>
          <p:nvPr/>
        </p:nvSpPr>
        <p:spPr>
          <a:xfrm>
            <a:off x="1803445" y="5352760"/>
            <a:ext cx="83706" cy="80567"/>
          </a:xfrm>
          <a:custGeom>
            <a:avLst/>
            <a:gdLst/>
            <a:ahLst/>
            <a:cxnLst/>
            <a:rect l="l" t="t" r="r" b="b"/>
            <a:pathLst>
              <a:path w="83706" h="80567">
                <a:moveTo>
                  <a:pt x="38303" y="12214"/>
                </a:moveTo>
                <a:lnTo>
                  <a:pt x="70497" y="12214"/>
                </a:lnTo>
                <a:lnTo>
                  <a:pt x="70497" y="79246"/>
                </a:lnTo>
                <a:lnTo>
                  <a:pt x="83706" y="79246"/>
                </a:lnTo>
                <a:lnTo>
                  <a:pt x="83706" y="0"/>
                </a:lnTo>
                <a:lnTo>
                  <a:pt x="25426" y="0"/>
                </a:lnTo>
                <a:cubicBezTo>
                  <a:pt x="23939" y="42595"/>
                  <a:pt x="19316" y="69339"/>
                  <a:pt x="5284" y="69339"/>
                </a:cubicBezTo>
                <a:cubicBezTo>
                  <a:pt x="3632" y="69339"/>
                  <a:pt x="1817" y="69011"/>
                  <a:pt x="0" y="68350"/>
                </a:cubicBezTo>
                <a:lnTo>
                  <a:pt x="0" y="78750"/>
                </a:lnTo>
                <a:cubicBezTo>
                  <a:pt x="3465" y="80071"/>
                  <a:pt x="6605" y="80567"/>
                  <a:pt x="9575" y="80567"/>
                </a:cubicBezTo>
                <a:cubicBezTo>
                  <a:pt x="30048" y="80567"/>
                  <a:pt x="35661" y="52830"/>
                  <a:pt x="38303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: Shape 83"/>
          <p:cNvSpPr/>
          <p:nvPr/>
        </p:nvSpPr>
        <p:spPr>
          <a:xfrm>
            <a:off x="1911588" y="5352760"/>
            <a:ext cx="68350" cy="79246"/>
          </a:xfrm>
          <a:custGeom>
            <a:avLst/>
            <a:gdLst/>
            <a:ahLst/>
            <a:cxnLst/>
            <a:rect l="l" t="t" r="r" b="b"/>
            <a:pathLst>
              <a:path w="68350" h="79246">
                <a:moveTo>
                  <a:pt x="37641" y="79246"/>
                </a:moveTo>
                <a:cubicBezTo>
                  <a:pt x="56959" y="79246"/>
                  <a:pt x="68350" y="68183"/>
                  <a:pt x="68350" y="53492"/>
                </a:cubicBezTo>
                <a:cubicBezTo>
                  <a:pt x="68350" y="38797"/>
                  <a:pt x="56959" y="27734"/>
                  <a:pt x="37641" y="27734"/>
                </a:cubicBezTo>
                <a:lnTo>
                  <a:pt x="13209" y="27734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moveTo>
                  <a:pt x="13209" y="39621"/>
                </a:moveTo>
                <a:lnTo>
                  <a:pt x="35989" y="39621"/>
                </a:lnTo>
                <a:cubicBezTo>
                  <a:pt x="47548" y="39621"/>
                  <a:pt x="54975" y="44081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9" y="673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Freeform: Shape 84"/>
          <p:cNvSpPr/>
          <p:nvPr/>
        </p:nvSpPr>
        <p:spPr>
          <a:xfrm>
            <a:off x="1996945" y="5352760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: Shape 85"/>
          <p:cNvSpPr/>
          <p:nvPr/>
        </p:nvSpPr>
        <p:spPr>
          <a:xfrm>
            <a:off x="2093695" y="5352760"/>
            <a:ext cx="96912" cy="79246"/>
          </a:xfrm>
          <a:custGeom>
            <a:avLst/>
            <a:gdLst/>
            <a:ahLst/>
            <a:cxnLst/>
            <a:rect l="l" t="t" r="r" b="b"/>
            <a:pathLst>
              <a:path w="96912" h="79246">
                <a:moveTo>
                  <a:pt x="37641" y="79246"/>
                </a:moveTo>
                <a:cubicBezTo>
                  <a:pt x="56959" y="79246"/>
                  <a:pt x="68348" y="68183"/>
                  <a:pt x="68348" y="53492"/>
                </a:cubicBezTo>
                <a:cubicBezTo>
                  <a:pt x="68348" y="38797"/>
                  <a:pt x="56959" y="27734"/>
                  <a:pt x="37641" y="27734"/>
                </a:cubicBezTo>
                <a:lnTo>
                  <a:pt x="13208" y="27734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moveTo>
                  <a:pt x="13208" y="39621"/>
                </a:moveTo>
                <a:lnTo>
                  <a:pt x="35989" y="39621"/>
                </a:lnTo>
                <a:cubicBezTo>
                  <a:pt x="47548" y="39621"/>
                  <a:pt x="54975" y="44081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8" y="67359"/>
                </a:lnTo>
                <a:moveTo>
                  <a:pt x="96912" y="79246"/>
                </a:moveTo>
                <a:lnTo>
                  <a:pt x="96912" y="0"/>
                </a:lnTo>
                <a:lnTo>
                  <a:pt x="83703" y="0"/>
                </a:lnTo>
                <a:lnTo>
                  <a:pt x="83703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Freeform: Shape 86"/>
          <p:cNvSpPr/>
          <p:nvPr/>
        </p:nvSpPr>
        <p:spPr>
          <a:xfrm>
            <a:off x="2204805" y="5352760"/>
            <a:ext cx="76773" cy="79246"/>
          </a:xfrm>
          <a:custGeom>
            <a:avLst/>
            <a:gdLst/>
            <a:ahLst/>
            <a:cxnLst/>
            <a:rect l="l" t="t" r="r" b="b"/>
            <a:pathLst>
              <a:path w="76773" h="79246">
                <a:moveTo>
                  <a:pt x="59933" y="0"/>
                </a:moveTo>
                <a:lnTo>
                  <a:pt x="38469" y="29221"/>
                </a:lnTo>
                <a:lnTo>
                  <a:pt x="16841" y="0"/>
                </a:lnTo>
                <a:lnTo>
                  <a:pt x="1653" y="0"/>
                </a:lnTo>
                <a:lnTo>
                  <a:pt x="30873" y="38465"/>
                </a:lnTo>
                <a:lnTo>
                  <a:pt x="0" y="79246"/>
                </a:lnTo>
                <a:lnTo>
                  <a:pt x="15192" y="79246"/>
                </a:lnTo>
                <a:lnTo>
                  <a:pt x="38469" y="47876"/>
                </a:lnTo>
                <a:lnTo>
                  <a:pt x="61582" y="79246"/>
                </a:lnTo>
                <a:lnTo>
                  <a:pt x="76773" y="79246"/>
                </a:lnTo>
                <a:lnTo>
                  <a:pt x="46066" y="38465"/>
                </a:lnTo>
                <a:lnTo>
                  <a:pt x="75121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: Shape 87"/>
          <p:cNvSpPr/>
          <p:nvPr/>
        </p:nvSpPr>
        <p:spPr>
          <a:xfrm>
            <a:off x="2320441" y="5352760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48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Freeform: Shape 88"/>
          <p:cNvSpPr/>
          <p:nvPr/>
        </p:nvSpPr>
        <p:spPr>
          <a:xfrm>
            <a:off x="2431947" y="5352760"/>
            <a:ext cx="84693" cy="117551"/>
          </a:xfrm>
          <a:custGeom>
            <a:avLst/>
            <a:gdLst/>
            <a:ahLst/>
            <a:cxnLst/>
            <a:rect l="l" t="t" r="r" b="b"/>
            <a:pathLst>
              <a:path w="84693" h="117551">
                <a:moveTo>
                  <a:pt x="43916" y="64223"/>
                </a:moveTo>
                <a:lnTo>
                  <a:pt x="14033" y="0"/>
                </a:lnTo>
                <a:lnTo>
                  <a:pt x="0" y="0"/>
                </a:lnTo>
                <a:lnTo>
                  <a:pt x="37641" y="79413"/>
                </a:lnTo>
                <a:lnTo>
                  <a:pt x="34668" y="86677"/>
                </a:lnTo>
                <a:cubicBezTo>
                  <a:pt x="29552" y="99554"/>
                  <a:pt x="23112" y="105991"/>
                  <a:pt x="14198" y="105991"/>
                </a:cubicBezTo>
                <a:cubicBezTo>
                  <a:pt x="11887" y="105991"/>
                  <a:pt x="9577" y="105664"/>
                  <a:pt x="7261" y="105000"/>
                </a:cubicBezTo>
                <a:lnTo>
                  <a:pt x="7261" y="116395"/>
                </a:lnTo>
                <a:cubicBezTo>
                  <a:pt x="10235" y="117219"/>
                  <a:pt x="13043" y="117551"/>
                  <a:pt x="15847" y="117551"/>
                </a:cubicBezTo>
                <a:cubicBezTo>
                  <a:pt x="27407" y="117551"/>
                  <a:pt x="37476" y="110285"/>
                  <a:pt x="45731" y="91133"/>
                </a:cubicBezTo>
                <a:lnTo>
                  <a:pt x="84693" y="0"/>
                </a:lnTo>
                <a:lnTo>
                  <a:pt x="70661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: Shape 89"/>
          <p:cNvSpPr/>
          <p:nvPr/>
        </p:nvSpPr>
        <p:spPr>
          <a:xfrm>
            <a:off x="2521926" y="5352760"/>
            <a:ext cx="71484" cy="79246"/>
          </a:xfrm>
          <a:custGeom>
            <a:avLst/>
            <a:gdLst/>
            <a:ahLst/>
            <a:cxnLst/>
            <a:rect l="l" t="t" r="r" b="b"/>
            <a:pathLst>
              <a:path w="71484" h="79246">
                <a:moveTo>
                  <a:pt x="42429" y="79246"/>
                </a:moveTo>
                <a:lnTo>
                  <a:pt x="42429" y="12214"/>
                </a:lnTo>
                <a:lnTo>
                  <a:pt x="71484" y="12214"/>
                </a:lnTo>
                <a:lnTo>
                  <a:pt x="71484" y="0"/>
                </a:lnTo>
                <a:lnTo>
                  <a:pt x="0" y="0"/>
                </a:lnTo>
                <a:lnTo>
                  <a:pt x="0" y="12214"/>
                </a:lnTo>
                <a:lnTo>
                  <a:pt x="29220" y="12214"/>
                </a:lnTo>
                <a:lnTo>
                  <a:pt x="2922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: Shape 90"/>
          <p:cNvSpPr/>
          <p:nvPr/>
        </p:nvSpPr>
        <p:spPr>
          <a:xfrm>
            <a:off x="2600345" y="5350777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3"/>
                  <a:pt x="20803" y="83210"/>
                  <a:pt x="42266" y="83210"/>
                </a:cubicBezTo>
                <a:cubicBezTo>
                  <a:pt x="63896" y="83210"/>
                  <a:pt x="84531" y="68683"/>
                  <a:pt x="84531" y="41605"/>
                </a:cubicBezTo>
                <a:cubicBezTo>
                  <a:pt x="84531" y="14529"/>
                  <a:pt x="63896" y="0"/>
                  <a:pt x="42266" y="0"/>
                </a:cubicBezTo>
                <a:cubicBezTo>
                  <a:pt x="20803" y="0"/>
                  <a:pt x="0" y="14529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5" y="70663"/>
                  <a:pt x="42266" y="70663"/>
                </a:cubicBezTo>
                <a:cubicBezTo>
                  <a:pt x="26084" y="70663"/>
                  <a:pt x="13207" y="59932"/>
                  <a:pt x="13207" y="41605"/>
                </a:cubicBezTo>
                <a:cubicBezTo>
                  <a:pt x="13207" y="23281"/>
                  <a:pt x="26084" y="12550"/>
                  <a:pt x="42266" y="12550"/>
                </a:cubicBezTo>
                <a:cubicBezTo>
                  <a:pt x="58445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Freeform: Shape 91"/>
          <p:cNvSpPr/>
          <p:nvPr/>
        </p:nvSpPr>
        <p:spPr>
          <a:xfrm>
            <a:off x="2703863" y="5352760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: Shape 92"/>
          <p:cNvSpPr/>
          <p:nvPr/>
        </p:nvSpPr>
        <p:spPr>
          <a:xfrm>
            <a:off x="2795162" y="5352760"/>
            <a:ext cx="67363" cy="79246"/>
          </a:xfrm>
          <a:custGeom>
            <a:avLst/>
            <a:gdLst/>
            <a:ahLst/>
            <a:cxnLst/>
            <a:rect l="l" t="t" r="r" b="b"/>
            <a:pathLst>
              <a:path w="67363" h="79246">
                <a:moveTo>
                  <a:pt x="67363" y="79246"/>
                </a:moveTo>
                <a:lnTo>
                  <a:pt x="67363" y="0"/>
                </a:lnTo>
                <a:lnTo>
                  <a:pt x="54155" y="0"/>
                </a:lnTo>
                <a:lnTo>
                  <a:pt x="54155" y="40118"/>
                </a:lnTo>
                <a:cubicBezTo>
                  <a:pt x="48045" y="42595"/>
                  <a:pt x="42433" y="43585"/>
                  <a:pt x="34505" y="43585"/>
                </a:cubicBezTo>
                <a:cubicBezTo>
                  <a:pt x="21297" y="43585"/>
                  <a:pt x="13209" y="39787"/>
                  <a:pt x="13209" y="26413"/>
                </a:cubicBezTo>
                <a:lnTo>
                  <a:pt x="13209" y="0"/>
                </a:lnTo>
                <a:lnTo>
                  <a:pt x="0" y="0"/>
                </a:lnTo>
                <a:lnTo>
                  <a:pt x="0" y="27406"/>
                </a:lnTo>
                <a:cubicBezTo>
                  <a:pt x="0" y="46887"/>
                  <a:pt x="12383" y="55803"/>
                  <a:pt x="30546" y="55803"/>
                </a:cubicBezTo>
                <a:cubicBezTo>
                  <a:pt x="40449" y="55803"/>
                  <a:pt x="46890" y="54483"/>
                  <a:pt x="54155" y="51675"/>
                </a:cubicBezTo>
                <a:lnTo>
                  <a:pt x="54155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: Shape 93"/>
          <p:cNvSpPr/>
          <p:nvPr/>
        </p:nvSpPr>
        <p:spPr>
          <a:xfrm>
            <a:off x="2881508" y="5350777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1" y="81230"/>
                  <a:pt x="71986" y="77432"/>
                </a:cubicBezTo>
                <a:lnTo>
                  <a:pt x="71986" y="64555"/>
                </a:lnTo>
                <a:cubicBezTo>
                  <a:pt x="65214" y="68353"/>
                  <a:pt x="55638" y="70995"/>
                  <a:pt x="45900" y="70995"/>
                </a:cubicBezTo>
                <a:cubicBezTo>
                  <a:pt x="29884" y="70995"/>
                  <a:pt x="14861" y="64058"/>
                  <a:pt x="13209" y="47383"/>
                </a:cubicBezTo>
                <a:lnTo>
                  <a:pt x="76277" y="47383"/>
                </a:lnTo>
                <a:cubicBezTo>
                  <a:pt x="81230" y="24929"/>
                  <a:pt x="70002" y="0"/>
                  <a:pt x="39460" y="0"/>
                </a:cubicBezTo>
                <a:cubicBezTo>
                  <a:pt x="20638" y="0"/>
                  <a:pt x="0" y="13870"/>
                  <a:pt x="0" y="41605"/>
                </a:cubicBezTo>
                <a:moveTo>
                  <a:pt x="64555" y="35827"/>
                </a:moveTo>
                <a:lnTo>
                  <a:pt x="13209" y="35827"/>
                </a:lnTo>
                <a:cubicBezTo>
                  <a:pt x="14198" y="20307"/>
                  <a:pt x="26748" y="12218"/>
                  <a:pt x="40284" y="12218"/>
                </a:cubicBezTo>
                <a:cubicBezTo>
                  <a:pt x="60426" y="12218"/>
                  <a:pt x="65711" y="27406"/>
                  <a:pt x="64555" y="3582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Freeform: Shape 94"/>
          <p:cNvSpPr/>
          <p:nvPr/>
        </p:nvSpPr>
        <p:spPr>
          <a:xfrm>
            <a:off x="2977102" y="5352760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9" y="79246"/>
                </a:moveTo>
                <a:lnTo>
                  <a:pt x="13209" y="45731"/>
                </a:lnTo>
                <a:lnTo>
                  <a:pt x="59105" y="45731"/>
                </a:lnTo>
                <a:lnTo>
                  <a:pt x="59105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5" y="0"/>
                </a:lnTo>
                <a:lnTo>
                  <a:pt x="59105" y="33516"/>
                </a:lnTo>
                <a:lnTo>
                  <a:pt x="13209" y="33516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Freeform: Shape 95"/>
          <p:cNvSpPr/>
          <p:nvPr/>
        </p:nvSpPr>
        <p:spPr>
          <a:xfrm>
            <a:off x="3073853" y="5352760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: Shape 96"/>
          <p:cNvSpPr/>
          <p:nvPr/>
        </p:nvSpPr>
        <p:spPr>
          <a:xfrm>
            <a:off x="3170603" y="5352760"/>
            <a:ext cx="96911" cy="79246"/>
          </a:xfrm>
          <a:custGeom>
            <a:avLst/>
            <a:gdLst/>
            <a:ahLst/>
            <a:cxnLst/>
            <a:rect l="l" t="t" r="r" b="b"/>
            <a:pathLst>
              <a:path w="96911" h="79246">
                <a:moveTo>
                  <a:pt x="37641" y="79246"/>
                </a:moveTo>
                <a:cubicBezTo>
                  <a:pt x="56958" y="79246"/>
                  <a:pt x="68348" y="68183"/>
                  <a:pt x="68348" y="53492"/>
                </a:cubicBezTo>
                <a:cubicBezTo>
                  <a:pt x="68348" y="38797"/>
                  <a:pt x="56958" y="27734"/>
                  <a:pt x="37641" y="27734"/>
                </a:cubicBezTo>
                <a:lnTo>
                  <a:pt x="13208" y="27734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moveTo>
                  <a:pt x="13208" y="39621"/>
                </a:moveTo>
                <a:lnTo>
                  <a:pt x="35989" y="39621"/>
                </a:lnTo>
                <a:cubicBezTo>
                  <a:pt x="47548" y="39621"/>
                  <a:pt x="54975" y="44081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8" y="67359"/>
                </a:lnTo>
                <a:moveTo>
                  <a:pt x="96911" y="79246"/>
                </a:moveTo>
                <a:lnTo>
                  <a:pt x="96911" y="0"/>
                </a:lnTo>
                <a:lnTo>
                  <a:pt x="83703" y="0"/>
                </a:lnTo>
                <a:lnTo>
                  <a:pt x="83703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7"/>
          <p:cNvSpPr/>
          <p:nvPr/>
        </p:nvSpPr>
        <p:spPr>
          <a:xfrm>
            <a:off x="3281712" y="5352760"/>
            <a:ext cx="76774" cy="79246"/>
          </a:xfrm>
          <a:custGeom>
            <a:avLst/>
            <a:gdLst/>
            <a:ahLst/>
            <a:cxnLst/>
            <a:rect l="l" t="t" r="r" b="b"/>
            <a:pathLst>
              <a:path w="76774" h="79246">
                <a:moveTo>
                  <a:pt x="59932" y="0"/>
                </a:moveTo>
                <a:lnTo>
                  <a:pt x="38469" y="29221"/>
                </a:lnTo>
                <a:lnTo>
                  <a:pt x="16841" y="0"/>
                </a:lnTo>
                <a:lnTo>
                  <a:pt x="1652" y="0"/>
                </a:lnTo>
                <a:lnTo>
                  <a:pt x="30873" y="38465"/>
                </a:lnTo>
                <a:lnTo>
                  <a:pt x="0" y="79246"/>
                </a:lnTo>
                <a:lnTo>
                  <a:pt x="15191" y="79246"/>
                </a:lnTo>
                <a:lnTo>
                  <a:pt x="38469" y="47876"/>
                </a:lnTo>
                <a:lnTo>
                  <a:pt x="61582" y="79246"/>
                </a:lnTo>
                <a:lnTo>
                  <a:pt x="76774" y="79246"/>
                </a:lnTo>
                <a:lnTo>
                  <a:pt x="46065" y="38465"/>
                </a:lnTo>
                <a:lnTo>
                  <a:pt x="75121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Freeform: Shape 98"/>
          <p:cNvSpPr/>
          <p:nvPr/>
        </p:nvSpPr>
        <p:spPr>
          <a:xfrm>
            <a:off x="3391898" y="5350777"/>
            <a:ext cx="84530" cy="83210"/>
          </a:xfrm>
          <a:custGeom>
            <a:avLst/>
            <a:gdLst/>
            <a:ahLst/>
            <a:cxnLst/>
            <a:rect l="l" t="t" r="r" b="b"/>
            <a:pathLst>
              <a:path w="84530" h="83210">
                <a:moveTo>
                  <a:pt x="0" y="41605"/>
                </a:moveTo>
                <a:cubicBezTo>
                  <a:pt x="0" y="68683"/>
                  <a:pt x="20804" y="83210"/>
                  <a:pt x="42267" y="83210"/>
                </a:cubicBezTo>
                <a:cubicBezTo>
                  <a:pt x="63896" y="83210"/>
                  <a:pt x="84530" y="68683"/>
                  <a:pt x="84530" y="41605"/>
                </a:cubicBezTo>
                <a:cubicBezTo>
                  <a:pt x="84530" y="14529"/>
                  <a:pt x="63896" y="0"/>
                  <a:pt x="42267" y="0"/>
                </a:cubicBezTo>
                <a:cubicBezTo>
                  <a:pt x="20804" y="0"/>
                  <a:pt x="0" y="14529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3"/>
                  <a:pt x="42267" y="70663"/>
                </a:cubicBezTo>
                <a:cubicBezTo>
                  <a:pt x="26085" y="70663"/>
                  <a:pt x="13207" y="59932"/>
                  <a:pt x="13207" y="41605"/>
                </a:cubicBezTo>
                <a:cubicBezTo>
                  <a:pt x="13207" y="23281"/>
                  <a:pt x="26085" y="12550"/>
                  <a:pt x="42267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Freeform: Shape 99"/>
          <p:cNvSpPr/>
          <p:nvPr/>
        </p:nvSpPr>
        <p:spPr>
          <a:xfrm>
            <a:off x="3491287" y="5314456"/>
            <a:ext cx="81561" cy="119531"/>
          </a:xfrm>
          <a:custGeom>
            <a:avLst/>
            <a:gdLst/>
            <a:ahLst/>
            <a:cxnLst/>
            <a:rect l="l" t="t" r="r" b="b"/>
            <a:pathLst>
              <a:path w="81561" h="119531">
                <a:moveTo>
                  <a:pt x="81561" y="80236"/>
                </a:moveTo>
                <a:cubicBezTo>
                  <a:pt x="81561" y="56627"/>
                  <a:pt x="63234" y="41605"/>
                  <a:pt x="42595" y="41605"/>
                </a:cubicBezTo>
                <a:cubicBezTo>
                  <a:pt x="30214" y="41605"/>
                  <a:pt x="18986" y="47714"/>
                  <a:pt x="13374" y="56462"/>
                </a:cubicBezTo>
                <a:cubicBezTo>
                  <a:pt x="16674" y="46394"/>
                  <a:pt x="21131" y="35661"/>
                  <a:pt x="32194" y="29059"/>
                </a:cubicBezTo>
                <a:cubicBezTo>
                  <a:pt x="50356" y="18489"/>
                  <a:pt x="63068" y="21956"/>
                  <a:pt x="74458" y="13868"/>
                </a:cubicBezTo>
                <a:lnTo>
                  <a:pt x="74458" y="0"/>
                </a:lnTo>
                <a:cubicBezTo>
                  <a:pt x="62903" y="11229"/>
                  <a:pt x="47217" y="5285"/>
                  <a:pt x="24437" y="19317"/>
                </a:cubicBezTo>
                <a:cubicBezTo>
                  <a:pt x="10238" y="28231"/>
                  <a:pt x="0" y="46559"/>
                  <a:pt x="0" y="73137"/>
                </a:cubicBezTo>
                <a:cubicBezTo>
                  <a:pt x="0" y="103187"/>
                  <a:pt x="17171" y="119531"/>
                  <a:pt x="41112" y="119531"/>
                </a:cubicBezTo>
                <a:cubicBezTo>
                  <a:pt x="65047" y="119531"/>
                  <a:pt x="81561" y="105004"/>
                  <a:pt x="81561" y="80236"/>
                </a:cubicBezTo>
                <a:moveTo>
                  <a:pt x="13207" y="80568"/>
                </a:moveTo>
                <a:cubicBezTo>
                  <a:pt x="13207" y="67194"/>
                  <a:pt x="24271" y="54151"/>
                  <a:pt x="40780" y="54151"/>
                </a:cubicBezTo>
                <a:cubicBezTo>
                  <a:pt x="58115" y="54151"/>
                  <a:pt x="68352" y="65545"/>
                  <a:pt x="68352" y="80568"/>
                </a:cubicBezTo>
                <a:cubicBezTo>
                  <a:pt x="68352" y="95591"/>
                  <a:pt x="58115" y="106984"/>
                  <a:pt x="40780" y="106984"/>
                </a:cubicBezTo>
                <a:cubicBezTo>
                  <a:pt x="24105" y="106984"/>
                  <a:pt x="13207" y="95591"/>
                  <a:pt x="13207" y="8056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Freeform: Shape 100"/>
          <p:cNvSpPr/>
          <p:nvPr/>
        </p:nvSpPr>
        <p:spPr>
          <a:xfrm>
            <a:off x="3592000" y="5350777"/>
            <a:ext cx="83538" cy="117550"/>
          </a:xfrm>
          <a:custGeom>
            <a:avLst/>
            <a:gdLst/>
            <a:ahLst/>
            <a:cxnLst/>
            <a:rect l="l" t="t" r="r" b="b"/>
            <a:pathLst>
              <a:path w="83538" h="117550">
                <a:moveTo>
                  <a:pt x="11887" y="15191"/>
                </a:moveTo>
                <a:lnTo>
                  <a:pt x="11887" y="1983"/>
                </a:lnTo>
                <a:lnTo>
                  <a:pt x="0" y="1983"/>
                </a:lnTo>
                <a:lnTo>
                  <a:pt x="0" y="117550"/>
                </a:lnTo>
                <a:lnTo>
                  <a:pt x="13208" y="117550"/>
                </a:lnTo>
                <a:lnTo>
                  <a:pt x="13208" y="69343"/>
                </a:lnTo>
                <a:cubicBezTo>
                  <a:pt x="18986" y="76110"/>
                  <a:pt x="28728" y="83210"/>
                  <a:pt x="43916" y="83210"/>
                </a:cubicBezTo>
                <a:cubicBezTo>
                  <a:pt x="66535" y="83210"/>
                  <a:pt x="83538" y="65379"/>
                  <a:pt x="83538" y="41605"/>
                </a:cubicBezTo>
                <a:cubicBezTo>
                  <a:pt x="83538" y="17830"/>
                  <a:pt x="66535" y="0"/>
                  <a:pt x="43916" y="0"/>
                </a:cubicBezTo>
                <a:cubicBezTo>
                  <a:pt x="28728" y="0"/>
                  <a:pt x="18986" y="7099"/>
                  <a:pt x="11887" y="15191"/>
                </a:cubicBezTo>
                <a:moveTo>
                  <a:pt x="70330" y="41605"/>
                </a:moveTo>
                <a:cubicBezTo>
                  <a:pt x="70330" y="59767"/>
                  <a:pt x="57784" y="70995"/>
                  <a:pt x="42429" y="70995"/>
                </a:cubicBezTo>
                <a:cubicBezTo>
                  <a:pt x="28230" y="70995"/>
                  <a:pt x="17665" y="61747"/>
                  <a:pt x="13208" y="51512"/>
                </a:cubicBezTo>
                <a:lnTo>
                  <a:pt x="13208" y="31701"/>
                </a:lnTo>
                <a:cubicBezTo>
                  <a:pt x="17665" y="21463"/>
                  <a:pt x="28230" y="12218"/>
                  <a:pt x="42429" y="12218"/>
                </a:cubicBezTo>
                <a:cubicBezTo>
                  <a:pt x="57784" y="12218"/>
                  <a:pt x="70330" y="23446"/>
                  <a:pt x="70330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Freeform: Shape 101"/>
          <p:cNvSpPr/>
          <p:nvPr/>
        </p:nvSpPr>
        <p:spPr>
          <a:xfrm>
            <a:off x="3687922" y="5350777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2" y="0"/>
                  <a:pt x="36489" y="0"/>
                </a:cubicBezTo>
                <a:cubicBezTo>
                  <a:pt x="23446" y="0"/>
                  <a:pt x="12550" y="3139"/>
                  <a:pt x="6275" y="5284"/>
                </a:cubicBezTo>
                <a:lnTo>
                  <a:pt x="6275" y="18162"/>
                </a:lnTo>
                <a:cubicBezTo>
                  <a:pt x="13209" y="15191"/>
                  <a:pt x="22950" y="12218"/>
                  <a:pt x="35168" y="12218"/>
                </a:cubicBezTo>
                <a:cubicBezTo>
                  <a:pt x="49695" y="12218"/>
                  <a:pt x="57787" y="20142"/>
                  <a:pt x="57787" y="32029"/>
                </a:cubicBezTo>
                <a:lnTo>
                  <a:pt x="57787" y="34837"/>
                </a:lnTo>
                <a:cubicBezTo>
                  <a:pt x="51180" y="33350"/>
                  <a:pt x="42760" y="32360"/>
                  <a:pt x="35828" y="32360"/>
                </a:cubicBezTo>
                <a:cubicBezTo>
                  <a:pt x="18821" y="32360"/>
                  <a:pt x="0" y="38636"/>
                  <a:pt x="0" y="59108"/>
                </a:cubicBezTo>
                <a:cubicBezTo>
                  <a:pt x="0" y="75783"/>
                  <a:pt x="13870" y="83210"/>
                  <a:pt x="27904" y="83210"/>
                </a:cubicBezTo>
                <a:cubicBezTo>
                  <a:pt x="40780" y="83210"/>
                  <a:pt x="50850" y="79250"/>
                  <a:pt x="58776" y="72645"/>
                </a:cubicBezTo>
                <a:cubicBezTo>
                  <a:pt x="61088" y="79578"/>
                  <a:pt x="66866" y="82220"/>
                  <a:pt x="73306" y="82220"/>
                </a:cubicBezTo>
                <a:cubicBezTo>
                  <a:pt x="76607" y="82220"/>
                  <a:pt x="80074" y="81562"/>
                  <a:pt x="83210" y="80406"/>
                </a:cubicBezTo>
                <a:lnTo>
                  <a:pt x="83210" y="69674"/>
                </a:lnTo>
                <a:cubicBezTo>
                  <a:pt x="81230" y="70333"/>
                  <a:pt x="79085" y="70830"/>
                  <a:pt x="77101" y="70830"/>
                </a:cubicBezTo>
                <a:cubicBezTo>
                  <a:pt x="73634" y="70830"/>
                  <a:pt x="70995" y="69509"/>
                  <a:pt x="70995" y="64720"/>
                </a:cubicBezTo>
                <a:moveTo>
                  <a:pt x="13539" y="58446"/>
                </a:moveTo>
                <a:cubicBezTo>
                  <a:pt x="13539" y="46889"/>
                  <a:pt x="26085" y="43423"/>
                  <a:pt x="37645" y="43423"/>
                </a:cubicBezTo>
                <a:cubicBezTo>
                  <a:pt x="44081" y="43423"/>
                  <a:pt x="52171" y="44579"/>
                  <a:pt x="57787" y="45735"/>
                </a:cubicBezTo>
                <a:lnTo>
                  <a:pt x="57787" y="60264"/>
                </a:lnTo>
                <a:cubicBezTo>
                  <a:pt x="50850" y="67690"/>
                  <a:pt x="40780" y="71819"/>
                  <a:pt x="30708" y="71819"/>
                </a:cubicBezTo>
                <a:cubicBezTo>
                  <a:pt x="21960" y="71819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Freeform: Shape 102"/>
          <p:cNvSpPr/>
          <p:nvPr/>
        </p:nvSpPr>
        <p:spPr>
          <a:xfrm>
            <a:off x="3779719" y="5350615"/>
            <a:ext cx="64887" cy="83372"/>
          </a:xfrm>
          <a:custGeom>
            <a:avLst/>
            <a:gdLst/>
            <a:ahLst/>
            <a:cxnLst/>
            <a:rect l="l" t="t" r="r" b="b"/>
            <a:pathLst>
              <a:path w="64887" h="83372">
                <a:moveTo>
                  <a:pt x="64887" y="60094"/>
                </a:moveTo>
                <a:cubicBezTo>
                  <a:pt x="64887" y="49858"/>
                  <a:pt x="57456" y="43088"/>
                  <a:pt x="48542" y="40777"/>
                </a:cubicBezTo>
                <a:cubicBezTo>
                  <a:pt x="57456" y="38797"/>
                  <a:pt x="63233" y="32522"/>
                  <a:pt x="63233" y="22946"/>
                </a:cubicBezTo>
                <a:cubicBezTo>
                  <a:pt x="63233" y="9079"/>
                  <a:pt x="51844" y="0"/>
                  <a:pt x="29717" y="0"/>
                </a:cubicBezTo>
                <a:cubicBezTo>
                  <a:pt x="19151" y="0"/>
                  <a:pt x="9248" y="2472"/>
                  <a:pt x="1320" y="6105"/>
                </a:cubicBezTo>
                <a:lnTo>
                  <a:pt x="1320" y="18488"/>
                </a:lnTo>
                <a:cubicBezTo>
                  <a:pt x="8585" y="14856"/>
                  <a:pt x="18824" y="12215"/>
                  <a:pt x="28234" y="12215"/>
                </a:cubicBezTo>
                <a:cubicBezTo>
                  <a:pt x="40614" y="12215"/>
                  <a:pt x="50025" y="16012"/>
                  <a:pt x="50025" y="24763"/>
                </a:cubicBezTo>
                <a:cubicBezTo>
                  <a:pt x="50025" y="32356"/>
                  <a:pt x="43092" y="34999"/>
                  <a:pt x="34178" y="34999"/>
                </a:cubicBezTo>
                <a:lnTo>
                  <a:pt x="16840" y="34999"/>
                </a:lnTo>
                <a:lnTo>
                  <a:pt x="16840" y="47217"/>
                </a:lnTo>
                <a:lnTo>
                  <a:pt x="34178" y="47217"/>
                </a:lnTo>
                <a:cubicBezTo>
                  <a:pt x="42101" y="47217"/>
                  <a:pt x="51677" y="48866"/>
                  <a:pt x="51677" y="58608"/>
                </a:cubicBezTo>
                <a:cubicBezTo>
                  <a:pt x="51677" y="68845"/>
                  <a:pt x="40121" y="71156"/>
                  <a:pt x="27571" y="71156"/>
                </a:cubicBezTo>
                <a:cubicBezTo>
                  <a:pt x="17996" y="71156"/>
                  <a:pt x="6771" y="68349"/>
                  <a:pt x="0" y="64716"/>
                </a:cubicBezTo>
                <a:lnTo>
                  <a:pt x="0" y="77263"/>
                </a:lnTo>
                <a:cubicBezTo>
                  <a:pt x="7430" y="80895"/>
                  <a:pt x="17996" y="83372"/>
                  <a:pt x="29225" y="83372"/>
                </a:cubicBezTo>
                <a:cubicBezTo>
                  <a:pt x="51180" y="83372"/>
                  <a:pt x="64887" y="75117"/>
                  <a:pt x="64887" y="6009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: Shape 103"/>
          <p:cNvSpPr/>
          <p:nvPr/>
        </p:nvSpPr>
        <p:spPr>
          <a:xfrm>
            <a:off x="3858638" y="5350777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3"/>
                  <a:pt x="20803" y="83210"/>
                  <a:pt x="42267" y="83210"/>
                </a:cubicBezTo>
                <a:cubicBezTo>
                  <a:pt x="63896" y="83210"/>
                  <a:pt x="84531" y="68683"/>
                  <a:pt x="84531" y="41605"/>
                </a:cubicBezTo>
                <a:cubicBezTo>
                  <a:pt x="84531" y="14529"/>
                  <a:pt x="63896" y="0"/>
                  <a:pt x="42267" y="0"/>
                </a:cubicBezTo>
                <a:cubicBezTo>
                  <a:pt x="20803" y="0"/>
                  <a:pt x="0" y="14529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5" y="70663"/>
                  <a:pt x="42267" y="70663"/>
                </a:cubicBezTo>
                <a:cubicBezTo>
                  <a:pt x="26085" y="70663"/>
                  <a:pt x="13208" y="59932"/>
                  <a:pt x="13208" y="41605"/>
                </a:cubicBezTo>
                <a:cubicBezTo>
                  <a:pt x="13208" y="23281"/>
                  <a:pt x="26085" y="12550"/>
                  <a:pt x="42267" y="12550"/>
                </a:cubicBezTo>
                <a:cubicBezTo>
                  <a:pt x="58445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: Shape 104"/>
          <p:cNvSpPr/>
          <p:nvPr/>
        </p:nvSpPr>
        <p:spPr>
          <a:xfrm>
            <a:off x="3962156" y="5352760"/>
            <a:ext cx="70329" cy="79246"/>
          </a:xfrm>
          <a:custGeom>
            <a:avLst/>
            <a:gdLst/>
            <a:ahLst/>
            <a:cxnLst/>
            <a:rect l="l" t="t" r="r" b="b"/>
            <a:pathLst>
              <a:path w="70329" h="79246">
                <a:moveTo>
                  <a:pt x="44740" y="79246"/>
                </a:moveTo>
                <a:cubicBezTo>
                  <a:pt x="61912" y="79246"/>
                  <a:pt x="70329" y="70334"/>
                  <a:pt x="70329" y="57287"/>
                </a:cubicBezTo>
                <a:cubicBezTo>
                  <a:pt x="70329" y="47383"/>
                  <a:pt x="63727" y="41108"/>
                  <a:pt x="57287" y="38962"/>
                </a:cubicBezTo>
                <a:cubicBezTo>
                  <a:pt x="63230" y="36320"/>
                  <a:pt x="67855" y="29717"/>
                  <a:pt x="67855" y="21463"/>
                </a:cubicBezTo>
                <a:cubicBezTo>
                  <a:pt x="67855" y="7427"/>
                  <a:pt x="57287" y="0"/>
                  <a:pt x="43419" y="0"/>
                </a:cubicBezTo>
                <a:lnTo>
                  <a:pt x="0" y="0"/>
                </a:lnTo>
                <a:lnTo>
                  <a:pt x="0" y="79246"/>
                </a:lnTo>
                <a:moveTo>
                  <a:pt x="13209" y="44906"/>
                </a:moveTo>
                <a:lnTo>
                  <a:pt x="43419" y="44906"/>
                </a:lnTo>
                <a:cubicBezTo>
                  <a:pt x="50025" y="44906"/>
                  <a:pt x="57124" y="47052"/>
                  <a:pt x="57124" y="56462"/>
                </a:cubicBezTo>
                <a:cubicBezTo>
                  <a:pt x="57124" y="65214"/>
                  <a:pt x="51180" y="67690"/>
                  <a:pt x="42927" y="67690"/>
                </a:cubicBezTo>
                <a:lnTo>
                  <a:pt x="13209" y="67690"/>
                </a:lnTo>
                <a:moveTo>
                  <a:pt x="13209" y="11555"/>
                </a:moveTo>
                <a:lnTo>
                  <a:pt x="42098" y="11555"/>
                </a:lnTo>
                <a:cubicBezTo>
                  <a:pt x="47715" y="11555"/>
                  <a:pt x="54483" y="13866"/>
                  <a:pt x="54483" y="22785"/>
                </a:cubicBezTo>
                <a:cubicBezTo>
                  <a:pt x="54483" y="30873"/>
                  <a:pt x="49032" y="33516"/>
                  <a:pt x="42098" y="33516"/>
                </a:cubicBezTo>
                <a:lnTo>
                  <a:pt x="13209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: Shape 105"/>
          <p:cNvSpPr/>
          <p:nvPr/>
        </p:nvSpPr>
        <p:spPr>
          <a:xfrm>
            <a:off x="4049492" y="5416819"/>
            <a:ext cx="17336" cy="16674"/>
          </a:xfrm>
          <a:custGeom>
            <a:avLst/>
            <a:gdLst/>
            <a:ahLst/>
            <a:cxnLst/>
            <a:rect l="l" t="t" r="r" b="b"/>
            <a:pathLst>
              <a:path w="17336" h="16674">
                <a:moveTo>
                  <a:pt x="17336" y="8254"/>
                </a:moveTo>
                <a:cubicBezTo>
                  <a:pt x="17336" y="2804"/>
                  <a:pt x="13373" y="0"/>
                  <a:pt x="8751" y="0"/>
                </a:cubicBezTo>
                <a:cubicBezTo>
                  <a:pt x="4128" y="0"/>
                  <a:pt x="0" y="2804"/>
                  <a:pt x="0" y="8254"/>
                </a:cubicBezTo>
                <a:cubicBezTo>
                  <a:pt x="0" y="13866"/>
                  <a:pt x="4128" y="16674"/>
                  <a:pt x="8751" y="16674"/>
                </a:cubicBezTo>
                <a:cubicBezTo>
                  <a:pt x="13373" y="16674"/>
                  <a:pt x="17336" y="13866"/>
                  <a:pt x="17336" y="82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8" y="5046"/>
            <a:ext cx="10692385" cy="6480046"/>
          </a:xfrm>
          <a:prstGeom prst="rect">
            <a:avLst/>
          </a:prstGeom>
        </p:spPr>
      </p:pic>
      <p:sp>
        <p:nvSpPr>
          <p:cNvPr id="2" name="Freeform: Shape 6"/>
          <p:cNvSpPr/>
          <p:nvPr/>
        </p:nvSpPr>
        <p:spPr>
          <a:xfrm>
            <a:off x="1789304" y="1155578"/>
            <a:ext cx="57455" cy="56670"/>
          </a:xfrm>
          <a:custGeom>
            <a:avLst/>
            <a:gdLst/>
            <a:ahLst/>
            <a:cxnLst/>
            <a:rect l="l" t="t" r="r" b="b"/>
            <a:pathLst>
              <a:path w="57455" h="56670">
                <a:moveTo>
                  <a:pt x="49954" y="42786"/>
                </a:moveTo>
                <a:lnTo>
                  <a:pt x="49954" y="23522"/>
                </a:lnTo>
                <a:cubicBezTo>
                  <a:pt x="49954" y="7279"/>
                  <a:pt x="40319" y="0"/>
                  <a:pt x="25088" y="0"/>
                </a:cubicBezTo>
                <a:cubicBezTo>
                  <a:pt x="16466" y="0"/>
                  <a:pt x="8737" y="2127"/>
                  <a:pt x="4481" y="3585"/>
                </a:cubicBezTo>
                <a:lnTo>
                  <a:pt x="4481" y="14561"/>
                </a:lnTo>
                <a:cubicBezTo>
                  <a:pt x="9298" y="12434"/>
                  <a:pt x="15905" y="10418"/>
                  <a:pt x="23856" y="10418"/>
                </a:cubicBezTo>
                <a:cubicBezTo>
                  <a:pt x="33040" y="10418"/>
                  <a:pt x="37969" y="15120"/>
                  <a:pt x="37969" y="21841"/>
                </a:cubicBezTo>
                <a:lnTo>
                  <a:pt x="37969" y="23745"/>
                </a:lnTo>
                <a:cubicBezTo>
                  <a:pt x="33714" y="22849"/>
                  <a:pt x="28562" y="22175"/>
                  <a:pt x="23968" y="22175"/>
                </a:cubicBezTo>
                <a:cubicBezTo>
                  <a:pt x="12769" y="22175"/>
                  <a:pt x="0" y="26430"/>
                  <a:pt x="0" y="40208"/>
                </a:cubicBezTo>
                <a:cubicBezTo>
                  <a:pt x="0" y="51296"/>
                  <a:pt x="9071" y="56670"/>
                  <a:pt x="18817" y="56670"/>
                </a:cubicBezTo>
                <a:cubicBezTo>
                  <a:pt x="27215" y="56670"/>
                  <a:pt x="33825" y="53985"/>
                  <a:pt x="39089" y="49730"/>
                </a:cubicBezTo>
                <a:cubicBezTo>
                  <a:pt x="40993" y="54096"/>
                  <a:pt x="44913" y="56001"/>
                  <a:pt x="49842" y="56001"/>
                </a:cubicBezTo>
                <a:cubicBezTo>
                  <a:pt x="52527" y="56001"/>
                  <a:pt x="55216" y="55550"/>
                  <a:pt x="57455" y="54655"/>
                </a:cubicBezTo>
                <a:lnTo>
                  <a:pt x="57455" y="46033"/>
                </a:lnTo>
                <a:cubicBezTo>
                  <a:pt x="56335" y="46367"/>
                  <a:pt x="55105" y="46706"/>
                  <a:pt x="53874" y="46706"/>
                </a:cubicBezTo>
                <a:cubicBezTo>
                  <a:pt x="51746" y="46706"/>
                  <a:pt x="49954" y="45809"/>
                  <a:pt x="49954" y="42786"/>
                </a:cubicBezTo>
                <a:moveTo>
                  <a:pt x="26319" y="30578"/>
                </a:moveTo>
                <a:cubicBezTo>
                  <a:pt x="30128" y="30578"/>
                  <a:pt x="34721" y="31248"/>
                  <a:pt x="37969" y="31921"/>
                </a:cubicBezTo>
                <a:lnTo>
                  <a:pt x="37969" y="40992"/>
                </a:lnTo>
                <a:cubicBezTo>
                  <a:pt x="33714" y="45248"/>
                  <a:pt x="28112" y="47375"/>
                  <a:pt x="22402" y="47375"/>
                </a:cubicBezTo>
                <a:cubicBezTo>
                  <a:pt x="17024" y="47375"/>
                  <a:pt x="12322" y="44689"/>
                  <a:pt x="12322" y="39423"/>
                </a:cubicBezTo>
                <a:cubicBezTo>
                  <a:pt x="12322" y="32706"/>
                  <a:pt x="19490" y="30578"/>
                  <a:pt x="26319" y="3057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7"/>
          <p:cNvSpPr/>
          <p:nvPr/>
        </p:nvSpPr>
        <p:spPr>
          <a:xfrm>
            <a:off x="1855831" y="1155578"/>
            <a:ext cx="58018" cy="79854"/>
          </a:xfrm>
          <a:custGeom>
            <a:avLst/>
            <a:gdLst/>
            <a:ahLst/>
            <a:cxnLst/>
            <a:rect l="l" t="t" r="r" b="b"/>
            <a:pathLst>
              <a:path w="58018" h="79854">
                <a:moveTo>
                  <a:pt x="10642" y="9856"/>
                </a:moveTo>
                <a:lnTo>
                  <a:pt x="10642" y="1457"/>
                </a:lnTo>
                <a:lnTo>
                  <a:pt x="0" y="1457"/>
                </a:lnTo>
                <a:lnTo>
                  <a:pt x="0" y="79854"/>
                </a:lnTo>
                <a:lnTo>
                  <a:pt x="11985" y="79854"/>
                </a:lnTo>
                <a:lnTo>
                  <a:pt x="11985" y="48272"/>
                </a:lnTo>
                <a:cubicBezTo>
                  <a:pt x="15681" y="52527"/>
                  <a:pt x="21953" y="56670"/>
                  <a:pt x="31363" y="56670"/>
                </a:cubicBezTo>
                <a:cubicBezTo>
                  <a:pt x="47491" y="56670"/>
                  <a:pt x="58018" y="43794"/>
                  <a:pt x="58018" y="28336"/>
                </a:cubicBezTo>
                <a:cubicBezTo>
                  <a:pt x="58018" y="12880"/>
                  <a:pt x="47491" y="0"/>
                  <a:pt x="31363" y="0"/>
                </a:cubicBezTo>
                <a:cubicBezTo>
                  <a:pt x="21283" y="0"/>
                  <a:pt x="14897" y="4705"/>
                  <a:pt x="10642" y="9856"/>
                </a:cubicBezTo>
                <a:moveTo>
                  <a:pt x="45810" y="28336"/>
                </a:moveTo>
                <a:cubicBezTo>
                  <a:pt x="45810" y="38865"/>
                  <a:pt x="38865" y="46145"/>
                  <a:pt x="29121" y="46145"/>
                </a:cubicBezTo>
                <a:cubicBezTo>
                  <a:pt x="20833" y="46145"/>
                  <a:pt x="14561" y="40769"/>
                  <a:pt x="11985" y="34833"/>
                </a:cubicBezTo>
                <a:lnTo>
                  <a:pt x="11985" y="21729"/>
                </a:lnTo>
                <a:cubicBezTo>
                  <a:pt x="14561" y="15905"/>
                  <a:pt x="20833" y="10529"/>
                  <a:pt x="29121" y="10529"/>
                </a:cubicBezTo>
                <a:cubicBezTo>
                  <a:pt x="38865" y="10529"/>
                  <a:pt x="45810" y="17808"/>
                  <a:pt x="45810" y="283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: Shape 8"/>
          <p:cNvSpPr/>
          <p:nvPr/>
        </p:nvSpPr>
        <p:spPr>
          <a:xfrm>
            <a:off x="1918554" y="1157036"/>
            <a:ext cx="49057" cy="53759"/>
          </a:xfrm>
          <a:custGeom>
            <a:avLst/>
            <a:gdLst/>
            <a:ahLst/>
            <a:cxnLst/>
            <a:rect l="l" t="t" r="r" b="b"/>
            <a:pathLst>
              <a:path w="49057" h="53759">
                <a:moveTo>
                  <a:pt x="30575" y="53759"/>
                </a:moveTo>
                <a:lnTo>
                  <a:pt x="30575" y="10527"/>
                </a:lnTo>
                <a:lnTo>
                  <a:pt x="49057" y="10527"/>
                </a:lnTo>
                <a:lnTo>
                  <a:pt x="49057" y="0"/>
                </a:lnTo>
                <a:lnTo>
                  <a:pt x="0" y="0"/>
                </a:lnTo>
                <a:lnTo>
                  <a:pt x="0" y="10527"/>
                </a:lnTo>
                <a:lnTo>
                  <a:pt x="18590" y="10527"/>
                </a:lnTo>
                <a:lnTo>
                  <a:pt x="18590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: Shape 9"/>
          <p:cNvSpPr/>
          <p:nvPr/>
        </p:nvSpPr>
        <p:spPr>
          <a:xfrm>
            <a:off x="1969289" y="1197468"/>
            <a:ext cx="15120" cy="14558"/>
          </a:xfrm>
          <a:custGeom>
            <a:avLst/>
            <a:gdLst/>
            <a:ahLst/>
            <a:cxnLst/>
            <a:rect l="l" t="t" r="r" b="b"/>
            <a:pathLst>
              <a:path w="15120" h="14558">
                <a:moveTo>
                  <a:pt x="15120" y="7167"/>
                </a:moveTo>
                <a:cubicBezTo>
                  <a:pt x="15120" y="2350"/>
                  <a:pt x="11649" y="0"/>
                  <a:pt x="7617" y="0"/>
                </a:cubicBezTo>
                <a:cubicBezTo>
                  <a:pt x="3585" y="0"/>
                  <a:pt x="0" y="2350"/>
                  <a:pt x="0" y="7167"/>
                </a:cubicBezTo>
                <a:cubicBezTo>
                  <a:pt x="0" y="12207"/>
                  <a:pt x="3585" y="14558"/>
                  <a:pt x="7617" y="14558"/>
                </a:cubicBezTo>
                <a:cubicBezTo>
                  <a:pt x="11649" y="14558"/>
                  <a:pt x="15120" y="12207"/>
                  <a:pt x="15120" y="71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: Shape 10"/>
          <p:cNvSpPr/>
          <p:nvPr/>
        </p:nvSpPr>
        <p:spPr>
          <a:xfrm>
            <a:off x="2018908" y="1134637"/>
            <a:ext cx="66751" cy="76158"/>
          </a:xfrm>
          <a:custGeom>
            <a:avLst/>
            <a:gdLst/>
            <a:ahLst/>
            <a:cxnLst/>
            <a:rect l="l" t="t" r="r" b="b"/>
            <a:pathLst>
              <a:path w="66751" h="76158">
                <a:moveTo>
                  <a:pt x="40543" y="0"/>
                </a:moveTo>
                <a:lnTo>
                  <a:pt x="0" y="49727"/>
                </a:lnTo>
                <a:lnTo>
                  <a:pt x="0" y="60592"/>
                </a:lnTo>
                <a:lnTo>
                  <a:pt x="41328" y="60592"/>
                </a:lnTo>
                <a:lnTo>
                  <a:pt x="41328" y="76158"/>
                </a:lnTo>
                <a:lnTo>
                  <a:pt x="53647" y="76158"/>
                </a:lnTo>
                <a:lnTo>
                  <a:pt x="53647" y="60592"/>
                </a:lnTo>
                <a:lnTo>
                  <a:pt x="66751" y="60592"/>
                </a:lnTo>
                <a:lnTo>
                  <a:pt x="66751" y="49503"/>
                </a:lnTo>
                <a:lnTo>
                  <a:pt x="53647" y="49503"/>
                </a:lnTo>
                <a:lnTo>
                  <a:pt x="53647" y="0"/>
                </a:lnTo>
                <a:moveTo>
                  <a:pt x="41328" y="49503"/>
                </a:moveTo>
                <a:lnTo>
                  <a:pt x="14224" y="49503"/>
                </a:lnTo>
                <a:lnTo>
                  <a:pt x="41328" y="1623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1"/>
          <p:cNvSpPr/>
          <p:nvPr/>
        </p:nvSpPr>
        <p:spPr>
          <a:xfrm>
            <a:off x="2094282" y="1133179"/>
            <a:ext cx="68321" cy="79069"/>
          </a:xfrm>
          <a:custGeom>
            <a:avLst/>
            <a:gdLst/>
            <a:ahLst/>
            <a:cxnLst/>
            <a:rect l="l" t="t" r="r" b="b"/>
            <a:pathLst>
              <a:path w="68321" h="79069">
                <a:moveTo>
                  <a:pt x="0" y="39534"/>
                </a:moveTo>
                <a:cubicBezTo>
                  <a:pt x="0" y="61822"/>
                  <a:pt x="10529" y="79069"/>
                  <a:pt x="34160" y="79069"/>
                </a:cubicBezTo>
                <a:cubicBezTo>
                  <a:pt x="57793" y="79069"/>
                  <a:pt x="68321" y="61822"/>
                  <a:pt x="68321" y="39534"/>
                </a:cubicBezTo>
                <a:cubicBezTo>
                  <a:pt x="68321" y="17247"/>
                  <a:pt x="57793" y="0"/>
                  <a:pt x="34160" y="0"/>
                </a:cubicBezTo>
                <a:cubicBezTo>
                  <a:pt x="10529" y="0"/>
                  <a:pt x="0" y="17247"/>
                  <a:pt x="0" y="39534"/>
                </a:cubicBezTo>
                <a:moveTo>
                  <a:pt x="55439" y="39534"/>
                </a:moveTo>
                <a:cubicBezTo>
                  <a:pt x="55439" y="57232"/>
                  <a:pt x="48722" y="67424"/>
                  <a:pt x="34160" y="67424"/>
                </a:cubicBezTo>
                <a:cubicBezTo>
                  <a:pt x="19490" y="67424"/>
                  <a:pt x="12880" y="57232"/>
                  <a:pt x="12880" y="39534"/>
                </a:cubicBezTo>
                <a:cubicBezTo>
                  <a:pt x="12880" y="21841"/>
                  <a:pt x="19490" y="11649"/>
                  <a:pt x="34160" y="11649"/>
                </a:cubicBezTo>
                <a:cubicBezTo>
                  <a:pt x="48722" y="11649"/>
                  <a:pt x="55439" y="21841"/>
                  <a:pt x="55439" y="3953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: Shape 12"/>
          <p:cNvSpPr/>
          <p:nvPr/>
        </p:nvSpPr>
        <p:spPr>
          <a:xfrm>
            <a:off x="8609331" y="4854589"/>
            <a:ext cx="57456" cy="56671"/>
          </a:xfrm>
          <a:custGeom>
            <a:avLst/>
            <a:gdLst/>
            <a:ahLst/>
            <a:cxnLst/>
            <a:rect l="l" t="t" r="r" b="b"/>
            <a:pathLst>
              <a:path w="57456" h="56671">
                <a:moveTo>
                  <a:pt x="49954" y="42786"/>
                </a:moveTo>
                <a:lnTo>
                  <a:pt x="49954" y="23522"/>
                </a:lnTo>
                <a:cubicBezTo>
                  <a:pt x="49954" y="7279"/>
                  <a:pt x="40320" y="0"/>
                  <a:pt x="25089" y="0"/>
                </a:cubicBezTo>
                <a:cubicBezTo>
                  <a:pt x="16467" y="0"/>
                  <a:pt x="8737" y="2127"/>
                  <a:pt x="4481" y="3585"/>
                </a:cubicBezTo>
                <a:lnTo>
                  <a:pt x="4481" y="14561"/>
                </a:lnTo>
                <a:cubicBezTo>
                  <a:pt x="9299" y="12434"/>
                  <a:pt x="15906" y="10417"/>
                  <a:pt x="23857" y="10417"/>
                </a:cubicBezTo>
                <a:cubicBezTo>
                  <a:pt x="33041" y="10417"/>
                  <a:pt x="37969" y="15119"/>
                  <a:pt x="37969" y="21841"/>
                </a:cubicBezTo>
                <a:lnTo>
                  <a:pt x="37969" y="23745"/>
                </a:lnTo>
                <a:cubicBezTo>
                  <a:pt x="33714" y="22848"/>
                  <a:pt x="28562" y="22175"/>
                  <a:pt x="23969" y="22175"/>
                </a:cubicBezTo>
                <a:cubicBezTo>
                  <a:pt x="12769" y="22175"/>
                  <a:pt x="0" y="26431"/>
                  <a:pt x="0" y="40208"/>
                </a:cubicBezTo>
                <a:cubicBezTo>
                  <a:pt x="0" y="51296"/>
                  <a:pt x="9073" y="56671"/>
                  <a:pt x="18817" y="56671"/>
                </a:cubicBezTo>
                <a:cubicBezTo>
                  <a:pt x="27216" y="56671"/>
                  <a:pt x="33826" y="53985"/>
                  <a:pt x="39089" y="49730"/>
                </a:cubicBezTo>
                <a:cubicBezTo>
                  <a:pt x="40993" y="54097"/>
                  <a:pt x="44913" y="56002"/>
                  <a:pt x="49842" y="56002"/>
                </a:cubicBezTo>
                <a:cubicBezTo>
                  <a:pt x="52528" y="56002"/>
                  <a:pt x="55217" y="55551"/>
                  <a:pt x="57456" y="54655"/>
                </a:cubicBezTo>
                <a:lnTo>
                  <a:pt x="57456" y="46033"/>
                </a:lnTo>
                <a:cubicBezTo>
                  <a:pt x="56337" y="46367"/>
                  <a:pt x="55105" y="46706"/>
                  <a:pt x="53875" y="46706"/>
                </a:cubicBezTo>
                <a:cubicBezTo>
                  <a:pt x="51746" y="46706"/>
                  <a:pt x="49954" y="45810"/>
                  <a:pt x="49954" y="42786"/>
                </a:cubicBezTo>
                <a:moveTo>
                  <a:pt x="26319" y="30577"/>
                </a:moveTo>
                <a:cubicBezTo>
                  <a:pt x="30128" y="30577"/>
                  <a:pt x="34721" y="31248"/>
                  <a:pt x="37969" y="31921"/>
                </a:cubicBezTo>
                <a:lnTo>
                  <a:pt x="37969" y="40993"/>
                </a:lnTo>
                <a:cubicBezTo>
                  <a:pt x="33714" y="45248"/>
                  <a:pt x="28113" y="47376"/>
                  <a:pt x="22403" y="47376"/>
                </a:cubicBezTo>
                <a:cubicBezTo>
                  <a:pt x="17024" y="47376"/>
                  <a:pt x="12323" y="44690"/>
                  <a:pt x="12323" y="39423"/>
                </a:cubicBezTo>
                <a:cubicBezTo>
                  <a:pt x="12323" y="32706"/>
                  <a:pt x="19491" y="30577"/>
                  <a:pt x="26319" y="3057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: Shape 13"/>
          <p:cNvSpPr/>
          <p:nvPr/>
        </p:nvSpPr>
        <p:spPr>
          <a:xfrm>
            <a:off x="8675860" y="4854589"/>
            <a:ext cx="58017" cy="79855"/>
          </a:xfrm>
          <a:custGeom>
            <a:avLst/>
            <a:gdLst/>
            <a:ahLst/>
            <a:cxnLst/>
            <a:rect l="l" t="t" r="r" b="b"/>
            <a:pathLst>
              <a:path w="58017" h="79855">
                <a:moveTo>
                  <a:pt x="10641" y="9856"/>
                </a:moveTo>
                <a:lnTo>
                  <a:pt x="10641" y="1458"/>
                </a:lnTo>
                <a:lnTo>
                  <a:pt x="0" y="1458"/>
                </a:lnTo>
                <a:lnTo>
                  <a:pt x="0" y="79855"/>
                </a:lnTo>
                <a:lnTo>
                  <a:pt x="11983" y="79855"/>
                </a:lnTo>
                <a:lnTo>
                  <a:pt x="11983" y="48273"/>
                </a:lnTo>
                <a:cubicBezTo>
                  <a:pt x="15680" y="52527"/>
                  <a:pt x="21952" y="56671"/>
                  <a:pt x="31362" y="56671"/>
                </a:cubicBezTo>
                <a:cubicBezTo>
                  <a:pt x="47490" y="56671"/>
                  <a:pt x="58017" y="43793"/>
                  <a:pt x="58017" y="28335"/>
                </a:cubicBezTo>
                <a:cubicBezTo>
                  <a:pt x="58017" y="12880"/>
                  <a:pt x="47490" y="0"/>
                  <a:pt x="31362" y="0"/>
                </a:cubicBezTo>
                <a:cubicBezTo>
                  <a:pt x="21282" y="0"/>
                  <a:pt x="14895" y="4705"/>
                  <a:pt x="10641" y="9856"/>
                </a:cubicBezTo>
                <a:moveTo>
                  <a:pt x="45808" y="28335"/>
                </a:moveTo>
                <a:cubicBezTo>
                  <a:pt x="45808" y="38865"/>
                  <a:pt x="38864" y="46144"/>
                  <a:pt x="29119" y="46144"/>
                </a:cubicBezTo>
                <a:cubicBezTo>
                  <a:pt x="20832" y="46144"/>
                  <a:pt x="14561" y="40769"/>
                  <a:pt x="11983" y="34833"/>
                </a:cubicBezTo>
                <a:lnTo>
                  <a:pt x="11983" y="21729"/>
                </a:lnTo>
                <a:cubicBezTo>
                  <a:pt x="14561" y="15904"/>
                  <a:pt x="20832" y="10529"/>
                  <a:pt x="29119" y="10529"/>
                </a:cubicBezTo>
                <a:cubicBezTo>
                  <a:pt x="38864" y="10529"/>
                  <a:pt x="45808" y="17809"/>
                  <a:pt x="45808" y="283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4"/>
          <p:cNvSpPr/>
          <p:nvPr/>
        </p:nvSpPr>
        <p:spPr>
          <a:xfrm>
            <a:off x="8738583" y="4856047"/>
            <a:ext cx="49056" cy="53759"/>
          </a:xfrm>
          <a:custGeom>
            <a:avLst/>
            <a:gdLst/>
            <a:ahLst/>
            <a:cxnLst/>
            <a:rect l="l" t="t" r="r" b="b"/>
            <a:pathLst>
              <a:path w="49056" h="53759">
                <a:moveTo>
                  <a:pt x="30574" y="53759"/>
                </a:moveTo>
                <a:lnTo>
                  <a:pt x="30574" y="10527"/>
                </a:lnTo>
                <a:lnTo>
                  <a:pt x="49056" y="10527"/>
                </a:lnTo>
                <a:lnTo>
                  <a:pt x="49056" y="0"/>
                </a:lnTo>
                <a:lnTo>
                  <a:pt x="0" y="0"/>
                </a:lnTo>
                <a:lnTo>
                  <a:pt x="0" y="10527"/>
                </a:lnTo>
                <a:lnTo>
                  <a:pt x="18590" y="10527"/>
                </a:lnTo>
                <a:lnTo>
                  <a:pt x="18590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5"/>
          <p:cNvSpPr/>
          <p:nvPr/>
        </p:nvSpPr>
        <p:spPr>
          <a:xfrm>
            <a:off x="8789317" y="4896478"/>
            <a:ext cx="15120" cy="14558"/>
          </a:xfrm>
          <a:custGeom>
            <a:avLst/>
            <a:gdLst/>
            <a:ahLst/>
            <a:cxnLst/>
            <a:rect l="l" t="t" r="r" b="b"/>
            <a:pathLst>
              <a:path w="15120" h="14558">
                <a:moveTo>
                  <a:pt x="15120" y="7167"/>
                </a:moveTo>
                <a:cubicBezTo>
                  <a:pt x="15120" y="2351"/>
                  <a:pt x="11649" y="0"/>
                  <a:pt x="7617" y="0"/>
                </a:cubicBezTo>
                <a:cubicBezTo>
                  <a:pt x="3586" y="0"/>
                  <a:pt x="0" y="2351"/>
                  <a:pt x="0" y="7167"/>
                </a:cubicBezTo>
                <a:cubicBezTo>
                  <a:pt x="0" y="12207"/>
                  <a:pt x="3586" y="14558"/>
                  <a:pt x="7617" y="14558"/>
                </a:cubicBezTo>
                <a:cubicBezTo>
                  <a:pt x="11649" y="14558"/>
                  <a:pt x="15120" y="12207"/>
                  <a:pt x="15120" y="71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6"/>
          <p:cNvSpPr/>
          <p:nvPr/>
        </p:nvSpPr>
        <p:spPr>
          <a:xfrm>
            <a:off x="8842071" y="4833648"/>
            <a:ext cx="41440" cy="76158"/>
          </a:xfrm>
          <a:custGeom>
            <a:avLst/>
            <a:gdLst/>
            <a:ahLst/>
            <a:cxnLst/>
            <a:rect l="l" t="t" r="r" b="b"/>
            <a:pathLst>
              <a:path w="41440" h="76158">
                <a:moveTo>
                  <a:pt x="18478" y="0"/>
                </a:moveTo>
                <a:lnTo>
                  <a:pt x="0" y="7056"/>
                </a:lnTo>
                <a:lnTo>
                  <a:pt x="0" y="18813"/>
                </a:lnTo>
                <a:lnTo>
                  <a:pt x="15231" y="13103"/>
                </a:lnTo>
                <a:lnTo>
                  <a:pt x="15231" y="64623"/>
                </a:lnTo>
                <a:lnTo>
                  <a:pt x="0" y="64623"/>
                </a:lnTo>
                <a:lnTo>
                  <a:pt x="0" y="76158"/>
                </a:lnTo>
                <a:lnTo>
                  <a:pt x="41440" y="76158"/>
                </a:lnTo>
                <a:lnTo>
                  <a:pt x="41440" y="64623"/>
                </a:lnTo>
                <a:lnTo>
                  <a:pt x="27885" y="64623"/>
                </a:lnTo>
                <a:lnTo>
                  <a:pt x="27885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7"/>
          <p:cNvSpPr/>
          <p:nvPr/>
        </p:nvSpPr>
        <p:spPr>
          <a:xfrm>
            <a:off x="8890790" y="4832190"/>
            <a:ext cx="55213" cy="77615"/>
          </a:xfrm>
          <a:custGeom>
            <a:avLst/>
            <a:gdLst/>
            <a:ahLst/>
            <a:cxnLst/>
            <a:rect l="l" t="t" r="r" b="b"/>
            <a:pathLst>
              <a:path w="55213" h="77615">
                <a:moveTo>
                  <a:pt x="2574" y="7728"/>
                </a:moveTo>
                <a:lnTo>
                  <a:pt x="2574" y="20048"/>
                </a:lnTo>
                <a:cubicBezTo>
                  <a:pt x="10638" y="14222"/>
                  <a:pt x="19041" y="11537"/>
                  <a:pt x="26766" y="11537"/>
                </a:cubicBezTo>
                <a:cubicBezTo>
                  <a:pt x="36177" y="11537"/>
                  <a:pt x="41885" y="15007"/>
                  <a:pt x="41885" y="21617"/>
                </a:cubicBezTo>
                <a:cubicBezTo>
                  <a:pt x="41885" y="30239"/>
                  <a:pt x="34160" y="34160"/>
                  <a:pt x="25312" y="39311"/>
                </a:cubicBezTo>
                <a:cubicBezTo>
                  <a:pt x="13774" y="46143"/>
                  <a:pt x="0" y="53199"/>
                  <a:pt x="0" y="71790"/>
                </a:cubicBezTo>
                <a:lnTo>
                  <a:pt x="0" y="77615"/>
                </a:lnTo>
                <a:lnTo>
                  <a:pt x="55213" y="77615"/>
                </a:lnTo>
                <a:lnTo>
                  <a:pt x="55213" y="66081"/>
                </a:lnTo>
                <a:lnTo>
                  <a:pt x="14335" y="66192"/>
                </a:lnTo>
                <a:cubicBezTo>
                  <a:pt x="14447" y="58574"/>
                  <a:pt x="23742" y="53869"/>
                  <a:pt x="33599" y="48049"/>
                </a:cubicBezTo>
                <a:cubicBezTo>
                  <a:pt x="43902" y="41889"/>
                  <a:pt x="54655" y="34271"/>
                  <a:pt x="54655" y="21390"/>
                </a:cubicBezTo>
                <a:cubicBezTo>
                  <a:pt x="54655" y="7167"/>
                  <a:pt x="43343" y="0"/>
                  <a:pt x="27886" y="0"/>
                </a:cubicBezTo>
                <a:cubicBezTo>
                  <a:pt x="19041" y="0"/>
                  <a:pt x="10415" y="2350"/>
                  <a:pt x="2574" y="77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" y="-25"/>
            <a:ext cx="10692385" cy="6480046"/>
          </a:xfrm>
          <a:prstGeom prst="rect">
            <a:avLst/>
          </a:prstGeom>
        </p:spPr>
      </p:pic>
      <p:sp>
        <p:nvSpPr>
          <p:cNvPr id="2" name="Freeform: Shape 6"/>
          <p:cNvSpPr/>
          <p:nvPr/>
        </p:nvSpPr>
        <p:spPr>
          <a:xfrm>
            <a:off x="1776667" y="3882026"/>
            <a:ext cx="131390" cy="162493"/>
          </a:xfrm>
          <a:custGeom>
            <a:avLst/>
            <a:gdLst/>
            <a:ahLst/>
            <a:cxnLst/>
            <a:rect l="l" t="t" r="r" b="b"/>
            <a:pathLst>
              <a:path w="131390" h="162493">
                <a:moveTo>
                  <a:pt x="0" y="0"/>
                </a:moveTo>
                <a:lnTo>
                  <a:pt x="0" y="162493"/>
                </a:lnTo>
                <a:lnTo>
                  <a:pt x="34819" y="162493"/>
                </a:lnTo>
                <a:lnTo>
                  <a:pt x="34819" y="109101"/>
                </a:lnTo>
                <a:lnTo>
                  <a:pt x="61283" y="109101"/>
                </a:lnTo>
                <a:cubicBezTo>
                  <a:pt x="100516" y="109101"/>
                  <a:pt x="131390" y="96566"/>
                  <a:pt x="131390" y="54551"/>
                </a:cubicBezTo>
                <a:cubicBezTo>
                  <a:pt x="131390" y="12536"/>
                  <a:pt x="100516" y="0"/>
                  <a:pt x="61283" y="0"/>
                </a:cubicBezTo>
                <a:moveTo>
                  <a:pt x="95872" y="54551"/>
                </a:moveTo>
                <a:cubicBezTo>
                  <a:pt x="95872" y="73585"/>
                  <a:pt x="80784" y="78463"/>
                  <a:pt x="62910" y="78463"/>
                </a:cubicBezTo>
                <a:lnTo>
                  <a:pt x="34819" y="78463"/>
                </a:lnTo>
                <a:lnTo>
                  <a:pt x="34819" y="30639"/>
                </a:lnTo>
                <a:lnTo>
                  <a:pt x="62910" y="30639"/>
                </a:lnTo>
                <a:cubicBezTo>
                  <a:pt x="80784" y="30639"/>
                  <a:pt x="95872" y="35284"/>
                  <a:pt x="95872" y="54551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7"/>
          <p:cNvSpPr/>
          <p:nvPr/>
        </p:nvSpPr>
        <p:spPr>
          <a:xfrm>
            <a:off x="1899932" y="3882026"/>
            <a:ext cx="170157" cy="162493"/>
          </a:xfrm>
          <a:custGeom>
            <a:avLst/>
            <a:gdLst/>
            <a:ahLst/>
            <a:cxnLst/>
            <a:rect l="l" t="t" r="r" b="b"/>
            <a:pathLst>
              <a:path w="170157" h="162493">
                <a:moveTo>
                  <a:pt x="35981" y="162493"/>
                </a:moveTo>
                <a:lnTo>
                  <a:pt x="48053" y="132085"/>
                </a:lnTo>
                <a:lnTo>
                  <a:pt x="122335" y="132085"/>
                </a:lnTo>
                <a:lnTo>
                  <a:pt x="134175" y="162493"/>
                </a:lnTo>
                <a:lnTo>
                  <a:pt x="170157" y="162493"/>
                </a:lnTo>
                <a:lnTo>
                  <a:pt x="103996" y="0"/>
                </a:lnTo>
                <a:lnTo>
                  <a:pt x="66390" y="0"/>
                </a:lnTo>
                <a:lnTo>
                  <a:pt x="0" y="162493"/>
                </a:lnTo>
                <a:moveTo>
                  <a:pt x="81482" y="45032"/>
                </a:moveTo>
                <a:cubicBezTo>
                  <a:pt x="82875" y="41781"/>
                  <a:pt x="84034" y="38534"/>
                  <a:pt x="85194" y="32267"/>
                </a:cubicBezTo>
                <a:cubicBezTo>
                  <a:pt x="86356" y="38534"/>
                  <a:pt x="87515" y="41781"/>
                  <a:pt x="88679" y="45032"/>
                </a:cubicBezTo>
                <a:lnTo>
                  <a:pt x="111427" y="103299"/>
                </a:lnTo>
                <a:lnTo>
                  <a:pt x="58963" y="10329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: Shape 8"/>
          <p:cNvSpPr/>
          <p:nvPr/>
        </p:nvSpPr>
        <p:spPr>
          <a:xfrm>
            <a:off x="2088195" y="3882026"/>
            <a:ext cx="142530" cy="162493"/>
          </a:xfrm>
          <a:custGeom>
            <a:avLst/>
            <a:gdLst/>
            <a:ahLst/>
            <a:cxnLst/>
            <a:rect l="l" t="t" r="r" b="b"/>
            <a:pathLst>
              <a:path w="142530" h="162493">
                <a:moveTo>
                  <a:pt x="34818" y="162493"/>
                </a:moveTo>
                <a:lnTo>
                  <a:pt x="34818" y="78693"/>
                </a:lnTo>
                <a:cubicBezTo>
                  <a:pt x="34818" y="71266"/>
                  <a:pt x="34588" y="63141"/>
                  <a:pt x="34123" y="56409"/>
                </a:cubicBezTo>
                <a:lnTo>
                  <a:pt x="109799" y="162493"/>
                </a:lnTo>
                <a:lnTo>
                  <a:pt x="142530" y="162493"/>
                </a:lnTo>
                <a:lnTo>
                  <a:pt x="142530" y="0"/>
                </a:lnTo>
                <a:lnTo>
                  <a:pt x="107711" y="0"/>
                </a:lnTo>
                <a:lnTo>
                  <a:pt x="107711" y="83801"/>
                </a:lnTo>
                <a:cubicBezTo>
                  <a:pt x="107711" y="91228"/>
                  <a:pt x="107942" y="99353"/>
                  <a:pt x="108405" y="106085"/>
                </a:cubicBezTo>
                <a:lnTo>
                  <a:pt x="32730" y="0"/>
                </a:lnTo>
                <a:lnTo>
                  <a:pt x="0" y="0"/>
                </a:lnTo>
                <a:lnTo>
                  <a:pt x="0" y="16249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: Shape 9"/>
          <p:cNvSpPr/>
          <p:nvPr/>
        </p:nvSpPr>
        <p:spPr>
          <a:xfrm>
            <a:off x="2251152" y="3882026"/>
            <a:ext cx="134405" cy="162493"/>
          </a:xfrm>
          <a:custGeom>
            <a:avLst/>
            <a:gdLst/>
            <a:ahLst/>
            <a:cxnLst/>
            <a:rect l="l" t="t" r="r" b="b"/>
            <a:pathLst>
              <a:path w="134405" h="162493">
                <a:moveTo>
                  <a:pt x="0" y="0"/>
                </a:moveTo>
                <a:lnTo>
                  <a:pt x="0" y="31338"/>
                </a:lnTo>
                <a:lnTo>
                  <a:pt x="49909" y="31338"/>
                </a:lnTo>
                <a:lnTo>
                  <a:pt x="49909" y="162493"/>
                </a:lnTo>
                <a:lnTo>
                  <a:pt x="84498" y="162493"/>
                </a:lnTo>
                <a:lnTo>
                  <a:pt x="84498" y="31338"/>
                </a:lnTo>
                <a:lnTo>
                  <a:pt x="134405" y="31338"/>
                </a:lnTo>
                <a:lnTo>
                  <a:pt x="134405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: Shape 10"/>
          <p:cNvSpPr/>
          <p:nvPr/>
        </p:nvSpPr>
        <p:spPr>
          <a:xfrm>
            <a:off x="2391825" y="3878777"/>
            <a:ext cx="172709" cy="168994"/>
          </a:xfrm>
          <a:custGeom>
            <a:avLst/>
            <a:gdLst/>
            <a:ahLst/>
            <a:cxnLst/>
            <a:rect l="l" t="t" r="r" b="b"/>
            <a:pathLst>
              <a:path w="172709" h="168994">
                <a:moveTo>
                  <a:pt x="0" y="84495"/>
                </a:moveTo>
                <a:cubicBezTo>
                  <a:pt x="0" y="128602"/>
                  <a:pt x="28785" y="168994"/>
                  <a:pt x="86357" y="168994"/>
                </a:cubicBezTo>
                <a:cubicBezTo>
                  <a:pt x="143925" y="168994"/>
                  <a:pt x="172709" y="128602"/>
                  <a:pt x="172709" y="84495"/>
                </a:cubicBezTo>
                <a:cubicBezTo>
                  <a:pt x="172709" y="40390"/>
                  <a:pt x="143925" y="0"/>
                  <a:pt x="86357" y="0"/>
                </a:cubicBezTo>
                <a:cubicBezTo>
                  <a:pt x="28785" y="0"/>
                  <a:pt x="0" y="40390"/>
                  <a:pt x="0" y="84495"/>
                </a:cubicBezTo>
                <a:moveTo>
                  <a:pt x="136961" y="84495"/>
                </a:moveTo>
                <a:cubicBezTo>
                  <a:pt x="136961" y="113050"/>
                  <a:pt x="120017" y="136728"/>
                  <a:pt x="86357" y="136728"/>
                </a:cubicBezTo>
                <a:cubicBezTo>
                  <a:pt x="52463" y="136728"/>
                  <a:pt x="35517" y="113050"/>
                  <a:pt x="35517" y="84495"/>
                </a:cubicBezTo>
                <a:cubicBezTo>
                  <a:pt x="35517" y="55943"/>
                  <a:pt x="52463" y="32266"/>
                  <a:pt x="86357" y="32266"/>
                </a:cubicBezTo>
                <a:cubicBezTo>
                  <a:pt x="120017" y="32266"/>
                  <a:pt x="136961" y="55943"/>
                  <a:pt x="136961" y="8449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1"/>
          <p:cNvSpPr/>
          <p:nvPr/>
        </p:nvSpPr>
        <p:spPr>
          <a:xfrm>
            <a:off x="2590300" y="3882026"/>
            <a:ext cx="142530" cy="162493"/>
          </a:xfrm>
          <a:custGeom>
            <a:avLst/>
            <a:gdLst/>
            <a:ahLst/>
            <a:cxnLst/>
            <a:rect l="l" t="t" r="r" b="b"/>
            <a:pathLst>
              <a:path w="142530" h="162493">
                <a:moveTo>
                  <a:pt x="34819" y="162493"/>
                </a:moveTo>
                <a:lnTo>
                  <a:pt x="34819" y="78693"/>
                </a:lnTo>
                <a:cubicBezTo>
                  <a:pt x="34819" y="71266"/>
                  <a:pt x="34588" y="63141"/>
                  <a:pt x="34125" y="56409"/>
                </a:cubicBezTo>
                <a:lnTo>
                  <a:pt x="109800" y="162493"/>
                </a:lnTo>
                <a:lnTo>
                  <a:pt x="142530" y="162493"/>
                </a:lnTo>
                <a:lnTo>
                  <a:pt x="142530" y="0"/>
                </a:lnTo>
                <a:lnTo>
                  <a:pt x="107712" y="0"/>
                </a:lnTo>
                <a:lnTo>
                  <a:pt x="107712" y="83801"/>
                </a:lnTo>
                <a:cubicBezTo>
                  <a:pt x="107712" y="91228"/>
                  <a:pt x="107942" y="99353"/>
                  <a:pt x="108407" y="106085"/>
                </a:cubicBezTo>
                <a:lnTo>
                  <a:pt x="32731" y="0"/>
                </a:lnTo>
                <a:lnTo>
                  <a:pt x="0" y="0"/>
                </a:lnTo>
                <a:lnTo>
                  <a:pt x="0" y="16249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: Shape 12"/>
          <p:cNvSpPr/>
          <p:nvPr/>
        </p:nvSpPr>
        <p:spPr>
          <a:xfrm>
            <a:off x="2767651" y="3882026"/>
            <a:ext cx="115836" cy="162493"/>
          </a:xfrm>
          <a:custGeom>
            <a:avLst/>
            <a:gdLst/>
            <a:ahLst/>
            <a:cxnLst/>
            <a:rect l="l" t="t" r="r" b="b"/>
            <a:pathLst>
              <a:path w="115836" h="162493">
                <a:moveTo>
                  <a:pt x="0" y="0"/>
                </a:moveTo>
                <a:lnTo>
                  <a:pt x="0" y="162493"/>
                </a:lnTo>
                <a:lnTo>
                  <a:pt x="115836" y="162493"/>
                </a:lnTo>
                <a:lnTo>
                  <a:pt x="115836" y="131850"/>
                </a:lnTo>
                <a:lnTo>
                  <a:pt x="34819" y="131850"/>
                </a:lnTo>
                <a:lnTo>
                  <a:pt x="34819" y="95639"/>
                </a:lnTo>
                <a:lnTo>
                  <a:pt x="107477" y="95639"/>
                </a:lnTo>
                <a:lnTo>
                  <a:pt x="107477" y="65228"/>
                </a:lnTo>
                <a:lnTo>
                  <a:pt x="34819" y="65228"/>
                </a:lnTo>
                <a:lnTo>
                  <a:pt x="34819" y="30639"/>
                </a:lnTo>
                <a:lnTo>
                  <a:pt x="114443" y="30639"/>
                </a:lnTo>
                <a:lnTo>
                  <a:pt x="114443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: Shape 13"/>
          <p:cNvSpPr/>
          <p:nvPr/>
        </p:nvSpPr>
        <p:spPr>
          <a:xfrm>
            <a:off x="1786578" y="4137980"/>
            <a:ext cx="67655" cy="85640"/>
          </a:xfrm>
          <a:custGeom>
            <a:avLst/>
            <a:gdLst/>
            <a:ahLst/>
            <a:cxnLst/>
            <a:rect l="l" t="t" r="r" b="b"/>
            <a:pathLst>
              <a:path w="67655" h="85640">
                <a:moveTo>
                  <a:pt x="0" y="0"/>
                </a:moveTo>
                <a:lnTo>
                  <a:pt x="0" y="85640"/>
                </a:lnTo>
                <a:lnTo>
                  <a:pt x="36090" y="85640"/>
                </a:lnTo>
                <a:cubicBezTo>
                  <a:pt x="48567" y="85640"/>
                  <a:pt x="67655" y="81605"/>
                  <a:pt x="67655" y="62150"/>
                </a:cubicBezTo>
                <a:cubicBezTo>
                  <a:pt x="67655" y="48204"/>
                  <a:pt x="57622" y="42576"/>
                  <a:pt x="50526" y="40618"/>
                </a:cubicBezTo>
                <a:cubicBezTo>
                  <a:pt x="57254" y="38660"/>
                  <a:pt x="64227" y="32543"/>
                  <a:pt x="64227" y="21653"/>
                </a:cubicBezTo>
                <a:cubicBezTo>
                  <a:pt x="64227" y="7218"/>
                  <a:pt x="52607" y="0"/>
                  <a:pt x="35111" y="0"/>
                </a:cubicBezTo>
                <a:moveTo>
                  <a:pt x="57254" y="61048"/>
                </a:moveTo>
                <a:cubicBezTo>
                  <a:pt x="57254" y="75117"/>
                  <a:pt x="44777" y="75851"/>
                  <a:pt x="34009" y="75851"/>
                </a:cubicBezTo>
                <a:lnTo>
                  <a:pt x="10274" y="75851"/>
                </a:lnTo>
                <a:lnTo>
                  <a:pt x="10274" y="46246"/>
                </a:lnTo>
                <a:lnTo>
                  <a:pt x="36824" y="46246"/>
                </a:lnTo>
                <a:cubicBezTo>
                  <a:pt x="45021" y="46246"/>
                  <a:pt x="57254" y="47714"/>
                  <a:pt x="57254" y="61048"/>
                </a:cubicBezTo>
                <a:moveTo>
                  <a:pt x="53827" y="23123"/>
                </a:moveTo>
                <a:cubicBezTo>
                  <a:pt x="53827" y="32911"/>
                  <a:pt x="46000" y="36458"/>
                  <a:pt x="37070" y="36458"/>
                </a:cubicBezTo>
                <a:lnTo>
                  <a:pt x="10274" y="36458"/>
                </a:lnTo>
                <a:lnTo>
                  <a:pt x="10274" y="9787"/>
                </a:lnTo>
                <a:lnTo>
                  <a:pt x="34254" y="9787"/>
                </a:lnTo>
                <a:cubicBezTo>
                  <a:pt x="46365" y="9787"/>
                  <a:pt x="53827" y="12970"/>
                  <a:pt x="53827" y="23123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4"/>
          <p:cNvSpPr/>
          <p:nvPr/>
        </p:nvSpPr>
        <p:spPr>
          <a:xfrm>
            <a:off x="1871117" y="4137980"/>
            <a:ext cx="58478" cy="85640"/>
          </a:xfrm>
          <a:custGeom>
            <a:avLst/>
            <a:gdLst/>
            <a:ahLst/>
            <a:cxnLst/>
            <a:rect l="l" t="t" r="r" b="b"/>
            <a:pathLst>
              <a:path w="58478" h="85640">
                <a:moveTo>
                  <a:pt x="0" y="0"/>
                </a:moveTo>
                <a:lnTo>
                  <a:pt x="0" y="85640"/>
                </a:lnTo>
                <a:lnTo>
                  <a:pt x="58478" y="85640"/>
                </a:lnTo>
                <a:lnTo>
                  <a:pt x="58478" y="75851"/>
                </a:lnTo>
                <a:lnTo>
                  <a:pt x="10274" y="75851"/>
                </a:lnTo>
                <a:lnTo>
                  <a:pt x="10274" y="47346"/>
                </a:lnTo>
                <a:lnTo>
                  <a:pt x="54072" y="47346"/>
                </a:lnTo>
                <a:lnTo>
                  <a:pt x="54072" y="37558"/>
                </a:lnTo>
                <a:lnTo>
                  <a:pt x="10274" y="37558"/>
                </a:lnTo>
                <a:lnTo>
                  <a:pt x="10274" y="9787"/>
                </a:lnTo>
                <a:lnTo>
                  <a:pt x="57744" y="9787"/>
                </a:lnTo>
                <a:lnTo>
                  <a:pt x="5774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5"/>
          <p:cNvSpPr/>
          <p:nvPr/>
        </p:nvSpPr>
        <p:spPr>
          <a:xfrm>
            <a:off x="1946969" y="4137980"/>
            <a:ext cx="10274" cy="85640"/>
          </a:xfrm>
          <a:custGeom>
            <a:avLst/>
            <a:gdLst/>
            <a:ahLst/>
            <a:cxnLst/>
            <a:rect l="l" t="t" r="r" b="b"/>
            <a:pathLst>
              <a:path w="10274" h="85640">
                <a:moveTo>
                  <a:pt x="0" y="0"/>
                </a:moveTo>
                <a:lnTo>
                  <a:pt x="0" y="85640"/>
                </a:lnTo>
                <a:lnTo>
                  <a:pt x="10274" y="85640"/>
                </a:lnTo>
                <a:lnTo>
                  <a:pt x="1027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6"/>
          <p:cNvSpPr/>
          <p:nvPr/>
        </p:nvSpPr>
        <p:spPr>
          <a:xfrm>
            <a:off x="1974128" y="4136511"/>
            <a:ext cx="73285" cy="88577"/>
          </a:xfrm>
          <a:custGeom>
            <a:avLst/>
            <a:gdLst/>
            <a:ahLst/>
            <a:cxnLst/>
            <a:rect l="l" t="t" r="r" b="b"/>
            <a:pathLst>
              <a:path w="73285" h="88577">
                <a:moveTo>
                  <a:pt x="0" y="44290"/>
                </a:moveTo>
                <a:cubicBezTo>
                  <a:pt x="0" y="76586"/>
                  <a:pt x="22999" y="88577"/>
                  <a:pt x="46489" y="88577"/>
                </a:cubicBezTo>
                <a:cubicBezTo>
                  <a:pt x="55788" y="88577"/>
                  <a:pt x="65332" y="86497"/>
                  <a:pt x="73285" y="82828"/>
                </a:cubicBezTo>
                <a:lnTo>
                  <a:pt x="73285" y="41597"/>
                </a:lnTo>
                <a:lnTo>
                  <a:pt x="63007" y="41597"/>
                </a:lnTo>
                <a:lnTo>
                  <a:pt x="63007" y="75610"/>
                </a:lnTo>
                <a:cubicBezTo>
                  <a:pt x="58726" y="77687"/>
                  <a:pt x="52974" y="78789"/>
                  <a:pt x="47224" y="78789"/>
                </a:cubicBezTo>
                <a:cubicBezTo>
                  <a:pt x="29239" y="78789"/>
                  <a:pt x="10399" y="70102"/>
                  <a:pt x="10399" y="44290"/>
                </a:cubicBezTo>
                <a:cubicBezTo>
                  <a:pt x="10399" y="19821"/>
                  <a:pt x="28993" y="9787"/>
                  <a:pt x="46979" y="9787"/>
                </a:cubicBezTo>
                <a:cubicBezTo>
                  <a:pt x="55911" y="9787"/>
                  <a:pt x="64598" y="11868"/>
                  <a:pt x="71203" y="16026"/>
                </a:cubicBezTo>
                <a:lnTo>
                  <a:pt x="71203" y="5751"/>
                </a:lnTo>
                <a:cubicBezTo>
                  <a:pt x="63619" y="1958"/>
                  <a:pt x="54565" y="0"/>
                  <a:pt x="45510" y="0"/>
                </a:cubicBezTo>
                <a:cubicBezTo>
                  <a:pt x="22755" y="0"/>
                  <a:pt x="0" y="14803"/>
                  <a:pt x="0" y="4429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7"/>
          <p:cNvSpPr/>
          <p:nvPr/>
        </p:nvSpPr>
        <p:spPr>
          <a:xfrm>
            <a:off x="2066010" y="4137980"/>
            <a:ext cx="58478" cy="85640"/>
          </a:xfrm>
          <a:custGeom>
            <a:avLst/>
            <a:gdLst/>
            <a:ahLst/>
            <a:cxnLst/>
            <a:rect l="l" t="t" r="r" b="b"/>
            <a:pathLst>
              <a:path w="58478" h="85640">
                <a:moveTo>
                  <a:pt x="0" y="0"/>
                </a:moveTo>
                <a:lnTo>
                  <a:pt x="0" y="85640"/>
                </a:lnTo>
                <a:lnTo>
                  <a:pt x="58478" y="85640"/>
                </a:lnTo>
                <a:lnTo>
                  <a:pt x="58478" y="75851"/>
                </a:lnTo>
                <a:lnTo>
                  <a:pt x="10275" y="75851"/>
                </a:lnTo>
                <a:lnTo>
                  <a:pt x="10275" y="47346"/>
                </a:lnTo>
                <a:lnTo>
                  <a:pt x="54072" y="47346"/>
                </a:lnTo>
                <a:lnTo>
                  <a:pt x="54072" y="37558"/>
                </a:lnTo>
                <a:lnTo>
                  <a:pt x="10275" y="37558"/>
                </a:lnTo>
                <a:lnTo>
                  <a:pt x="10275" y="9787"/>
                </a:lnTo>
                <a:lnTo>
                  <a:pt x="57744" y="9787"/>
                </a:lnTo>
                <a:lnTo>
                  <a:pt x="5774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8"/>
          <p:cNvSpPr/>
          <p:nvPr/>
        </p:nvSpPr>
        <p:spPr>
          <a:xfrm>
            <a:off x="783024" y="5129913"/>
            <a:ext cx="88988" cy="115570"/>
          </a:xfrm>
          <a:custGeom>
            <a:avLst/>
            <a:gdLst/>
            <a:ahLst/>
            <a:cxnLst/>
            <a:rect l="l" t="t" r="r" b="b"/>
            <a:pathLst>
              <a:path w="88988" h="115570">
                <a:moveTo>
                  <a:pt x="13870" y="46724"/>
                </a:moveTo>
                <a:lnTo>
                  <a:pt x="13870" y="13208"/>
                </a:lnTo>
                <a:lnTo>
                  <a:pt x="80074" y="13208"/>
                </a:lnTo>
                <a:lnTo>
                  <a:pt x="80074" y="0"/>
                </a:lnTo>
                <a:lnTo>
                  <a:pt x="0" y="0"/>
                </a:lnTo>
                <a:lnTo>
                  <a:pt x="0" y="115570"/>
                </a:lnTo>
                <a:lnTo>
                  <a:pt x="44579" y="115570"/>
                </a:lnTo>
                <a:cubicBezTo>
                  <a:pt x="65876" y="115570"/>
                  <a:pt x="88988" y="109461"/>
                  <a:pt x="88988" y="81230"/>
                </a:cubicBezTo>
                <a:cubicBezTo>
                  <a:pt x="88988" y="52998"/>
                  <a:pt x="65876" y="46724"/>
                  <a:pt x="44579" y="46724"/>
                </a:cubicBezTo>
                <a:moveTo>
                  <a:pt x="13870" y="102361"/>
                </a:moveTo>
                <a:lnTo>
                  <a:pt x="13870" y="59932"/>
                </a:lnTo>
                <a:lnTo>
                  <a:pt x="45237" y="59932"/>
                </a:lnTo>
                <a:cubicBezTo>
                  <a:pt x="59767" y="59932"/>
                  <a:pt x="74955" y="62243"/>
                  <a:pt x="74955" y="81230"/>
                </a:cubicBezTo>
                <a:cubicBezTo>
                  <a:pt x="74955" y="100050"/>
                  <a:pt x="59932" y="102361"/>
                  <a:pt x="45237" y="102361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9"/>
          <p:cNvSpPr/>
          <p:nvPr/>
        </p:nvSpPr>
        <p:spPr>
          <a:xfrm>
            <a:off x="892782" y="5164254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0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6" y="0"/>
                  <a:pt x="12550" y="3138"/>
                  <a:pt x="6275" y="5284"/>
                </a:cubicBezTo>
                <a:lnTo>
                  <a:pt x="6275" y="18160"/>
                </a:lnTo>
                <a:cubicBezTo>
                  <a:pt x="13208" y="15191"/>
                  <a:pt x="22950" y="12217"/>
                  <a:pt x="35168" y="12217"/>
                </a:cubicBezTo>
                <a:cubicBezTo>
                  <a:pt x="49693" y="12217"/>
                  <a:pt x="57787" y="20140"/>
                  <a:pt x="57787" y="32027"/>
                </a:cubicBezTo>
                <a:lnTo>
                  <a:pt x="57787" y="34835"/>
                </a:lnTo>
                <a:cubicBezTo>
                  <a:pt x="51180" y="33349"/>
                  <a:pt x="42760" y="32359"/>
                  <a:pt x="35826" y="32359"/>
                </a:cubicBezTo>
                <a:cubicBezTo>
                  <a:pt x="18820" y="32359"/>
                  <a:pt x="0" y="38634"/>
                  <a:pt x="0" y="59108"/>
                </a:cubicBezTo>
                <a:cubicBezTo>
                  <a:pt x="0" y="75783"/>
                  <a:pt x="13870" y="83210"/>
                  <a:pt x="27903" y="83210"/>
                </a:cubicBezTo>
                <a:cubicBezTo>
                  <a:pt x="40781" y="83210"/>
                  <a:pt x="50849" y="79249"/>
                  <a:pt x="58776" y="72643"/>
                </a:cubicBezTo>
                <a:cubicBezTo>
                  <a:pt x="61088" y="79576"/>
                  <a:pt x="66866" y="82219"/>
                  <a:pt x="73306" y="82219"/>
                </a:cubicBezTo>
                <a:cubicBezTo>
                  <a:pt x="76607" y="82219"/>
                  <a:pt x="80074" y="81560"/>
                  <a:pt x="83210" y="80404"/>
                </a:cubicBezTo>
                <a:lnTo>
                  <a:pt x="83210" y="69673"/>
                </a:lnTo>
                <a:cubicBezTo>
                  <a:pt x="81230" y="70332"/>
                  <a:pt x="79084" y="70829"/>
                  <a:pt x="77101" y="70829"/>
                </a:cubicBezTo>
                <a:cubicBezTo>
                  <a:pt x="73634" y="70829"/>
                  <a:pt x="70995" y="69508"/>
                  <a:pt x="70995" y="64720"/>
                </a:cubicBezTo>
                <a:moveTo>
                  <a:pt x="13539" y="58445"/>
                </a:moveTo>
                <a:cubicBezTo>
                  <a:pt x="13539" y="46889"/>
                  <a:pt x="26085" y="43422"/>
                  <a:pt x="37645" y="43422"/>
                </a:cubicBezTo>
                <a:cubicBezTo>
                  <a:pt x="44081" y="43422"/>
                  <a:pt x="52171" y="44577"/>
                  <a:pt x="57787" y="45733"/>
                </a:cubicBezTo>
                <a:lnTo>
                  <a:pt x="57787" y="60262"/>
                </a:lnTo>
                <a:cubicBezTo>
                  <a:pt x="50849" y="67689"/>
                  <a:pt x="40781" y="71819"/>
                  <a:pt x="30707" y="71819"/>
                </a:cubicBezTo>
                <a:cubicBezTo>
                  <a:pt x="21959" y="71819"/>
                  <a:pt x="13539" y="67689"/>
                  <a:pt x="13539" y="5844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20"/>
          <p:cNvSpPr/>
          <p:nvPr/>
        </p:nvSpPr>
        <p:spPr>
          <a:xfrm>
            <a:off x="993956" y="5164092"/>
            <a:ext cx="64885" cy="83373"/>
          </a:xfrm>
          <a:custGeom>
            <a:avLst/>
            <a:gdLst/>
            <a:ahLst/>
            <a:cxnLst/>
            <a:rect l="l" t="t" r="r" b="b"/>
            <a:pathLst>
              <a:path w="64885" h="83373">
                <a:moveTo>
                  <a:pt x="64885" y="60095"/>
                </a:moveTo>
                <a:cubicBezTo>
                  <a:pt x="64885" y="49860"/>
                  <a:pt x="57456" y="43088"/>
                  <a:pt x="48542" y="40777"/>
                </a:cubicBezTo>
                <a:cubicBezTo>
                  <a:pt x="57456" y="38797"/>
                  <a:pt x="63233" y="32522"/>
                  <a:pt x="63233" y="22946"/>
                </a:cubicBezTo>
                <a:cubicBezTo>
                  <a:pt x="63233" y="9079"/>
                  <a:pt x="51843" y="0"/>
                  <a:pt x="29718" y="0"/>
                </a:cubicBezTo>
                <a:cubicBezTo>
                  <a:pt x="19151" y="0"/>
                  <a:pt x="9248" y="2472"/>
                  <a:pt x="1320" y="6106"/>
                </a:cubicBezTo>
                <a:lnTo>
                  <a:pt x="1320" y="18489"/>
                </a:lnTo>
                <a:cubicBezTo>
                  <a:pt x="8585" y="14858"/>
                  <a:pt x="18823" y="12214"/>
                  <a:pt x="28234" y="12214"/>
                </a:cubicBezTo>
                <a:cubicBezTo>
                  <a:pt x="40614" y="12214"/>
                  <a:pt x="50025" y="16012"/>
                  <a:pt x="50025" y="24763"/>
                </a:cubicBezTo>
                <a:cubicBezTo>
                  <a:pt x="50025" y="32356"/>
                  <a:pt x="43092" y="34998"/>
                  <a:pt x="34178" y="34998"/>
                </a:cubicBezTo>
                <a:lnTo>
                  <a:pt x="16840" y="34998"/>
                </a:lnTo>
                <a:lnTo>
                  <a:pt x="16840" y="47217"/>
                </a:lnTo>
                <a:lnTo>
                  <a:pt x="34178" y="47217"/>
                </a:lnTo>
                <a:cubicBezTo>
                  <a:pt x="42101" y="47217"/>
                  <a:pt x="51677" y="48866"/>
                  <a:pt x="51677" y="58608"/>
                </a:cubicBezTo>
                <a:cubicBezTo>
                  <a:pt x="51677" y="68846"/>
                  <a:pt x="40121" y="71158"/>
                  <a:pt x="27571" y="71158"/>
                </a:cubicBezTo>
                <a:cubicBezTo>
                  <a:pt x="17995" y="71158"/>
                  <a:pt x="6771" y="68350"/>
                  <a:pt x="0" y="64716"/>
                </a:cubicBezTo>
                <a:lnTo>
                  <a:pt x="0" y="77263"/>
                </a:lnTo>
                <a:cubicBezTo>
                  <a:pt x="7430" y="80895"/>
                  <a:pt x="17995" y="83373"/>
                  <a:pt x="29223" y="83373"/>
                </a:cubicBezTo>
                <a:cubicBezTo>
                  <a:pt x="51180" y="83373"/>
                  <a:pt x="64885" y="75117"/>
                  <a:pt x="64885" y="6009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21"/>
          <p:cNvSpPr/>
          <p:nvPr/>
        </p:nvSpPr>
        <p:spPr>
          <a:xfrm>
            <a:off x="1082253" y="5164254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4"/>
                  <a:pt x="20805" y="83210"/>
                  <a:pt x="42268" y="83210"/>
                </a:cubicBezTo>
                <a:cubicBezTo>
                  <a:pt x="63896" y="83210"/>
                  <a:pt x="84532" y="68684"/>
                  <a:pt x="84532" y="41605"/>
                </a:cubicBezTo>
                <a:cubicBezTo>
                  <a:pt x="84532" y="14528"/>
                  <a:pt x="63896" y="0"/>
                  <a:pt x="42268" y="0"/>
                </a:cubicBezTo>
                <a:cubicBezTo>
                  <a:pt x="20805" y="0"/>
                  <a:pt x="0" y="14528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3"/>
                  <a:pt x="42268" y="70663"/>
                </a:cubicBezTo>
                <a:cubicBezTo>
                  <a:pt x="26085" y="70663"/>
                  <a:pt x="13209" y="59932"/>
                  <a:pt x="13209" y="41605"/>
                </a:cubicBezTo>
                <a:cubicBezTo>
                  <a:pt x="13209" y="23280"/>
                  <a:pt x="26085" y="12548"/>
                  <a:pt x="42268" y="12548"/>
                </a:cubicBezTo>
                <a:cubicBezTo>
                  <a:pt x="58446" y="12548"/>
                  <a:pt x="71323" y="23280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: Shape 22"/>
          <p:cNvSpPr/>
          <p:nvPr/>
        </p:nvSpPr>
        <p:spPr>
          <a:xfrm>
            <a:off x="1195150" y="5166237"/>
            <a:ext cx="70328" cy="79246"/>
          </a:xfrm>
          <a:custGeom>
            <a:avLst/>
            <a:gdLst/>
            <a:ahLst/>
            <a:cxnLst/>
            <a:rect l="l" t="t" r="r" b="b"/>
            <a:pathLst>
              <a:path w="70328" h="79246">
                <a:moveTo>
                  <a:pt x="44740" y="79246"/>
                </a:moveTo>
                <a:cubicBezTo>
                  <a:pt x="61912" y="79246"/>
                  <a:pt x="70328" y="70333"/>
                  <a:pt x="70328" y="57287"/>
                </a:cubicBezTo>
                <a:cubicBezTo>
                  <a:pt x="70328" y="47383"/>
                  <a:pt x="63727" y="41108"/>
                  <a:pt x="57285" y="38963"/>
                </a:cubicBezTo>
                <a:cubicBezTo>
                  <a:pt x="63229" y="36320"/>
                  <a:pt x="67856" y="29717"/>
                  <a:pt x="67856" y="21464"/>
                </a:cubicBezTo>
                <a:cubicBezTo>
                  <a:pt x="67856" y="7427"/>
                  <a:pt x="57285" y="0"/>
                  <a:pt x="43418" y="0"/>
                </a:cubicBezTo>
                <a:lnTo>
                  <a:pt x="0" y="0"/>
                </a:lnTo>
                <a:lnTo>
                  <a:pt x="0" y="79246"/>
                </a:lnTo>
                <a:moveTo>
                  <a:pt x="13208" y="44906"/>
                </a:moveTo>
                <a:lnTo>
                  <a:pt x="43418" y="44906"/>
                </a:lnTo>
                <a:cubicBezTo>
                  <a:pt x="50025" y="44906"/>
                  <a:pt x="57124" y="47052"/>
                  <a:pt x="57124" y="56462"/>
                </a:cubicBezTo>
                <a:cubicBezTo>
                  <a:pt x="57124" y="65214"/>
                  <a:pt x="51180" y="67690"/>
                  <a:pt x="42925" y="67690"/>
                </a:cubicBezTo>
                <a:lnTo>
                  <a:pt x="13208" y="67690"/>
                </a:lnTo>
                <a:moveTo>
                  <a:pt x="13208" y="11557"/>
                </a:moveTo>
                <a:lnTo>
                  <a:pt x="42097" y="11557"/>
                </a:lnTo>
                <a:cubicBezTo>
                  <a:pt x="47713" y="11557"/>
                  <a:pt x="54481" y="13866"/>
                  <a:pt x="54481" y="22785"/>
                </a:cubicBezTo>
                <a:cubicBezTo>
                  <a:pt x="54481" y="30873"/>
                  <a:pt x="49032" y="33516"/>
                  <a:pt x="42097" y="33516"/>
                </a:cubicBezTo>
                <a:lnTo>
                  <a:pt x="13208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: Shape 23"/>
          <p:cNvSpPr/>
          <p:nvPr/>
        </p:nvSpPr>
        <p:spPr>
          <a:xfrm>
            <a:off x="1295002" y="5166237"/>
            <a:ext cx="96912" cy="79246"/>
          </a:xfrm>
          <a:custGeom>
            <a:avLst/>
            <a:gdLst/>
            <a:ahLst/>
            <a:cxnLst/>
            <a:rect l="l" t="t" r="r" b="b"/>
            <a:pathLst>
              <a:path w="96912" h="79246">
                <a:moveTo>
                  <a:pt x="37641" y="79246"/>
                </a:moveTo>
                <a:cubicBezTo>
                  <a:pt x="56959" y="79246"/>
                  <a:pt x="68350" y="68184"/>
                  <a:pt x="68350" y="53492"/>
                </a:cubicBezTo>
                <a:cubicBezTo>
                  <a:pt x="68350" y="38797"/>
                  <a:pt x="56959" y="27735"/>
                  <a:pt x="37641" y="27735"/>
                </a:cubicBezTo>
                <a:lnTo>
                  <a:pt x="13209" y="27735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moveTo>
                  <a:pt x="13209" y="39622"/>
                </a:moveTo>
                <a:lnTo>
                  <a:pt x="35989" y="39622"/>
                </a:lnTo>
                <a:cubicBezTo>
                  <a:pt x="47548" y="39622"/>
                  <a:pt x="54975" y="44082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9" y="67359"/>
                </a:lnTo>
                <a:moveTo>
                  <a:pt x="96912" y="79246"/>
                </a:moveTo>
                <a:lnTo>
                  <a:pt x="96912" y="0"/>
                </a:lnTo>
                <a:lnTo>
                  <a:pt x="83704" y="0"/>
                </a:lnTo>
                <a:lnTo>
                  <a:pt x="83704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: Shape 24"/>
          <p:cNvSpPr/>
          <p:nvPr/>
        </p:nvSpPr>
        <p:spPr>
          <a:xfrm>
            <a:off x="1425729" y="5135198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1" y="11886"/>
                </a:moveTo>
                <a:lnTo>
                  <a:pt x="59601" y="0"/>
                </a:lnTo>
                <a:cubicBezTo>
                  <a:pt x="51342" y="5446"/>
                  <a:pt x="44574" y="7264"/>
                  <a:pt x="36485" y="7264"/>
                </a:cubicBezTo>
                <a:cubicBezTo>
                  <a:pt x="28395" y="7264"/>
                  <a:pt x="21628" y="5446"/>
                  <a:pt x="13370" y="0"/>
                </a:cubicBezTo>
                <a:lnTo>
                  <a:pt x="13370" y="11886"/>
                </a:lnTo>
                <a:cubicBezTo>
                  <a:pt x="20800" y="17169"/>
                  <a:pt x="28562" y="18821"/>
                  <a:pt x="36485" y="18821"/>
                </a:cubicBezTo>
                <a:cubicBezTo>
                  <a:pt x="44409" y="18821"/>
                  <a:pt x="52170" y="17169"/>
                  <a:pt x="59601" y="11886"/>
                </a:cubicBezTo>
                <a:moveTo>
                  <a:pt x="11224" y="110285"/>
                </a:moveTo>
                <a:lnTo>
                  <a:pt x="59763" y="52336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8"/>
                </a:lnTo>
                <a:lnTo>
                  <a:pt x="61747" y="31038"/>
                </a:lnTo>
                <a:lnTo>
                  <a:pt x="13208" y="88988"/>
                </a:lnTo>
                <a:lnTo>
                  <a:pt x="13208" y="31038"/>
                </a:lnTo>
                <a:lnTo>
                  <a:pt x="0" y="31038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: Shape 25"/>
          <p:cNvSpPr/>
          <p:nvPr/>
        </p:nvSpPr>
        <p:spPr>
          <a:xfrm>
            <a:off x="1618841" y="5166237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49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: Shape 26"/>
          <p:cNvSpPr/>
          <p:nvPr/>
        </p:nvSpPr>
        <p:spPr>
          <a:xfrm>
            <a:off x="1801385" y="5166237"/>
            <a:ext cx="84693" cy="117550"/>
          </a:xfrm>
          <a:custGeom>
            <a:avLst/>
            <a:gdLst/>
            <a:ahLst/>
            <a:cxnLst/>
            <a:rect l="l" t="t" r="r" b="b"/>
            <a:pathLst>
              <a:path w="84693" h="117550">
                <a:moveTo>
                  <a:pt x="43916" y="64223"/>
                </a:moveTo>
                <a:lnTo>
                  <a:pt x="14033" y="0"/>
                </a:lnTo>
                <a:lnTo>
                  <a:pt x="0" y="0"/>
                </a:lnTo>
                <a:lnTo>
                  <a:pt x="37641" y="79412"/>
                </a:lnTo>
                <a:lnTo>
                  <a:pt x="34668" y="86677"/>
                </a:lnTo>
                <a:cubicBezTo>
                  <a:pt x="29552" y="99555"/>
                  <a:pt x="23112" y="105991"/>
                  <a:pt x="14198" y="105991"/>
                </a:cubicBezTo>
                <a:cubicBezTo>
                  <a:pt x="11887" y="105991"/>
                  <a:pt x="9575" y="105663"/>
                  <a:pt x="7261" y="105002"/>
                </a:cubicBezTo>
                <a:lnTo>
                  <a:pt x="7261" y="116395"/>
                </a:lnTo>
                <a:cubicBezTo>
                  <a:pt x="10234" y="117219"/>
                  <a:pt x="13042" y="117550"/>
                  <a:pt x="15847" y="117550"/>
                </a:cubicBezTo>
                <a:cubicBezTo>
                  <a:pt x="27406" y="117550"/>
                  <a:pt x="37476" y="110286"/>
                  <a:pt x="45731" y="91133"/>
                </a:cubicBezTo>
                <a:lnTo>
                  <a:pt x="84693" y="0"/>
                </a:lnTo>
                <a:lnTo>
                  <a:pt x="70661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7"/>
          <p:cNvSpPr/>
          <p:nvPr/>
        </p:nvSpPr>
        <p:spPr>
          <a:xfrm>
            <a:off x="1910152" y="5166237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9" y="79246"/>
                </a:moveTo>
                <a:lnTo>
                  <a:pt x="13209" y="45731"/>
                </a:lnTo>
                <a:lnTo>
                  <a:pt x="59105" y="45731"/>
                </a:lnTo>
                <a:lnTo>
                  <a:pt x="59105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5" y="0"/>
                </a:lnTo>
                <a:lnTo>
                  <a:pt x="59105" y="33516"/>
                </a:lnTo>
                <a:lnTo>
                  <a:pt x="13209" y="33516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28"/>
          <p:cNvSpPr/>
          <p:nvPr/>
        </p:nvSpPr>
        <p:spPr>
          <a:xfrm>
            <a:off x="2016281" y="5166237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49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29"/>
          <p:cNvSpPr/>
          <p:nvPr/>
        </p:nvSpPr>
        <p:spPr>
          <a:xfrm>
            <a:off x="2123068" y="5166237"/>
            <a:ext cx="70328" cy="79246"/>
          </a:xfrm>
          <a:custGeom>
            <a:avLst/>
            <a:gdLst/>
            <a:ahLst/>
            <a:cxnLst/>
            <a:rect l="l" t="t" r="r" b="b"/>
            <a:pathLst>
              <a:path w="70328" h="79246">
                <a:moveTo>
                  <a:pt x="44740" y="79246"/>
                </a:moveTo>
                <a:cubicBezTo>
                  <a:pt x="61912" y="79246"/>
                  <a:pt x="70328" y="70333"/>
                  <a:pt x="70328" y="57287"/>
                </a:cubicBezTo>
                <a:cubicBezTo>
                  <a:pt x="70328" y="47383"/>
                  <a:pt x="63727" y="41108"/>
                  <a:pt x="57285" y="38963"/>
                </a:cubicBezTo>
                <a:cubicBezTo>
                  <a:pt x="63229" y="36320"/>
                  <a:pt x="67856" y="29717"/>
                  <a:pt x="67856" y="21464"/>
                </a:cubicBezTo>
                <a:cubicBezTo>
                  <a:pt x="67856" y="7427"/>
                  <a:pt x="57285" y="0"/>
                  <a:pt x="43418" y="0"/>
                </a:cubicBezTo>
                <a:lnTo>
                  <a:pt x="0" y="0"/>
                </a:lnTo>
                <a:lnTo>
                  <a:pt x="0" y="79246"/>
                </a:lnTo>
                <a:moveTo>
                  <a:pt x="13207" y="44906"/>
                </a:moveTo>
                <a:lnTo>
                  <a:pt x="43418" y="44906"/>
                </a:lnTo>
                <a:cubicBezTo>
                  <a:pt x="50025" y="44906"/>
                  <a:pt x="57124" y="47052"/>
                  <a:pt x="57124" y="56462"/>
                </a:cubicBezTo>
                <a:cubicBezTo>
                  <a:pt x="57124" y="65214"/>
                  <a:pt x="51180" y="67690"/>
                  <a:pt x="42926" y="67690"/>
                </a:cubicBezTo>
                <a:lnTo>
                  <a:pt x="13207" y="67690"/>
                </a:lnTo>
                <a:moveTo>
                  <a:pt x="13207" y="11557"/>
                </a:moveTo>
                <a:lnTo>
                  <a:pt x="42098" y="11557"/>
                </a:lnTo>
                <a:cubicBezTo>
                  <a:pt x="47713" y="11557"/>
                  <a:pt x="54481" y="13866"/>
                  <a:pt x="54481" y="22785"/>
                </a:cubicBezTo>
                <a:cubicBezTo>
                  <a:pt x="54481" y="30873"/>
                  <a:pt x="49032" y="33516"/>
                  <a:pt x="42098" y="33516"/>
                </a:cubicBezTo>
                <a:lnTo>
                  <a:pt x="13207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: Shape 30"/>
          <p:cNvSpPr/>
          <p:nvPr/>
        </p:nvSpPr>
        <p:spPr>
          <a:xfrm>
            <a:off x="2217470" y="5164254"/>
            <a:ext cx="77402" cy="83210"/>
          </a:xfrm>
          <a:custGeom>
            <a:avLst/>
            <a:gdLst/>
            <a:ahLst/>
            <a:cxnLst/>
            <a:rect l="l" t="t" r="r" b="b"/>
            <a:pathLst>
              <a:path w="77402" h="83210">
                <a:moveTo>
                  <a:pt x="0" y="41605"/>
                </a:moveTo>
                <a:cubicBezTo>
                  <a:pt x="0" y="69839"/>
                  <a:pt x="20472" y="83210"/>
                  <a:pt x="43916" y="83210"/>
                </a:cubicBezTo>
                <a:cubicBezTo>
                  <a:pt x="54320" y="83210"/>
                  <a:pt x="64720" y="81229"/>
                  <a:pt x="71984" y="77431"/>
                </a:cubicBezTo>
                <a:lnTo>
                  <a:pt x="71984" y="64554"/>
                </a:lnTo>
                <a:cubicBezTo>
                  <a:pt x="65213" y="68352"/>
                  <a:pt x="55637" y="70995"/>
                  <a:pt x="45898" y="70995"/>
                </a:cubicBezTo>
                <a:cubicBezTo>
                  <a:pt x="29883" y="70995"/>
                  <a:pt x="14860" y="64057"/>
                  <a:pt x="13207" y="47382"/>
                </a:cubicBezTo>
                <a:lnTo>
                  <a:pt x="76276" y="47382"/>
                </a:lnTo>
                <a:cubicBezTo>
                  <a:pt x="81230" y="24928"/>
                  <a:pt x="70001" y="0"/>
                  <a:pt x="39458" y="0"/>
                </a:cubicBezTo>
                <a:cubicBezTo>
                  <a:pt x="20638" y="0"/>
                  <a:pt x="0" y="13869"/>
                  <a:pt x="0" y="41605"/>
                </a:cubicBezTo>
                <a:moveTo>
                  <a:pt x="64555" y="35826"/>
                </a:moveTo>
                <a:lnTo>
                  <a:pt x="13207" y="35826"/>
                </a:lnTo>
                <a:cubicBezTo>
                  <a:pt x="14198" y="20307"/>
                  <a:pt x="26747" y="12217"/>
                  <a:pt x="40283" y="12217"/>
                </a:cubicBezTo>
                <a:cubicBezTo>
                  <a:pt x="60425" y="12217"/>
                  <a:pt x="65709" y="27406"/>
                  <a:pt x="64555" y="3582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: Shape 31"/>
          <p:cNvSpPr/>
          <p:nvPr/>
        </p:nvSpPr>
        <p:spPr>
          <a:xfrm>
            <a:off x="2322442" y="5164254"/>
            <a:ext cx="83537" cy="117549"/>
          </a:xfrm>
          <a:custGeom>
            <a:avLst/>
            <a:gdLst/>
            <a:ahLst/>
            <a:cxnLst/>
            <a:rect l="l" t="t" r="r" b="b"/>
            <a:pathLst>
              <a:path w="83537" h="117549">
                <a:moveTo>
                  <a:pt x="11887" y="15191"/>
                </a:moveTo>
                <a:lnTo>
                  <a:pt x="11887" y="1982"/>
                </a:lnTo>
                <a:lnTo>
                  <a:pt x="0" y="1982"/>
                </a:lnTo>
                <a:lnTo>
                  <a:pt x="0" y="117549"/>
                </a:lnTo>
                <a:lnTo>
                  <a:pt x="13207" y="117549"/>
                </a:lnTo>
                <a:lnTo>
                  <a:pt x="13207" y="69341"/>
                </a:lnTo>
                <a:cubicBezTo>
                  <a:pt x="18986" y="76110"/>
                  <a:pt x="28728" y="83210"/>
                  <a:pt x="43916" y="83210"/>
                </a:cubicBezTo>
                <a:cubicBezTo>
                  <a:pt x="66535" y="83210"/>
                  <a:pt x="83537" y="65379"/>
                  <a:pt x="83537" y="41605"/>
                </a:cubicBezTo>
                <a:cubicBezTo>
                  <a:pt x="83537" y="17830"/>
                  <a:pt x="66535" y="0"/>
                  <a:pt x="43916" y="0"/>
                </a:cubicBezTo>
                <a:cubicBezTo>
                  <a:pt x="28728" y="0"/>
                  <a:pt x="18986" y="7098"/>
                  <a:pt x="11887" y="15191"/>
                </a:cubicBezTo>
                <a:moveTo>
                  <a:pt x="70330" y="41605"/>
                </a:moveTo>
                <a:cubicBezTo>
                  <a:pt x="70330" y="59766"/>
                  <a:pt x="57783" y="70995"/>
                  <a:pt x="42429" y="70995"/>
                </a:cubicBezTo>
                <a:cubicBezTo>
                  <a:pt x="28230" y="70995"/>
                  <a:pt x="17665" y="61745"/>
                  <a:pt x="13207" y="51511"/>
                </a:cubicBezTo>
                <a:lnTo>
                  <a:pt x="13207" y="31700"/>
                </a:lnTo>
                <a:cubicBezTo>
                  <a:pt x="17665" y="21463"/>
                  <a:pt x="28230" y="12217"/>
                  <a:pt x="42429" y="12217"/>
                </a:cubicBezTo>
                <a:cubicBezTo>
                  <a:pt x="57783" y="12217"/>
                  <a:pt x="70330" y="23446"/>
                  <a:pt x="70330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: Shape 32"/>
          <p:cNvSpPr/>
          <p:nvPr/>
        </p:nvSpPr>
        <p:spPr>
          <a:xfrm>
            <a:off x="2428897" y="5164254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5"/>
                </a:moveTo>
                <a:cubicBezTo>
                  <a:pt x="0" y="70167"/>
                  <a:pt x="21629" y="83210"/>
                  <a:pt x="42433" y="83210"/>
                </a:cubicBezTo>
                <a:cubicBezTo>
                  <a:pt x="52337" y="83210"/>
                  <a:pt x="60758" y="81395"/>
                  <a:pt x="68187" y="77763"/>
                </a:cubicBezTo>
                <a:lnTo>
                  <a:pt x="68187" y="64554"/>
                </a:lnTo>
                <a:cubicBezTo>
                  <a:pt x="61582" y="68517"/>
                  <a:pt x="52834" y="70995"/>
                  <a:pt x="44248" y="70995"/>
                </a:cubicBezTo>
                <a:cubicBezTo>
                  <a:pt x="28728" y="70995"/>
                  <a:pt x="13209" y="61912"/>
                  <a:pt x="13209" y="41605"/>
                </a:cubicBezTo>
                <a:cubicBezTo>
                  <a:pt x="13209" y="20803"/>
                  <a:pt x="29225" y="12217"/>
                  <a:pt x="44579" y="12217"/>
                </a:cubicBezTo>
                <a:cubicBezTo>
                  <a:pt x="52999" y="12217"/>
                  <a:pt x="61419" y="14695"/>
                  <a:pt x="67363" y="19316"/>
                </a:cubicBezTo>
                <a:lnTo>
                  <a:pt x="67363" y="6439"/>
                </a:lnTo>
                <a:cubicBezTo>
                  <a:pt x="60591" y="1982"/>
                  <a:pt x="51843" y="0"/>
                  <a:pt x="42927" y="0"/>
                </a:cubicBezTo>
                <a:cubicBezTo>
                  <a:pt x="22292" y="0"/>
                  <a:pt x="0" y="13041"/>
                  <a:pt x="0" y="419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33"/>
          <p:cNvSpPr/>
          <p:nvPr/>
        </p:nvSpPr>
        <p:spPr>
          <a:xfrm>
            <a:off x="2519176" y="5164254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0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6" y="0"/>
                  <a:pt x="12548" y="3138"/>
                  <a:pt x="6275" y="5284"/>
                </a:cubicBezTo>
                <a:lnTo>
                  <a:pt x="6275" y="18160"/>
                </a:lnTo>
                <a:cubicBezTo>
                  <a:pt x="13207" y="15191"/>
                  <a:pt x="22950" y="12217"/>
                  <a:pt x="35167" y="12217"/>
                </a:cubicBezTo>
                <a:cubicBezTo>
                  <a:pt x="49693" y="12217"/>
                  <a:pt x="57787" y="20140"/>
                  <a:pt x="57787" y="32027"/>
                </a:cubicBezTo>
                <a:lnTo>
                  <a:pt x="57787" y="34835"/>
                </a:lnTo>
                <a:cubicBezTo>
                  <a:pt x="51180" y="33349"/>
                  <a:pt x="42760" y="32359"/>
                  <a:pt x="35826" y="32359"/>
                </a:cubicBezTo>
                <a:cubicBezTo>
                  <a:pt x="18819" y="32359"/>
                  <a:pt x="0" y="38634"/>
                  <a:pt x="0" y="59108"/>
                </a:cubicBezTo>
                <a:cubicBezTo>
                  <a:pt x="0" y="75783"/>
                  <a:pt x="13870" y="83210"/>
                  <a:pt x="27903" y="83210"/>
                </a:cubicBezTo>
                <a:cubicBezTo>
                  <a:pt x="40780" y="83210"/>
                  <a:pt x="50849" y="79249"/>
                  <a:pt x="58776" y="72643"/>
                </a:cubicBezTo>
                <a:cubicBezTo>
                  <a:pt x="61088" y="79576"/>
                  <a:pt x="66866" y="82219"/>
                  <a:pt x="73306" y="82219"/>
                </a:cubicBezTo>
                <a:cubicBezTo>
                  <a:pt x="76607" y="82219"/>
                  <a:pt x="80074" y="81560"/>
                  <a:pt x="83210" y="80404"/>
                </a:cubicBezTo>
                <a:lnTo>
                  <a:pt x="83210" y="69673"/>
                </a:lnTo>
                <a:cubicBezTo>
                  <a:pt x="81230" y="70332"/>
                  <a:pt x="79084" y="70829"/>
                  <a:pt x="77100" y="70829"/>
                </a:cubicBezTo>
                <a:cubicBezTo>
                  <a:pt x="73634" y="70829"/>
                  <a:pt x="70995" y="69508"/>
                  <a:pt x="70995" y="64720"/>
                </a:cubicBezTo>
                <a:moveTo>
                  <a:pt x="13539" y="58445"/>
                </a:moveTo>
                <a:cubicBezTo>
                  <a:pt x="13539" y="46889"/>
                  <a:pt x="26085" y="43422"/>
                  <a:pt x="37645" y="43422"/>
                </a:cubicBezTo>
                <a:cubicBezTo>
                  <a:pt x="44081" y="43422"/>
                  <a:pt x="52171" y="44577"/>
                  <a:pt x="57787" y="45733"/>
                </a:cubicBezTo>
                <a:lnTo>
                  <a:pt x="57787" y="60262"/>
                </a:lnTo>
                <a:cubicBezTo>
                  <a:pt x="50849" y="67689"/>
                  <a:pt x="40780" y="71819"/>
                  <a:pt x="30707" y="71819"/>
                </a:cubicBezTo>
                <a:cubicBezTo>
                  <a:pt x="21959" y="71819"/>
                  <a:pt x="13539" y="67689"/>
                  <a:pt x="13539" y="5844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4"/>
          <p:cNvSpPr/>
          <p:nvPr/>
        </p:nvSpPr>
        <p:spPr>
          <a:xfrm>
            <a:off x="2615727" y="5166237"/>
            <a:ext cx="83706" cy="80568"/>
          </a:xfrm>
          <a:custGeom>
            <a:avLst/>
            <a:gdLst/>
            <a:ahLst/>
            <a:cxnLst/>
            <a:rect l="l" t="t" r="r" b="b"/>
            <a:pathLst>
              <a:path w="83706" h="80568">
                <a:moveTo>
                  <a:pt x="38304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6" y="79246"/>
                </a:lnTo>
                <a:lnTo>
                  <a:pt x="83706" y="0"/>
                </a:lnTo>
                <a:lnTo>
                  <a:pt x="25426" y="0"/>
                </a:lnTo>
                <a:cubicBezTo>
                  <a:pt x="23939" y="42595"/>
                  <a:pt x="19318" y="69340"/>
                  <a:pt x="5284" y="69340"/>
                </a:cubicBezTo>
                <a:cubicBezTo>
                  <a:pt x="3632" y="69340"/>
                  <a:pt x="1818" y="69012"/>
                  <a:pt x="0" y="68350"/>
                </a:cubicBezTo>
                <a:lnTo>
                  <a:pt x="0" y="78749"/>
                </a:lnTo>
                <a:cubicBezTo>
                  <a:pt x="3467" y="80072"/>
                  <a:pt x="6606" y="80568"/>
                  <a:pt x="9575" y="80568"/>
                </a:cubicBezTo>
                <a:cubicBezTo>
                  <a:pt x="30049" y="80568"/>
                  <a:pt x="35661" y="52830"/>
                  <a:pt x="38304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5"/>
          <p:cNvSpPr/>
          <p:nvPr/>
        </p:nvSpPr>
        <p:spPr>
          <a:xfrm>
            <a:off x="2733249" y="5166237"/>
            <a:ext cx="68350" cy="79246"/>
          </a:xfrm>
          <a:custGeom>
            <a:avLst/>
            <a:gdLst/>
            <a:ahLst/>
            <a:cxnLst/>
            <a:rect l="l" t="t" r="r" b="b"/>
            <a:pathLst>
              <a:path w="68350" h="79246">
                <a:moveTo>
                  <a:pt x="37641" y="79246"/>
                </a:moveTo>
                <a:cubicBezTo>
                  <a:pt x="56959" y="79246"/>
                  <a:pt x="68350" y="68184"/>
                  <a:pt x="68350" y="53492"/>
                </a:cubicBezTo>
                <a:cubicBezTo>
                  <a:pt x="68350" y="38797"/>
                  <a:pt x="56959" y="27735"/>
                  <a:pt x="37641" y="27735"/>
                </a:cubicBezTo>
                <a:lnTo>
                  <a:pt x="13207" y="27735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moveTo>
                  <a:pt x="13207" y="39622"/>
                </a:moveTo>
                <a:lnTo>
                  <a:pt x="35989" y="39622"/>
                </a:lnTo>
                <a:cubicBezTo>
                  <a:pt x="47548" y="39622"/>
                  <a:pt x="54975" y="44082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7" y="673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36"/>
          <p:cNvSpPr/>
          <p:nvPr/>
        </p:nvSpPr>
        <p:spPr>
          <a:xfrm>
            <a:off x="2827984" y="5166237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: Shape 37"/>
          <p:cNvSpPr/>
          <p:nvPr/>
        </p:nvSpPr>
        <p:spPr>
          <a:xfrm>
            <a:off x="2934111" y="5166237"/>
            <a:ext cx="96912" cy="79246"/>
          </a:xfrm>
          <a:custGeom>
            <a:avLst/>
            <a:gdLst/>
            <a:ahLst/>
            <a:cxnLst/>
            <a:rect l="l" t="t" r="r" b="b"/>
            <a:pathLst>
              <a:path w="96912" h="79246">
                <a:moveTo>
                  <a:pt x="37641" y="79246"/>
                </a:moveTo>
                <a:cubicBezTo>
                  <a:pt x="56959" y="79246"/>
                  <a:pt x="68350" y="68184"/>
                  <a:pt x="68350" y="53492"/>
                </a:cubicBezTo>
                <a:cubicBezTo>
                  <a:pt x="68350" y="38797"/>
                  <a:pt x="56959" y="27735"/>
                  <a:pt x="37641" y="27735"/>
                </a:cubicBezTo>
                <a:lnTo>
                  <a:pt x="13208" y="27735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moveTo>
                  <a:pt x="13208" y="39622"/>
                </a:moveTo>
                <a:lnTo>
                  <a:pt x="35989" y="39622"/>
                </a:lnTo>
                <a:cubicBezTo>
                  <a:pt x="47548" y="39622"/>
                  <a:pt x="54975" y="44082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8" y="67359"/>
                </a:lnTo>
                <a:moveTo>
                  <a:pt x="96912" y="79246"/>
                </a:moveTo>
                <a:lnTo>
                  <a:pt x="96912" y="0"/>
                </a:lnTo>
                <a:lnTo>
                  <a:pt x="83703" y="0"/>
                </a:lnTo>
                <a:lnTo>
                  <a:pt x="83703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: Shape 38"/>
          <p:cNvSpPr/>
          <p:nvPr/>
        </p:nvSpPr>
        <p:spPr>
          <a:xfrm>
            <a:off x="3064839" y="5135198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1" y="11886"/>
                </a:moveTo>
                <a:lnTo>
                  <a:pt x="59601" y="0"/>
                </a:lnTo>
                <a:cubicBezTo>
                  <a:pt x="51342" y="5446"/>
                  <a:pt x="44574" y="7264"/>
                  <a:pt x="36485" y="7264"/>
                </a:cubicBezTo>
                <a:cubicBezTo>
                  <a:pt x="28395" y="7264"/>
                  <a:pt x="21628" y="5446"/>
                  <a:pt x="13369" y="0"/>
                </a:cubicBezTo>
                <a:lnTo>
                  <a:pt x="13369" y="11886"/>
                </a:lnTo>
                <a:cubicBezTo>
                  <a:pt x="20800" y="17169"/>
                  <a:pt x="28562" y="18821"/>
                  <a:pt x="36485" y="18821"/>
                </a:cubicBezTo>
                <a:cubicBezTo>
                  <a:pt x="44409" y="18821"/>
                  <a:pt x="52170" y="17169"/>
                  <a:pt x="59601" y="11886"/>
                </a:cubicBezTo>
                <a:moveTo>
                  <a:pt x="11224" y="110285"/>
                </a:moveTo>
                <a:lnTo>
                  <a:pt x="59763" y="52336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8"/>
                </a:lnTo>
                <a:lnTo>
                  <a:pt x="61746" y="31038"/>
                </a:lnTo>
                <a:lnTo>
                  <a:pt x="13208" y="88988"/>
                </a:lnTo>
                <a:lnTo>
                  <a:pt x="13208" y="31038"/>
                </a:lnTo>
                <a:lnTo>
                  <a:pt x="0" y="31038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: Shape 39"/>
          <p:cNvSpPr/>
          <p:nvPr/>
        </p:nvSpPr>
        <p:spPr>
          <a:xfrm>
            <a:off x="3252499" y="5164254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3" y="83210"/>
                  <a:pt x="42268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28"/>
                  <a:pt x="63896" y="0"/>
                  <a:pt x="42268" y="0"/>
                </a:cubicBezTo>
                <a:cubicBezTo>
                  <a:pt x="20803" y="0"/>
                  <a:pt x="0" y="14528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5" y="70663"/>
                  <a:pt x="42268" y="70663"/>
                </a:cubicBezTo>
                <a:cubicBezTo>
                  <a:pt x="26086" y="70663"/>
                  <a:pt x="13208" y="59932"/>
                  <a:pt x="13208" y="41605"/>
                </a:cubicBezTo>
                <a:cubicBezTo>
                  <a:pt x="13208" y="23280"/>
                  <a:pt x="26086" y="12548"/>
                  <a:pt x="42268" y="12548"/>
                </a:cubicBezTo>
                <a:cubicBezTo>
                  <a:pt x="58445" y="12548"/>
                  <a:pt x="71323" y="23280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: Shape 40"/>
          <p:cNvSpPr/>
          <p:nvPr/>
        </p:nvSpPr>
        <p:spPr>
          <a:xfrm>
            <a:off x="3353346" y="5166237"/>
            <a:ext cx="71484" cy="79246"/>
          </a:xfrm>
          <a:custGeom>
            <a:avLst/>
            <a:gdLst/>
            <a:ahLst/>
            <a:cxnLst/>
            <a:rect l="l" t="t" r="r" b="b"/>
            <a:pathLst>
              <a:path w="71484" h="79246">
                <a:moveTo>
                  <a:pt x="42429" y="79246"/>
                </a:moveTo>
                <a:lnTo>
                  <a:pt x="42429" y="12214"/>
                </a:lnTo>
                <a:lnTo>
                  <a:pt x="71484" y="12214"/>
                </a:lnTo>
                <a:lnTo>
                  <a:pt x="71484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: Shape 41"/>
          <p:cNvSpPr/>
          <p:nvPr/>
        </p:nvSpPr>
        <p:spPr>
          <a:xfrm>
            <a:off x="3439825" y="5166237"/>
            <a:ext cx="71484" cy="79246"/>
          </a:xfrm>
          <a:custGeom>
            <a:avLst/>
            <a:gdLst/>
            <a:ahLst/>
            <a:cxnLst/>
            <a:rect l="l" t="t" r="r" b="b"/>
            <a:pathLst>
              <a:path w="71484" h="79246">
                <a:moveTo>
                  <a:pt x="42429" y="79246"/>
                </a:moveTo>
                <a:lnTo>
                  <a:pt x="42429" y="12214"/>
                </a:lnTo>
                <a:lnTo>
                  <a:pt x="71484" y="12214"/>
                </a:lnTo>
                <a:lnTo>
                  <a:pt x="71484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: Shape 42"/>
          <p:cNvSpPr/>
          <p:nvPr/>
        </p:nvSpPr>
        <p:spPr>
          <a:xfrm>
            <a:off x="3527622" y="5164254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0" y="81229"/>
                  <a:pt x="71985" y="77431"/>
                </a:cubicBezTo>
                <a:lnTo>
                  <a:pt x="71985" y="64554"/>
                </a:lnTo>
                <a:cubicBezTo>
                  <a:pt x="65214" y="68352"/>
                  <a:pt x="55638" y="70995"/>
                  <a:pt x="45900" y="70995"/>
                </a:cubicBezTo>
                <a:cubicBezTo>
                  <a:pt x="29884" y="70995"/>
                  <a:pt x="14861" y="64057"/>
                  <a:pt x="13208" y="47382"/>
                </a:cubicBezTo>
                <a:lnTo>
                  <a:pt x="76277" y="47382"/>
                </a:lnTo>
                <a:cubicBezTo>
                  <a:pt x="81230" y="24928"/>
                  <a:pt x="70002" y="0"/>
                  <a:pt x="39459" y="0"/>
                </a:cubicBezTo>
                <a:cubicBezTo>
                  <a:pt x="20638" y="0"/>
                  <a:pt x="0" y="13869"/>
                  <a:pt x="0" y="41605"/>
                </a:cubicBezTo>
                <a:moveTo>
                  <a:pt x="64555" y="35826"/>
                </a:moveTo>
                <a:lnTo>
                  <a:pt x="13208" y="35826"/>
                </a:lnTo>
                <a:cubicBezTo>
                  <a:pt x="14198" y="20307"/>
                  <a:pt x="26748" y="12217"/>
                  <a:pt x="40284" y="12217"/>
                </a:cubicBezTo>
                <a:cubicBezTo>
                  <a:pt x="60426" y="12217"/>
                  <a:pt x="65711" y="27406"/>
                  <a:pt x="64555" y="3582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: Shape 43"/>
          <p:cNvSpPr/>
          <p:nvPr/>
        </p:nvSpPr>
        <p:spPr>
          <a:xfrm>
            <a:off x="3632595" y="5166237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8" y="79246"/>
                </a:moveTo>
                <a:lnTo>
                  <a:pt x="13208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8" y="33516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: Shape 44"/>
          <p:cNvSpPr/>
          <p:nvPr/>
        </p:nvSpPr>
        <p:spPr>
          <a:xfrm>
            <a:off x="3733271" y="5164254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4"/>
                  <a:pt x="20804" y="83210"/>
                  <a:pt x="42267" y="83210"/>
                </a:cubicBezTo>
                <a:cubicBezTo>
                  <a:pt x="63896" y="83210"/>
                  <a:pt x="84532" y="68684"/>
                  <a:pt x="84532" y="41605"/>
                </a:cubicBezTo>
                <a:cubicBezTo>
                  <a:pt x="84532" y="14528"/>
                  <a:pt x="63896" y="0"/>
                  <a:pt x="42267" y="0"/>
                </a:cubicBezTo>
                <a:cubicBezTo>
                  <a:pt x="20804" y="0"/>
                  <a:pt x="0" y="14528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3"/>
                  <a:pt x="42267" y="70663"/>
                </a:cubicBezTo>
                <a:cubicBezTo>
                  <a:pt x="26085" y="70663"/>
                  <a:pt x="13209" y="59932"/>
                  <a:pt x="13209" y="41605"/>
                </a:cubicBezTo>
                <a:cubicBezTo>
                  <a:pt x="13209" y="23280"/>
                  <a:pt x="26085" y="12548"/>
                  <a:pt x="42267" y="12548"/>
                </a:cubicBezTo>
                <a:cubicBezTo>
                  <a:pt x="58446" y="12548"/>
                  <a:pt x="71323" y="23280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: Shape 45"/>
          <p:cNvSpPr/>
          <p:nvPr/>
        </p:nvSpPr>
        <p:spPr>
          <a:xfrm>
            <a:off x="3846168" y="5166237"/>
            <a:ext cx="73303" cy="79246"/>
          </a:xfrm>
          <a:custGeom>
            <a:avLst/>
            <a:gdLst/>
            <a:ahLst/>
            <a:cxnLst/>
            <a:rect l="l" t="t" r="r" b="b"/>
            <a:pathLst>
              <a:path w="73303" h="79246">
                <a:moveTo>
                  <a:pt x="13208" y="79246"/>
                </a:moveTo>
                <a:lnTo>
                  <a:pt x="13208" y="45238"/>
                </a:lnTo>
                <a:lnTo>
                  <a:pt x="28727" y="45238"/>
                </a:lnTo>
                <a:lnTo>
                  <a:pt x="57783" y="79246"/>
                </a:lnTo>
                <a:lnTo>
                  <a:pt x="73303" y="79246"/>
                </a:lnTo>
                <a:lnTo>
                  <a:pt x="39621" y="39456"/>
                </a:lnTo>
                <a:lnTo>
                  <a:pt x="69670" y="0"/>
                </a:lnTo>
                <a:lnTo>
                  <a:pt x="54316" y="0"/>
                </a:lnTo>
                <a:lnTo>
                  <a:pt x="29221" y="33020"/>
                </a:lnTo>
                <a:lnTo>
                  <a:pt x="13208" y="33020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: Shape 46"/>
          <p:cNvSpPr/>
          <p:nvPr/>
        </p:nvSpPr>
        <p:spPr>
          <a:xfrm>
            <a:off x="3933140" y="5232275"/>
            <a:ext cx="23115" cy="37973"/>
          </a:xfrm>
          <a:custGeom>
            <a:avLst/>
            <a:gdLst/>
            <a:ahLst/>
            <a:cxnLst/>
            <a:rect l="l" t="t" r="r" b="b"/>
            <a:pathLst>
              <a:path w="23115" h="37973">
                <a:moveTo>
                  <a:pt x="10731" y="37973"/>
                </a:moveTo>
                <a:lnTo>
                  <a:pt x="23115" y="0"/>
                </a:lnTo>
                <a:lnTo>
                  <a:pt x="9079" y="0"/>
                </a:lnTo>
                <a:lnTo>
                  <a:pt x="0" y="3797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: Shape 47"/>
          <p:cNvSpPr/>
          <p:nvPr/>
        </p:nvSpPr>
        <p:spPr>
          <a:xfrm>
            <a:off x="4074577" y="5166237"/>
            <a:ext cx="73303" cy="79246"/>
          </a:xfrm>
          <a:custGeom>
            <a:avLst/>
            <a:gdLst/>
            <a:ahLst/>
            <a:cxnLst/>
            <a:rect l="l" t="t" r="r" b="b"/>
            <a:pathLst>
              <a:path w="73303" h="79246">
                <a:moveTo>
                  <a:pt x="13208" y="79246"/>
                </a:moveTo>
                <a:lnTo>
                  <a:pt x="13208" y="45238"/>
                </a:lnTo>
                <a:lnTo>
                  <a:pt x="28727" y="45238"/>
                </a:lnTo>
                <a:lnTo>
                  <a:pt x="57782" y="79246"/>
                </a:lnTo>
                <a:lnTo>
                  <a:pt x="73303" y="79246"/>
                </a:lnTo>
                <a:lnTo>
                  <a:pt x="39621" y="39456"/>
                </a:lnTo>
                <a:lnTo>
                  <a:pt x="69669" y="0"/>
                </a:lnTo>
                <a:lnTo>
                  <a:pt x="54316" y="0"/>
                </a:lnTo>
                <a:lnTo>
                  <a:pt x="29220" y="33020"/>
                </a:lnTo>
                <a:lnTo>
                  <a:pt x="13208" y="33020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: Shape 48"/>
          <p:cNvSpPr/>
          <p:nvPr/>
        </p:nvSpPr>
        <p:spPr>
          <a:xfrm>
            <a:off x="4160891" y="5164254"/>
            <a:ext cx="84530" cy="83210"/>
          </a:xfrm>
          <a:custGeom>
            <a:avLst/>
            <a:gdLst/>
            <a:ahLst/>
            <a:cxnLst/>
            <a:rect l="l" t="t" r="r" b="b"/>
            <a:pathLst>
              <a:path w="84530" h="83210">
                <a:moveTo>
                  <a:pt x="0" y="41605"/>
                </a:moveTo>
                <a:cubicBezTo>
                  <a:pt x="0" y="68684"/>
                  <a:pt x="20803" y="83210"/>
                  <a:pt x="42267" y="83210"/>
                </a:cubicBezTo>
                <a:cubicBezTo>
                  <a:pt x="63896" y="83210"/>
                  <a:pt x="84530" y="68684"/>
                  <a:pt x="84530" y="41605"/>
                </a:cubicBezTo>
                <a:cubicBezTo>
                  <a:pt x="84530" y="14528"/>
                  <a:pt x="63896" y="0"/>
                  <a:pt x="42267" y="0"/>
                </a:cubicBezTo>
                <a:cubicBezTo>
                  <a:pt x="20803" y="0"/>
                  <a:pt x="0" y="14528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5" y="70663"/>
                  <a:pt x="42267" y="70663"/>
                </a:cubicBezTo>
                <a:cubicBezTo>
                  <a:pt x="26085" y="70663"/>
                  <a:pt x="13207" y="59932"/>
                  <a:pt x="13207" y="41605"/>
                </a:cubicBezTo>
                <a:cubicBezTo>
                  <a:pt x="13207" y="23280"/>
                  <a:pt x="26085" y="12548"/>
                  <a:pt x="42267" y="12548"/>
                </a:cubicBezTo>
                <a:cubicBezTo>
                  <a:pt x="58445" y="12548"/>
                  <a:pt x="71323" y="23280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: Shape 49"/>
          <p:cNvSpPr/>
          <p:nvPr/>
        </p:nvSpPr>
        <p:spPr>
          <a:xfrm>
            <a:off x="4261737" y="5166237"/>
            <a:ext cx="71484" cy="79246"/>
          </a:xfrm>
          <a:custGeom>
            <a:avLst/>
            <a:gdLst/>
            <a:ahLst/>
            <a:cxnLst/>
            <a:rect l="l" t="t" r="r" b="b"/>
            <a:pathLst>
              <a:path w="71484" h="79246">
                <a:moveTo>
                  <a:pt x="42429" y="79246"/>
                </a:moveTo>
                <a:lnTo>
                  <a:pt x="42429" y="12214"/>
                </a:lnTo>
                <a:lnTo>
                  <a:pt x="71484" y="12214"/>
                </a:lnTo>
                <a:lnTo>
                  <a:pt x="71484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: Shape 50"/>
          <p:cNvSpPr/>
          <p:nvPr/>
        </p:nvSpPr>
        <p:spPr>
          <a:xfrm>
            <a:off x="4349534" y="5164254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4"/>
                  <a:pt x="20804" y="83210"/>
                  <a:pt x="42267" y="83210"/>
                </a:cubicBezTo>
                <a:cubicBezTo>
                  <a:pt x="63896" y="83210"/>
                  <a:pt x="84532" y="68684"/>
                  <a:pt x="84532" y="41605"/>
                </a:cubicBezTo>
                <a:cubicBezTo>
                  <a:pt x="84532" y="14528"/>
                  <a:pt x="63896" y="0"/>
                  <a:pt x="42267" y="0"/>
                </a:cubicBezTo>
                <a:cubicBezTo>
                  <a:pt x="20804" y="0"/>
                  <a:pt x="0" y="14528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3"/>
                  <a:pt x="42267" y="70663"/>
                </a:cubicBezTo>
                <a:cubicBezTo>
                  <a:pt x="26085" y="70663"/>
                  <a:pt x="13209" y="59932"/>
                  <a:pt x="13209" y="41605"/>
                </a:cubicBezTo>
                <a:cubicBezTo>
                  <a:pt x="13209" y="23280"/>
                  <a:pt x="26085" y="12548"/>
                  <a:pt x="42267" y="12548"/>
                </a:cubicBezTo>
                <a:cubicBezTo>
                  <a:pt x="58446" y="12548"/>
                  <a:pt x="71323" y="23280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: Shape 51"/>
          <p:cNvSpPr/>
          <p:nvPr/>
        </p:nvSpPr>
        <p:spPr>
          <a:xfrm>
            <a:off x="4462430" y="5164254"/>
            <a:ext cx="83537" cy="117549"/>
          </a:xfrm>
          <a:custGeom>
            <a:avLst/>
            <a:gdLst/>
            <a:ahLst/>
            <a:cxnLst/>
            <a:rect l="l" t="t" r="r" b="b"/>
            <a:pathLst>
              <a:path w="83537" h="117549">
                <a:moveTo>
                  <a:pt x="11887" y="15191"/>
                </a:moveTo>
                <a:lnTo>
                  <a:pt x="11887" y="1982"/>
                </a:lnTo>
                <a:lnTo>
                  <a:pt x="0" y="1982"/>
                </a:lnTo>
                <a:lnTo>
                  <a:pt x="0" y="117549"/>
                </a:lnTo>
                <a:lnTo>
                  <a:pt x="13208" y="117549"/>
                </a:lnTo>
                <a:lnTo>
                  <a:pt x="13208" y="69341"/>
                </a:lnTo>
                <a:cubicBezTo>
                  <a:pt x="18986" y="76110"/>
                  <a:pt x="28727" y="83210"/>
                  <a:pt x="43916" y="83210"/>
                </a:cubicBezTo>
                <a:cubicBezTo>
                  <a:pt x="66535" y="83210"/>
                  <a:pt x="83537" y="65379"/>
                  <a:pt x="83537" y="41605"/>
                </a:cubicBezTo>
                <a:cubicBezTo>
                  <a:pt x="83537" y="17830"/>
                  <a:pt x="66535" y="0"/>
                  <a:pt x="43916" y="0"/>
                </a:cubicBezTo>
                <a:cubicBezTo>
                  <a:pt x="28727" y="0"/>
                  <a:pt x="18986" y="7098"/>
                  <a:pt x="11887" y="15191"/>
                </a:cubicBezTo>
                <a:moveTo>
                  <a:pt x="70328" y="41605"/>
                </a:moveTo>
                <a:cubicBezTo>
                  <a:pt x="70328" y="59766"/>
                  <a:pt x="57783" y="70995"/>
                  <a:pt x="42429" y="70995"/>
                </a:cubicBezTo>
                <a:cubicBezTo>
                  <a:pt x="28230" y="70995"/>
                  <a:pt x="17664" y="61745"/>
                  <a:pt x="13208" y="51511"/>
                </a:cubicBezTo>
                <a:lnTo>
                  <a:pt x="13208" y="31700"/>
                </a:lnTo>
                <a:cubicBezTo>
                  <a:pt x="17664" y="21463"/>
                  <a:pt x="28230" y="12217"/>
                  <a:pt x="42429" y="12217"/>
                </a:cubicBezTo>
                <a:cubicBezTo>
                  <a:pt x="57783" y="12217"/>
                  <a:pt x="70328" y="23446"/>
                  <a:pt x="70328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: Shape 52"/>
          <p:cNvSpPr/>
          <p:nvPr/>
        </p:nvSpPr>
        <p:spPr>
          <a:xfrm>
            <a:off x="4574336" y="5166237"/>
            <a:ext cx="96911" cy="79246"/>
          </a:xfrm>
          <a:custGeom>
            <a:avLst/>
            <a:gdLst/>
            <a:ahLst/>
            <a:cxnLst/>
            <a:rect l="l" t="t" r="r" b="b"/>
            <a:pathLst>
              <a:path w="96911" h="79246">
                <a:moveTo>
                  <a:pt x="37641" y="79246"/>
                </a:moveTo>
                <a:cubicBezTo>
                  <a:pt x="56958" y="79246"/>
                  <a:pt x="68348" y="68184"/>
                  <a:pt x="68348" y="53492"/>
                </a:cubicBezTo>
                <a:cubicBezTo>
                  <a:pt x="68348" y="38797"/>
                  <a:pt x="56958" y="27735"/>
                  <a:pt x="37641" y="27735"/>
                </a:cubicBezTo>
                <a:lnTo>
                  <a:pt x="13208" y="27735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moveTo>
                  <a:pt x="13208" y="39622"/>
                </a:moveTo>
                <a:lnTo>
                  <a:pt x="35989" y="39622"/>
                </a:lnTo>
                <a:cubicBezTo>
                  <a:pt x="47549" y="39622"/>
                  <a:pt x="54975" y="44082"/>
                  <a:pt x="54975" y="53492"/>
                </a:cubicBezTo>
                <a:cubicBezTo>
                  <a:pt x="54975" y="62903"/>
                  <a:pt x="47549" y="67359"/>
                  <a:pt x="35989" y="67359"/>
                </a:cubicBezTo>
                <a:lnTo>
                  <a:pt x="13208" y="67359"/>
                </a:lnTo>
                <a:moveTo>
                  <a:pt x="96911" y="79246"/>
                </a:moveTo>
                <a:lnTo>
                  <a:pt x="96911" y="0"/>
                </a:lnTo>
                <a:lnTo>
                  <a:pt x="83703" y="0"/>
                </a:lnTo>
                <a:lnTo>
                  <a:pt x="83703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: Shape 53"/>
          <p:cNvSpPr/>
          <p:nvPr/>
        </p:nvSpPr>
        <p:spPr>
          <a:xfrm>
            <a:off x="4705063" y="5135198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2" y="11886"/>
                </a:moveTo>
                <a:lnTo>
                  <a:pt x="59602" y="0"/>
                </a:lnTo>
                <a:cubicBezTo>
                  <a:pt x="51343" y="5446"/>
                  <a:pt x="44575" y="7264"/>
                  <a:pt x="36486" y="7264"/>
                </a:cubicBezTo>
                <a:cubicBezTo>
                  <a:pt x="28397" y="7264"/>
                  <a:pt x="21629" y="5446"/>
                  <a:pt x="13370" y="0"/>
                </a:cubicBezTo>
                <a:lnTo>
                  <a:pt x="13370" y="11886"/>
                </a:lnTo>
                <a:cubicBezTo>
                  <a:pt x="20801" y="17169"/>
                  <a:pt x="28562" y="18821"/>
                  <a:pt x="36486" y="18821"/>
                </a:cubicBezTo>
                <a:cubicBezTo>
                  <a:pt x="44409" y="18821"/>
                  <a:pt x="52171" y="17169"/>
                  <a:pt x="59602" y="11886"/>
                </a:cubicBezTo>
                <a:moveTo>
                  <a:pt x="11225" y="110285"/>
                </a:moveTo>
                <a:lnTo>
                  <a:pt x="59763" y="52336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8"/>
                </a:lnTo>
                <a:lnTo>
                  <a:pt x="61747" y="31038"/>
                </a:lnTo>
                <a:lnTo>
                  <a:pt x="13208" y="88988"/>
                </a:lnTo>
                <a:lnTo>
                  <a:pt x="13208" y="31038"/>
                </a:lnTo>
                <a:lnTo>
                  <a:pt x="0" y="31038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: Shape 54"/>
          <p:cNvSpPr/>
          <p:nvPr/>
        </p:nvSpPr>
        <p:spPr>
          <a:xfrm>
            <a:off x="4887936" y="5166237"/>
            <a:ext cx="83706" cy="80568"/>
          </a:xfrm>
          <a:custGeom>
            <a:avLst/>
            <a:gdLst/>
            <a:ahLst/>
            <a:cxnLst/>
            <a:rect l="l" t="t" r="r" b="b"/>
            <a:pathLst>
              <a:path w="83706" h="80568">
                <a:moveTo>
                  <a:pt x="38303" y="12214"/>
                </a:moveTo>
                <a:lnTo>
                  <a:pt x="70497" y="12214"/>
                </a:lnTo>
                <a:lnTo>
                  <a:pt x="70497" y="79246"/>
                </a:lnTo>
                <a:lnTo>
                  <a:pt x="83706" y="79246"/>
                </a:lnTo>
                <a:lnTo>
                  <a:pt x="83706" y="0"/>
                </a:lnTo>
                <a:lnTo>
                  <a:pt x="25426" y="0"/>
                </a:lnTo>
                <a:cubicBezTo>
                  <a:pt x="23939" y="42595"/>
                  <a:pt x="19316" y="69340"/>
                  <a:pt x="5284" y="69340"/>
                </a:cubicBezTo>
                <a:cubicBezTo>
                  <a:pt x="3632" y="69340"/>
                  <a:pt x="1817" y="69012"/>
                  <a:pt x="0" y="68350"/>
                </a:cubicBezTo>
                <a:lnTo>
                  <a:pt x="0" y="78749"/>
                </a:lnTo>
                <a:cubicBezTo>
                  <a:pt x="3466" y="80072"/>
                  <a:pt x="6605" y="80568"/>
                  <a:pt x="9575" y="80568"/>
                </a:cubicBezTo>
                <a:cubicBezTo>
                  <a:pt x="30048" y="80568"/>
                  <a:pt x="35661" y="52830"/>
                  <a:pt x="38303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Freeform: Shape 55"/>
          <p:cNvSpPr/>
          <p:nvPr/>
        </p:nvSpPr>
        <p:spPr>
          <a:xfrm>
            <a:off x="5000007" y="5164254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2" y="83210"/>
                  <a:pt x="43916" y="83210"/>
                </a:cubicBezTo>
                <a:cubicBezTo>
                  <a:pt x="54320" y="83210"/>
                  <a:pt x="64720" y="81229"/>
                  <a:pt x="71985" y="77431"/>
                </a:cubicBezTo>
                <a:lnTo>
                  <a:pt x="71985" y="64554"/>
                </a:lnTo>
                <a:cubicBezTo>
                  <a:pt x="65213" y="68352"/>
                  <a:pt x="55637" y="70995"/>
                  <a:pt x="45900" y="70995"/>
                </a:cubicBezTo>
                <a:cubicBezTo>
                  <a:pt x="29883" y="70995"/>
                  <a:pt x="14860" y="64057"/>
                  <a:pt x="13208" y="47382"/>
                </a:cubicBezTo>
                <a:lnTo>
                  <a:pt x="76276" y="47382"/>
                </a:lnTo>
                <a:cubicBezTo>
                  <a:pt x="81230" y="24928"/>
                  <a:pt x="70002" y="0"/>
                  <a:pt x="39459" y="0"/>
                </a:cubicBezTo>
                <a:cubicBezTo>
                  <a:pt x="20639" y="0"/>
                  <a:pt x="0" y="13869"/>
                  <a:pt x="0" y="41605"/>
                </a:cubicBezTo>
                <a:moveTo>
                  <a:pt x="64555" y="35826"/>
                </a:moveTo>
                <a:lnTo>
                  <a:pt x="13208" y="35826"/>
                </a:lnTo>
                <a:cubicBezTo>
                  <a:pt x="14198" y="20307"/>
                  <a:pt x="26747" y="12217"/>
                  <a:pt x="40284" y="12217"/>
                </a:cubicBezTo>
                <a:cubicBezTo>
                  <a:pt x="60425" y="12217"/>
                  <a:pt x="65711" y="27406"/>
                  <a:pt x="64555" y="3582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: Shape 56"/>
          <p:cNvSpPr/>
          <p:nvPr/>
        </p:nvSpPr>
        <p:spPr>
          <a:xfrm>
            <a:off x="5104979" y="5166237"/>
            <a:ext cx="57950" cy="79246"/>
          </a:xfrm>
          <a:custGeom>
            <a:avLst/>
            <a:gdLst/>
            <a:ahLst/>
            <a:cxnLst/>
            <a:rect l="l" t="t" r="r" b="b"/>
            <a:pathLst>
              <a:path w="57950" h="79246">
                <a:moveTo>
                  <a:pt x="13209" y="79246"/>
                </a:moveTo>
                <a:lnTo>
                  <a:pt x="13209" y="12214"/>
                </a:lnTo>
                <a:lnTo>
                  <a:pt x="57950" y="12214"/>
                </a:lnTo>
                <a:lnTo>
                  <a:pt x="57950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: Shape 57"/>
          <p:cNvSpPr/>
          <p:nvPr/>
        </p:nvSpPr>
        <p:spPr>
          <a:xfrm>
            <a:off x="5187334" y="5166237"/>
            <a:ext cx="73302" cy="79246"/>
          </a:xfrm>
          <a:custGeom>
            <a:avLst/>
            <a:gdLst/>
            <a:ahLst/>
            <a:cxnLst/>
            <a:rect l="l" t="t" r="r" b="b"/>
            <a:pathLst>
              <a:path w="73302" h="79246">
                <a:moveTo>
                  <a:pt x="13207" y="79246"/>
                </a:moveTo>
                <a:lnTo>
                  <a:pt x="13207" y="45238"/>
                </a:lnTo>
                <a:lnTo>
                  <a:pt x="28727" y="45238"/>
                </a:lnTo>
                <a:lnTo>
                  <a:pt x="57783" y="79246"/>
                </a:lnTo>
                <a:lnTo>
                  <a:pt x="73302" y="79246"/>
                </a:lnTo>
                <a:lnTo>
                  <a:pt x="39621" y="39456"/>
                </a:lnTo>
                <a:lnTo>
                  <a:pt x="69670" y="0"/>
                </a:lnTo>
                <a:lnTo>
                  <a:pt x="54316" y="0"/>
                </a:lnTo>
                <a:lnTo>
                  <a:pt x="29219" y="33020"/>
                </a:lnTo>
                <a:lnTo>
                  <a:pt x="13207" y="33020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: Shape 58"/>
          <p:cNvSpPr/>
          <p:nvPr/>
        </p:nvSpPr>
        <p:spPr>
          <a:xfrm>
            <a:off x="5273647" y="5164254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4" y="83210"/>
                  <a:pt x="42267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28"/>
                  <a:pt x="63896" y="0"/>
                  <a:pt x="42267" y="0"/>
                </a:cubicBezTo>
                <a:cubicBezTo>
                  <a:pt x="20804" y="0"/>
                  <a:pt x="0" y="14528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3"/>
                  <a:pt x="42267" y="70663"/>
                </a:cubicBezTo>
                <a:cubicBezTo>
                  <a:pt x="26085" y="70663"/>
                  <a:pt x="13208" y="59932"/>
                  <a:pt x="13208" y="41605"/>
                </a:cubicBezTo>
                <a:cubicBezTo>
                  <a:pt x="13208" y="23280"/>
                  <a:pt x="26085" y="12548"/>
                  <a:pt x="42267" y="12548"/>
                </a:cubicBezTo>
                <a:cubicBezTo>
                  <a:pt x="58446" y="12548"/>
                  <a:pt x="71323" y="23280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: Shape 59"/>
          <p:cNvSpPr/>
          <p:nvPr/>
        </p:nvSpPr>
        <p:spPr>
          <a:xfrm>
            <a:off x="774604" y="5362373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5"/>
                </a:moveTo>
                <a:cubicBezTo>
                  <a:pt x="0" y="70167"/>
                  <a:pt x="21629" y="83210"/>
                  <a:pt x="42433" y="83210"/>
                </a:cubicBezTo>
                <a:cubicBezTo>
                  <a:pt x="52336" y="83210"/>
                  <a:pt x="60756" y="81395"/>
                  <a:pt x="68187" y="77763"/>
                </a:cubicBezTo>
                <a:lnTo>
                  <a:pt x="68187" y="64554"/>
                </a:lnTo>
                <a:cubicBezTo>
                  <a:pt x="61581" y="68517"/>
                  <a:pt x="52833" y="70995"/>
                  <a:pt x="44248" y="70995"/>
                </a:cubicBezTo>
                <a:cubicBezTo>
                  <a:pt x="28728" y="70995"/>
                  <a:pt x="13208" y="61912"/>
                  <a:pt x="13208" y="41605"/>
                </a:cubicBezTo>
                <a:cubicBezTo>
                  <a:pt x="13208" y="20803"/>
                  <a:pt x="29225" y="12217"/>
                  <a:pt x="44578" y="12217"/>
                </a:cubicBezTo>
                <a:cubicBezTo>
                  <a:pt x="52999" y="12217"/>
                  <a:pt x="61419" y="14695"/>
                  <a:pt x="67363" y="19316"/>
                </a:cubicBezTo>
                <a:lnTo>
                  <a:pt x="67363" y="6440"/>
                </a:lnTo>
                <a:cubicBezTo>
                  <a:pt x="60591" y="1982"/>
                  <a:pt x="51843" y="0"/>
                  <a:pt x="42925" y="0"/>
                </a:cubicBezTo>
                <a:cubicBezTo>
                  <a:pt x="22291" y="0"/>
                  <a:pt x="0" y="13043"/>
                  <a:pt x="0" y="419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: Shape 60"/>
          <p:cNvSpPr/>
          <p:nvPr/>
        </p:nvSpPr>
        <p:spPr>
          <a:xfrm>
            <a:off x="873475" y="5362373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3" y="83210"/>
                  <a:pt x="42266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28"/>
                  <a:pt x="63896" y="0"/>
                  <a:pt x="42266" y="0"/>
                </a:cubicBezTo>
                <a:cubicBezTo>
                  <a:pt x="20803" y="0"/>
                  <a:pt x="0" y="14528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5" y="70664"/>
                  <a:pt x="42266" y="70664"/>
                </a:cubicBezTo>
                <a:cubicBezTo>
                  <a:pt x="26085" y="70664"/>
                  <a:pt x="13207" y="59932"/>
                  <a:pt x="13207" y="41605"/>
                </a:cubicBezTo>
                <a:cubicBezTo>
                  <a:pt x="13207" y="23280"/>
                  <a:pt x="26085" y="12548"/>
                  <a:pt x="42266" y="12548"/>
                </a:cubicBezTo>
                <a:cubicBezTo>
                  <a:pt x="58445" y="12548"/>
                  <a:pt x="71323" y="23280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: Shape 61"/>
          <p:cNvSpPr/>
          <p:nvPr/>
        </p:nvSpPr>
        <p:spPr>
          <a:xfrm>
            <a:off x="989845" y="5364355"/>
            <a:ext cx="67363" cy="79247"/>
          </a:xfrm>
          <a:custGeom>
            <a:avLst/>
            <a:gdLst/>
            <a:ahLst/>
            <a:cxnLst/>
            <a:rect l="l" t="t" r="r" b="b"/>
            <a:pathLst>
              <a:path w="67363" h="79247">
                <a:moveTo>
                  <a:pt x="67363" y="79247"/>
                </a:moveTo>
                <a:lnTo>
                  <a:pt x="67363" y="0"/>
                </a:lnTo>
                <a:lnTo>
                  <a:pt x="54154" y="0"/>
                </a:lnTo>
                <a:lnTo>
                  <a:pt x="54154" y="40119"/>
                </a:lnTo>
                <a:cubicBezTo>
                  <a:pt x="48045" y="42595"/>
                  <a:pt x="42433" y="43586"/>
                  <a:pt x="34505" y="43586"/>
                </a:cubicBezTo>
                <a:cubicBezTo>
                  <a:pt x="21296" y="43586"/>
                  <a:pt x="13208" y="39787"/>
                  <a:pt x="13208" y="26413"/>
                </a:cubicBezTo>
                <a:lnTo>
                  <a:pt x="13208" y="0"/>
                </a:lnTo>
                <a:lnTo>
                  <a:pt x="0" y="0"/>
                </a:lnTo>
                <a:lnTo>
                  <a:pt x="0" y="27408"/>
                </a:lnTo>
                <a:cubicBezTo>
                  <a:pt x="0" y="46887"/>
                  <a:pt x="12383" y="55803"/>
                  <a:pt x="30546" y="55803"/>
                </a:cubicBezTo>
                <a:cubicBezTo>
                  <a:pt x="40449" y="55803"/>
                  <a:pt x="46889" y="54483"/>
                  <a:pt x="54154" y="51675"/>
                </a:cubicBezTo>
                <a:lnTo>
                  <a:pt x="54154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: Shape 62"/>
          <p:cNvSpPr/>
          <p:nvPr/>
        </p:nvSpPr>
        <p:spPr>
          <a:xfrm>
            <a:off x="1094493" y="5362373"/>
            <a:ext cx="77402" cy="83210"/>
          </a:xfrm>
          <a:custGeom>
            <a:avLst/>
            <a:gdLst/>
            <a:ahLst/>
            <a:cxnLst/>
            <a:rect l="l" t="t" r="r" b="b"/>
            <a:pathLst>
              <a:path w="77402" h="83210">
                <a:moveTo>
                  <a:pt x="0" y="41605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0" y="81230"/>
                  <a:pt x="71986" y="77432"/>
                </a:cubicBezTo>
                <a:lnTo>
                  <a:pt x="71986" y="64554"/>
                </a:lnTo>
                <a:cubicBezTo>
                  <a:pt x="65214" y="68352"/>
                  <a:pt x="55637" y="70995"/>
                  <a:pt x="45900" y="70995"/>
                </a:cubicBezTo>
                <a:cubicBezTo>
                  <a:pt x="29883" y="70995"/>
                  <a:pt x="14860" y="64057"/>
                  <a:pt x="13207" y="47382"/>
                </a:cubicBezTo>
                <a:lnTo>
                  <a:pt x="76276" y="47382"/>
                </a:lnTo>
                <a:cubicBezTo>
                  <a:pt x="81230" y="24930"/>
                  <a:pt x="70002" y="0"/>
                  <a:pt x="39460" y="0"/>
                </a:cubicBezTo>
                <a:cubicBezTo>
                  <a:pt x="20638" y="0"/>
                  <a:pt x="0" y="13869"/>
                  <a:pt x="0" y="41605"/>
                </a:cubicBezTo>
                <a:moveTo>
                  <a:pt x="64555" y="35826"/>
                </a:moveTo>
                <a:lnTo>
                  <a:pt x="13207" y="35826"/>
                </a:lnTo>
                <a:cubicBezTo>
                  <a:pt x="14198" y="20307"/>
                  <a:pt x="26747" y="12217"/>
                  <a:pt x="40284" y="12217"/>
                </a:cubicBezTo>
                <a:cubicBezTo>
                  <a:pt x="60426" y="12217"/>
                  <a:pt x="65711" y="27406"/>
                  <a:pt x="64555" y="3582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: Shape 63"/>
          <p:cNvSpPr/>
          <p:nvPr/>
        </p:nvSpPr>
        <p:spPr>
          <a:xfrm>
            <a:off x="1197328" y="5364355"/>
            <a:ext cx="71484" cy="79247"/>
          </a:xfrm>
          <a:custGeom>
            <a:avLst/>
            <a:gdLst/>
            <a:ahLst/>
            <a:cxnLst/>
            <a:rect l="l" t="t" r="r" b="b"/>
            <a:pathLst>
              <a:path w="71484" h="79247">
                <a:moveTo>
                  <a:pt x="42429" y="79247"/>
                </a:moveTo>
                <a:lnTo>
                  <a:pt x="42429" y="12214"/>
                </a:lnTo>
                <a:lnTo>
                  <a:pt x="71484" y="12214"/>
                </a:lnTo>
                <a:lnTo>
                  <a:pt x="71484" y="0"/>
                </a:lnTo>
                <a:lnTo>
                  <a:pt x="0" y="0"/>
                </a:lnTo>
                <a:lnTo>
                  <a:pt x="0" y="12214"/>
                </a:lnTo>
                <a:lnTo>
                  <a:pt x="29220" y="12214"/>
                </a:lnTo>
                <a:lnTo>
                  <a:pt x="2922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: Shape 64"/>
          <p:cNvSpPr/>
          <p:nvPr/>
        </p:nvSpPr>
        <p:spPr>
          <a:xfrm>
            <a:off x="1294711" y="5362373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6" y="0"/>
                  <a:pt x="12548" y="3138"/>
                  <a:pt x="6273" y="5284"/>
                </a:cubicBezTo>
                <a:lnTo>
                  <a:pt x="6273" y="18161"/>
                </a:lnTo>
                <a:cubicBezTo>
                  <a:pt x="13208" y="15191"/>
                  <a:pt x="22950" y="12217"/>
                  <a:pt x="35167" y="12217"/>
                </a:cubicBezTo>
                <a:cubicBezTo>
                  <a:pt x="49693" y="12217"/>
                  <a:pt x="57786" y="20141"/>
                  <a:pt x="57786" y="32028"/>
                </a:cubicBezTo>
                <a:lnTo>
                  <a:pt x="57786" y="34836"/>
                </a:lnTo>
                <a:cubicBezTo>
                  <a:pt x="51180" y="33350"/>
                  <a:pt x="42760" y="32359"/>
                  <a:pt x="35826" y="32359"/>
                </a:cubicBezTo>
                <a:cubicBezTo>
                  <a:pt x="18820" y="32359"/>
                  <a:pt x="0" y="38634"/>
                  <a:pt x="0" y="59108"/>
                </a:cubicBezTo>
                <a:cubicBezTo>
                  <a:pt x="0" y="75783"/>
                  <a:pt x="13870" y="83210"/>
                  <a:pt x="27903" y="83210"/>
                </a:cubicBezTo>
                <a:cubicBezTo>
                  <a:pt x="40780" y="83210"/>
                  <a:pt x="50849" y="79249"/>
                  <a:pt x="58776" y="72644"/>
                </a:cubicBezTo>
                <a:cubicBezTo>
                  <a:pt x="61088" y="79576"/>
                  <a:pt x="66865" y="82219"/>
                  <a:pt x="73306" y="82219"/>
                </a:cubicBezTo>
                <a:cubicBezTo>
                  <a:pt x="76607" y="82219"/>
                  <a:pt x="80074" y="81560"/>
                  <a:pt x="83210" y="80405"/>
                </a:cubicBezTo>
                <a:lnTo>
                  <a:pt x="83210" y="69673"/>
                </a:lnTo>
                <a:cubicBezTo>
                  <a:pt x="81230" y="70332"/>
                  <a:pt x="79084" y="70829"/>
                  <a:pt x="77100" y="70829"/>
                </a:cubicBezTo>
                <a:cubicBezTo>
                  <a:pt x="73633" y="70829"/>
                  <a:pt x="70995" y="69508"/>
                  <a:pt x="70995" y="64720"/>
                </a:cubicBezTo>
                <a:moveTo>
                  <a:pt x="13539" y="58445"/>
                </a:moveTo>
                <a:cubicBezTo>
                  <a:pt x="13539" y="46889"/>
                  <a:pt x="26084" y="43422"/>
                  <a:pt x="37645" y="43422"/>
                </a:cubicBezTo>
                <a:cubicBezTo>
                  <a:pt x="44081" y="43422"/>
                  <a:pt x="52170" y="44578"/>
                  <a:pt x="57786" y="45734"/>
                </a:cubicBezTo>
                <a:lnTo>
                  <a:pt x="57786" y="60264"/>
                </a:lnTo>
                <a:cubicBezTo>
                  <a:pt x="50849" y="67689"/>
                  <a:pt x="40780" y="71820"/>
                  <a:pt x="30707" y="71820"/>
                </a:cubicBezTo>
                <a:cubicBezTo>
                  <a:pt x="21959" y="71820"/>
                  <a:pt x="13539" y="67689"/>
                  <a:pt x="13539" y="5844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: Shape 65"/>
          <p:cNvSpPr/>
          <p:nvPr/>
        </p:nvSpPr>
        <p:spPr>
          <a:xfrm>
            <a:off x="1404975" y="5362373"/>
            <a:ext cx="77402" cy="83210"/>
          </a:xfrm>
          <a:custGeom>
            <a:avLst/>
            <a:gdLst/>
            <a:ahLst/>
            <a:cxnLst/>
            <a:rect l="l" t="t" r="r" b="b"/>
            <a:pathLst>
              <a:path w="77402" h="83210">
                <a:moveTo>
                  <a:pt x="0" y="41605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0" y="81230"/>
                  <a:pt x="71986" y="77432"/>
                </a:cubicBezTo>
                <a:lnTo>
                  <a:pt x="71986" y="64554"/>
                </a:lnTo>
                <a:cubicBezTo>
                  <a:pt x="65214" y="68352"/>
                  <a:pt x="55637" y="70995"/>
                  <a:pt x="45900" y="70995"/>
                </a:cubicBezTo>
                <a:cubicBezTo>
                  <a:pt x="29883" y="70995"/>
                  <a:pt x="14860" y="64057"/>
                  <a:pt x="13208" y="47382"/>
                </a:cubicBezTo>
                <a:lnTo>
                  <a:pt x="76276" y="47382"/>
                </a:lnTo>
                <a:cubicBezTo>
                  <a:pt x="81230" y="24930"/>
                  <a:pt x="70002" y="0"/>
                  <a:pt x="39460" y="0"/>
                </a:cubicBezTo>
                <a:cubicBezTo>
                  <a:pt x="20638" y="0"/>
                  <a:pt x="0" y="13869"/>
                  <a:pt x="0" y="41605"/>
                </a:cubicBezTo>
                <a:moveTo>
                  <a:pt x="64555" y="35826"/>
                </a:moveTo>
                <a:lnTo>
                  <a:pt x="13208" y="35826"/>
                </a:lnTo>
                <a:cubicBezTo>
                  <a:pt x="14198" y="20307"/>
                  <a:pt x="26747" y="12217"/>
                  <a:pt x="40284" y="12217"/>
                </a:cubicBezTo>
                <a:cubicBezTo>
                  <a:pt x="60426" y="12217"/>
                  <a:pt x="65711" y="27406"/>
                  <a:pt x="64555" y="3582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: Shape 66"/>
          <p:cNvSpPr/>
          <p:nvPr/>
        </p:nvSpPr>
        <p:spPr>
          <a:xfrm>
            <a:off x="1507810" y="5364355"/>
            <a:ext cx="71484" cy="79247"/>
          </a:xfrm>
          <a:custGeom>
            <a:avLst/>
            <a:gdLst/>
            <a:ahLst/>
            <a:cxnLst/>
            <a:rect l="l" t="t" r="r" b="b"/>
            <a:pathLst>
              <a:path w="71484" h="79247">
                <a:moveTo>
                  <a:pt x="42429" y="79247"/>
                </a:moveTo>
                <a:lnTo>
                  <a:pt x="42429" y="12214"/>
                </a:lnTo>
                <a:lnTo>
                  <a:pt x="71484" y="12214"/>
                </a:lnTo>
                <a:lnTo>
                  <a:pt x="71484" y="0"/>
                </a:lnTo>
                <a:lnTo>
                  <a:pt x="0" y="0"/>
                </a:lnTo>
                <a:lnTo>
                  <a:pt x="0" y="12214"/>
                </a:lnTo>
                <a:lnTo>
                  <a:pt x="29220" y="12214"/>
                </a:lnTo>
                <a:lnTo>
                  <a:pt x="2922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: Shape 67"/>
          <p:cNvSpPr/>
          <p:nvPr/>
        </p:nvSpPr>
        <p:spPr>
          <a:xfrm>
            <a:off x="1604530" y="5362373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5"/>
                </a:moveTo>
                <a:cubicBezTo>
                  <a:pt x="0" y="70167"/>
                  <a:pt x="21629" y="83210"/>
                  <a:pt x="42433" y="83210"/>
                </a:cubicBezTo>
                <a:cubicBezTo>
                  <a:pt x="52336" y="83210"/>
                  <a:pt x="60756" y="81395"/>
                  <a:pt x="68187" y="77763"/>
                </a:cubicBezTo>
                <a:lnTo>
                  <a:pt x="68187" y="64554"/>
                </a:lnTo>
                <a:cubicBezTo>
                  <a:pt x="61582" y="68517"/>
                  <a:pt x="52833" y="70995"/>
                  <a:pt x="44248" y="70995"/>
                </a:cubicBezTo>
                <a:cubicBezTo>
                  <a:pt x="28728" y="70995"/>
                  <a:pt x="13207" y="61912"/>
                  <a:pt x="13207" y="41605"/>
                </a:cubicBezTo>
                <a:cubicBezTo>
                  <a:pt x="13207" y="20803"/>
                  <a:pt x="29225" y="12217"/>
                  <a:pt x="44578" y="12217"/>
                </a:cubicBezTo>
                <a:cubicBezTo>
                  <a:pt x="52999" y="12217"/>
                  <a:pt x="61419" y="14695"/>
                  <a:pt x="67363" y="19316"/>
                </a:cubicBezTo>
                <a:lnTo>
                  <a:pt x="67363" y="6440"/>
                </a:lnTo>
                <a:cubicBezTo>
                  <a:pt x="60591" y="1982"/>
                  <a:pt x="51843" y="0"/>
                  <a:pt x="42925" y="0"/>
                </a:cubicBezTo>
                <a:cubicBezTo>
                  <a:pt x="22291" y="0"/>
                  <a:pt x="0" y="13043"/>
                  <a:pt x="0" y="419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: Shape 68"/>
          <p:cNvSpPr/>
          <p:nvPr/>
        </p:nvSpPr>
        <p:spPr>
          <a:xfrm>
            <a:off x="1702742" y="5364355"/>
            <a:ext cx="72644" cy="79247"/>
          </a:xfrm>
          <a:custGeom>
            <a:avLst/>
            <a:gdLst/>
            <a:ahLst/>
            <a:cxnLst/>
            <a:rect l="l" t="t" r="r" b="b"/>
            <a:pathLst>
              <a:path w="72644" h="79247">
                <a:moveTo>
                  <a:pt x="15519" y="79247"/>
                </a:moveTo>
                <a:lnTo>
                  <a:pt x="37148" y="51510"/>
                </a:lnTo>
                <a:lnTo>
                  <a:pt x="59435" y="51510"/>
                </a:lnTo>
                <a:lnTo>
                  <a:pt x="59435" y="79247"/>
                </a:lnTo>
                <a:lnTo>
                  <a:pt x="72644" y="79247"/>
                </a:lnTo>
                <a:lnTo>
                  <a:pt x="72644" y="0"/>
                </a:lnTo>
                <a:lnTo>
                  <a:pt x="33681" y="0"/>
                </a:lnTo>
                <a:cubicBezTo>
                  <a:pt x="14363" y="0"/>
                  <a:pt x="3963" y="11887"/>
                  <a:pt x="3963" y="25755"/>
                </a:cubicBezTo>
                <a:cubicBezTo>
                  <a:pt x="3963" y="36817"/>
                  <a:pt x="10566" y="46559"/>
                  <a:pt x="22950" y="50188"/>
                </a:cubicBezTo>
                <a:lnTo>
                  <a:pt x="0" y="79247"/>
                </a:lnTo>
                <a:moveTo>
                  <a:pt x="17171" y="25755"/>
                </a:moveTo>
                <a:cubicBezTo>
                  <a:pt x="17171" y="17004"/>
                  <a:pt x="23774" y="11887"/>
                  <a:pt x="34837" y="11887"/>
                </a:cubicBezTo>
                <a:lnTo>
                  <a:pt x="59435" y="11887"/>
                </a:lnTo>
                <a:lnTo>
                  <a:pt x="59435" y="39622"/>
                </a:lnTo>
                <a:lnTo>
                  <a:pt x="34837" y="39622"/>
                </a:lnTo>
                <a:cubicBezTo>
                  <a:pt x="23774" y="39622"/>
                  <a:pt x="17171" y="34507"/>
                  <a:pt x="17171" y="2575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: Shape 69"/>
          <p:cNvSpPr/>
          <p:nvPr/>
        </p:nvSpPr>
        <p:spPr>
          <a:xfrm>
            <a:off x="1899000" y="5362373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5"/>
                </a:moveTo>
                <a:cubicBezTo>
                  <a:pt x="0" y="70167"/>
                  <a:pt x="21628" y="83210"/>
                  <a:pt x="42433" y="83210"/>
                </a:cubicBezTo>
                <a:cubicBezTo>
                  <a:pt x="52336" y="83210"/>
                  <a:pt x="60756" y="81395"/>
                  <a:pt x="68187" y="77763"/>
                </a:cubicBezTo>
                <a:lnTo>
                  <a:pt x="68187" y="64554"/>
                </a:lnTo>
                <a:cubicBezTo>
                  <a:pt x="61580" y="68517"/>
                  <a:pt x="52833" y="70995"/>
                  <a:pt x="44246" y="70995"/>
                </a:cubicBezTo>
                <a:cubicBezTo>
                  <a:pt x="28727" y="70995"/>
                  <a:pt x="13207" y="61912"/>
                  <a:pt x="13207" y="41605"/>
                </a:cubicBezTo>
                <a:cubicBezTo>
                  <a:pt x="13207" y="20803"/>
                  <a:pt x="29223" y="12217"/>
                  <a:pt x="44578" y="12217"/>
                </a:cubicBezTo>
                <a:cubicBezTo>
                  <a:pt x="52998" y="12217"/>
                  <a:pt x="61418" y="14695"/>
                  <a:pt x="67361" y="19316"/>
                </a:cubicBezTo>
                <a:lnTo>
                  <a:pt x="67361" y="6440"/>
                </a:lnTo>
                <a:cubicBezTo>
                  <a:pt x="60591" y="1982"/>
                  <a:pt x="51842" y="0"/>
                  <a:pt x="42925" y="0"/>
                </a:cubicBezTo>
                <a:cubicBezTo>
                  <a:pt x="22291" y="0"/>
                  <a:pt x="0" y="13043"/>
                  <a:pt x="0" y="419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: Shape 70"/>
          <p:cNvSpPr/>
          <p:nvPr/>
        </p:nvSpPr>
        <p:spPr>
          <a:xfrm>
            <a:off x="2080893" y="5364355"/>
            <a:ext cx="83706" cy="80568"/>
          </a:xfrm>
          <a:custGeom>
            <a:avLst/>
            <a:gdLst/>
            <a:ahLst/>
            <a:cxnLst/>
            <a:rect l="l" t="t" r="r" b="b"/>
            <a:pathLst>
              <a:path w="83706" h="80568">
                <a:moveTo>
                  <a:pt x="38304" y="12214"/>
                </a:moveTo>
                <a:lnTo>
                  <a:pt x="70498" y="12214"/>
                </a:lnTo>
                <a:lnTo>
                  <a:pt x="70498" y="79247"/>
                </a:lnTo>
                <a:lnTo>
                  <a:pt x="83706" y="79247"/>
                </a:lnTo>
                <a:lnTo>
                  <a:pt x="83706" y="0"/>
                </a:lnTo>
                <a:lnTo>
                  <a:pt x="25426" y="0"/>
                </a:lnTo>
                <a:cubicBezTo>
                  <a:pt x="23939" y="42595"/>
                  <a:pt x="19318" y="69340"/>
                  <a:pt x="5284" y="69340"/>
                </a:cubicBezTo>
                <a:cubicBezTo>
                  <a:pt x="3632" y="69340"/>
                  <a:pt x="1817" y="69013"/>
                  <a:pt x="0" y="68350"/>
                </a:cubicBezTo>
                <a:lnTo>
                  <a:pt x="0" y="78750"/>
                </a:lnTo>
                <a:cubicBezTo>
                  <a:pt x="3467" y="80072"/>
                  <a:pt x="6605" y="80568"/>
                  <a:pt x="9575" y="80568"/>
                </a:cubicBezTo>
                <a:cubicBezTo>
                  <a:pt x="30049" y="80568"/>
                  <a:pt x="35661" y="52830"/>
                  <a:pt x="38304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: Shape 71"/>
          <p:cNvSpPr/>
          <p:nvPr/>
        </p:nvSpPr>
        <p:spPr>
          <a:xfrm>
            <a:off x="2207340" y="5362373"/>
            <a:ext cx="116888" cy="83210"/>
          </a:xfrm>
          <a:custGeom>
            <a:avLst/>
            <a:gdLst/>
            <a:ahLst/>
            <a:cxnLst/>
            <a:rect l="l" t="t" r="r" b="b"/>
            <a:pathLst>
              <a:path w="116888" h="83210">
                <a:moveTo>
                  <a:pt x="116888" y="41605"/>
                </a:moveTo>
                <a:cubicBezTo>
                  <a:pt x="116888" y="14528"/>
                  <a:pt x="96253" y="0"/>
                  <a:pt x="74623" y="0"/>
                </a:cubicBezTo>
                <a:cubicBezTo>
                  <a:pt x="54813" y="0"/>
                  <a:pt x="35496" y="12548"/>
                  <a:pt x="32688" y="35498"/>
                </a:cubicBezTo>
                <a:lnTo>
                  <a:pt x="13207" y="35498"/>
                </a:lnTo>
                <a:lnTo>
                  <a:pt x="13207" y="1982"/>
                </a:lnTo>
                <a:lnTo>
                  <a:pt x="0" y="1982"/>
                </a:lnTo>
                <a:lnTo>
                  <a:pt x="0" y="81230"/>
                </a:lnTo>
                <a:lnTo>
                  <a:pt x="13207" y="81230"/>
                </a:lnTo>
                <a:lnTo>
                  <a:pt x="13207" y="47713"/>
                </a:lnTo>
                <a:lnTo>
                  <a:pt x="32688" y="47713"/>
                </a:lnTo>
                <a:cubicBezTo>
                  <a:pt x="35496" y="70664"/>
                  <a:pt x="54813" y="83210"/>
                  <a:pt x="74623" y="83210"/>
                </a:cubicBezTo>
                <a:cubicBezTo>
                  <a:pt x="96253" y="83210"/>
                  <a:pt x="116888" y="68684"/>
                  <a:pt x="116888" y="41605"/>
                </a:cubicBezTo>
                <a:moveTo>
                  <a:pt x="45565" y="41605"/>
                </a:moveTo>
                <a:cubicBezTo>
                  <a:pt x="45565" y="23280"/>
                  <a:pt x="58445" y="12548"/>
                  <a:pt x="74623" y="12548"/>
                </a:cubicBezTo>
                <a:cubicBezTo>
                  <a:pt x="90802" y="12548"/>
                  <a:pt x="103680" y="23280"/>
                  <a:pt x="103680" y="41605"/>
                </a:cubicBezTo>
                <a:cubicBezTo>
                  <a:pt x="103680" y="59932"/>
                  <a:pt x="90802" y="70664"/>
                  <a:pt x="74623" y="70664"/>
                </a:cubicBezTo>
                <a:cubicBezTo>
                  <a:pt x="58445" y="70664"/>
                  <a:pt x="45565" y="59932"/>
                  <a:pt x="45565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Freeform: Shape 72"/>
          <p:cNvSpPr/>
          <p:nvPr/>
        </p:nvSpPr>
        <p:spPr>
          <a:xfrm>
            <a:off x="2357391" y="5326052"/>
            <a:ext cx="81561" cy="119531"/>
          </a:xfrm>
          <a:custGeom>
            <a:avLst/>
            <a:gdLst/>
            <a:ahLst/>
            <a:cxnLst/>
            <a:rect l="l" t="t" r="r" b="b"/>
            <a:pathLst>
              <a:path w="81561" h="119531">
                <a:moveTo>
                  <a:pt x="81561" y="80236"/>
                </a:moveTo>
                <a:cubicBezTo>
                  <a:pt x="81561" y="56627"/>
                  <a:pt x="63233" y="41605"/>
                  <a:pt x="42594" y="41605"/>
                </a:cubicBezTo>
                <a:cubicBezTo>
                  <a:pt x="30214" y="41605"/>
                  <a:pt x="18986" y="47713"/>
                  <a:pt x="13374" y="56461"/>
                </a:cubicBezTo>
                <a:cubicBezTo>
                  <a:pt x="16675" y="46393"/>
                  <a:pt x="21131" y="35661"/>
                  <a:pt x="32194" y="29058"/>
                </a:cubicBezTo>
                <a:cubicBezTo>
                  <a:pt x="50356" y="18489"/>
                  <a:pt x="63068" y="21955"/>
                  <a:pt x="74458" y="13866"/>
                </a:cubicBezTo>
                <a:lnTo>
                  <a:pt x="74458" y="0"/>
                </a:lnTo>
                <a:cubicBezTo>
                  <a:pt x="62903" y="11227"/>
                  <a:pt x="47217" y="5284"/>
                  <a:pt x="24436" y="19318"/>
                </a:cubicBezTo>
                <a:cubicBezTo>
                  <a:pt x="10238" y="28230"/>
                  <a:pt x="0" y="46558"/>
                  <a:pt x="0" y="73138"/>
                </a:cubicBezTo>
                <a:cubicBezTo>
                  <a:pt x="0" y="103186"/>
                  <a:pt x="17171" y="119531"/>
                  <a:pt x="41112" y="119531"/>
                </a:cubicBezTo>
                <a:cubicBezTo>
                  <a:pt x="65048" y="119531"/>
                  <a:pt x="81561" y="105004"/>
                  <a:pt x="81561" y="80236"/>
                </a:cubicBezTo>
                <a:moveTo>
                  <a:pt x="13208" y="80567"/>
                </a:moveTo>
                <a:cubicBezTo>
                  <a:pt x="13208" y="67194"/>
                  <a:pt x="24271" y="54151"/>
                  <a:pt x="40781" y="54151"/>
                </a:cubicBezTo>
                <a:cubicBezTo>
                  <a:pt x="58115" y="54151"/>
                  <a:pt x="68352" y="65544"/>
                  <a:pt x="68352" y="80567"/>
                </a:cubicBezTo>
                <a:cubicBezTo>
                  <a:pt x="68352" y="95590"/>
                  <a:pt x="58115" y="106984"/>
                  <a:pt x="40781" y="106984"/>
                </a:cubicBezTo>
                <a:cubicBezTo>
                  <a:pt x="24105" y="106984"/>
                  <a:pt x="13208" y="95590"/>
                  <a:pt x="13208" y="805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Freeform: Shape 73"/>
          <p:cNvSpPr/>
          <p:nvPr/>
        </p:nvSpPr>
        <p:spPr>
          <a:xfrm>
            <a:off x="2476407" y="5364355"/>
            <a:ext cx="96912" cy="79247"/>
          </a:xfrm>
          <a:custGeom>
            <a:avLst/>
            <a:gdLst/>
            <a:ahLst/>
            <a:cxnLst/>
            <a:rect l="l" t="t" r="r" b="b"/>
            <a:pathLst>
              <a:path w="96912" h="79247">
                <a:moveTo>
                  <a:pt x="37641" y="79247"/>
                </a:moveTo>
                <a:cubicBezTo>
                  <a:pt x="56959" y="79247"/>
                  <a:pt x="68350" y="68184"/>
                  <a:pt x="68350" y="53492"/>
                </a:cubicBezTo>
                <a:cubicBezTo>
                  <a:pt x="68350" y="38797"/>
                  <a:pt x="56959" y="27735"/>
                  <a:pt x="37641" y="27735"/>
                </a:cubicBezTo>
                <a:lnTo>
                  <a:pt x="13209" y="27735"/>
                </a:lnTo>
                <a:lnTo>
                  <a:pt x="13209" y="0"/>
                </a:lnTo>
                <a:lnTo>
                  <a:pt x="0" y="0"/>
                </a:lnTo>
                <a:lnTo>
                  <a:pt x="0" y="79247"/>
                </a:lnTo>
                <a:moveTo>
                  <a:pt x="13209" y="39622"/>
                </a:moveTo>
                <a:lnTo>
                  <a:pt x="35989" y="39622"/>
                </a:lnTo>
                <a:cubicBezTo>
                  <a:pt x="47548" y="39622"/>
                  <a:pt x="54975" y="44082"/>
                  <a:pt x="54975" y="53492"/>
                </a:cubicBezTo>
                <a:cubicBezTo>
                  <a:pt x="54975" y="62903"/>
                  <a:pt x="47548" y="67361"/>
                  <a:pt x="35989" y="67361"/>
                </a:cubicBezTo>
                <a:lnTo>
                  <a:pt x="13209" y="67361"/>
                </a:lnTo>
                <a:moveTo>
                  <a:pt x="96912" y="79247"/>
                </a:moveTo>
                <a:lnTo>
                  <a:pt x="96912" y="0"/>
                </a:lnTo>
                <a:lnTo>
                  <a:pt x="83704" y="0"/>
                </a:lnTo>
                <a:lnTo>
                  <a:pt x="83704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Freeform: Shape 74"/>
          <p:cNvSpPr/>
          <p:nvPr/>
        </p:nvSpPr>
        <p:spPr>
          <a:xfrm>
            <a:off x="2616059" y="5364355"/>
            <a:ext cx="86511" cy="79247"/>
          </a:xfrm>
          <a:custGeom>
            <a:avLst/>
            <a:gdLst/>
            <a:ahLst/>
            <a:cxnLst/>
            <a:rect l="l" t="t" r="r" b="b"/>
            <a:pathLst>
              <a:path w="86511" h="79247">
                <a:moveTo>
                  <a:pt x="12546" y="79247"/>
                </a:moveTo>
                <a:lnTo>
                  <a:pt x="12546" y="19480"/>
                </a:lnTo>
                <a:lnTo>
                  <a:pt x="38300" y="58609"/>
                </a:lnTo>
                <a:lnTo>
                  <a:pt x="48207" y="58609"/>
                </a:lnTo>
                <a:lnTo>
                  <a:pt x="73962" y="19480"/>
                </a:lnTo>
                <a:lnTo>
                  <a:pt x="73962" y="79247"/>
                </a:lnTo>
                <a:lnTo>
                  <a:pt x="86511" y="79247"/>
                </a:lnTo>
                <a:lnTo>
                  <a:pt x="86511" y="0"/>
                </a:lnTo>
                <a:lnTo>
                  <a:pt x="72147" y="0"/>
                </a:lnTo>
                <a:lnTo>
                  <a:pt x="43253" y="43916"/>
                </a:lnTo>
                <a:lnTo>
                  <a:pt x="14363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: Shape 75"/>
          <p:cNvSpPr/>
          <p:nvPr/>
        </p:nvSpPr>
        <p:spPr>
          <a:xfrm>
            <a:off x="2745309" y="5364355"/>
            <a:ext cx="72971" cy="79247"/>
          </a:xfrm>
          <a:custGeom>
            <a:avLst/>
            <a:gdLst/>
            <a:ahLst/>
            <a:cxnLst/>
            <a:rect l="l" t="t" r="r" b="b"/>
            <a:pathLst>
              <a:path w="72971" h="79247">
                <a:moveTo>
                  <a:pt x="11225" y="79247"/>
                </a:moveTo>
                <a:lnTo>
                  <a:pt x="59763" y="21297"/>
                </a:lnTo>
                <a:lnTo>
                  <a:pt x="59763" y="79247"/>
                </a:lnTo>
                <a:lnTo>
                  <a:pt x="72971" y="79247"/>
                </a:lnTo>
                <a:lnTo>
                  <a:pt x="72971" y="0"/>
                </a:lnTo>
                <a:lnTo>
                  <a:pt x="61747" y="0"/>
                </a:lnTo>
                <a:lnTo>
                  <a:pt x="13207" y="57950"/>
                </a:lnTo>
                <a:lnTo>
                  <a:pt x="13207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: Shape 76"/>
          <p:cNvSpPr/>
          <p:nvPr/>
        </p:nvSpPr>
        <p:spPr>
          <a:xfrm>
            <a:off x="2947345" y="5364355"/>
            <a:ext cx="81558" cy="100710"/>
          </a:xfrm>
          <a:custGeom>
            <a:avLst/>
            <a:gdLst/>
            <a:ahLst/>
            <a:cxnLst/>
            <a:rect l="l" t="t" r="r" b="b"/>
            <a:pathLst>
              <a:path w="81558" h="100710">
                <a:moveTo>
                  <a:pt x="81558" y="100710"/>
                </a:moveTo>
                <a:lnTo>
                  <a:pt x="81558" y="67029"/>
                </a:lnTo>
                <a:lnTo>
                  <a:pt x="69837" y="67029"/>
                </a:lnTo>
                <a:lnTo>
                  <a:pt x="69837" y="0"/>
                </a:lnTo>
                <a:lnTo>
                  <a:pt x="56627" y="0"/>
                </a:lnTo>
                <a:lnTo>
                  <a:pt x="56627" y="67029"/>
                </a:lnTo>
                <a:lnTo>
                  <a:pt x="13209" y="67029"/>
                </a:lnTo>
                <a:lnTo>
                  <a:pt x="13209" y="0"/>
                </a:lnTo>
                <a:lnTo>
                  <a:pt x="0" y="0"/>
                </a:lnTo>
                <a:lnTo>
                  <a:pt x="0" y="79247"/>
                </a:lnTo>
                <a:lnTo>
                  <a:pt x="68681" y="79247"/>
                </a:lnTo>
                <a:lnTo>
                  <a:pt x="68681" y="10071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: Shape 77"/>
          <p:cNvSpPr/>
          <p:nvPr/>
        </p:nvSpPr>
        <p:spPr>
          <a:xfrm>
            <a:off x="3064870" y="5364355"/>
            <a:ext cx="70330" cy="79248"/>
          </a:xfrm>
          <a:custGeom>
            <a:avLst/>
            <a:gdLst/>
            <a:ahLst/>
            <a:cxnLst/>
            <a:rect l="l" t="t" r="r" b="b"/>
            <a:pathLst>
              <a:path w="70330" h="79248">
                <a:moveTo>
                  <a:pt x="44740" y="79248"/>
                </a:moveTo>
                <a:cubicBezTo>
                  <a:pt x="61912" y="79248"/>
                  <a:pt x="70330" y="70334"/>
                  <a:pt x="70330" y="57287"/>
                </a:cubicBezTo>
                <a:cubicBezTo>
                  <a:pt x="70330" y="47384"/>
                  <a:pt x="63727" y="41109"/>
                  <a:pt x="57287" y="38963"/>
                </a:cubicBezTo>
                <a:cubicBezTo>
                  <a:pt x="63230" y="36321"/>
                  <a:pt x="67856" y="29718"/>
                  <a:pt x="67856" y="21464"/>
                </a:cubicBezTo>
                <a:cubicBezTo>
                  <a:pt x="67856" y="7427"/>
                  <a:pt x="57287" y="0"/>
                  <a:pt x="43420" y="0"/>
                </a:cubicBezTo>
                <a:lnTo>
                  <a:pt x="0" y="0"/>
                </a:lnTo>
                <a:lnTo>
                  <a:pt x="0" y="79248"/>
                </a:lnTo>
                <a:moveTo>
                  <a:pt x="13207" y="44907"/>
                </a:moveTo>
                <a:lnTo>
                  <a:pt x="43420" y="44907"/>
                </a:lnTo>
                <a:cubicBezTo>
                  <a:pt x="50025" y="44907"/>
                  <a:pt x="57124" y="47052"/>
                  <a:pt x="57124" y="56463"/>
                </a:cubicBezTo>
                <a:cubicBezTo>
                  <a:pt x="57124" y="65215"/>
                  <a:pt x="51180" y="67691"/>
                  <a:pt x="42926" y="67691"/>
                </a:cubicBezTo>
                <a:lnTo>
                  <a:pt x="13207" y="67691"/>
                </a:lnTo>
                <a:moveTo>
                  <a:pt x="13207" y="11557"/>
                </a:moveTo>
                <a:lnTo>
                  <a:pt x="42098" y="11557"/>
                </a:lnTo>
                <a:cubicBezTo>
                  <a:pt x="47713" y="11557"/>
                  <a:pt x="54482" y="13868"/>
                  <a:pt x="54482" y="22785"/>
                </a:cubicBezTo>
                <a:cubicBezTo>
                  <a:pt x="54482" y="30874"/>
                  <a:pt x="49032" y="33516"/>
                  <a:pt x="42098" y="33516"/>
                </a:cubicBezTo>
                <a:lnTo>
                  <a:pt x="13207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: Shape 78"/>
          <p:cNvSpPr/>
          <p:nvPr/>
        </p:nvSpPr>
        <p:spPr>
          <a:xfrm>
            <a:off x="3168198" y="5362373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0" y="81230"/>
                  <a:pt x="71986" y="77432"/>
                </a:cubicBezTo>
                <a:lnTo>
                  <a:pt x="71986" y="64554"/>
                </a:lnTo>
                <a:cubicBezTo>
                  <a:pt x="65214" y="68352"/>
                  <a:pt x="55638" y="70995"/>
                  <a:pt x="45900" y="70995"/>
                </a:cubicBezTo>
                <a:cubicBezTo>
                  <a:pt x="29883" y="70995"/>
                  <a:pt x="14861" y="64057"/>
                  <a:pt x="13207" y="47382"/>
                </a:cubicBezTo>
                <a:lnTo>
                  <a:pt x="76277" y="47382"/>
                </a:lnTo>
                <a:cubicBezTo>
                  <a:pt x="81230" y="24930"/>
                  <a:pt x="70002" y="0"/>
                  <a:pt x="39460" y="0"/>
                </a:cubicBezTo>
                <a:cubicBezTo>
                  <a:pt x="20638" y="0"/>
                  <a:pt x="0" y="13869"/>
                  <a:pt x="0" y="41605"/>
                </a:cubicBezTo>
                <a:moveTo>
                  <a:pt x="64555" y="35826"/>
                </a:moveTo>
                <a:lnTo>
                  <a:pt x="13207" y="35826"/>
                </a:lnTo>
                <a:cubicBezTo>
                  <a:pt x="14198" y="20307"/>
                  <a:pt x="26748" y="12217"/>
                  <a:pt x="40284" y="12217"/>
                </a:cubicBezTo>
                <a:cubicBezTo>
                  <a:pt x="60426" y="12217"/>
                  <a:pt x="65711" y="27406"/>
                  <a:pt x="64555" y="3582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Freeform: Shape 79"/>
          <p:cNvSpPr/>
          <p:nvPr/>
        </p:nvSpPr>
        <p:spPr>
          <a:xfrm>
            <a:off x="3271032" y="5364355"/>
            <a:ext cx="71484" cy="79247"/>
          </a:xfrm>
          <a:custGeom>
            <a:avLst/>
            <a:gdLst/>
            <a:ahLst/>
            <a:cxnLst/>
            <a:rect l="l" t="t" r="r" b="b"/>
            <a:pathLst>
              <a:path w="71484" h="79247">
                <a:moveTo>
                  <a:pt x="42429" y="79247"/>
                </a:moveTo>
                <a:lnTo>
                  <a:pt x="42429" y="12214"/>
                </a:lnTo>
                <a:lnTo>
                  <a:pt x="71484" y="12214"/>
                </a:lnTo>
                <a:lnTo>
                  <a:pt x="71484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: Shape 80"/>
          <p:cNvSpPr/>
          <p:nvPr/>
        </p:nvSpPr>
        <p:spPr>
          <a:xfrm>
            <a:off x="3368416" y="5362373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0" y="0"/>
                  <a:pt x="36489" y="0"/>
                </a:cubicBezTo>
                <a:cubicBezTo>
                  <a:pt x="23446" y="0"/>
                  <a:pt x="12548" y="3138"/>
                  <a:pt x="6274" y="5284"/>
                </a:cubicBezTo>
                <a:lnTo>
                  <a:pt x="6274" y="18161"/>
                </a:lnTo>
                <a:cubicBezTo>
                  <a:pt x="13207" y="15191"/>
                  <a:pt x="22950" y="12217"/>
                  <a:pt x="35167" y="12217"/>
                </a:cubicBezTo>
                <a:cubicBezTo>
                  <a:pt x="49693" y="12217"/>
                  <a:pt x="57786" y="20141"/>
                  <a:pt x="57786" y="32028"/>
                </a:cubicBezTo>
                <a:lnTo>
                  <a:pt x="57786" y="34836"/>
                </a:lnTo>
                <a:cubicBezTo>
                  <a:pt x="51180" y="33350"/>
                  <a:pt x="42760" y="32359"/>
                  <a:pt x="35826" y="32359"/>
                </a:cubicBezTo>
                <a:cubicBezTo>
                  <a:pt x="18819" y="32359"/>
                  <a:pt x="0" y="38634"/>
                  <a:pt x="0" y="59108"/>
                </a:cubicBezTo>
                <a:cubicBezTo>
                  <a:pt x="0" y="75783"/>
                  <a:pt x="13870" y="83210"/>
                  <a:pt x="27902" y="83210"/>
                </a:cubicBezTo>
                <a:cubicBezTo>
                  <a:pt x="40780" y="83210"/>
                  <a:pt x="50849" y="79249"/>
                  <a:pt x="58776" y="72644"/>
                </a:cubicBezTo>
                <a:cubicBezTo>
                  <a:pt x="61088" y="79576"/>
                  <a:pt x="66865" y="82219"/>
                  <a:pt x="73306" y="82219"/>
                </a:cubicBezTo>
                <a:cubicBezTo>
                  <a:pt x="76607" y="82219"/>
                  <a:pt x="80074" y="81560"/>
                  <a:pt x="83210" y="80405"/>
                </a:cubicBezTo>
                <a:lnTo>
                  <a:pt x="83210" y="69673"/>
                </a:lnTo>
                <a:cubicBezTo>
                  <a:pt x="81230" y="70332"/>
                  <a:pt x="79083" y="70829"/>
                  <a:pt x="77100" y="70829"/>
                </a:cubicBezTo>
                <a:cubicBezTo>
                  <a:pt x="73634" y="70829"/>
                  <a:pt x="70995" y="69508"/>
                  <a:pt x="70995" y="64720"/>
                </a:cubicBezTo>
                <a:moveTo>
                  <a:pt x="13539" y="58445"/>
                </a:moveTo>
                <a:cubicBezTo>
                  <a:pt x="13539" y="46889"/>
                  <a:pt x="26085" y="43422"/>
                  <a:pt x="37644" y="43422"/>
                </a:cubicBezTo>
                <a:cubicBezTo>
                  <a:pt x="44081" y="43422"/>
                  <a:pt x="52170" y="44578"/>
                  <a:pt x="57786" y="45734"/>
                </a:cubicBezTo>
                <a:lnTo>
                  <a:pt x="57786" y="60264"/>
                </a:lnTo>
                <a:cubicBezTo>
                  <a:pt x="50849" y="67689"/>
                  <a:pt x="40780" y="71820"/>
                  <a:pt x="30707" y="71820"/>
                </a:cubicBezTo>
                <a:cubicBezTo>
                  <a:pt x="21959" y="71820"/>
                  <a:pt x="13539" y="67689"/>
                  <a:pt x="13539" y="5844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: Shape 81"/>
          <p:cNvSpPr/>
          <p:nvPr/>
        </p:nvSpPr>
        <p:spPr>
          <a:xfrm>
            <a:off x="3484130" y="5364355"/>
            <a:ext cx="86511" cy="79247"/>
          </a:xfrm>
          <a:custGeom>
            <a:avLst/>
            <a:gdLst/>
            <a:ahLst/>
            <a:cxnLst/>
            <a:rect l="l" t="t" r="r" b="b"/>
            <a:pathLst>
              <a:path w="86511" h="79247">
                <a:moveTo>
                  <a:pt x="12546" y="79247"/>
                </a:moveTo>
                <a:lnTo>
                  <a:pt x="12546" y="19480"/>
                </a:lnTo>
                <a:lnTo>
                  <a:pt x="38300" y="58609"/>
                </a:lnTo>
                <a:lnTo>
                  <a:pt x="48207" y="58609"/>
                </a:lnTo>
                <a:lnTo>
                  <a:pt x="73962" y="19480"/>
                </a:lnTo>
                <a:lnTo>
                  <a:pt x="73962" y="79247"/>
                </a:lnTo>
                <a:lnTo>
                  <a:pt x="86511" y="79247"/>
                </a:lnTo>
                <a:lnTo>
                  <a:pt x="86511" y="0"/>
                </a:lnTo>
                <a:lnTo>
                  <a:pt x="72147" y="0"/>
                </a:lnTo>
                <a:lnTo>
                  <a:pt x="43253" y="43916"/>
                </a:lnTo>
                <a:lnTo>
                  <a:pt x="14363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: Shape 82"/>
          <p:cNvSpPr/>
          <p:nvPr/>
        </p:nvSpPr>
        <p:spPr>
          <a:xfrm>
            <a:off x="3613381" y="5364355"/>
            <a:ext cx="72971" cy="79247"/>
          </a:xfrm>
          <a:custGeom>
            <a:avLst/>
            <a:gdLst/>
            <a:ahLst/>
            <a:cxnLst/>
            <a:rect l="l" t="t" r="r" b="b"/>
            <a:pathLst>
              <a:path w="72971" h="79247">
                <a:moveTo>
                  <a:pt x="11224" y="79247"/>
                </a:moveTo>
                <a:lnTo>
                  <a:pt x="59763" y="21297"/>
                </a:lnTo>
                <a:lnTo>
                  <a:pt x="59763" y="79247"/>
                </a:lnTo>
                <a:lnTo>
                  <a:pt x="72971" y="79247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50"/>
                </a:lnTo>
                <a:lnTo>
                  <a:pt x="13208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: Shape 83"/>
          <p:cNvSpPr/>
          <p:nvPr/>
        </p:nvSpPr>
        <p:spPr>
          <a:xfrm>
            <a:off x="3815416" y="5364355"/>
            <a:ext cx="72971" cy="79247"/>
          </a:xfrm>
          <a:custGeom>
            <a:avLst/>
            <a:gdLst/>
            <a:ahLst/>
            <a:cxnLst/>
            <a:rect l="l" t="t" r="r" b="b"/>
            <a:pathLst>
              <a:path w="72971" h="79247">
                <a:moveTo>
                  <a:pt x="11225" y="79247"/>
                </a:moveTo>
                <a:lnTo>
                  <a:pt x="59763" y="21297"/>
                </a:lnTo>
                <a:lnTo>
                  <a:pt x="59763" y="79247"/>
                </a:lnTo>
                <a:lnTo>
                  <a:pt x="72971" y="79247"/>
                </a:lnTo>
                <a:lnTo>
                  <a:pt x="72971" y="0"/>
                </a:lnTo>
                <a:lnTo>
                  <a:pt x="61747" y="0"/>
                </a:lnTo>
                <a:lnTo>
                  <a:pt x="13209" y="57950"/>
                </a:lnTo>
                <a:lnTo>
                  <a:pt x="13209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Freeform: Shape 84"/>
          <p:cNvSpPr/>
          <p:nvPr/>
        </p:nvSpPr>
        <p:spPr>
          <a:xfrm>
            <a:off x="4012002" y="5362373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5"/>
                </a:moveTo>
                <a:cubicBezTo>
                  <a:pt x="0" y="70167"/>
                  <a:pt x="21628" y="83210"/>
                  <a:pt x="42433" y="83210"/>
                </a:cubicBezTo>
                <a:cubicBezTo>
                  <a:pt x="52336" y="83210"/>
                  <a:pt x="60756" y="81395"/>
                  <a:pt x="68187" y="77763"/>
                </a:cubicBezTo>
                <a:lnTo>
                  <a:pt x="68187" y="64554"/>
                </a:lnTo>
                <a:cubicBezTo>
                  <a:pt x="61581" y="68517"/>
                  <a:pt x="52833" y="70995"/>
                  <a:pt x="44246" y="70995"/>
                </a:cubicBezTo>
                <a:cubicBezTo>
                  <a:pt x="28727" y="70995"/>
                  <a:pt x="13208" y="61912"/>
                  <a:pt x="13208" y="41605"/>
                </a:cubicBezTo>
                <a:cubicBezTo>
                  <a:pt x="13208" y="20803"/>
                  <a:pt x="29223" y="12217"/>
                  <a:pt x="44578" y="12217"/>
                </a:cubicBezTo>
                <a:cubicBezTo>
                  <a:pt x="52998" y="12217"/>
                  <a:pt x="61419" y="14695"/>
                  <a:pt x="67363" y="19316"/>
                </a:cubicBezTo>
                <a:lnTo>
                  <a:pt x="67363" y="6440"/>
                </a:lnTo>
                <a:cubicBezTo>
                  <a:pt x="60591" y="1982"/>
                  <a:pt x="51842" y="0"/>
                  <a:pt x="42926" y="0"/>
                </a:cubicBezTo>
                <a:cubicBezTo>
                  <a:pt x="22290" y="0"/>
                  <a:pt x="0" y="13043"/>
                  <a:pt x="0" y="419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: Shape 85"/>
          <p:cNvSpPr/>
          <p:nvPr/>
        </p:nvSpPr>
        <p:spPr>
          <a:xfrm>
            <a:off x="4108399" y="5364355"/>
            <a:ext cx="71485" cy="79247"/>
          </a:xfrm>
          <a:custGeom>
            <a:avLst/>
            <a:gdLst/>
            <a:ahLst/>
            <a:cxnLst/>
            <a:rect l="l" t="t" r="r" b="b"/>
            <a:pathLst>
              <a:path w="71485" h="79247">
                <a:moveTo>
                  <a:pt x="42429" y="79247"/>
                </a:moveTo>
                <a:lnTo>
                  <a:pt x="42429" y="12214"/>
                </a:lnTo>
                <a:lnTo>
                  <a:pt x="71485" y="12214"/>
                </a:lnTo>
                <a:lnTo>
                  <a:pt x="71485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Freeform: Shape 86"/>
          <p:cNvSpPr/>
          <p:nvPr/>
        </p:nvSpPr>
        <p:spPr>
          <a:xfrm>
            <a:off x="4213214" y="5364355"/>
            <a:ext cx="72971" cy="79247"/>
          </a:xfrm>
          <a:custGeom>
            <a:avLst/>
            <a:gdLst/>
            <a:ahLst/>
            <a:cxnLst/>
            <a:rect l="l" t="t" r="r" b="b"/>
            <a:pathLst>
              <a:path w="72971" h="79247">
                <a:moveTo>
                  <a:pt x="11224" y="79247"/>
                </a:moveTo>
                <a:lnTo>
                  <a:pt x="59763" y="21297"/>
                </a:lnTo>
                <a:lnTo>
                  <a:pt x="59763" y="79247"/>
                </a:lnTo>
                <a:lnTo>
                  <a:pt x="72971" y="79247"/>
                </a:lnTo>
                <a:lnTo>
                  <a:pt x="72971" y="0"/>
                </a:lnTo>
                <a:lnTo>
                  <a:pt x="61747" y="0"/>
                </a:lnTo>
                <a:lnTo>
                  <a:pt x="13207" y="57950"/>
                </a:lnTo>
                <a:lnTo>
                  <a:pt x="13207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: Shape 87"/>
          <p:cNvSpPr/>
          <p:nvPr/>
        </p:nvSpPr>
        <p:spPr>
          <a:xfrm>
            <a:off x="4318685" y="5364355"/>
            <a:ext cx="83707" cy="80568"/>
          </a:xfrm>
          <a:custGeom>
            <a:avLst/>
            <a:gdLst/>
            <a:ahLst/>
            <a:cxnLst/>
            <a:rect l="l" t="t" r="r" b="b"/>
            <a:pathLst>
              <a:path w="83707" h="80568">
                <a:moveTo>
                  <a:pt x="38304" y="12214"/>
                </a:moveTo>
                <a:lnTo>
                  <a:pt x="70499" y="12214"/>
                </a:lnTo>
                <a:lnTo>
                  <a:pt x="70499" y="79247"/>
                </a:lnTo>
                <a:lnTo>
                  <a:pt x="83707" y="79247"/>
                </a:lnTo>
                <a:lnTo>
                  <a:pt x="83707" y="0"/>
                </a:lnTo>
                <a:lnTo>
                  <a:pt x="25426" y="0"/>
                </a:lnTo>
                <a:cubicBezTo>
                  <a:pt x="23940" y="42595"/>
                  <a:pt x="19318" y="69340"/>
                  <a:pt x="5284" y="69340"/>
                </a:cubicBezTo>
                <a:cubicBezTo>
                  <a:pt x="3632" y="69340"/>
                  <a:pt x="1818" y="69013"/>
                  <a:pt x="0" y="68350"/>
                </a:cubicBezTo>
                <a:lnTo>
                  <a:pt x="0" y="78750"/>
                </a:lnTo>
                <a:cubicBezTo>
                  <a:pt x="3467" y="80072"/>
                  <a:pt x="6606" y="80568"/>
                  <a:pt x="9576" y="80568"/>
                </a:cubicBezTo>
                <a:cubicBezTo>
                  <a:pt x="30049" y="80568"/>
                  <a:pt x="35661" y="52830"/>
                  <a:pt x="38304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Freeform: Shape 88"/>
          <p:cNvSpPr/>
          <p:nvPr/>
        </p:nvSpPr>
        <p:spPr>
          <a:xfrm>
            <a:off x="4437536" y="5364355"/>
            <a:ext cx="72644" cy="79247"/>
          </a:xfrm>
          <a:custGeom>
            <a:avLst/>
            <a:gdLst/>
            <a:ahLst/>
            <a:cxnLst/>
            <a:rect l="l" t="t" r="r" b="b"/>
            <a:pathLst>
              <a:path w="72644" h="79247">
                <a:moveTo>
                  <a:pt x="15519" y="79247"/>
                </a:moveTo>
                <a:lnTo>
                  <a:pt x="37148" y="51510"/>
                </a:lnTo>
                <a:lnTo>
                  <a:pt x="59435" y="51510"/>
                </a:lnTo>
                <a:lnTo>
                  <a:pt x="59435" y="79247"/>
                </a:lnTo>
                <a:lnTo>
                  <a:pt x="72644" y="79247"/>
                </a:lnTo>
                <a:lnTo>
                  <a:pt x="72644" y="0"/>
                </a:lnTo>
                <a:lnTo>
                  <a:pt x="33681" y="0"/>
                </a:lnTo>
                <a:cubicBezTo>
                  <a:pt x="14363" y="0"/>
                  <a:pt x="3963" y="11887"/>
                  <a:pt x="3963" y="25755"/>
                </a:cubicBezTo>
                <a:cubicBezTo>
                  <a:pt x="3963" y="36817"/>
                  <a:pt x="10566" y="46559"/>
                  <a:pt x="22950" y="50188"/>
                </a:cubicBezTo>
                <a:lnTo>
                  <a:pt x="0" y="79247"/>
                </a:lnTo>
                <a:moveTo>
                  <a:pt x="17171" y="25755"/>
                </a:moveTo>
                <a:cubicBezTo>
                  <a:pt x="17171" y="17004"/>
                  <a:pt x="23774" y="11887"/>
                  <a:pt x="34837" y="11887"/>
                </a:cubicBezTo>
                <a:lnTo>
                  <a:pt x="59435" y="11887"/>
                </a:lnTo>
                <a:lnTo>
                  <a:pt x="59435" y="39622"/>
                </a:lnTo>
                <a:lnTo>
                  <a:pt x="34837" y="39622"/>
                </a:lnTo>
                <a:cubicBezTo>
                  <a:pt x="23774" y="39622"/>
                  <a:pt x="17171" y="34507"/>
                  <a:pt x="17171" y="2575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: Shape 89"/>
          <p:cNvSpPr/>
          <p:nvPr/>
        </p:nvSpPr>
        <p:spPr>
          <a:xfrm>
            <a:off x="4552919" y="5364355"/>
            <a:ext cx="86512" cy="79247"/>
          </a:xfrm>
          <a:custGeom>
            <a:avLst/>
            <a:gdLst/>
            <a:ahLst/>
            <a:cxnLst/>
            <a:rect l="l" t="t" r="r" b="b"/>
            <a:pathLst>
              <a:path w="86512" h="79247">
                <a:moveTo>
                  <a:pt x="12546" y="79247"/>
                </a:moveTo>
                <a:lnTo>
                  <a:pt x="12546" y="19480"/>
                </a:lnTo>
                <a:lnTo>
                  <a:pt x="38300" y="58609"/>
                </a:lnTo>
                <a:lnTo>
                  <a:pt x="48207" y="58609"/>
                </a:lnTo>
                <a:lnTo>
                  <a:pt x="73962" y="19480"/>
                </a:lnTo>
                <a:lnTo>
                  <a:pt x="73962" y="79247"/>
                </a:lnTo>
                <a:lnTo>
                  <a:pt x="86512" y="79247"/>
                </a:lnTo>
                <a:lnTo>
                  <a:pt x="86512" y="0"/>
                </a:lnTo>
                <a:lnTo>
                  <a:pt x="72148" y="0"/>
                </a:lnTo>
                <a:lnTo>
                  <a:pt x="43255" y="43916"/>
                </a:lnTo>
                <a:lnTo>
                  <a:pt x="14365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: Shape 90"/>
          <p:cNvSpPr/>
          <p:nvPr/>
        </p:nvSpPr>
        <p:spPr>
          <a:xfrm>
            <a:off x="4682171" y="5364355"/>
            <a:ext cx="72971" cy="79247"/>
          </a:xfrm>
          <a:custGeom>
            <a:avLst/>
            <a:gdLst/>
            <a:ahLst/>
            <a:cxnLst/>
            <a:rect l="l" t="t" r="r" b="b"/>
            <a:pathLst>
              <a:path w="72971" h="79247">
                <a:moveTo>
                  <a:pt x="11224" y="79247"/>
                </a:moveTo>
                <a:lnTo>
                  <a:pt x="59763" y="21297"/>
                </a:lnTo>
                <a:lnTo>
                  <a:pt x="59763" y="79247"/>
                </a:lnTo>
                <a:lnTo>
                  <a:pt x="72971" y="79247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50"/>
                </a:lnTo>
                <a:lnTo>
                  <a:pt x="13208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Freeform: Shape 91"/>
          <p:cNvSpPr/>
          <p:nvPr/>
        </p:nvSpPr>
        <p:spPr>
          <a:xfrm>
            <a:off x="4794742" y="5428414"/>
            <a:ext cx="17338" cy="16674"/>
          </a:xfrm>
          <a:custGeom>
            <a:avLst/>
            <a:gdLst/>
            <a:ahLst/>
            <a:cxnLst/>
            <a:rect l="l" t="t" r="r" b="b"/>
            <a:pathLst>
              <a:path w="17338" h="16674">
                <a:moveTo>
                  <a:pt x="17338" y="8254"/>
                </a:moveTo>
                <a:cubicBezTo>
                  <a:pt x="17338" y="2804"/>
                  <a:pt x="13374" y="0"/>
                  <a:pt x="8751" y="0"/>
                </a:cubicBezTo>
                <a:cubicBezTo>
                  <a:pt x="4128" y="0"/>
                  <a:pt x="0" y="2804"/>
                  <a:pt x="0" y="8254"/>
                </a:cubicBezTo>
                <a:cubicBezTo>
                  <a:pt x="0" y="13867"/>
                  <a:pt x="4128" y="16674"/>
                  <a:pt x="8751" y="16674"/>
                </a:cubicBezTo>
                <a:cubicBezTo>
                  <a:pt x="13374" y="16674"/>
                  <a:pt x="17338" y="13867"/>
                  <a:pt x="17338" y="82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: Shape 92"/>
          <p:cNvSpPr/>
          <p:nvPr/>
        </p:nvSpPr>
        <p:spPr>
          <a:xfrm>
            <a:off x="4940974" y="5328032"/>
            <a:ext cx="108964" cy="142811"/>
          </a:xfrm>
          <a:custGeom>
            <a:avLst/>
            <a:gdLst/>
            <a:ahLst/>
            <a:cxnLst/>
            <a:rect l="l" t="t" r="r" b="b"/>
            <a:pathLst>
              <a:path w="108964" h="142811">
                <a:moveTo>
                  <a:pt x="108964" y="142811"/>
                </a:moveTo>
                <a:lnTo>
                  <a:pt x="108964" y="102361"/>
                </a:lnTo>
                <a:lnTo>
                  <a:pt x="94604" y="102361"/>
                </a:lnTo>
                <a:lnTo>
                  <a:pt x="94604" y="0"/>
                </a:lnTo>
                <a:lnTo>
                  <a:pt x="80733" y="0"/>
                </a:lnTo>
                <a:lnTo>
                  <a:pt x="80733" y="102361"/>
                </a:lnTo>
                <a:lnTo>
                  <a:pt x="13870" y="102361"/>
                </a:lnTo>
                <a:lnTo>
                  <a:pt x="13870" y="0"/>
                </a:lnTo>
                <a:lnTo>
                  <a:pt x="0" y="0"/>
                </a:lnTo>
                <a:lnTo>
                  <a:pt x="0" y="115571"/>
                </a:lnTo>
                <a:lnTo>
                  <a:pt x="95921" y="115571"/>
                </a:lnTo>
                <a:lnTo>
                  <a:pt x="95760" y="142811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: Shape 93"/>
          <p:cNvSpPr/>
          <p:nvPr/>
        </p:nvSpPr>
        <p:spPr>
          <a:xfrm>
            <a:off x="5084589" y="5364355"/>
            <a:ext cx="70329" cy="79248"/>
          </a:xfrm>
          <a:custGeom>
            <a:avLst/>
            <a:gdLst/>
            <a:ahLst/>
            <a:cxnLst/>
            <a:rect l="l" t="t" r="r" b="b"/>
            <a:pathLst>
              <a:path w="70329" h="79248">
                <a:moveTo>
                  <a:pt x="44741" y="79248"/>
                </a:moveTo>
                <a:cubicBezTo>
                  <a:pt x="61912" y="79248"/>
                  <a:pt x="70329" y="70334"/>
                  <a:pt x="70329" y="57287"/>
                </a:cubicBezTo>
                <a:cubicBezTo>
                  <a:pt x="70329" y="47384"/>
                  <a:pt x="63727" y="41109"/>
                  <a:pt x="57287" y="38963"/>
                </a:cubicBezTo>
                <a:cubicBezTo>
                  <a:pt x="63231" y="36321"/>
                  <a:pt x="67856" y="29718"/>
                  <a:pt x="67856" y="21464"/>
                </a:cubicBezTo>
                <a:cubicBezTo>
                  <a:pt x="67856" y="7427"/>
                  <a:pt x="57287" y="0"/>
                  <a:pt x="43420" y="0"/>
                </a:cubicBezTo>
                <a:lnTo>
                  <a:pt x="0" y="0"/>
                </a:lnTo>
                <a:lnTo>
                  <a:pt x="0" y="79248"/>
                </a:lnTo>
                <a:moveTo>
                  <a:pt x="13208" y="44907"/>
                </a:moveTo>
                <a:lnTo>
                  <a:pt x="43420" y="44907"/>
                </a:lnTo>
                <a:cubicBezTo>
                  <a:pt x="50025" y="44907"/>
                  <a:pt x="57124" y="47052"/>
                  <a:pt x="57124" y="56463"/>
                </a:cubicBezTo>
                <a:cubicBezTo>
                  <a:pt x="57124" y="65215"/>
                  <a:pt x="51180" y="67691"/>
                  <a:pt x="42926" y="67691"/>
                </a:cubicBezTo>
                <a:lnTo>
                  <a:pt x="13208" y="67691"/>
                </a:lnTo>
                <a:moveTo>
                  <a:pt x="13208" y="11557"/>
                </a:moveTo>
                <a:lnTo>
                  <a:pt x="42098" y="11557"/>
                </a:lnTo>
                <a:cubicBezTo>
                  <a:pt x="47714" y="11557"/>
                  <a:pt x="54481" y="13868"/>
                  <a:pt x="54481" y="22785"/>
                </a:cubicBezTo>
                <a:cubicBezTo>
                  <a:pt x="54481" y="30874"/>
                  <a:pt x="49032" y="33516"/>
                  <a:pt x="42098" y="33516"/>
                </a:cubicBezTo>
                <a:lnTo>
                  <a:pt x="13208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Freeform: Shape 94"/>
          <p:cNvSpPr/>
          <p:nvPr/>
        </p:nvSpPr>
        <p:spPr>
          <a:xfrm>
            <a:off x="5187917" y="5362373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2" y="83210"/>
                  <a:pt x="43916" y="83210"/>
                </a:cubicBezTo>
                <a:cubicBezTo>
                  <a:pt x="54320" y="83210"/>
                  <a:pt x="64720" y="81230"/>
                  <a:pt x="71984" y="77432"/>
                </a:cubicBezTo>
                <a:lnTo>
                  <a:pt x="71984" y="64554"/>
                </a:lnTo>
                <a:cubicBezTo>
                  <a:pt x="65213" y="68352"/>
                  <a:pt x="55637" y="70995"/>
                  <a:pt x="45900" y="70995"/>
                </a:cubicBezTo>
                <a:cubicBezTo>
                  <a:pt x="29883" y="70995"/>
                  <a:pt x="14860" y="64057"/>
                  <a:pt x="13208" y="47382"/>
                </a:cubicBezTo>
                <a:lnTo>
                  <a:pt x="76275" y="47382"/>
                </a:lnTo>
                <a:cubicBezTo>
                  <a:pt x="81230" y="24930"/>
                  <a:pt x="70002" y="0"/>
                  <a:pt x="39458" y="0"/>
                </a:cubicBezTo>
                <a:cubicBezTo>
                  <a:pt x="20638" y="0"/>
                  <a:pt x="0" y="13869"/>
                  <a:pt x="0" y="41605"/>
                </a:cubicBezTo>
                <a:moveTo>
                  <a:pt x="64555" y="35826"/>
                </a:moveTo>
                <a:lnTo>
                  <a:pt x="13208" y="35826"/>
                </a:lnTo>
                <a:cubicBezTo>
                  <a:pt x="14198" y="20307"/>
                  <a:pt x="26747" y="12217"/>
                  <a:pt x="40284" y="12217"/>
                </a:cubicBezTo>
                <a:cubicBezTo>
                  <a:pt x="60425" y="12217"/>
                  <a:pt x="65711" y="27406"/>
                  <a:pt x="64555" y="3582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Freeform: Shape 95"/>
          <p:cNvSpPr/>
          <p:nvPr/>
        </p:nvSpPr>
        <p:spPr>
          <a:xfrm>
            <a:off x="5290751" y="5364355"/>
            <a:ext cx="71484" cy="79247"/>
          </a:xfrm>
          <a:custGeom>
            <a:avLst/>
            <a:gdLst/>
            <a:ahLst/>
            <a:cxnLst/>
            <a:rect l="l" t="t" r="r" b="b"/>
            <a:pathLst>
              <a:path w="71484" h="79247">
                <a:moveTo>
                  <a:pt x="42429" y="79247"/>
                </a:moveTo>
                <a:lnTo>
                  <a:pt x="42429" y="12214"/>
                </a:lnTo>
                <a:lnTo>
                  <a:pt x="71484" y="12214"/>
                </a:lnTo>
                <a:lnTo>
                  <a:pt x="71484" y="0"/>
                </a:lnTo>
                <a:lnTo>
                  <a:pt x="0" y="0"/>
                </a:lnTo>
                <a:lnTo>
                  <a:pt x="0" y="12214"/>
                </a:lnTo>
                <a:lnTo>
                  <a:pt x="29219" y="12214"/>
                </a:lnTo>
                <a:lnTo>
                  <a:pt x="29219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: Shape 96"/>
          <p:cNvSpPr/>
          <p:nvPr/>
        </p:nvSpPr>
        <p:spPr>
          <a:xfrm>
            <a:off x="780055" y="5562475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8" y="79246"/>
                </a:moveTo>
                <a:lnTo>
                  <a:pt x="13208" y="12213"/>
                </a:lnTo>
                <a:lnTo>
                  <a:pt x="59104" y="12213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7"/>
          <p:cNvSpPr/>
          <p:nvPr/>
        </p:nvSpPr>
        <p:spPr>
          <a:xfrm>
            <a:off x="876805" y="5560492"/>
            <a:ext cx="83538" cy="117549"/>
          </a:xfrm>
          <a:custGeom>
            <a:avLst/>
            <a:gdLst/>
            <a:ahLst/>
            <a:cxnLst/>
            <a:rect l="l" t="t" r="r" b="b"/>
            <a:pathLst>
              <a:path w="83538" h="117549">
                <a:moveTo>
                  <a:pt x="11887" y="15191"/>
                </a:moveTo>
                <a:lnTo>
                  <a:pt x="11887" y="1983"/>
                </a:lnTo>
                <a:lnTo>
                  <a:pt x="0" y="1983"/>
                </a:lnTo>
                <a:lnTo>
                  <a:pt x="0" y="117549"/>
                </a:lnTo>
                <a:lnTo>
                  <a:pt x="13208" y="117549"/>
                </a:lnTo>
                <a:lnTo>
                  <a:pt x="13208" y="69343"/>
                </a:lnTo>
                <a:cubicBezTo>
                  <a:pt x="18986" y="76110"/>
                  <a:pt x="28727" y="83210"/>
                  <a:pt x="43916" y="83210"/>
                </a:cubicBezTo>
                <a:cubicBezTo>
                  <a:pt x="66535" y="83210"/>
                  <a:pt x="83538" y="65379"/>
                  <a:pt x="83538" y="41605"/>
                </a:cubicBezTo>
                <a:cubicBezTo>
                  <a:pt x="83538" y="17830"/>
                  <a:pt x="66535" y="0"/>
                  <a:pt x="43916" y="0"/>
                </a:cubicBezTo>
                <a:cubicBezTo>
                  <a:pt x="28727" y="0"/>
                  <a:pt x="18986" y="7099"/>
                  <a:pt x="11887" y="15191"/>
                </a:cubicBezTo>
                <a:moveTo>
                  <a:pt x="70328" y="41605"/>
                </a:moveTo>
                <a:cubicBezTo>
                  <a:pt x="70328" y="59766"/>
                  <a:pt x="57783" y="70995"/>
                  <a:pt x="42429" y="70995"/>
                </a:cubicBezTo>
                <a:cubicBezTo>
                  <a:pt x="28230" y="70995"/>
                  <a:pt x="17664" y="61746"/>
                  <a:pt x="13208" y="51512"/>
                </a:cubicBezTo>
                <a:lnTo>
                  <a:pt x="13208" y="31701"/>
                </a:lnTo>
                <a:cubicBezTo>
                  <a:pt x="17664" y="21463"/>
                  <a:pt x="28230" y="12217"/>
                  <a:pt x="42429" y="12217"/>
                </a:cubicBezTo>
                <a:cubicBezTo>
                  <a:pt x="57783" y="12217"/>
                  <a:pt x="70328" y="23446"/>
                  <a:pt x="70328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Freeform: Shape 98"/>
          <p:cNvSpPr/>
          <p:nvPr/>
        </p:nvSpPr>
        <p:spPr>
          <a:xfrm>
            <a:off x="972727" y="5560492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6" y="0"/>
                  <a:pt x="12550" y="3138"/>
                  <a:pt x="6275" y="5284"/>
                </a:cubicBezTo>
                <a:lnTo>
                  <a:pt x="6275" y="18160"/>
                </a:lnTo>
                <a:cubicBezTo>
                  <a:pt x="13208" y="15191"/>
                  <a:pt x="22950" y="12217"/>
                  <a:pt x="35168" y="12217"/>
                </a:cubicBezTo>
                <a:cubicBezTo>
                  <a:pt x="49693" y="12217"/>
                  <a:pt x="57787" y="20141"/>
                  <a:pt x="57787" y="32027"/>
                </a:cubicBezTo>
                <a:lnTo>
                  <a:pt x="57787" y="34837"/>
                </a:lnTo>
                <a:cubicBezTo>
                  <a:pt x="51181" y="33350"/>
                  <a:pt x="42760" y="32359"/>
                  <a:pt x="35826" y="32359"/>
                </a:cubicBezTo>
                <a:cubicBezTo>
                  <a:pt x="18820" y="32359"/>
                  <a:pt x="0" y="38634"/>
                  <a:pt x="0" y="59108"/>
                </a:cubicBezTo>
                <a:cubicBezTo>
                  <a:pt x="0" y="75783"/>
                  <a:pt x="13870" y="83210"/>
                  <a:pt x="27903" y="83210"/>
                </a:cubicBezTo>
                <a:cubicBezTo>
                  <a:pt x="40781" y="83210"/>
                  <a:pt x="50849" y="79250"/>
                  <a:pt x="58776" y="72644"/>
                </a:cubicBezTo>
                <a:cubicBezTo>
                  <a:pt x="61088" y="79576"/>
                  <a:pt x="66866" y="82219"/>
                  <a:pt x="73306" y="82219"/>
                </a:cubicBezTo>
                <a:cubicBezTo>
                  <a:pt x="76607" y="82219"/>
                  <a:pt x="80074" y="81560"/>
                  <a:pt x="83210" y="80404"/>
                </a:cubicBezTo>
                <a:lnTo>
                  <a:pt x="83210" y="69673"/>
                </a:lnTo>
                <a:cubicBezTo>
                  <a:pt x="81230" y="70332"/>
                  <a:pt x="79084" y="70829"/>
                  <a:pt x="77101" y="70829"/>
                </a:cubicBezTo>
                <a:cubicBezTo>
                  <a:pt x="73634" y="70829"/>
                  <a:pt x="70995" y="69508"/>
                  <a:pt x="70995" y="64720"/>
                </a:cubicBezTo>
                <a:moveTo>
                  <a:pt x="13539" y="58445"/>
                </a:moveTo>
                <a:cubicBezTo>
                  <a:pt x="13539" y="46889"/>
                  <a:pt x="26085" y="43422"/>
                  <a:pt x="37645" y="43422"/>
                </a:cubicBezTo>
                <a:cubicBezTo>
                  <a:pt x="44081" y="43422"/>
                  <a:pt x="52171" y="44578"/>
                  <a:pt x="57787" y="45734"/>
                </a:cubicBezTo>
                <a:lnTo>
                  <a:pt x="57787" y="60264"/>
                </a:lnTo>
                <a:cubicBezTo>
                  <a:pt x="50849" y="67689"/>
                  <a:pt x="40781" y="71819"/>
                  <a:pt x="30707" y="71819"/>
                </a:cubicBezTo>
                <a:cubicBezTo>
                  <a:pt x="21959" y="71819"/>
                  <a:pt x="13539" y="67689"/>
                  <a:pt x="13539" y="5844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Freeform: Shape 99"/>
          <p:cNvSpPr/>
          <p:nvPr/>
        </p:nvSpPr>
        <p:spPr>
          <a:xfrm>
            <a:off x="1070140" y="5562475"/>
            <a:ext cx="73303" cy="79246"/>
          </a:xfrm>
          <a:custGeom>
            <a:avLst/>
            <a:gdLst/>
            <a:ahLst/>
            <a:cxnLst/>
            <a:rect l="l" t="t" r="r" b="b"/>
            <a:pathLst>
              <a:path w="73303" h="79246">
                <a:moveTo>
                  <a:pt x="13208" y="79246"/>
                </a:moveTo>
                <a:lnTo>
                  <a:pt x="13208" y="45237"/>
                </a:lnTo>
                <a:lnTo>
                  <a:pt x="28727" y="45237"/>
                </a:lnTo>
                <a:lnTo>
                  <a:pt x="57783" y="79246"/>
                </a:lnTo>
                <a:lnTo>
                  <a:pt x="73303" y="79246"/>
                </a:lnTo>
                <a:lnTo>
                  <a:pt x="39621" y="39455"/>
                </a:lnTo>
                <a:lnTo>
                  <a:pt x="69670" y="0"/>
                </a:lnTo>
                <a:lnTo>
                  <a:pt x="54316" y="0"/>
                </a:lnTo>
                <a:lnTo>
                  <a:pt x="29220" y="33018"/>
                </a:lnTo>
                <a:lnTo>
                  <a:pt x="13208" y="33018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Freeform: Shape 100"/>
          <p:cNvSpPr/>
          <p:nvPr/>
        </p:nvSpPr>
        <p:spPr>
          <a:xfrm>
            <a:off x="1147075" y="5562475"/>
            <a:ext cx="71484" cy="79246"/>
          </a:xfrm>
          <a:custGeom>
            <a:avLst/>
            <a:gdLst/>
            <a:ahLst/>
            <a:cxnLst/>
            <a:rect l="l" t="t" r="r" b="b"/>
            <a:pathLst>
              <a:path w="71484" h="79246">
                <a:moveTo>
                  <a:pt x="42429" y="79246"/>
                </a:moveTo>
                <a:lnTo>
                  <a:pt x="42429" y="12213"/>
                </a:lnTo>
                <a:lnTo>
                  <a:pt x="71484" y="12213"/>
                </a:lnTo>
                <a:lnTo>
                  <a:pt x="71484" y="0"/>
                </a:lnTo>
                <a:lnTo>
                  <a:pt x="0" y="0"/>
                </a:lnTo>
                <a:lnTo>
                  <a:pt x="0" y="12213"/>
                </a:lnTo>
                <a:lnTo>
                  <a:pt x="29221" y="12213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Freeform: Shape 101"/>
          <p:cNvSpPr/>
          <p:nvPr/>
        </p:nvSpPr>
        <p:spPr>
          <a:xfrm>
            <a:off x="1233586" y="5562475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5" y="79246"/>
                </a:moveTo>
                <a:lnTo>
                  <a:pt x="59763" y="21296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9" y="5794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Freeform: Shape 102"/>
          <p:cNvSpPr/>
          <p:nvPr/>
        </p:nvSpPr>
        <p:spPr>
          <a:xfrm>
            <a:off x="1325544" y="5562475"/>
            <a:ext cx="67363" cy="79246"/>
          </a:xfrm>
          <a:custGeom>
            <a:avLst/>
            <a:gdLst/>
            <a:ahLst/>
            <a:cxnLst/>
            <a:rect l="l" t="t" r="r" b="b"/>
            <a:pathLst>
              <a:path w="67363" h="79246">
                <a:moveTo>
                  <a:pt x="67363" y="79246"/>
                </a:moveTo>
                <a:lnTo>
                  <a:pt x="67363" y="0"/>
                </a:lnTo>
                <a:lnTo>
                  <a:pt x="54155" y="0"/>
                </a:lnTo>
                <a:lnTo>
                  <a:pt x="54155" y="40118"/>
                </a:lnTo>
                <a:cubicBezTo>
                  <a:pt x="48046" y="42594"/>
                  <a:pt x="42433" y="43585"/>
                  <a:pt x="34505" y="43585"/>
                </a:cubicBezTo>
                <a:cubicBezTo>
                  <a:pt x="21297" y="43585"/>
                  <a:pt x="13209" y="39786"/>
                  <a:pt x="13209" y="26412"/>
                </a:cubicBezTo>
                <a:lnTo>
                  <a:pt x="13209" y="0"/>
                </a:lnTo>
                <a:lnTo>
                  <a:pt x="0" y="0"/>
                </a:lnTo>
                <a:lnTo>
                  <a:pt x="0" y="27406"/>
                </a:lnTo>
                <a:cubicBezTo>
                  <a:pt x="0" y="46885"/>
                  <a:pt x="12385" y="55802"/>
                  <a:pt x="30546" y="55802"/>
                </a:cubicBezTo>
                <a:cubicBezTo>
                  <a:pt x="40449" y="55802"/>
                  <a:pt x="46891" y="54481"/>
                  <a:pt x="54155" y="51673"/>
                </a:cubicBezTo>
                <a:lnTo>
                  <a:pt x="54155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: Shape 103"/>
          <p:cNvSpPr/>
          <p:nvPr/>
        </p:nvSpPr>
        <p:spPr>
          <a:xfrm>
            <a:off x="1417341" y="5562475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8" y="79246"/>
                </a:moveTo>
                <a:lnTo>
                  <a:pt x="13208" y="45730"/>
                </a:lnTo>
                <a:lnTo>
                  <a:pt x="59104" y="45730"/>
                </a:lnTo>
                <a:lnTo>
                  <a:pt x="59104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4" y="0"/>
                </a:lnTo>
                <a:lnTo>
                  <a:pt x="59104" y="33515"/>
                </a:lnTo>
                <a:lnTo>
                  <a:pt x="13208" y="33515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: Shape 104"/>
          <p:cNvSpPr/>
          <p:nvPr/>
        </p:nvSpPr>
        <p:spPr>
          <a:xfrm>
            <a:off x="1508640" y="5560492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3"/>
                  <a:pt x="20805" y="83210"/>
                  <a:pt x="42268" y="83210"/>
                </a:cubicBezTo>
                <a:cubicBezTo>
                  <a:pt x="63897" y="83210"/>
                  <a:pt x="84532" y="68683"/>
                  <a:pt x="84532" y="41605"/>
                </a:cubicBezTo>
                <a:cubicBezTo>
                  <a:pt x="84532" y="14528"/>
                  <a:pt x="63897" y="0"/>
                  <a:pt x="42268" y="0"/>
                </a:cubicBezTo>
                <a:cubicBezTo>
                  <a:pt x="20805" y="0"/>
                  <a:pt x="0" y="14528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3"/>
                  <a:pt x="42268" y="70663"/>
                </a:cubicBezTo>
                <a:cubicBezTo>
                  <a:pt x="26085" y="70663"/>
                  <a:pt x="13209" y="59932"/>
                  <a:pt x="13209" y="41605"/>
                </a:cubicBezTo>
                <a:cubicBezTo>
                  <a:pt x="13209" y="23280"/>
                  <a:pt x="26085" y="12548"/>
                  <a:pt x="42268" y="12548"/>
                </a:cubicBezTo>
                <a:cubicBezTo>
                  <a:pt x="58446" y="12548"/>
                  <a:pt x="71323" y="23280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: Shape 105"/>
          <p:cNvSpPr/>
          <p:nvPr/>
        </p:nvSpPr>
        <p:spPr>
          <a:xfrm>
            <a:off x="1606708" y="5560492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5"/>
                </a:moveTo>
                <a:cubicBezTo>
                  <a:pt x="0" y="70167"/>
                  <a:pt x="21629" y="83210"/>
                  <a:pt x="42433" y="83210"/>
                </a:cubicBezTo>
                <a:cubicBezTo>
                  <a:pt x="52336" y="83210"/>
                  <a:pt x="60756" y="81395"/>
                  <a:pt x="68187" y="77763"/>
                </a:cubicBezTo>
                <a:lnTo>
                  <a:pt x="68187" y="64555"/>
                </a:lnTo>
                <a:cubicBezTo>
                  <a:pt x="61581" y="68517"/>
                  <a:pt x="52833" y="70995"/>
                  <a:pt x="44248" y="70995"/>
                </a:cubicBezTo>
                <a:cubicBezTo>
                  <a:pt x="28728" y="70995"/>
                  <a:pt x="13208" y="61912"/>
                  <a:pt x="13208" y="41605"/>
                </a:cubicBezTo>
                <a:cubicBezTo>
                  <a:pt x="13208" y="20803"/>
                  <a:pt x="29225" y="12217"/>
                  <a:pt x="44578" y="12217"/>
                </a:cubicBezTo>
                <a:cubicBezTo>
                  <a:pt x="52999" y="12217"/>
                  <a:pt x="61419" y="14694"/>
                  <a:pt x="67363" y="19316"/>
                </a:cubicBezTo>
                <a:lnTo>
                  <a:pt x="67363" y="6439"/>
                </a:lnTo>
                <a:cubicBezTo>
                  <a:pt x="60591" y="1983"/>
                  <a:pt x="51843" y="0"/>
                  <a:pt x="42926" y="0"/>
                </a:cubicBezTo>
                <a:cubicBezTo>
                  <a:pt x="22291" y="0"/>
                  <a:pt x="0" y="13043"/>
                  <a:pt x="0" y="419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: Shape 106"/>
          <p:cNvSpPr/>
          <p:nvPr/>
        </p:nvSpPr>
        <p:spPr>
          <a:xfrm>
            <a:off x="1684803" y="5562475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29" y="79246"/>
                </a:moveTo>
                <a:lnTo>
                  <a:pt x="42429" y="12213"/>
                </a:lnTo>
                <a:lnTo>
                  <a:pt x="71485" y="12213"/>
                </a:lnTo>
                <a:lnTo>
                  <a:pt x="71485" y="0"/>
                </a:lnTo>
                <a:lnTo>
                  <a:pt x="0" y="0"/>
                </a:lnTo>
                <a:lnTo>
                  <a:pt x="0" y="12213"/>
                </a:lnTo>
                <a:lnTo>
                  <a:pt x="29221" y="12213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: Shape 107"/>
          <p:cNvSpPr/>
          <p:nvPr/>
        </p:nvSpPr>
        <p:spPr>
          <a:xfrm>
            <a:off x="1771314" y="5562475"/>
            <a:ext cx="72972" cy="79246"/>
          </a:xfrm>
          <a:custGeom>
            <a:avLst/>
            <a:gdLst/>
            <a:ahLst/>
            <a:cxnLst/>
            <a:rect l="l" t="t" r="r" b="b"/>
            <a:pathLst>
              <a:path w="72972" h="79246">
                <a:moveTo>
                  <a:pt x="11225" y="79246"/>
                </a:moveTo>
                <a:lnTo>
                  <a:pt x="59763" y="21296"/>
                </a:lnTo>
                <a:lnTo>
                  <a:pt x="59763" y="79246"/>
                </a:lnTo>
                <a:lnTo>
                  <a:pt x="72972" y="79246"/>
                </a:lnTo>
                <a:lnTo>
                  <a:pt x="72972" y="0"/>
                </a:lnTo>
                <a:lnTo>
                  <a:pt x="61747" y="0"/>
                </a:lnTo>
                <a:lnTo>
                  <a:pt x="13209" y="5794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: Shape 108"/>
          <p:cNvSpPr/>
          <p:nvPr/>
        </p:nvSpPr>
        <p:spPr>
          <a:xfrm>
            <a:off x="1893387" y="5562475"/>
            <a:ext cx="72972" cy="79246"/>
          </a:xfrm>
          <a:custGeom>
            <a:avLst/>
            <a:gdLst/>
            <a:ahLst/>
            <a:cxnLst/>
            <a:rect l="l" t="t" r="r" b="b"/>
            <a:pathLst>
              <a:path w="72972" h="79246">
                <a:moveTo>
                  <a:pt x="11225" y="79246"/>
                </a:moveTo>
                <a:lnTo>
                  <a:pt x="59763" y="21296"/>
                </a:lnTo>
                <a:lnTo>
                  <a:pt x="59763" y="79246"/>
                </a:lnTo>
                <a:lnTo>
                  <a:pt x="72972" y="79246"/>
                </a:lnTo>
                <a:lnTo>
                  <a:pt x="72972" y="0"/>
                </a:lnTo>
                <a:lnTo>
                  <a:pt x="61747" y="0"/>
                </a:lnTo>
                <a:lnTo>
                  <a:pt x="13209" y="5794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: Shape 109"/>
          <p:cNvSpPr/>
          <p:nvPr/>
        </p:nvSpPr>
        <p:spPr>
          <a:xfrm>
            <a:off x="2009843" y="5526151"/>
            <a:ext cx="105995" cy="151890"/>
          </a:xfrm>
          <a:custGeom>
            <a:avLst/>
            <a:gdLst/>
            <a:ahLst/>
            <a:cxnLst/>
            <a:rect l="l" t="t" r="r" b="b"/>
            <a:pathLst>
              <a:path w="105995" h="151890">
                <a:moveTo>
                  <a:pt x="59602" y="151890"/>
                </a:moveTo>
                <a:lnTo>
                  <a:pt x="59602" y="117551"/>
                </a:lnTo>
                <a:cubicBezTo>
                  <a:pt x="85853" y="116892"/>
                  <a:pt x="105995" y="101041"/>
                  <a:pt x="105995" y="75946"/>
                </a:cubicBezTo>
                <a:cubicBezTo>
                  <a:pt x="105995" y="50849"/>
                  <a:pt x="85853" y="35002"/>
                  <a:pt x="59602" y="34340"/>
                </a:cubicBezTo>
                <a:lnTo>
                  <a:pt x="59602" y="0"/>
                </a:lnTo>
                <a:lnTo>
                  <a:pt x="46393" y="0"/>
                </a:lnTo>
                <a:lnTo>
                  <a:pt x="46393" y="34340"/>
                </a:lnTo>
                <a:cubicBezTo>
                  <a:pt x="20142" y="35002"/>
                  <a:pt x="0" y="50849"/>
                  <a:pt x="0" y="75946"/>
                </a:cubicBezTo>
                <a:cubicBezTo>
                  <a:pt x="0" y="101041"/>
                  <a:pt x="20142" y="116892"/>
                  <a:pt x="46393" y="117551"/>
                </a:cubicBezTo>
                <a:lnTo>
                  <a:pt x="46393" y="151890"/>
                </a:lnTo>
                <a:moveTo>
                  <a:pt x="13209" y="75946"/>
                </a:moveTo>
                <a:cubicBezTo>
                  <a:pt x="13209" y="57787"/>
                  <a:pt x="26417" y="46558"/>
                  <a:pt x="46393" y="45900"/>
                </a:cubicBezTo>
                <a:lnTo>
                  <a:pt x="46393" y="105994"/>
                </a:lnTo>
                <a:cubicBezTo>
                  <a:pt x="26417" y="105336"/>
                  <a:pt x="13209" y="94107"/>
                  <a:pt x="13209" y="75946"/>
                </a:cubicBezTo>
                <a:moveTo>
                  <a:pt x="59602" y="45900"/>
                </a:moveTo>
                <a:cubicBezTo>
                  <a:pt x="79578" y="46558"/>
                  <a:pt x="92786" y="57787"/>
                  <a:pt x="92786" y="75946"/>
                </a:cubicBezTo>
                <a:cubicBezTo>
                  <a:pt x="92786" y="94107"/>
                  <a:pt x="79578" y="105336"/>
                  <a:pt x="59602" y="10599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: Shape 110"/>
          <p:cNvSpPr/>
          <p:nvPr/>
        </p:nvSpPr>
        <p:spPr>
          <a:xfrm>
            <a:off x="2121288" y="5562475"/>
            <a:ext cx="84693" cy="117549"/>
          </a:xfrm>
          <a:custGeom>
            <a:avLst/>
            <a:gdLst/>
            <a:ahLst/>
            <a:cxnLst/>
            <a:rect l="l" t="t" r="r" b="b"/>
            <a:pathLst>
              <a:path w="84693" h="117549">
                <a:moveTo>
                  <a:pt x="43916" y="64223"/>
                </a:moveTo>
                <a:lnTo>
                  <a:pt x="14033" y="0"/>
                </a:lnTo>
                <a:lnTo>
                  <a:pt x="0" y="0"/>
                </a:lnTo>
                <a:lnTo>
                  <a:pt x="37642" y="79411"/>
                </a:lnTo>
                <a:lnTo>
                  <a:pt x="34668" y="86676"/>
                </a:lnTo>
                <a:cubicBezTo>
                  <a:pt x="29553" y="99554"/>
                  <a:pt x="23112" y="105990"/>
                  <a:pt x="14198" y="105990"/>
                </a:cubicBezTo>
                <a:cubicBezTo>
                  <a:pt x="11887" y="105990"/>
                  <a:pt x="9577" y="105662"/>
                  <a:pt x="7261" y="105000"/>
                </a:cubicBezTo>
                <a:lnTo>
                  <a:pt x="7261" y="116394"/>
                </a:lnTo>
                <a:cubicBezTo>
                  <a:pt x="10235" y="117218"/>
                  <a:pt x="13043" y="117549"/>
                  <a:pt x="15848" y="117549"/>
                </a:cubicBezTo>
                <a:cubicBezTo>
                  <a:pt x="27408" y="117549"/>
                  <a:pt x="37476" y="110285"/>
                  <a:pt x="45731" y="91133"/>
                </a:cubicBezTo>
                <a:lnTo>
                  <a:pt x="84693" y="0"/>
                </a:lnTo>
                <a:lnTo>
                  <a:pt x="70661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: Shape 111"/>
          <p:cNvSpPr/>
          <p:nvPr/>
        </p:nvSpPr>
        <p:spPr>
          <a:xfrm>
            <a:off x="2220677" y="5562475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9" y="79246"/>
                </a:moveTo>
                <a:lnTo>
                  <a:pt x="13209" y="45730"/>
                </a:lnTo>
                <a:lnTo>
                  <a:pt x="59105" y="45730"/>
                </a:lnTo>
                <a:lnTo>
                  <a:pt x="59105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5" y="0"/>
                </a:lnTo>
                <a:lnTo>
                  <a:pt x="59105" y="33515"/>
                </a:lnTo>
                <a:lnTo>
                  <a:pt x="13209" y="33515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: Shape 112"/>
          <p:cNvSpPr/>
          <p:nvPr/>
        </p:nvSpPr>
        <p:spPr>
          <a:xfrm>
            <a:off x="2317427" y="5562475"/>
            <a:ext cx="73304" cy="79246"/>
          </a:xfrm>
          <a:custGeom>
            <a:avLst/>
            <a:gdLst/>
            <a:ahLst/>
            <a:cxnLst/>
            <a:rect l="l" t="t" r="r" b="b"/>
            <a:pathLst>
              <a:path w="73304" h="79246">
                <a:moveTo>
                  <a:pt x="13209" y="79246"/>
                </a:moveTo>
                <a:lnTo>
                  <a:pt x="13209" y="45237"/>
                </a:lnTo>
                <a:lnTo>
                  <a:pt x="28728" y="45237"/>
                </a:lnTo>
                <a:lnTo>
                  <a:pt x="57783" y="79246"/>
                </a:lnTo>
                <a:lnTo>
                  <a:pt x="73304" y="79246"/>
                </a:lnTo>
                <a:lnTo>
                  <a:pt x="39622" y="39455"/>
                </a:lnTo>
                <a:lnTo>
                  <a:pt x="69670" y="0"/>
                </a:lnTo>
                <a:lnTo>
                  <a:pt x="54318" y="0"/>
                </a:lnTo>
                <a:lnTo>
                  <a:pt x="29221" y="33018"/>
                </a:lnTo>
                <a:lnTo>
                  <a:pt x="13209" y="3301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: Shape 113"/>
          <p:cNvSpPr/>
          <p:nvPr/>
        </p:nvSpPr>
        <p:spPr>
          <a:xfrm>
            <a:off x="2403773" y="5562475"/>
            <a:ext cx="81558" cy="100709"/>
          </a:xfrm>
          <a:custGeom>
            <a:avLst/>
            <a:gdLst/>
            <a:ahLst/>
            <a:cxnLst/>
            <a:rect l="l" t="t" r="r" b="b"/>
            <a:pathLst>
              <a:path w="81558" h="100709">
                <a:moveTo>
                  <a:pt x="81558" y="100709"/>
                </a:moveTo>
                <a:lnTo>
                  <a:pt x="81558" y="67028"/>
                </a:lnTo>
                <a:lnTo>
                  <a:pt x="69837" y="67028"/>
                </a:lnTo>
                <a:lnTo>
                  <a:pt x="69837" y="0"/>
                </a:lnTo>
                <a:lnTo>
                  <a:pt x="56628" y="0"/>
                </a:lnTo>
                <a:lnTo>
                  <a:pt x="56628" y="67028"/>
                </a:lnTo>
                <a:lnTo>
                  <a:pt x="13209" y="6702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lnTo>
                  <a:pt x="68681" y="79246"/>
                </a:lnTo>
                <a:lnTo>
                  <a:pt x="68681" y="10070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: Shape 114"/>
          <p:cNvSpPr/>
          <p:nvPr/>
        </p:nvSpPr>
        <p:spPr>
          <a:xfrm>
            <a:off x="2502997" y="5562475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6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48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: Shape 115"/>
          <p:cNvSpPr/>
          <p:nvPr/>
        </p:nvSpPr>
        <p:spPr>
          <a:xfrm>
            <a:off x="2594955" y="5560492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3"/>
                  <a:pt x="20805" y="83210"/>
                  <a:pt x="42268" y="83210"/>
                </a:cubicBezTo>
                <a:cubicBezTo>
                  <a:pt x="63896" y="83210"/>
                  <a:pt x="84531" y="68683"/>
                  <a:pt x="84531" y="41605"/>
                </a:cubicBezTo>
                <a:cubicBezTo>
                  <a:pt x="84531" y="14528"/>
                  <a:pt x="63896" y="0"/>
                  <a:pt x="42268" y="0"/>
                </a:cubicBezTo>
                <a:cubicBezTo>
                  <a:pt x="20805" y="0"/>
                  <a:pt x="0" y="14528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3"/>
                  <a:pt x="42268" y="70663"/>
                </a:cubicBezTo>
                <a:cubicBezTo>
                  <a:pt x="26085" y="70663"/>
                  <a:pt x="13208" y="59932"/>
                  <a:pt x="13208" y="41605"/>
                </a:cubicBezTo>
                <a:cubicBezTo>
                  <a:pt x="13208" y="23280"/>
                  <a:pt x="26085" y="12548"/>
                  <a:pt x="42268" y="12548"/>
                </a:cubicBezTo>
                <a:cubicBezTo>
                  <a:pt x="58446" y="12548"/>
                  <a:pt x="71323" y="23280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: Shape 116"/>
          <p:cNvSpPr/>
          <p:nvPr/>
        </p:nvSpPr>
        <p:spPr>
          <a:xfrm>
            <a:off x="2698473" y="5562475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9" y="79246"/>
                </a:moveTo>
                <a:lnTo>
                  <a:pt x="13209" y="45730"/>
                </a:lnTo>
                <a:lnTo>
                  <a:pt x="59105" y="45730"/>
                </a:lnTo>
                <a:lnTo>
                  <a:pt x="59105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5" y="0"/>
                </a:lnTo>
                <a:lnTo>
                  <a:pt x="59105" y="33515"/>
                </a:lnTo>
                <a:lnTo>
                  <a:pt x="13209" y="33515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: Shape 117"/>
          <p:cNvSpPr/>
          <p:nvPr/>
        </p:nvSpPr>
        <p:spPr>
          <a:xfrm>
            <a:off x="2788617" y="5560492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6" y="0"/>
                  <a:pt x="12548" y="3138"/>
                  <a:pt x="6275" y="5284"/>
                </a:cubicBezTo>
                <a:lnTo>
                  <a:pt x="6275" y="18160"/>
                </a:lnTo>
                <a:cubicBezTo>
                  <a:pt x="13207" y="15191"/>
                  <a:pt x="22950" y="12217"/>
                  <a:pt x="35168" y="12217"/>
                </a:cubicBezTo>
                <a:cubicBezTo>
                  <a:pt x="49693" y="12217"/>
                  <a:pt x="57787" y="20141"/>
                  <a:pt x="57787" y="32027"/>
                </a:cubicBezTo>
                <a:lnTo>
                  <a:pt x="57787" y="34837"/>
                </a:lnTo>
                <a:cubicBezTo>
                  <a:pt x="51180" y="33350"/>
                  <a:pt x="42760" y="32359"/>
                  <a:pt x="35826" y="32359"/>
                </a:cubicBezTo>
                <a:cubicBezTo>
                  <a:pt x="18820" y="32359"/>
                  <a:pt x="0" y="38634"/>
                  <a:pt x="0" y="59108"/>
                </a:cubicBezTo>
                <a:cubicBezTo>
                  <a:pt x="0" y="75783"/>
                  <a:pt x="13870" y="83210"/>
                  <a:pt x="27903" y="83210"/>
                </a:cubicBezTo>
                <a:cubicBezTo>
                  <a:pt x="40780" y="83210"/>
                  <a:pt x="50849" y="79250"/>
                  <a:pt x="58776" y="72644"/>
                </a:cubicBezTo>
                <a:cubicBezTo>
                  <a:pt x="61088" y="79576"/>
                  <a:pt x="66866" y="82219"/>
                  <a:pt x="73306" y="82219"/>
                </a:cubicBezTo>
                <a:cubicBezTo>
                  <a:pt x="76607" y="82219"/>
                  <a:pt x="80074" y="81560"/>
                  <a:pt x="83210" y="80404"/>
                </a:cubicBezTo>
                <a:lnTo>
                  <a:pt x="83210" y="69673"/>
                </a:lnTo>
                <a:cubicBezTo>
                  <a:pt x="81230" y="70332"/>
                  <a:pt x="79084" y="70829"/>
                  <a:pt x="77100" y="70829"/>
                </a:cubicBezTo>
                <a:cubicBezTo>
                  <a:pt x="73634" y="70829"/>
                  <a:pt x="70995" y="69508"/>
                  <a:pt x="70995" y="64720"/>
                </a:cubicBezTo>
                <a:moveTo>
                  <a:pt x="13539" y="58445"/>
                </a:moveTo>
                <a:cubicBezTo>
                  <a:pt x="13539" y="46889"/>
                  <a:pt x="26085" y="43422"/>
                  <a:pt x="37645" y="43422"/>
                </a:cubicBezTo>
                <a:cubicBezTo>
                  <a:pt x="44081" y="43422"/>
                  <a:pt x="52171" y="44578"/>
                  <a:pt x="57787" y="45734"/>
                </a:cubicBezTo>
                <a:lnTo>
                  <a:pt x="57787" y="60264"/>
                </a:lnTo>
                <a:cubicBezTo>
                  <a:pt x="50849" y="67689"/>
                  <a:pt x="40780" y="71819"/>
                  <a:pt x="30707" y="71819"/>
                </a:cubicBezTo>
                <a:cubicBezTo>
                  <a:pt x="21959" y="71819"/>
                  <a:pt x="13539" y="67689"/>
                  <a:pt x="13539" y="5844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: Shape 118"/>
          <p:cNvSpPr/>
          <p:nvPr/>
        </p:nvSpPr>
        <p:spPr>
          <a:xfrm>
            <a:off x="2875792" y="5562475"/>
            <a:ext cx="83706" cy="80567"/>
          </a:xfrm>
          <a:custGeom>
            <a:avLst/>
            <a:gdLst/>
            <a:ahLst/>
            <a:cxnLst/>
            <a:rect l="l" t="t" r="r" b="b"/>
            <a:pathLst>
              <a:path w="83706" h="80567">
                <a:moveTo>
                  <a:pt x="38303" y="12213"/>
                </a:moveTo>
                <a:lnTo>
                  <a:pt x="70498" y="12213"/>
                </a:lnTo>
                <a:lnTo>
                  <a:pt x="70498" y="79246"/>
                </a:lnTo>
                <a:lnTo>
                  <a:pt x="83706" y="79246"/>
                </a:lnTo>
                <a:lnTo>
                  <a:pt x="83706" y="0"/>
                </a:lnTo>
                <a:lnTo>
                  <a:pt x="25426" y="0"/>
                </a:lnTo>
                <a:cubicBezTo>
                  <a:pt x="23939" y="42594"/>
                  <a:pt x="19317" y="69339"/>
                  <a:pt x="5284" y="69339"/>
                </a:cubicBezTo>
                <a:cubicBezTo>
                  <a:pt x="3632" y="69339"/>
                  <a:pt x="1817" y="69011"/>
                  <a:pt x="0" y="68348"/>
                </a:cubicBezTo>
                <a:lnTo>
                  <a:pt x="0" y="78749"/>
                </a:lnTo>
                <a:cubicBezTo>
                  <a:pt x="3467" y="80071"/>
                  <a:pt x="6605" y="80567"/>
                  <a:pt x="9575" y="80567"/>
                </a:cubicBezTo>
                <a:cubicBezTo>
                  <a:pt x="30049" y="80567"/>
                  <a:pt x="35661" y="52829"/>
                  <a:pt x="38303" y="12213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: Shape 119"/>
          <p:cNvSpPr/>
          <p:nvPr/>
        </p:nvSpPr>
        <p:spPr>
          <a:xfrm>
            <a:off x="2983936" y="5562475"/>
            <a:ext cx="68348" cy="79246"/>
          </a:xfrm>
          <a:custGeom>
            <a:avLst/>
            <a:gdLst/>
            <a:ahLst/>
            <a:cxnLst/>
            <a:rect l="l" t="t" r="r" b="b"/>
            <a:pathLst>
              <a:path w="68348" h="79246">
                <a:moveTo>
                  <a:pt x="37641" y="79246"/>
                </a:moveTo>
                <a:cubicBezTo>
                  <a:pt x="56958" y="79246"/>
                  <a:pt x="68348" y="68183"/>
                  <a:pt x="68348" y="53492"/>
                </a:cubicBezTo>
                <a:cubicBezTo>
                  <a:pt x="68348" y="38797"/>
                  <a:pt x="56958" y="27734"/>
                  <a:pt x="37641" y="27734"/>
                </a:cubicBezTo>
                <a:lnTo>
                  <a:pt x="13208" y="27734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moveTo>
                  <a:pt x="13208" y="39621"/>
                </a:moveTo>
                <a:lnTo>
                  <a:pt x="35989" y="39621"/>
                </a:lnTo>
                <a:cubicBezTo>
                  <a:pt x="47548" y="39621"/>
                  <a:pt x="54974" y="44081"/>
                  <a:pt x="54974" y="53492"/>
                </a:cubicBezTo>
                <a:cubicBezTo>
                  <a:pt x="54974" y="62901"/>
                  <a:pt x="47548" y="67359"/>
                  <a:pt x="35989" y="67359"/>
                </a:cubicBezTo>
                <a:lnTo>
                  <a:pt x="13208" y="673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: Shape 120"/>
          <p:cNvSpPr/>
          <p:nvPr/>
        </p:nvSpPr>
        <p:spPr>
          <a:xfrm>
            <a:off x="3069291" y="5562475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8" y="79246"/>
                </a:moveTo>
                <a:lnTo>
                  <a:pt x="13208" y="45730"/>
                </a:lnTo>
                <a:lnTo>
                  <a:pt x="59104" y="45730"/>
                </a:lnTo>
                <a:lnTo>
                  <a:pt x="59104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4" y="0"/>
                </a:lnTo>
                <a:lnTo>
                  <a:pt x="59104" y="33515"/>
                </a:lnTo>
                <a:lnTo>
                  <a:pt x="13208" y="33515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: Shape 121"/>
          <p:cNvSpPr/>
          <p:nvPr/>
        </p:nvSpPr>
        <p:spPr>
          <a:xfrm>
            <a:off x="3160590" y="5560492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3"/>
                  <a:pt x="20805" y="83210"/>
                  <a:pt x="42268" y="83210"/>
                </a:cubicBezTo>
                <a:cubicBezTo>
                  <a:pt x="63897" y="83210"/>
                  <a:pt x="84532" y="68683"/>
                  <a:pt x="84532" y="41605"/>
                </a:cubicBezTo>
                <a:cubicBezTo>
                  <a:pt x="84532" y="14528"/>
                  <a:pt x="63897" y="0"/>
                  <a:pt x="42268" y="0"/>
                </a:cubicBezTo>
                <a:cubicBezTo>
                  <a:pt x="20805" y="0"/>
                  <a:pt x="0" y="14528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3"/>
                  <a:pt x="42268" y="70663"/>
                </a:cubicBezTo>
                <a:cubicBezTo>
                  <a:pt x="26085" y="70663"/>
                  <a:pt x="13209" y="59932"/>
                  <a:pt x="13209" y="41605"/>
                </a:cubicBezTo>
                <a:cubicBezTo>
                  <a:pt x="13209" y="23280"/>
                  <a:pt x="26085" y="12548"/>
                  <a:pt x="42268" y="12548"/>
                </a:cubicBezTo>
                <a:cubicBezTo>
                  <a:pt x="58446" y="12548"/>
                  <a:pt x="71323" y="23280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: Shape 122"/>
          <p:cNvSpPr/>
          <p:nvPr/>
        </p:nvSpPr>
        <p:spPr>
          <a:xfrm>
            <a:off x="3258658" y="5560492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5"/>
                </a:moveTo>
                <a:cubicBezTo>
                  <a:pt x="0" y="70167"/>
                  <a:pt x="21629" y="83210"/>
                  <a:pt x="42433" y="83210"/>
                </a:cubicBezTo>
                <a:cubicBezTo>
                  <a:pt x="52336" y="83210"/>
                  <a:pt x="60756" y="81395"/>
                  <a:pt x="68187" y="77763"/>
                </a:cubicBezTo>
                <a:lnTo>
                  <a:pt x="68187" y="64555"/>
                </a:lnTo>
                <a:cubicBezTo>
                  <a:pt x="61582" y="68517"/>
                  <a:pt x="52833" y="70995"/>
                  <a:pt x="44248" y="70995"/>
                </a:cubicBezTo>
                <a:cubicBezTo>
                  <a:pt x="28728" y="70995"/>
                  <a:pt x="13207" y="61912"/>
                  <a:pt x="13207" y="41605"/>
                </a:cubicBezTo>
                <a:cubicBezTo>
                  <a:pt x="13207" y="20803"/>
                  <a:pt x="29224" y="12217"/>
                  <a:pt x="44578" y="12217"/>
                </a:cubicBezTo>
                <a:cubicBezTo>
                  <a:pt x="52999" y="12217"/>
                  <a:pt x="61419" y="14694"/>
                  <a:pt x="67363" y="19316"/>
                </a:cubicBezTo>
                <a:lnTo>
                  <a:pt x="67363" y="6439"/>
                </a:lnTo>
                <a:cubicBezTo>
                  <a:pt x="60591" y="1983"/>
                  <a:pt x="51843" y="0"/>
                  <a:pt x="42925" y="0"/>
                </a:cubicBezTo>
                <a:cubicBezTo>
                  <a:pt x="22290" y="0"/>
                  <a:pt x="0" y="13043"/>
                  <a:pt x="0" y="419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: Shape 123"/>
          <p:cNvSpPr/>
          <p:nvPr/>
        </p:nvSpPr>
        <p:spPr>
          <a:xfrm>
            <a:off x="3336753" y="5562475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29" y="79246"/>
                </a:moveTo>
                <a:lnTo>
                  <a:pt x="42429" y="12213"/>
                </a:lnTo>
                <a:lnTo>
                  <a:pt x="71485" y="12213"/>
                </a:lnTo>
                <a:lnTo>
                  <a:pt x="71485" y="0"/>
                </a:lnTo>
                <a:lnTo>
                  <a:pt x="0" y="0"/>
                </a:lnTo>
                <a:lnTo>
                  <a:pt x="0" y="12213"/>
                </a:lnTo>
                <a:lnTo>
                  <a:pt x="29221" y="12213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: Shape 124"/>
          <p:cNvSpPr/>
          <p:nvPr/>
        </p:nvSpPr>
        <p:spPr>
          <a:xfrm>
            <a:off x="3423264" y="5562475"/>
            <a:ext cx="72973" cy="79246"/>
          </a:xfrm>
          <a:custGeom>
            <a:avLst/>
            <a:gdLst/>
            <a:ahLst/>
            <a:cxnLst/>
            <a:rect l="l" t="t" r="r" b="b"/>
            <a:pathLst>
              <a:path w="72973" h="79246">
                <a:moveTo>
                  <a:pt x="11225" y="79246"/>
                </a:moveTo>
                <a:lnTo>
                  <a:pt x="59763" y="21296"/>
                </a:lnTo>
                <a:lnTo>
                  <a:pt x="59763" y="79246"/>
                </a:lnTo>
                <a:lnTo>
                  <a:pt x="72973" y="79246"/>
                </a:lnTo>
                <a:lnTo>
                  <a:pt x="72973" y="0"/>
                </a:lnTo>
                <a:lnTo>
                  <a:pt x="61747" y="0"/>
                </a:lnTo>
                <a:lnTo>
                  <a:pt x="13209" y="5794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: Shape 125"/>
          <p:cNvSpPr/>
          <p:nvPr/>
        </p:nvSpPr>
        <p:spPr>
          <a:xfrm>
            <a:off x="3517534" y="5626533"/>
            <a:ext cx="17338" cy="16674"/>
          </a:xfrm>
          <a:custGeom>
            <a:avLst/>
            <a:gdLst/>
            <a:ahLst/>
            <a:cxnLst/>
            <a:rect l="l" t="t" r="r" b="b"/>
            <a:pathLst>
              <a:path w="17338" h="16674">
                <a:moveTo>
                  <a:pt x="17338" y="8254"/>
                </a:moveTo>
                <a:cubicBezTo>
                  <a:pt x="17338" y="2804"/>
                  <a:pt x="13374" y="0"/>
                  <a:pt x="8751" y="0"/>
                </a:cubicBezTo>
                <a:cubicBezTo>
                  <a:pt x="4129" y="0"/>
                  <a:pt x="0" y="2804"/>
                  <a:pt x="0" y="8254"/>
                </a:cubicBezTo>
                <a:cubicBezTo>
                  <a:pt x="0" y="13866"/>
                  <a:pt x="4129" y="16674"/>
                  <a:pt x="8751" y="16674"/>
                </a:cubicBezTo>
                <a:cubicBezTo>
                  <a:pt x="13374" y="16674"/>
                  <a:pt x="17338" y="13866"/>
                  <a:pt x="17338" y="82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" y="316"/>
            <a:ext cx="10692385" cy="6480046"/>
          </a:xfrm>
          <a:prstGeom prst="rect">
            <a:avLst/>
          </a:prstGeom>
        </p:spPr>
      </p:pic>
      <p:sp>
        <p:nvSpPr>
          <p:cNvPr id="2" name="Freeform: Shape 6"/>
          <p:cNvSpPr/>
          <p:nvPr/>
        </p:nvSpPr>
        <p:spPr>
          <a:xfrm>
            <a:off x="6389193" y="5412934"/>
            <a:ext cx="57456" cy="56671"/>
          </a:xfrm>
          <a:custGeom>
            <a:avLst/>
            <a:gdLst/>
            <a:ahLst/>
            <a:cxnLst/>
            <a:rect l="l" t="t" r="r" b="b"/>
            <a:pathLst>
              <a:path w="57456" h="56671">
                <a:moveTo>
                  <a:pt x="49954" y="42786"/>
                </a:moveTo>
                <a:lnTo>
                  <a:pt x="49954" y="23522"/>
                </a:lnTo>
                <a:cubicBezTo>
                  <a:pt x="49954" y="7279"/>
                  <a:pt x="40320" y="0"/>
                  <a:pt x="25089" y="0"/>
                </a:cubicBezTo>
                <a:cubicBezTo>
                  <a:pt x="16466" y="0"/>
                  <a:pt x="8737" y="2127"/>
                  <a:pt x="4481" y="3585"/>
                </a:cubicBezTo>
                <a:lnTo>
                  <a:pt x="4481" y="14561"/>
                </a:lnTo>
                <a:cubicBezTo>
                  <a:pt x="9299" y="12434"/>
                  <a:pt x="15905" y="10419"/>
                  <a:pt x="23857" y="10419"/>
                </a:cubicBezTo>
                <a:cubicBezTo>
                  <a:pt x="33040" y="10419"/>
                  <a:pt x="37969" y="15120"/>
                  <a:pt x="37969" y="21841"/>
                </a:cubicBezTo>
                <a:lnTo>
                  <a:pt x="37969" y="23746"/>
                </a:lnTo>
                <a:cubicBezTo>
                  <a:pt x="33714" y="22849"/>
                  <a:pt x="28562" y="22176"/>
                  <a:pt x="23968" y="22176"/>
                </a:cubicBezTo>
                <a:cubicBezTo>
                  <a:pt x="12770" y="22176"/>
                  <a:pt x="0" y="26431"/>
                  <a:pt x="0" y="40208"/>
                </a:cubicBezTo>
                <a:cubicBezTo>
                  <a:pt x="0" y="51296"/>
                  <a:pt x="9071" y="56671"/>
                  <a:pt x="18817" y="56671"/>
                </a:cubicBezTo>
                <a:cubicBezTo>
                  <a:pt x="27216" y="56671"/>
                  <a:pt x="33825" y="53986"/>
                  <a:pt x="39089" y="49730"/>
                </a:cubicBezTo>
                <a:cubicBezTo>
                  <a:pt x="40993" y="54097"/>
                  <a:pt x="44913" y="56002"/>
                  <a:pt x="49842" y="56002"/>
                </a:cubicBezTo>
                <a:cubicBezTo>
                  <a:pt x="52527" y="56002"/>
                  <a:pt x="55217" y="55552"/>
                  <a:pt x="57456" y="54655"/>
                </a:cubicBezTo>
                <a:lnTo>
                  <a:pt x="57456" y="46033"/>
                </a:lnTo>
                <a:cubicBezTo>
                  <a:pt x="56336" y="46367"/>
                  <a:pt x="55105" y="46706"/>
                  <a:pt x="53874" y="46706"/>
                </a:cubicBezTo>
                <a:cubicBezTo>
                  <a:pt x="51746" y="46706"/>
                  <a:pt x="49954" y="45809"/>
                  <a:pt x="49954" y="42786"/>
                </a:cubicBezTo>
                <a:moveTo>
                  <a:pt x="26319" y="30579"/>
                </a:moveTo>
                <a:cubicBezTo>
                  <a:pt x="30128" y="30579"/>
                  <a:pt x="34721" y="31248"/>
                  <a:pt x="37969" y="31921"/>
                </a:cubicBezTo>
                <a:lnTo>
                  <a:pt x="37969" y="40993"/>
                </a:lnTo>
                <a:cubicBezTo>
                  <a:pt x="33714" y="45248"/>
                  <a:pt x="28113" y="47376"/>
                  <a:pt x="22402" y="47376"/>
                </a:cubicBezTo>
                <a:cubicBezTo>
                  <a:pt x="17024" y="47376"/>
                  <a:pt x="12322" y="44689"/>
                  <a:pt x="12322" y="39423"/>
                </a:cubicBezTo>
                <a:cubicBezTo>
                  <a:pt x="12322" y="32706"/>
                  <a:pt x="19490" y="30579"/>
                  <a:pt x="26319" y="30579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7"/>
          <p:cNvSpPr/>
          <p:nvPr/>
        </p:nvSpPr>
        <p:spPr>
          <a:xfrm>
            <a:off x="6455721" y="5412934"/>
            <a:ext cx="58018" cy="79855"/>
          </a:xfrm>
          <a:custGeom>
            <a:avLst/>
            <a:gdLst/>
            <a:ahLst/>
            <a:cxnLst/>
            <a:rect l="l" t="t" r="r" b="b"/>
            <a:pathLst>
              <a:path w="58018" h="79855">
                <a:moveTo>
                  <a:pt x="10642" y="9856"/>
                </a:moveTo>
                <a:lnTo>
                  <a:pt x="10642" y="1458"/>
                </a:lnTo>
                <a:lnTo>
                  <a:pt x="0" y="1458"/>
                </a:lnTo>
                <a:lnTo>
                  <a:pt x="0" y="79855"/>
                </a:lnTo>
                <a:lnTo>
                  <a:pt x="11984" y="79855"/>
                </a:lnTo>
                <a:lnTo>
                  <a:pt x="11984" y="48272"/>
                </a:lnTo>
                <a:cubicBezTo>
                  <a:pt x="15681" y="52527"/>
                  <a:pt x="21953" y="56671"/>
                  <a:pt x="31363" y="56671"/>
                </a:cubicBezTo>
                <a:cubicBezTo>
                  <a:pt x="47492" y="56671"/>
                  <a:pt x="58018" y="43794"/>
                  <a:pt x="58018" y="28336"/>
                </a:cubicBezTo>
                <a:cubicBezTo>
                  <a:pt x="58018" y="12881"/>
                  <a:pt x="47492" y="0"/>
                  <a:pt x="31363" y="0"/>
                </a:cubicBezTo>
                <a:cubicBezTo>
                  <a:pt x="21283" y="0"/>
                  <a:pt x="14897" y="4705"/>
                  <a:pt x="10642" y="9856"/>
                </a:cubicBezTo>
                <a:moveTo>
                  <a:pt x="45810" y="28336"/>
                </a:moveTo>
                <a:cubicBezTo>
                  <a:pt x="45810" y="38865"/>
                  <a:pt x="38865" y="46145"/>
                  <a:pt x="29121" y="46145"/>
                </a:cubicBezTo>
                <a:cubicBezTo>
                  <a:pt x="20833" y="46145"/>
                  <a:pt x="14561" y="40770"/>
                  <a:pt x="11984" y="34833"/>
                </a:cubicBezTo>
                <a:lnTo>
                  <a:pt x="11984" y="21729"/>
                </a:lnTo>
                <a:cubicBezTo>
                  <a:pt x="14561" y="15905"/>
                  <a:pt x="20833" y="10530"/>
                  <a:pt x="29121" y="10530"/>
                </a:cubicBezTo>
                <a:cubicBezTo>
                  <a:pt x="38865" y="10530"/>
                  <a:pt x="45810" y="17809"/>
                  <a:pt x="45810" y="283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: Shape 8"/>
          <p:cNvSpPr/>
          <p:nvPr/>
        </p:nvSpPr>
        <p:spPr>
          <a:xfrm>
            <a:off x="6518444" y="5414392"/>
            <a:ext cx="49057" cy="53759"/>
          </a:xfrm>
          <a:custGeom>
            <a:avLst/>
            <a:gdLst/>
            <a:ahLst/>
            <a:cxnLst/>
            <a:rect l="l" t="t" r="r" b="b"/>
            <a:pathLst>
              <a:path w="49057" h="53759">
                <a:moveTo>
                  <a:pt x="30574" y="53759"/>
                </a:moveTo>
                <a:lnTo>
                  <a:pt x="30574" y="10526"/>
                </a:lnTo>
                <a:lnTo>
                  <a:pt x="49057" y="10526"/>
                </a:lnTo>
                <a:lnTo>
                  <a:pt x="49057" y="0"/>
                </a:lnTo>
                <a:lnTo>
                  <a:pt x="0" y="0"/>
                </a:lnTo>
                <a:lnTo>
                  <a:pt x="0" y="10526"/>
                </a:lnTo>
                <a:lnTo>
                  <a:pt x="18590" y="10526"/>
                </a:lnTo>
                <a:lnTo>
                  <a:pt x="18590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: Shape 9"/>
          <p:cNvSpPr/>
          <p:nvPr/>
        </p:nvSpPr>
        <p:spPr>
          <a:xfrm>
            <a:off x="6569179" y="5454824"/>
            <a:ext cx="15120" cy="14558"/>
          </a:xfrm>
          <a:custGeom>
            <a:avLst/>
            <a:gdLst/>
            <a:ahLst/>
            <a:cxnLst/>
            <a:rect l="l" t="t" r="r" b="b"/>
            <a:pathLst>
              <a:path w="15120" h="14558">
                <a:moveTo>
                  <a:pt x="15120" y="7168"/>
                </a:moveTo>
                <a:cubicBezTo>
                  <a:pt x="15120" y="2350"/>
                  <a:pt x="11649" y="0"/>
                  <a:pt x="7617" y="0"/>
                </a:cubicBezTo>
                <a:cubicBezTo>
                  <a:pt x="3585" y="0"/>
                  <a:pt x="0" y="2350"/>
                  <a:pt x="0" y="7168"/>
                </a:cubicBezTo>
                <a:cubicBezTo>
                  <a:pt x="0" y="12207"/>
                  <a:pt x="3585" y="14558"/>
                  <a:pt x="7617" y="14558"/>
                </a:cubicBezTo>
                <a:cubicBezTo>
                  <a:pt x="11649" y="14558"/>
                  <a:pt x="15120" y="12207"/>
                  <a:pt x="15120" y="716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: Shape 10"/>
          <p:cNvSpPr/>
          <p:nvPr/>
        </p:nvSpPr>
        <p:spPr>
          <a:xfrm>
            <a:off x="6621484" y="5390535"/>
            <a:ext cx="61375" cy="79070"/>
          </a:xfrm>
          <a:custGeom>
            <a:avLst/>
            <a:gdLst/>
            <a:ahLst/>
            <a:cxnLst/>
            <a:rect l="l" t="t" r="r" b="b"/>
            <a:pathLst>
              <a:path w="61375" h="79070">
                <a:moveTo>
                  <a:pt x="12880" y="35502"/>
                </a:moveTo>
                <a:cubicBezTo>
                  <a:pt x="14450" y="17247"/>
                  <a:pt x="24975" y="11310"/>
                  <a:pt x="36513" y="11310"/>
                </a:cubicBezTo>
                <a:cubicBezTo>
                  <a:pt x="42784" y="11310"/>
                  <a:pt x="49391" y="12992"/>
                  <a:pt x="54993" y="16127"/>
                </a:cubicBezTo>
                <a:lnTo>
                  <a:pt x="54993" y="4481"/>
                </a:lnTo>
                <a:cubicBezTo>
                  <a:pt x="49055" y="1569"/>
                  <a:pt x="42112" y="0"/>
                  <a:pt x="35279" y="0"/>
                </a:cubicBezTo>
                <a:cubicBezTo>
                  <a:pt x="15792" y="0"/>
                  <a:pt x="0" y="12207"/>
                  <a:pt x="0" y="40208"/>
                </a:cubicBezTo>
                <a:cubicBezTo>
                  <a:pt x="0" y="64288"/>
                  <a:pt x="9968" y="79070"/>
                  <a:pt x="33263" y="79070"/>
                </a:cubicBezTo>
                <a:cubicBezTo>
                  <a:pt x="48494" y="79070"/>
                  <a:pt x="61375" y="70336"/>
                  <a:pt x="61375" y="53535"/>
                </a:cubicBezTo>
                <a:cubicBezTo>
                  <a:pt x="61375" y="37407"/>
                  <a:pt x="48160" y="29231"/>
                  <a:pt x="35056" y="29231"/>
                </a:cubicBezTo>
                <a:cubicBezTo>
                  <a:pt x="26880" y="29231"/>
                  <a:pt x="20160" y="31136"/>
                  <a:pt x="12880" y="35502"/>
                </a:cubicBezTo>
                <a:moveTo>
                  <a:pt x="12992" y="46814"/>
                </a:moveTo>
                <a:cubicBezTo>
                  <a:pt x="18481" y="42447"/>
                  <a:pt x="25087" y="40431"/>
                  <a:pt x="31474" y="40431"/>
                </a:cubicBezTo>
                <a:cubicBezTo>
                  <a:pt x="40320" y="40431"/>
                  <a:pt x="48494" y="43679"/>
                  <a:pt x="48494" y="54097"/>
                </a:cubicBezTo>
                <a:cubicBezTo>
                  <a:pt x="48494" y="64177"/>
                  <a:pt x="41104" y="68097"/>
                  <a:pt x="32255" y="68097"/>
                </a:cubicBezTo>
                <a:cubicBezTo>
                  <a:pt x="21506" y="68097"/>
                  <a:pt x="14450" y="62161"/>
                  <a:pt x="12992" y="468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1"/>
          <p:cNvSpPr/>
          <p:nvPr/>
        </p:nvSpPr>
        <p:spPr>
          <a:xfrm>
            <a:off x="6692156" y="5390535"/>
            <a:ext cx="61375" cy="79070"/>
          </a:xfrm>
          <a:custGeom>
            <a:avLst/>
            <a:gdLst/>
            <a:ahLst/>
            <a:cxnLst/>
            <a:rect l="l" t="t" r="r" b="b"/>
            <a:pathLst>
              <a:path w="61375" h="79070">
                <a:moveTo>
                  <a:pt x="12880" y="35502"/>
                </a:moveTo>
                <a:cubicBezTo>
                  <a:pt x="14450" y="17247"/>
                  <a:pt x="24975" y="11310"/>
                  <a:pt x="36514" y="11310"/>
                </a:cubicBezTo>
                <a:cubicBezTo>
                  <a:pt x="42784" y="11310"/>
                  <a:pt x="49391" y="12992"/>
                  <a:pt x="54993" y="16127"/>
                </a:cubicBezTo>
                <a:lnTo>
                  <a:pt x="54993" y="4481"/>
                </a:lnTo>
                <a:cubicBezTo>
                  <a:pt x="49055" y="1569"/>
                  <a:pt x="42112" y="0"/>
                  <a:pt x="35279" y="0"/>
                </a:cubicBezTo>
                <a:cubicBezTo>
                  <a:pt x="15792" y="0"/>
                  <a:pt x="0" y="12207"/>
                  <a:pt x="0" y="40208"/>
                </a:cubicBezTo>
                <a:cubicBezTo>
                  <a:pt x="0" y="64288"/>
                  <a:pt x="9968" y="79070"/>
                  <a:pt x="33263" y="79070"/>
                </a:cubicBezTo>
                <a:cubicBezTo>
                  <a:pt x="48494" y="79070"/>
                  <a:pt x="61375" y="70336"/>
                  <a:pt x="61375" y="53535"/>
                </a:cubicBezTo>
                <a:cubicBezTo>
                  <a:pt x="61375" y="37407"/>
                  <a:pt x="48159" y="29231"/>
                  <a:pt x="35056" y="29231"/>
                </a:cubicBezTo>
                <a:cubicBezTo>
                  <a:pt x="26880" y="29231"/>
                  <a:pt x="20160" y="31136"/>
                  <a:pt x="12880" y="35502"/>
                </a:cubicBezTo>
                <a:moveTo>
                  <a:pt x="12992" y="46814"/>
                </a:moveTo>
                <a:cubicBezTo>
                  <a:pt x="18482" y="42447"/>
                  <a:pt x="25087" y="40431"/>
                  <a:pt x="31474" y="40431"/>
                </a:cubicBezTo>
                <a:cubicBezTo>
                  <a:pt x="40320" y="40431"/>
                  <a:pt x="48494" y="43679"/>
                  <a:pt x="48494" y="54097"/>
                </a:cubicBezTo>
                <a:cubicBezTo>
                  <a:pt x="48494" y="64177"/>
                  <a:pt x="41104" y="68097"/>
                  <a:pt x="32255" y="68097"/>
                </a:cubicBezTo>
                <a:cubicBezTo>
                  <a:pt x="21506" y="68097"/>
                  <a:pt x="14450" y="62161"/>
                  <a:pt x="12992" y="468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: Shape 12"/>
          <p:cNvSpPr/>
          <p:nvPr/>
        </p:nvSpPr>
        <p:spPr>
          <a:xfrm>
            <a:off x="9626858" y="1883037"/>
            <a:ext cx="57454" cy="56671"/>
          </a:xfrm>
          <a:custGeom>
            <a:avLst/>
            <a:gdLst/>
            <a:ahLst/>
            <a:cxnLst/>
            <a:rect l="l" t="t" r="r" b="b"/>
            <a:pathLst>
              <a:path w="57454" h="56671">
                <a:moveTo>
                  <a:pt x="49952" y="42785"/>
                </a:moveTo>
                <a:lnTo>
                  <a:pt x="49952" y="23521"/>
                </a:lnTo>
                <a:cubicBezTo>
                  <a:pt x="49952" y="7278"/>
                  <a:pt x="40320" y="0"/>
                  <a:pt x="25087" y="0"/>
                </a:cubicBezTo>
                <a:cubicBezTo>
                  <a:pt x="16464" y="0"/>
                  <a:pt x="8735" y="2127"/>
                  <a:pt x="4481" y="3585"/>
                </a:cubicBezTo>
                <a:lnTo>
                  <a:pt x="4481" y="14561"/>
                </a:lnTo>
                <a:cubicBezTo>
                  <a:pt x="9297" y="12433"/>
                  <a:pt x="15903" y="10417"/>
                  <a:pt x="23856" y="10417"/>
                </a:cubicBezTo>
                <a:cubicBezTo>
                  <a:pt x="33039" y="10417"/>
                  <a:pt x="37969" y="15119"/>
                  <a:pt x="37969" y="21840"/>
                </a:cubicBezTo>
                <a:lnTo>
                  <a:pt x="37969" y="23745"/>
                </a:lnTo>
                <a:cubicBezTo>
                  <a:pt x="33713" y="22848"/>
                  <a:pt x="28561" y="22175"/>
                  <a:pt x="23968" y="22175"/>
                </a:cubicBezTo>
                <a:cubicBezTo>
                  <a:pt x="12768" y="22175"/>
                  <a:pt x="0" y="26431"/>
                  <a:pt x="0" y="40208"/>
                </a:cubicBezTo>
                <a:cubicBezTo>
                  <a:pt x="0" y="51295"/>
                  <a:pt x="9071" y="56671"/>
                  <a:pt x="18815" y="56671"/>
                </a:cubicBezTo>
                <a:cubicBezTo>
                  <a:pt x="27214" y="56671"/>
                  <a:pt x="33825" y="53985"/>
                  <a:pt x="39087" y="49729"/>
                </a:cubicBezTo>
                <a:cubicBezTo>
                  <a:pt x="40992" y="54097"/>
                  <a:pt x="44913" y="56000"/>
                  <a:pt x="49841" y="56000"/>
                </a:cubicBezTo>
                <a:cubicBezTo>
                  <a:pt x="52527" y="56000"/>
                  <a:pt x="55215" y="55551"/>
                  <a:pt x="57454" y="54654"/>
                </a:cubicBezTo>
                <a:lnTo>
                  <a:pt x="57454" y="46032"/>
                </a:lnTo>
                <a:cubicBezTo>
                  <a:pt x="56335" y="46367"/>
                  <a:pt x="55103" y="46705"/>
                  <a:pt x="53873" y="46705"/>
                </a:cubicBezTo>
                <a:cubicBezTo>
                  <a:pt x="51745" y="46705"/>
                  <a:pt x="49952" y="45809"/>
                  <a:pt x="49952" y="42785"/>
                </a:cubicBezTo>
                <a:moveTo>
                  <a:pt x="26319" y="30577"/>
                </a:moveTo>
                <a:cubicBezTo>
                  <a:pt x="30127" y="30577"/>
                  <a:pt x="34721" y="31247"/>
                  <a:pt x="37969" y="31920"/>
                </a:cubicBezTo>
                <a:lnTo>
                  <a:pt x="37969" y="40993"/>
                </a:lnTo>
                <a:cubicBezTo>
                  <a:pt x="33713" y="45247"/>
                  <a:pt x="28111" y="47376"/>
                  <a:pt x="22402" y="47376"/>
                </a:cubicBezTo>
                <a:cubicBezTo>
                  <a:pt x="17023" y="47376"/>
                  <a:pt x="12322" y="44690"/>
                  <a:pt x="12322" y="39423"/>
                </a:cubicBezTo>
                <a:cubicBezTo>
                  <a:pt x="12322" y="32705"/>
                  <a:pt x="19488" y="30577"/>
                  <a:pt x="26319" y="3057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: Shape 13"/>
          <p:cNvSpPr/>
          <p:nvPr/>
        </p:nvSpPr>
        <p:spPr>
          <a:xfrm>
            <a:off x="9693386" y="1883037"/>
            <a:ext cx="58017" cy="79855"/>
          </a:xfrm>
          <a:custGeom>
            <a:avLst/>
            <a:gdLst/>
            <a:ahLst/>
            <a:cxnLst/>
            <a:rect l="l" t="t" r="r" b="b"/>
            <a:pathLst>
              <a:path w="58017" h="79855">
                <a:moveTo>
                  <a:pt x="10641" y="9856"/>
                </a:moveTo>
                <a:lnTo>
                  <a:pt x="10641" y="1458"/>
                </a:lnTo>
                <a:lnTo>
                  <a:pt x="0" y="1458"/>
                </a:lnTo>
                <a:lnTo>
                  <a:pt x="0" y="79855"/>
                </a:lnTo>
                <a:lnTo>
                  <a:pt x="11982" y="79855"/>
                </a:lnTo>
                <a:lnTo>
                  <a:pt x="11982" y="48271"/>
                </a:lnTo>
                <a:cubicBezTo>
                  <a:pt x="15680" y="52527"/>
                  <a:pt x="21951" y="56671"/>
                  <a:pt x="31362" y="56671"/>
                </a:cubicBezTo>
                <a:cubicBezTo>
                  <a:pt x="47490" y="56671"/>
                  <a:pt x="58017" y="43793"/>
                  <a:pt x="58017" y="28335"/>
                </a:cubicBezTo>
                <a:cubicBezTo>
                  <a:pt x="58017" y="12880"/>
                  <a:pt x="47490" y="0"/>
                  <a:pt x="31362" y="0"/>
                </a:cubicBezTo>
                <a:cubicBezTo>
                  <a:pt x="21282" y="0"/>
                  <a:pt x="14896" y="4704"/>
                  <a:pt x="10641" y="9856"/>
                </a:cubicBezTo>
                <a:moveTo>
                  <a:pt x="45809" y="28335"/>
                </a:moveTo>
                <a:cubicBezTo>
                  <a:pt x="45809" y="38864"/>
                  <a:pt x="38865" y="46144"/>
                  <a:pt x="29119" y="46144"/>
                </a:cubicBezTo>
                <a:cubicBezTo>
                  <a:pt x="20832" y="46144"/>
                  <a:pt x="14561" y="40769"/>
                  <a:pt x="11982" y="34833"/>
                </a:cubicBezTo>
                <a:lnTo>
                  <a:pt x="11982" y="21728"/>
                </a:lnTo>
                <a:cubicBezTo>
                  <a:pt x="14561" y="15904"/>
                  <a:pt x="20832" y="10529"/>
                  <a:pt x="29119" y="10529"/>
                </a:cubicBezTo>
                <a:cubicBezTo>
                  <a:pt x="38865" y="10529"/>
                  <a:pt x="45809" y="17809"/>
                  <a:pt x="45809" y="283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4"/>
          <p:cNvSpPr/>
          <p:nvPr/>
        </p:nvSpPr>
        <p:spPr>
          <a:xfrm>
            <a:off x="9756108" y="1884495"/>
            <a:ext cx="49057" cy="53757"/>
          </a:xfrm>
          <a:custGeom>
            <a:avLst/>
            <a:gdLst/>
            <a:ahLst/>
            <a:cxnLst/>
            <a:rect l="l" t="t" r="r" b="b"/>
            <a:pathLst>
              <a:path w="49057" h="53757">
                <a:moveTo>
                  <a:pt x="30574" y="53757"/>
                </a:moveTo>
                <a:lnTo>
                  <a:pt x="30574" y="10525"/>
                </a:lnTo>
                <a:lnTo>
                  <a:pt x="49057" y="10525"/>
                </a:lnTo>
                <a:lnTo>
                  <a:pt x="49057" y="0"/>
                </a:lnTo>
                <a:lnTo>
                  <a:pt x="0" y="0"/>
                </a:lnTo>
                <a:lnTo>
                  <a:pt x="0" y="10525"/>
                </a:lnTo>
                <a:lnTo>
                  <a:pt x="18590" y="10525"/>
                </a:lnTo>
                <a:lnTo>
                  <a:pt x="18590" y="5375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5"/>
          <p:cNvSpPr/>
          <p:nvPr/>
        </p:nvSpPr>
        <p:spPr>
          <a:xfrm>
            <a:off x="9806842" y="1924927"/>
            <a:ext cx="15120" cy="14558"/>
          </a:xfrm>
          <a:custGeom>
            <a:avLst/>
            <a:gdLst/>
            <a:ahLst/>
            <a:cxnLst/>
            <a:rect l="l" t="t" r="r" b="b"/>
            <a:pathLst>
              <a:path w="15120" h="14558">
                <a:moveTo>
                  <a:pt x="15120" y="7166"/>
                </a:moveTo>
                <a:cubicBezTo>
                  <a:pt x="15120" y="2351"/>
                  <a:pt x="11649" y="0"/>
                  <a:pt x="7618" y="0"/>
                </a:cubicBezTo>
                <a:cubicBezTo>
                  <a:pt x="3585" y="0"/>
                  <a:pt x="0" y="2351"/>
                  <a:pt x="0" y="7166"/>
                </a:cubicBezTo>
                <a:cubicBezTo>
                  <a:pt x="0" y="12207"/>
                  <a:pt x="3585" y="14558"/>
                  <a:pt x="7618" y="14558"/>
                </a:cubicBezTo>
                <a:cubicBezTo>
                  <a:pt x="11649" y="14558"/>
                  <a:pt x="15120" y="12207"/>
                  <a:pt x="15120" y="716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6"/>
          <p:cNvSpPr/>
          <p:nvPr/>
        </p:nvSpPr>
        <p:spPr>
          <a:xfrm>
            <a:off x="9859147" y="1860637"/>
            <a:ext cx="68321" cy="79071"/>
          </a:xfrm>
          <a:custGeom>
            <a:avLst/>
            <a:gdLst/>
            <a:ahLst/>
            <a:cxnLst/>
            <a:rect l="l" t="t" r="r" b="b"/>
            <a:pathLst>
              <a:path w="68321" h="79071">
                <a:moveTo>
                  <a:pt x="0" y="39535"/>
                </a:moveTo>
                <a:cubicBezTo>
                  <a:pt x="0" y="61823"/>
                  <a:pt x="10529" y="79071"/>
                  <a:pt x="34160" y="79071"/>
                </a:cubicBezTo>
                <a:cubicBezTo>
                  <a:pt x="57794" y="79071"/>
                  <a:pt x="68321" y="61823"/>
                  <a:pt x="68321" y="39535"/>
                </a:cubicBezTo>
                <a:cubicBezTo>
                  <a:pt x="68321" y="17248"/>
                  <a:pt x="57794" y="0"/>
                  <a:pt x="34160" y="0"/>
                </a:cubicBezTo>
                <a:cubicBezTo>
                  <a:pt x="10529" y="0"/>
                  <a:pt x="0" y="17248"/>
                  <a:pt x="0" y="39535"/>
                </a:cubicBezTo>
                <a:moveTo>
                  <a:pt x="55440" y="39535"/>
                </a:moveTo>
                <a:cubicBezTo>
                  <a:pt x="55440" y="57234"/>
                  <a:pt x="48722" y="67424"/>
                  <a:pt x="34160" y="67424"/>
                </a:cubicBezTo>
                <a:cubicBezTo>
                  <a:pt x="19491" y="67424"/>
                  <a:pt x="12880" y="57234"/>
                  <a:pt x="12880" y="39535"/>
                </a:cubicBezTo>
                <a:cubicBezTo>
                  <a:pt x="12880" y="21841"/>
                  <a:pt x="19491" y="11649"/>
                  <a:pt x="34160" y="11649"/>
                </a:cubicBezTo>
                <a:cubicBezTo>
                  <a:pt x="48722" y="11649"/>
                  <a:pt x="55440" y="21841"/>
                  <a:pt x="55440" y="395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7"/>
          <p:cNvSpPr/>
          <p:nvPr/>
        </p:nvSpPr>
        <p:spPr>
          <a:xfrm>
            <a:off x="9935532" y="1862095"/>
            <a:ext cx="66751" cy="76158"/>
          </a:xfrm>
          <a:custGeom>
            <a:avLst/>
            <a:gdLst/>
            <a:ahLst/>
            <a:cxnLst/>
            <a:rect l="l" t="t" r="r" b="b"/>
            <a:pathLst>
              <a:path w="66751" h="76158">
                <a:moveTo>
                  <a:pt x="40542" y="0"/>
                </a:moveTo>
                <a:lnTo>
                  <a:pt x="0" y="49726"/>
                </a:lnTo>
                <a:lnTo>
                  <a:pt x="0" y="60591"/>
                </a:lnTo>
                <a:lnTo>
                  <a:pt x="41327" y="60591"/>
                </a:lnTo>
                <a:lnTo>
                  <a:pt x="41327" y="76158"/>
                </a:lnTo>
                <a:lnTo>
                  <a:pt x="53646" y="76158"/>
                </a:lnTo>
                <a:lnTo>
                  <a:pt x="53646" y="60591"/>
                </a:lnTo>
                <a:lnTo>
                  <a:pt x="66751" y="60591"/>
                </a:lnTo>
                <a:lnTo>
                  <a:pt x="66751" y="49504"/>
                </a:lnTo>
                <a:lnTo>
                  <a:pt x="53646" y="49504"/>
                </a:lnTo>
                <a:lnTo>
                  <a:pt x="53646" y="0"/>
                </a:lnTo>
                <a:moveTo>
                  <a:pt x="41327" y="49504"/>
                </a:moveTo>
                <a:lnTo>
                  <a:pt x="14223" y="49504"/>
                </a:lnTo>
                <a:lnTo>
                  <a:pt x="41327" y="1624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8"/>
          <p:cNvSpPr/>
          <p:nvPr/>
        </p:nvSpPr>
        <p:spPr>
          <a:xfrm>
            <a:off x="10004745" y="1859852"/>
            <a:ext cx="112784" cy="78401"/>
          </a:xfrm>
          <a:custGeom>
            <a:avLst/>
            <a:gdLst/>
            <a:ahLst/>
            <a:cxnLst/>
            <a:rect l="l" t="t" r="r" b="b"/>
            <a:pathLst>
              <a:path w="112784" h="78401">
                <a:moveTo>
                  <a:pt x="98784" y="0"/>
                </a:moveTo>
                <a:lnTo>
                  <a:pt x="81090" y="63393"/>
                </a:lnTo>
                <a:lnTo>
                  <a:pt x="62049" y="0"/>
                </a:lnTo>
                <a:lnTo>
                  <a:pt x="50738" y="0"/>
                </a:lnTo>
                <a:lnTo>
                  <a:pt x="31698" y="63393"/>
                </a:lnTo>
                <a:lnTo>
                  <a:pt x="13889" y="0"/>
                </a:lnTo>
                <a:lnTo>
                  <a:pt x="0" y="0"/>
                </a:lnTo>
                <a:lnTo>
                  <a:pt x="24419" y="78401"/>
                </a:lnTo>
                <a:lnTo>
                  <a:pt x="38416" y="78401"/>
                </a:lnTo>
                <a:lnTo>
                  <a:pt x="56336" y="19937"/>
                </a:lnTo>
                <a:lnTo>
                  <a:pt x="74258" y="78401"/>
                </a:lnTo>
                <a:lnTo>
                  <a:pt x="88258" y="78401"/>
                </a:lnTo>
                <a:lnTo>
                  <a:pt x="11278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9"/>
          <p:cNvSpPr/>
          <p:nvPr/>
        </p:nvSpPr>
        <p:spPr>
          <a:xfrm>
            <a:off x="10128391" y="1859852"/>
            <a:ext cx="53986" cy="78401"/>
          </a:xfrm>
          <a:custGeom>
            <a:avLst/>
            <a:gdLst/>
            <a:ahLst/>
            <a:cxnLst/>
            <a:rect l="l" t="t" r="r" b="b"/>
            <a:pathLst>
              <a:path w="53986" h="78401">
                <a:moveTo>
                  <a:pt x="0" y="0"/>
                </a:moveTo>
                <a:lnTo>
                  <a:pt x="0" y="78401"/>
                </a:lnTo>
                <a:lnTo>
                  <a:pt x="53986" y="78401"/>
                </a:lnTo>
                <a:lnTo>
                  <a:pt x="53986" y="66528"/>
                </a:lnTo>
                <a:lnTo>
                  <a:pt x="12769" y="66528"/>
                </a:lnTo>
                <a:lnTo>
                  <a:pt x="12769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20"/>
          <p:cNvSpPr/>
          <p:nvPr/>
        </p:nvSpPr>
        <p:spPr>
          <a:xfrm>
            <a:off x="433839" y="2041812"/>
            <a:ext cx="57456" cy="56670"/>
          </a:xfrm>
          <a:custGeom>
            <a:avLst/>
            <a:gdLst/>
            <a:ahLst/>
            <a:cxnLst/>
            <a:rect l="l" t="t" r="r" b="b"/>
            <a:pathLst>
              <a:path w="57456" h="56670">
                <a:moveTo>
                  <a:pt x="49954" y="42786"/>
                </a:moveTo>
                <a:lnTo>
                  <a:pt x="49954" y="23521"/>
                </a:lnTo>
                <a:cubicBezTo>
                  <a:pt x="49954" y="7278"/>
                  <a:pt x="40319" y="0"/>
                  <a:pt x="25088" y="0"/>
                </a:cubicBezTo>
                <a:cubicBezTo>
                  <a:pt x="16466" y="0"/>
                  <a:pt x="8737" y="2127"/>
                  <a:pt x="4481" y="3585"/>
                </a:cubicBezTo>
                <a:lnTo>
                  <a:pt x="4481" y="14561"/>
                </a:lnTo>
                <a:cubicBezTo>
                  <a:pt x="9298" y="12434"/>
                  <a:pt x="15904" y="10417"/>
                  <a:pt x="23856" y="10417"/>
                </a:cubicBezTo>
                <a:cubicBezTo>
                  <a:pt x="33040" y="10417"/>
                  <a:pt x="37969" y="15119"/>
                  <a:pt x="37969" y="21841"/>
                </a:cubicBezTo>
                <a:lnTo>
                  <a:pt x="37969" y="23745"/>
                </a:lnTo>
                <a:cubicBezTo>
                  <a:pt x="33713" y="22848"/>
                  <a:pt x="28562" y="22175"/>
                  <a:pt x="23968" y="22175"/>
                </a:cubicBezTo>
                <a:cubicBezTo>
                  <a:pt x="12768" y="22175"/>
                  <a:pt x="0" y="26431"/>
                  <a:pt x="0" y="40208"/>
                </a:cubicBezTo>
                <a:cubicBezTo>
                  <a:pt x="0" y="51296"/>
                  <a:pt x="9071" y="56670"/>
                  <a:pt x="18817" y="56670"/>
                </a:cubicBezTo>
                <a:cubicBezTo>
                  <a:pt x="27216" y="56670"/>
                  <a:pt x="33825" y="53985"/>
                  <a:pt x="39089" y="49730"/>
                </a:cubicBezTo>
                <a:cubicBezTo>
                  <a:pt x="40993" y="54096"/>
                  <a:pt x="44913" y="56002"/>
                  <a:pt x="49842" y="56002"/>
                </a:cubicBezTo>
                <a:cubicBezTo>
                  <a:pt x="52527" y="56002"/>
                  <a:pt x="55217" y="55550"/>
                  <a:pt x="57456" y="54654"/>
                </a:cubicBezTo>
                <a:lnTo>
                  <a:pt x="57456" y="46032"/>
                </a:lnTo>
                <a:cubicBezTo>
                  <a:pt x="56335" y="46367"/>
                  <a:pt x="55105" y="46705"/>
                  <a:pt x="53873" y="46705"/>
                </a:cubicBezTo>
                <a:cubicBezTo>
                  <a:pt x="51746" y="46705"/>
                  <a:pt x="49954" y="45809"/>
                  <a:pt x="49954" y="42786"/>
                </a:cubicBezTo>
                <a:moveTo>
                  <a:pt x="26319" y="30577"/>
                </a:moveTo>
                <a:cubicBezTo>
                  <a:pt x="30128" y="30577"/>
                  <a:pt x="34721" y="31248"/>
                  <a:pt x="37969" y="31921"/>
                </a:cubicBezTo>
                <a:lnTo>
                  <a:pt x="37969" y="40992"/>
                </a:lnTo>
                <a:cubicBezTo>
                  <a:pt x="33713" y="45247"/>
                  <a:pt x="28112" y="47376"/>
                  <a:pt x="22402" y="47376"/>
                </a:cubicBezTo>
                <a:cubicBezTo>
                  <a:pt x="17024" y="47376"/>
                  <a:pt x="12322" y="44689"/>
                  <a:pt x="12322" y="39423"/>
                </a:cubicBezTo>
                <a:cubicBezTo>
                  <a:pt x="12322" y="32706"/>
                  <a:pt x="19490" y="30577"/>
                  <a:pt x="26319" y="3057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21"/>
          <p:cNvSpPr/>
          <p:nvPr/>
        </p:nvSpPr>
        <p:spPr>
          <a:xfrm>
            <a:off x="500367" y="2041812"/>
            <a:ext cx="58017" cy="79854"/>
          </a:xfrm>
          <a:custGeom>
            <a:avLst/>
            <a:gdLst/>
            <a:ahLst/>
            <a:cxnLst/>
            <a:rect l="l" t="t" r="r" b="b"/>
            <a:pathLst>
              <a:path w="58017" h="79854">
                <a:moveTo>
                  <a:pt x="10641" y="9856"/>
                </a:moveTo>
                <a:lnTo>
                  <a:pt x="10641" y="1458"/>
                </a:lnTo>
                <a:lnTo>
                  <a:pt x="0" y="1458"/>
                </a:lnTo>
                <a:lnTo>
                  <a:pt x="0" y="79854"/>
                </a:lnTo>
                <a:lnTo>
                  <a:pt x="11985" y="79854"/>
                </a:lnTo>
                <a:lnTo>
                  <a:pt x="11985" y="48272"/>
                </a:lnTo>
                <a:cubicBezTo>
                  <a:pt x="15681" y="52527"/>
                  <a:pt x="21953" y="56670"/>
                  <a:pt x="31363" y="56670"/>
                </a:cubicBezTo>
                <a:cubicBezTo>
                  <a:pt x="47491" y="56670"/>
                  <a:pt x="58017" y="43793"/>
                  <a:pt x="58017" y="28334"/>
                </a:cubicBezTo>
                <a:cubicBezTo>
                  <a:pt x="58017" y="12880"/>
                  <a:pt x="47491" y="0"/>
                  <a:pt x="31363" y="0"/>
                </a:cubicBezTo>
                <a:cubicBezTo>
                  <a:pt x="21283" y="0"/>
                  <a:pt x="14897" y="4705"/>
                  <a:pt x="10641" y="9856"/>
                </a:cubicBezTo>
                <a:moveTo>
                  <a:pt x="45810" y="28334"/>
                </a:moveTo>
                <a:cubicBezTo>
                  <a:pt x="45810" y="38865"/>
                  <a:pt x="38865" y="46144"/>
                  <a:pt x="29121" y="46144"/>
                </a:cubicBezTo>
                <a:cubicBezTo>
                  <a:pt x="20833" y="46144"/>
                  <a:pt x="14561" y="40769"/>
                  <a:pt x="11985" y="34833"/>
                </a:cubicBezTo>
                <a:lnTo>
                  <a:pt x="11985" y="21729"/>
                </a:lnTo>
                <a:cubicBezTo>
                  <a:pt x="14561" y="15904"/>
                  <a:pt x="20833" y="10529"/>
                  <a:pt x="29121" y="10529"/>
                </a:cubicBezTo>
                <a:cubicBezTo>
                  <a:pt x="38865" y="10529"/>
                  <a:pt x="45810" y="17808"/>
                  <a:pt x="45810" y="2833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: Shape 22"/>
          <p:cNvSpPr/>
          <p:nvPr/>
        </p:nvSpPr>
        <p:spPr>
          <a:xfrm>
            <a:off x="563090" y="2043270"/>
            <a:ext cx="49057" cy="53758"/>
          </a:xfrm>
          <a:custGeom>
            <a:avLst/>
            <a:gdLst/>
            <a:ahLst/>
            <a:cxnLst/>
            <a:rect l="l" t="t" r="r" b="b"/>
            <a:pathLst>
              <a:path w="49057" h="53758">
                <a:moveTo>
                  <a:pt x="30575" y="53758"/>
                </a:moveTo>
                <a:lnTo>
                  <a:pt x="30575" y="10525"/>
                </a:lnTo>
                <a:lnTo>
                  <a:pt x="49057" y="10525"/>
                </a:lnTo>
                <a:lnTo>
                  <a:pt x="49057" y="0"/>
                </a:lnTo>
                <a:lnTo>
                  <a:pt x="0" y="0"/>
                </a:lnTo>
                <a:lnTo>
                  <a:pt x="0" y="10525"/>
                </a:lnTo>
                <a:lnTo>
                  <a:pt x="18590" y="10525"/>
                </a:lnTo>
                <a:lnTo>
                  <a:pt x="18590" y="53758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: Shape 23"/>
          <p:cNvSpPr/>
          <p:nvPr/>
        </p:nvSpPr>
        <p:spPr>
          <a:xfrm>
            <a:off x="613825" y="2083701"/>
            <a:ext cx="15119" cy="14558"/>
          </a:xfrm>
          <a:custGeom>
            <a:avLst/>
            <a:gdLst/>
            <a:ahLst/>
            <a:cxnLst/>
            <a:rect l="l" t="t" r="r" b="b"/>
            <a:pathLst>
              <a:path w="15119" h="14558">
                <a:moveTo>
                  <a:pt x="15119" y="7166"/>
                </a:moveTo>
                <a:cubicBezTo>
                  <a:pt x="15119" y="2350"/>
                  <a:pt x="11649" y="0"/>
                  <a:pt x="7617" y="0"/>
                </a:cubicBezTo>
                <a:cubicBezTo>
                  <a:pt x="3585" y="0"/>
                  <a:pt x="0" y="2350"/>
                  <a:pt x="0" y="7166"/>
                </a:cubicBezTo>
                <a:cubicBezTo>
                  <a:pt x="0" y="12207"/>
                  <a:pt x="3585" y="14558"/>
                  <a:pt x="7617" y="14558"/>
                </a:cubicBezTo>
                <a:cubicBezTo>
                  <a:pt x="11649" y="14558"/>
                  <a:pt x="15119" y="12207"/>
                  <a:pt x="15119" y="716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: Shape 24"/>
          <p:cNvSpPr/>
          <p:nvPr/>
        </p:nvSpPr>
        <p:spPr>
          <a:xfrm>
            <a:off x="666128" y="2019413"/>
            <a:ext cx="68320" cy="79069"/>
          </a:xfrm>
          <a:custGeom>
            <a:avLst/>
            <a:gdLst/>
            <a:ahLst/>
            <a:cxnLst/>
            <a:rect l="l" t="t" r="r" b="b"/>
            <a:pathLst>
              <a:path w="68320" h="79069">
                <a:moveTo>
                  <a:pt x="0" y="39535"/>
                </a:moveTo>
                <a:cubicBezTo>
                  <a:pt x="0" y="61822"/>
                  <a:pt x="10530" y="79069"/>
                  <a:pt x="34160" y="79069"/>
                </a:cubicBezTo>
                <a:cubicBezTo>
                  <a:pt x="57795" y="79069"/>
                  <a:pt x="68320" y="61822"/>
                  <a:pt x="68320" y="39535"/>
                </a:cubicBezTo>
                <a:cubicBezTo>
                  <a:pt x="68320" y="17246"/>
                  <a:pt x="57795" y="0"/>
                  <a:pt x="34160" y="0"/>
                </a:cubicBezTo>
                <a:cubicBezTo>
                  <a:pt x="10530" y="0"/>
                  <a:pt x="0" y="17246"/>
                  <a:pt x="0" y="39535"/>
                </a:cubicBezTo>
                <a:moveTo>
                  <a:pt x="55440" y="39535"/>
                </a:moveTo>
                <a:cubicBezTo>
                  <a:pt x="55440" y="57232"/>
                  <a:pt x="48723" y="67424"/>
                  <a:pt x="34160" y="67424"/>
                </a:cubicBezTo>
                <a:cubicBezTo>
                  <a:pt x="19490" y="67424"/>
                  <a:pt x="12881" y="57232"/>
                  <a:pt x="12881" y="39535"/>
                </a:cubicBezTo>
                <a:cubicBezTo>
                  <a:pt x="12881" y="21840"/>
                  <a:pt x="19490" y="11649"/>
                  <a:pt x="34160" y="11649"/>
                </a:cubicBezTo>
                <a:cubicBezTo>
                  <a:pt x="48723" y="11649"/>
                  <a:pt x="55440" y="21840"/>
                  <a:pt x="55440" y="395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: Shape 25"/>
          <p:cNvSpPr/>
          <p:nvPr/>
        </p:nvSpPr>
        <p:spPr>
          <a:xfrm>
            <a:off x="744641" y="2019413"/>
            <a:ext cx="55213" cy="77615"/>
          </a:xfrm>
          <a:custGeom>
            <a:avLst/>
            <a:gdLst/>
            <a:ahLst/>
            <a:cxnLst/>
            <a:rect l="l" t="t" r="r" b="b"/>
            <a:pathLst>
              <a:path w="55213" h="77615">
                <a:moveTo>
                  <a:pt x="2574" y="7728"/>
                </a:moveTo>
                <a:lnTo>
                  <a:pt x="2574" y="20048"/>
                </a:lnTo>
                <a:cubicBezTo>
                  <a:pt x="10638" y="14222"/>
                  <a:pt x="19041" y="11538"/>
                  <a:pt x="26766" y="11538"/>
                </a:cubicBezTo>
                <a:cubicBezTo>
                  <a:pt x="36177" y="11538"/>
                  <a:pt x="41885" y="15007"/>
                  <a:pt x="41885" y="21618"/>
                </a:cubicBezTo>
                <a:cubicBezTo>
                  <a:pt x="41885" y="30240"/>
                  <a:pt x="34160" y="34160"/>
                  <a:pt x="25312" y="39311"/>
                </a:cubicBezTo>
                <a:cubicBezTo>
                  <a:pt x="13774" y="46144"/>
                  <a:pt x="0" y="53200"/>
                  <a:pt x="0" y="71790"/>
                </a:cubicBezTo>
                <a:lnTo>
                  <a:pt x="0" y="77615"/>
                </a:lnTo>
                <a:lnTo>
                  <a:pt x="55213" y="77615"/>
                </a:lnTo>
                <a:lnTo>
                  <a:pt x="55213" y="66080"/>
                </a:lnTo>
                <a:lnTo>
                  <a:pt x="14335" y="66192"/>
                </a:lnTo>
                <a:cubicBezTo>
                  <a:pt x="14447" y="58574"/>
                  <a:pt x="23742" y="53869"/>
                  <a:pt x="33599" y="48049"/>
                </a:cubicBezTo>
                <a:cubicBezTo>
                  <a:pt x="43902" y="41889"/>
                  <a:pt x="54655" y="34270"/>
                  <a:pt x="54655" y="21390"/>
                </a:cubicBezTo>
                <a:cubicBezTo>
                  <a:pt x="54655" y="7166"/>
                  <a:pt x="43343" y="0"/>
                  <a:pt x="27885" y="0"/>
                </a:cubicBezTo>
                <a:cubicBezTo>
                  <a:pt x="19041" y="0"/>
                  <a:pt x="10415" y="2350"/>
                  <a:pt x="2574" y="77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0" y="-2840"/>
            <a:ext cx="10696408" cy="6485674"/>
          </a:xfrm>
          <a:prstGeom prst="rect">
            <a:avLst/>
          </a:prstGeom>
        </p:spPr>
      </p:pic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450" y="3388958"/>
            <a:ext cx="3651433" cy="2839460"/>
          </a:xfrm>
          <a:prstGeom prst="rect">
            <a:avLst/>
          </a:prstGeom>
        </p:spPr>
      </p:pic>
      <p:sp>
        <p:nvSpPr>
          <p:cNvPr id="2" name="Freeform: Shape 8"/>
          <p:cNvSpPr/>
          <p:nvPr/>
        </p:nvSpPr>
        <p:spPr>
          <a:xfrm>
            <a:off x="811757" y="1584111"/>
            <a:ext cx="104766" cy="153428"/>
          </a:xfrm>
          <a:custGeom>
            <a:avLst/>
            <a:gdLst/>
            <a:ahLst/>
            <a:cxnLst/>
            <a:rect l="l" t="t" r="r" b="b"/>
            <a:pathLst>
              <a:path w="104766" h="153428">
                <a:moveTo>
                  <a:pt x="0" y="0"/>
                </a:moveTo>
                <a:lnTo>
                  <a:pt x="0" y="153428"/>
                </a:lnTo>
                <a:lnTo>
                  <a:pt x="104766" y="153428"/>
                </a:lnTo>
                <a:lnTo>
                  <a:pt x="104766" y="135892"/>
                </a:lnTo>
                <a:lnTo>
                  <a:pt x="18406" y="135892"/>
                </a:lnTo>
                <a:lnTo>
                  <a:pt x="18406" y="84823"/>
                </a:lnTo>
                <a:lnTo>
                  <a:pt x="96879" y="84823"/>
                </a:lnTo>
                <a:lnTo>
                  <a:pt x="96879" y="67290"/>
                </a:lnTo>
                <a:lnTo>
                  <a:pt x="18406" y="67290"/>
                </a:lnTo>
                <a:lnTo>
                  <a:pt x="18406" y="17534"/>
                </a:lnTo>
                <a:lnTo>
                  <a:pt x="103456" y="17534"/>
                </a:lnTo>
                <a:lnTo>
                  <a:pt x="103456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9"/>
          <p:cNvSpPr/>
          <p:nvPr/>
        </p:nvSpPr>
        <p:spPr>
          <a:xfrm>
            <a:off x="941951" y="1632333"/>
            <a:ext cx="97318" cy="105206"/>
          </a:xfrm>
          <a:custGeom>
            <a:avLst/>
            <a:gdLst/>
            <a:ahLst/>
            <a:cxnLst/>
            <a:rect l="l" t="t" r="r" b="b"/>
            <a:pathLst>
              <a:path w="97318" h="105206">
                <a:moveTo>
                  <a:pt x="17531" y="105206"/>
                </a:moveTo>
                <a:lnTo>
                  <a:pt x="17531" y="60054"/>
                </a:lnTo>
                <a:lnTo>
                  <a:pt x="38141" y="60054"/>
                </a:lnTo>
                <a:lnTo>
                  <a:pt x="76719" y="105206"/>
                </a:lnTo>
                <a:lnTo>
                  <a:pt x="97318" y="105206"/>
                </a:lnTo>
                <a:lnTo>
                  <a:pt x="52602" y="52379"/>
                </a:lnTo>
                <a:lnTo>
                  <a:pt x="92494" y="0"/>
                </a:lnTo>
                <a:lnTo>
                  <a:pt x="72110" y="0"/>
                </a:lnTo>
                <a:lnTo>
                  <a:pt x="38797" y="43832"/>
                </a:lnTo>
                <a:lnTo>
                  <a:pt x="17531" y="43832"/>
                </a:lnTo>
                <a:lnTo>
                  <a:pt x="17531" y="0"/>
                </a:lnTo>
                <a:lnTo>
                  <a:pt x="0" y="0"/>
                </a:lnTo>
                <a:lnTo>
                  <a:pt x="0" y="10520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: Shape 10"/>
          <p:cNvSpPr/>
          <p:nvPr/>
        </p:nvSpPr>
        <p:spPr>
          <a:xfrm>
            <a:off x="1046941" y="1629702"/>
            <a:ext cx="110477" cy="110469"/>
          </a:xfrm>
          <a:custGeom>
            <a:avLst/>
            <a:gdLst/>
            <a:ahLst/>
            <a:cxnLst/>
            <a:rect l="l" t="t" r="r" b="b"/>
            <a:pathLst>
              <a:path w="110477" h="110469">
                <a:moveTo>
                  <a:pt x="94255" y="85916"/>
                </a:moveTo>
                <a:lnTo>
                  <a:pt x="94255" y="44711"/>
                </a:lnTo>
                <a:cubicBezTo>
                  <a:pt x="94255" y="15342"/>
                  <a:pt x="76497" y="0"/>
                  <a:pt x="48441" y="0"/>
                </a:cubicBezTo>
                <a:cubicBezTo>
                  <a:pt x="31125" y="0"/>
                  <a:pt x="16661" y="4164"/>
                  <a:pt x="8331" y="7013"/>
                </a:cubicBezTo>
                <a:lnTo>
                  <a:pt x="8331" y="24112"/>
                </a:lnTo>
                <a:cubicBezTo>
                  <a:pt x="17539" y="20166"/>
                  <a:pt x="30471" y="16221"/>
                  <a:pt x="46692" y="16221"/>
                </a:cubicBezTo>
                <a:cubicBezTo>
                  <a:pt x="65981" y="16221"/>
                  <a:pt x="76715" y="26739"/>
                  <a:pt x="76715" y="42519"/>
                </a:cubicBezTo>
                <a:lnTo>
                  <a:pt x="76715" y="46246"/>
                </a:lnTo>
                <a:cubicBezTo>
                  <a:pt x="67950" y="44272"/>
                  <a:pt x="56772" y="42959"/>
                  <a:pt x="47562" y="42959"/>
                </a:cubicBezTo>
                <a:cubicBezTo>
                  <a:pt x="24987" y="42959"/>
                  <a:pt x="0" y="51285"/>
                  <a:pt x="0" y="78465"/>
                </a:cubicBezTo>
                <a:cubicBezTo>
                  <a:pt x="0" y="100605"/>
                  <a:pt x="18413" y="110469"/>
                  <a:pt x="37047" y="110469"/>
                </a:cubicBezTo>
                <a:cubicBezTo>
                  <a:pt x="54140" y="110469"/>
                  <a:pt x="67510" y="105205"/>
                  <a:pt x="78037" y="96440"/>
                </a:cubicBezTo>
                <a:cubicBezTo>
                  <a:pt x="81104" y="105645"/>
                  <a:pt x="88776" y="109151"/>
                  <a:pt x="97318" y="109151"/>
                </a:cubicBezTo>
                <a:cubicBezTo>
                  <a:pt x="101707" y="109151"/>
                  <a:pt x="106307" y="108276"/>
                  <a:pt x="110477" y="106743"/>
                </a:cubicBezTo>
                <a:lnTo>
                  <a:pt x="110477" y="92494"/>
                </a:lnTo>
                <a:cubicBezTo>
                  <a:pt x="107845" y="93372"/>
                  <a:pt x="104994" y="94028"/>
                  <a:pt x="102361" y="94028"/>
                </a:cubicBezTo>
                <a:cubicBezTo>
                  <a:pt x="97762" y="94028"/>
                  <a:pt x="94255" y="92274"/>
                  <a:pt x="94255" y="85916"/>
                </a:cubicBezTo>
                <a:moveTo>
                  <a:pt x="17975" y="77590"/>
                </a:moveTo>
                <a:cubicBezTo>
                  <a:pt x="17975" y="62247"/>
                  <a:pt x="34631" y="57642"/>
                  <a:pt x="49979" y="57642"/>
                </a:cubicBezTo>
                <a:cubicBezTo>
                  <a:pt x="58529" y="57642"/>
                  <a:pt x="69268" y="59177"/>
                  <a:pt x="76715" y="60713"/>
                </a:cubicBezTo>
                <a:lnTo>
                  <a:pt x="76715" y="79998"/>
                </a:lnTo>
                <a:cubicBezTo>
                  <a:pt x="67510" y="89862"/>
                  <a:pt x="54140" y="95345"/>
                  <a:pt x="40770" y="95345"/>
                </a:cubicBezTo>
                <a:cubicBezTo>
                  <a:pt x="29152" y="95345"/>
                  <a:pt x="17975" y="89862"/>
                  <a:pt x="17975" y="7759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: Shape 11"/>
          <p:cNvSpPr/>
          <p:nvPr/>
        </p:nvSpPr>
        <p:spPr>
          <a:xfrm>
            <a:off x="1158947" y="1632333"/>
            <a:ext cx="94914" cy="105206"/>
          </a:xfrm>
          <a:custGeom>
            <a:avLst/>
            <a:gdLst/>
            <a:ahLst/>
            <a:cxnLst/>
            <a:rect l="l" t="t" r="r" b="b"/>
            <a:pathLst>
              <a:path w="94914" h="105206">
                <a:moveTo>
                  <a:pt x="56337" y="105206"/>
                </a:moveTo>
                <a:lnTo>
                  <a:pt x="56337" y="16218"/>
                </a:lnTo>
                <a:lnTo>
                  <a:pt x="94914" y="16218"/>
                </a:lnTo>
                <a:lnTo>
                  <a:pt x="94914" y="0"/>
                </a:lnTo>
                <a:lnTo>
                  <a:pt x="0" y="0"/>
                </a:lnTo>
                <a:lnTo>
                  <a:pt x="0" y="16218"/>
                </a:lnTo>
                <a:lnTo>
                  <a:pt x="38797" y="16218"/>
                </a:lnTo>
                <a:lnTo>
                  <a:pt x="38797" y="10520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2"/>
          <p:cNvSpPr/>
          <p:nvPr/>
        </p:nvSpPr>
        <p:spPr>
          <a:xfrm>
            <a:off x="1263063" y="1581480"/>
            <a:ext cx="623595" cy="204282"/>
          </a:xfrm>
          <a:custGeom>
            <a:avLst/>
            <a:gdLst/>
            <a:ahLst/>
            <a:cxnLst/>
            <a:rect l="l" t="t" r="r" b="b"/>
            <a:pathLst>
              <a:path w="623595" h="204282">
                <a:moveTo>
                  <a:pt x="0" y="103452"/>
                </a:moveTo>
                <a:cubicBezTo>
                  <a:pt x="0" y="140935"/>
                  <a:pt x="27184" y="158691"/>
                  <a:pt x="58305" y="158691"/>
                </a:cubicBezTo>
                <a:cubicBezTo>
                  <a:pt x="72119" y="158691"/>
                  <a:pt x="85928" y="156060"/>
                  <a:pt x="95572" y="151019"/>
                </a:cubicBezTo>
                <a:lnTo>
                  <a:pt x="95572" y="133922"/>
                </a:lnTo>
                <a:cubicBezTo>
                  <a:pt x="86579" y="138963"/>
                  <a:pt x="73868" y="142469"/>
                  <a:pt x="60937" y="142469"/>
                </a:cubicBezTo>
                <a:cubicBezTo>
                  <a:pt x="39679" y="142469"/>
                  <a:pt x="19728" y="133265"/>
                  <a:pt x="17540" y="111123"/>
                </a:cubicBezTo>
                <a:lnTo>
                  <a:pt x="101272" y="111123"/>
                </a:lnTo>
                <a:cubicBezTo>
                  <a:pt x="107845" y="81319"/>
                  <a:pt x="92937" y="48221"/>
                  <a:pt x="52391" y="48221"/>
                </a:cubicBezTo>
                <a:cubicBezTo>
                  <a:pt x="27404" y="48221"/>
                  <a:pt x="0" y="66635"/>
                  <a:pt x="0" y="103452"/>
                </a:cubicBezTo>
                <a:moveTo>
                  <a:pt x="85709" y="95780"/>
                </a:moveTo>
                <a:lnTo>
                  <a:pt x="17540" y="95780"/>
                </a:lnTo>
                <a:cubicBezTo>
                  <a:pt x="18853" y="75181"/>
                  <a:pt x="35510" y="64443"/>
                  <a:pt x="53486" y="64443"/>
                </a:cubicBezTo>
                <a:cubicBezTo>
                  <a:pt x="80225" y="64443"/>
                  <a:pt x="87238" y="84603"/>
                  <a:pt x="85709" y="95780"/>
                </a:cubicBezTo>
                <a:moveTo>
                  <a:pt x="142693" y="68388"/>
                </a:moveTo>
                <a:lnTo>
                  <a:pt x="142693" y="50853"/>
                </a:lnTo>
                <a:lnTo>
                  <a:pt x="126918" y="50853"/>
                </a:lnTo>
                <a:lnTo>
                  <a:pt x="126918" y="204282"/>
                </a:lnTo>
                <a:lnTo>
                  <a:pt x="144449" y="204282"/>
                </a:lnTo>
                <a:lnTo>
                  <a:pt x="144449" y="140276"/>
                </a:lnTo>
                <a:cubicBezTo>
                  <a:pt x="152118" y="149266"/>
                  <a:pt x="165053" y="158691"/>
                  <a:pt x="185220" y="158691"/>
                </a:cubicBezTo>
                <a:cubicBezTo>
                  <a:pt x="215248" y="158691"/>
                  <a:pt x="237826" y="135017"/>
                  <a:pt x="237826" y="103452"/>
                </a:cubicBezTo>
                <a:cubicBezTo>
                  <a:pt x="237826" y="71894"/>
                  <a:pt x="215248" y="48221"/>
                  <a:pt x="185220" y="48221"/>
                </a:cubicBezTo>
                <a:cubicBezTo>
                  <a:pt x="165053" y="48221"/>
                  <a:pt x="152118" y="57646"/>
                  <a:pt x="142693" y="68388"/>
                </a:cubicBezTo>
                <a:moveTo>
                  <a:pt x="220291" y="103452"/>
                </a:moveTo>
                <a:cubicBezTo>
                  <a:pt x="220291" y="127565"/>
                  <a:pt x="203630" y="142469"/>
                  <a:pt x="183244" y="142469"/>
                </a:cubicBezTo>
                <a:cubicBezTo>
                  <a:pt x="164393" y="142469"/>
                  <a:pt x="150369" y="130193"/>
                  <a:pt x="144449" y="116607"/>
                </a:cubicBezTo>
                <a:lnTo>
                  <a:pt x="144449" y="90302"/>
                </a:lnTo>
                <a:cubicBezTo>
                  <a:pt x="150369" y="76715"/>
                  <a:pt x="164393" y="64443"/>
                  <a:pt x="183244" y="64443"/>
                </a:cubicBezTo>
                <a:cubicBezTo>
                  <a:pt x="203630" y="64443"/>
                  <a:pt x="220291" y="79347"/>
                  <a:pt x="220291" y="103452"/>
                </a:cubicBezTo>
                <a:moveTo>
                  <a:pt x="277934" y="156060"/>
                </a:moveTo>
                <a:lnTo>
                  <a:pt x="342374" y="79127"/>
                </a:lnTo>
                <a:lnTo>
                  <a:pt x="342374" y="156060"/>
                </a:lnTo>
                <a:lnTo>
                  <a:pt x="359914" y="156060"/>
                </a:lnTo>
                <a:lnTo>
                  <a:pt x="359914" y="50853"/>
                </a:lnTo>
                <a:lnTo>
                  <a:pt x="345006" y="50853"/>
                </a:lnTo>
                <a:lnTo>
                  <a:pt x="280563" y="127784"/>
                </a:lnTo>
                <a:lnTo>
                  <a:pt x="280563" y="50853"/>
                </a:lnTo>
                <a:lnTo>
                  <a:pt x="263034" y="50853"/>
                </a:lnTo>
                <a:lnTo>
                  <a:pt x="263034" y="156060"/>
                </a:lnTo>
                <a:moveTo>
                  <a:pt x="409886" y="156060"/>
                </a:moveTo>
                <a:lnTo>
                  <a:pt x="409886" y="111563"/>
                </a:lnTo>
                <a:lnTo>
                  <a:pt x="470823" y="111563"/>
                </a:lnTo>
                <a:lnTo>
                  <a:pt x="470823" y="156060"/>
                </a:lnTo>
                <a:lnTo>
                  <a:pt x="488358" y="156060"/>
                </a:lnTo>
                <a:lnTo>
                  <a:pt x="488358" y="50853"/>
                </a:lnTo>
                <a:lnTo>
                  <a:pt x="470823" y="50853"/>
                </a:lnTo>
                <a:lnTo>
                  <a:pt x="470823" y="95345"/>
                </a:lnTo>
                <a:lnTo>
                  <a:pt x="409886" y="95345"/>
                </a:lnTo>
                <a:lnTo>
                  <a:pt x="409886" y="50853"/>
                </a:lnTo>
                <a:lnTo>
                  <a:pt x="392357" y="50853"/>
                </a:lnTo>
                <a:lnTo>
                  <a:pt x="392357" y="156060"/>
                </a:lnTo>
                <a:moveTo>
                  <a:pt x="623595" y="106523"/>
                </a:moveTo>
                <a:cubicBezTo>
                  <a:pt x="623595" y="75181"/>
                  <a:pt x="599271" y="55235"/>
                  <a:pt x="571867" y="55235"/>
                </a:cubicBezTo>
                <a:cubicBezTo>
                  <a:pt x="555429" y="55235"/>
                  <a:pt x="540522" y="63344"/>
                  <a:pt x="533069" y="74961"/>
                </a:cubicBezTo>
                <a:cubicBezTo>
                  <a:pt x="537459" y="61592"/>
                  <a:pt x="543373" y="47347"/>
                  <a:pt x="558062" y="38577"/>
                </a:cubicBezTo>
                <a:cubicBezTo>
                  <a:pt x="582170" y="24547"/>
                  <a:pt x="599051" y="29152"/>
                  <a:pt x="614170" y="18413"/>
                </a:cubicBezTo>
                <a:lnTo>
                  <a:pt x="614170" y="0"/>
                </a:lnTo>
                <a:cubicBezTo>
                  <a:pt x="598831" y="14903"/>
                  <a:pt x="578005" y="7015"/>
                  <a:pt x="547762" y="25646"/>
                </a:cubicBezTo>
                <a:cubicBezTo>
                  <a:pt x="528909" y="37482"/>
                  <a:pt x="515319" y="61812"/>
                  <a:pt x="515319" y="97099"/>
                </a:cubicBezTo>
                <a:cubicBezTo>
                  <a:pt x="515319" y="136989"/>
                  <a:pt x="538118" y="158691"/>
                  <a:pt x="569898" y="158691"/>
                </a:cubicBezTo>
                <a:cubicBezTo>
                  <a:pt x="601675" y="158691"/>
                  <a:pt x="623595" y="139402"/>
                  <a:pt x="623595" y="106523"/>
                </a:cubicBezTo>
                <a:moveTo>
                  <a:pt x="532851" y="106963"/>
                </a:moveTo>
                <a:cubicBezTo>
                  <a:pt x="532851" y="89207"/>
                  <a:pt x="547542" y="71894"/>
                  <a:pt x="569455" y="71894"/>
                </a:cubicBezTo>
                <a:cubicBezTo>
                  <a:pt x="592474" y="71894"/>
                  <a:pt x="606064" y="87015"/>
                  <a:pt x="606064" y="106963"/>
                </a:cubicBezTo>
                <a:cubicBezTo>
                  <a:pt x="606064" y="126907"/>
                  <a:pt x="592474" y="142030"/>
                  <a:pt x="569455" y="142030"/>
                </a:cubicBezTo>
                <a:cubicBezTo>
                  <a:pt x="547323" y="142030"/>
                  <a:pt x="532851" y="126907"/>
                  <a:pt x="532851" y="106963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: Shape 13"/>
          <p:cNvSpPr/>
          <p:nvPr/>
        </p:nvSpPr>
        <p:spPr>
          <a:xfrm>
            <a:off x="1893239" y="1629702"/>
            <a:ext cx="345005" cy="158691"/>
          </a:xfrm>
          <a:custGeom>
            <a:avLst/>
            <a:gdLst/>
            <a:ahLst/>
            <a:cxnLst/>
            <a:rect l="l" t="t" r="r" b="b"/>
            <a:pathLst>
              <a:path w="345005" h="158691">
                <a:moveTo>
                  <a:pt x="58309" y="87890"/>
                </a:moveTo>
                <a:lnTo>
                  <a:pt x="18629" y="2631"/>
                </a:lnTo>
                <a:lnTo>
                  <a:pt x="0" y="2631"/>
                </a:lnTo>
                <a:lnTo>
                  <a:pt x="49979" y="108056"/>
                </a:lnTo>
                <a:lnTo>
                  <a:pt x="46033" y="117701"/>
                </a:lnTo>
                <a:cubicBezTo>
                  <a:pt x="39232" y="134797"/>
                  <a:pt x="30690" y="143347"/>
                  <a:pt x="18849" y="143347"/>
                </a:cubicBezTo>
                <a:cubicBezTo>
                  <a:pt x="15782" y="143347"/>
                  <a:pt x="12711" y="142909"/>
                  <a:pt x="9644" y="142030"/>
                </a:cubicBezTo>
                <a:lnTo>
                  <a:pt x="9644" y="157153"/>
                </a:lnTo>
                <a:cubicBezTo>
                  <a:pt x="13593" y="158252"/>
                  <a:pt x="17320" y="158691"/>
                  <a:pt x="21045" y="158691"/>
                </a:cubicBezTo>
                <a:cubicBezTo>
                  <a:pt x="36389" y="158691"/>
                  <a:pt x="49759" y="149047"/>
                  <a:pt x="60713" y="123620"/>
                </a:cubicBezTo>
                <a:lnTo>
                  <a:pt x="112441" y="2631"/>
                </a:lnTo>
                <a:lnTo>
                  <a:pt x="93812" y="2631"/>
                </a:lnTo>
                <a:moveTo>
                  <a:pt x="147734" y="20166"/>
                </a:moveTo>
                <a:lnTo>
                  <a:pt x="147734" y="2631"/>
                </a:lnTo>
                <a:lnTo>
                  <a:pt x="131954" y="2631"/>
                </a:lnTo>
                <a:lnTo>
                  <a:pt x="131954" y="156060"/>
                </a:lnTo>
                <a:lnTo>
                  <a:pt x="149490" y="156060"/>
                </a:lnTo>
                <a:lnTo>
                  <a:pt x="149490" y="92054"/>
                </a:lnTo>
                <a:cubicBezTo>
                  <a:pt x="157161" y="101044"/>
                  <a:pt x="170092" y="110469"/>
                  <a:pt x="190256" y="110469"/>
                </a:cubicBezTo>
                <a:cubicBezTo>
                  <a:pt x="220291" y="110469"/>
                  <a:pt x="242867" y="86795"/>
                  <a:pt x="242867" y="55231"/>
                </a:cubicBezTo>
                <a:cubicBezTo>
                  <a:pt x="242867" y="23672"/>
                  <a:pt x="220291" y="0"/>
                  <a:pt x="190256" y="0"/>
                </a:cubicBezTo>
                <a:cubicBezTo>
                  <a:pt x="170092" y="0"/>
                  <a:pt x="157161" y="9424"/>
                  <a:pt x="147734" y="20166"/>
                </a:cubicBezTo>
                <a:moveTo>
                  <a:pt x="225327" y="55231"/>
                </a:moveTo>
                <a:cubicBezTo>
                  <a:pt x="225327" y="79343"/>
                  <a:pt x="208671" y="94248"/>
                  <a:pt x="188287" y="94248"/>
                </a:cubicBezTo>
                <a:cubicBezTo>
                  <a:pt x="169438" y="94248"/>
                  <a:pt x="155404" y="81972"/>
                  <a:pt x="149490" y="68385"/>
                </a:cubicBezTo>
                <a:lnTo>
                  <a:pt x="149490" y="42080"/>
                </a:lnTo>
                <a:cubicBezTo>
                  <a:pt x="155404" y="28493"/>
                  <a:pt x="169438" y="16221"/>
                  <a:pt x="188287" y="16221"/>
                </a:cubicBezTo>
                <a:cubicBezTo>
                  <a:pt x="208671" y="16221"/>
                  <a:pt x="225327" y="31125"/>
                  <a:pt x="225327" y="55231"/>
                </a:cubicBezTo>
                <a:moveTo>
                  <a:pt x="285606" y="107838"/>
                </a:moveTo>
                <a:lnTo>
                  <a:pt x="285606" y="18849"/>
                </a:lnTo>
                <a:lnTo>
                  <a:pt x="345005" y="18849"/>
                </a:lnTo>
                <a:lnTo>
                  <a:pt x="345005" y="2631"/>
                </a:lnTo>
                <a:lnTo>
                  <a:pt x="268070" y="2631"/>
                </a:lnTo>
                <a:lnTo>
                  <a:pt x="268070" y="107838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: Shape 14"/>
          <p:cNvSpPr/>
          <p:nvPr/>
        </p:nvSpPr>
        <p:spPr>
          <a:xfrm>
            <a:off x="807803" y="1848891"/>
            <a:ext cx="359031" cy="156064"/>
          </a:xfrm>
          <a:custGeom>
            <a:avLst/>
            <a:gdLst/>
            <a:ahLst/>
            <a:cxnLst/>
            <a:rect l="l" t="t" r="r" b="b"/>
            <a:pathLst>
              <a:path w="359031" h="156064">
                <a:moveTo>
                  <a:pt x="17536" y="107842"/>
                </a:moveTo>
                <a:lnTo>
                  <a:pt x="17536" y="18849"/>
                </a:lnTo>
                <a:lnTo>
                  <a:pt x="78473" y="18849"/>
                </a:lnTo>
                <a:lnTo>
                  <a:pt x="78473" y="107842"/>
                </a:lnTo>
                <a:lnTo>
                  <a:pt x="96004" y="107842"/>
                </a:lnTo>
                <a:lnTo>
                  <a:pt x="96004" y="2631"/>
                </a:lnTo>
                <a:lnTo>
                  <a:pt x="0" y="2631"/>
                </a:lnTo>
                <a:lnTo>
                  <a:pt x="0" y="107842"/>
                </a:lnTo>
                <a:moveTo>
                  <a:pt x="121212" y="55235"/>
                </a:moveTo>
                <a:cubicBezTo>
                  <a:pt x="121212" y="92717"/>
                  <a:pt x="148388" y="110473"/>
                  <a:pt x="179518" y="110473"/>
                </a:cubicBezTo>
                <a:cubicBezTo>
                  <a:pt x="193323" y="110473"/>
                  <a:pt x="207133" y="107842"/>
                  <a:pt x="216777" y="102801"/>
                </a:cubicBezTo>
                <a:lnTo>
                  <a:pt x="216777" y="85704"/>
                </a:lnTo>
                <a:cubicBezTo>
                  <a:pt x="207792" y="90745"/>
                  <a:pt x="195080" y="94252"/>
                  <a:pt x="182149" y="94252"/>
                </a:cubicBezTo>
                <a:cubicBezTo>
                  <a:pt x="160883" y="94252"/>
                  <a:pt x="140940" y="85046"/>
                  <a:pt x="138743" y="62907"/>
                </a:cubicBezTo>
                <a:lnTo>
                  <a:pt x="222476" y="62907"/>
                </a:lnTo>
                <a:cubicBezTo>
                  <a:pt x="229049" y="33098"/>
                  <a:pt x="214149" y="0"/>
                  <a:pt x="173598" y="0"/>
                </a:cubicBezTo>
                <a:cubicBezTo>
                  <a:pt x="148607" y="0"/>
                  <a:pt x="121212" y="18413"/>
                  <a:pt x="121212" y="55235"/>
                </a:cubicBezTo>
                <a:moveTo>
                  <a:pt x="206913" y="47562"/>
                </a:moveTo>
                <a:lnTo>
                  <a:pt x="138743" y="47562"/>
                </a:lnTo>
                <a:cubicBezTo>
                  <a:pt x="140065" y="26960"/>
                  <a:pt x="156723" y="16221"/>
                  <a:pt x="174689" y="16221"/>
                </a:cubicBezTo>
                <a:cubicBezTo>
                  <a:pt x="201438" y="16221"/>
                  <a:pt x="208451" y="36385"/>
                  <a:pt x="206913" y="47562"/>
                </a:cubicBezTo>
                <a:moveTo>
                  <a:pt x="263905" y="20167"/>
                </a:moveTo>
                <a:lnTo>
                  <a:pt x="263905" y="2631"/>
                </a:lnTo>
                <a:lnTo>
                  <a:pt x="248122" y="2631"/>
                </a:lnTo>
                <a:lnTo>
                  <a:pt x="248122" y="156064"/>
                </a:lnTo>
                <a:lnTo>
                  <a:pt x="265654" y="156064"/>
                </a:lnTo>
                <a:lnTo>
                  <a:pt x="265654" y="92059"/>
                </a:lnTo>
                <a:cubicBezTo>
                  <a:pt x="273330" y="101048"/>
                  <a:pt x="286264" y="110473"/>
                  <a:pt x="306425" y="110473"/>
                </a:cubicBezTo>
                <a:cubicBezTo>
                  <a:pt x="336455" y="110473"/>
                  <a:pt x="359031" y="86799"/>
                  <a:pt x="359031" y="55235"/>
                </a:cubicBezTo>
                <a:cubicBezTo>
                  <a:pt x="359031" y="23674"/>
                  <a:pt x="336455" y="0"/>
                  <a:pt x="306425" y="0"/>
                </a:cubicBezTo>
                <a:cubicBezTo>
                  <a:pt x="286264" y="0"/>
                  <a:pt x="273330" y="9424"/>
                  <a:pt x="263905" y="20167"/>
                </a:cubicBezTo>
                <a:moveTo>
                  <a:pt x="341499" y="55235"/>
                </a:moveTo>
                <a:cubicBezTo>
                  <a:pt x="341499" y="79347"/>
                  <a:pt x="324843" y="94252"/>
                  <a:pt x="304452" y="94252"/>
                </a:cubicBezTo>
                <a:cubicBezTo>
                  <a:pt x="285606" y="94252"/>
                  <a:pt x="271573" y="81976"/>
                  <a:pt x="265654" y="68389"/>
                </a:cubicBezTo>
                <a:lnTo>
                  <a:pt x="265654" y="42083"/>
                </a:lnTo>
                <a:cubicBezTo>
                  <a:pt x="271573" y="28493"/>
                  <a:pt x="285606" y="16221"/>
                  <a:pt x="304452" y="16221"/>
                </a:cubicBezTo>
                <a:cubicBezTo>
                  <a:pt x="324843" y="16221"/>
                  <a:pt x="341499" y="31125"/>
                  <a:pt x="341499" y="552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5"/>
          <p:cNvSpPr/>
          <p:nvPr/>
        </p:nvSpPr>
        <p:spPr>
          <a:xfrm>
            <a:off x="1184375" y="1803301"/>
            <a:ext cx="512458" cy="201654"/>
          </a:xfrm>
          <a:custGeom>
            <a:avLst/>
            <a:gdLst/>
            <a:ahLst/>
            <a:cxnLst/>
            <a:rect l="l" t="t" r="r" b="b"/>
            <a:pathLst>
              <a:path w="512458" h="201654">
                <a:moveTo>
                  <a:pt x="23013" y="144226"/>
                </a:moveTo>
                <a:cubicBezTo>
                  <a:pt x="23013" y="136994"/>
                  <a:pt x="17746" y="133264"/>
                  <a:pt x="11612" y="133264"/>
                </a:cubicBezTo>
                <a:cubicBezTo>
                  <a:pt x="5478" y="133264"/>
                  <a:pt x="0" y="136994"/>
                  <a:pt x="0" y="144226"/>
                </a:cubicBezTo>
                <a:cubicBezTo>
                  <a:pt x="0" y="151678"/>
                  <a:pt x="5478" y="155404"/>
                  <a:pt x="11612" y="155404"/>
                </a:cubicBezTo>
                <a:cubicBezTo>
                  <a:pt x="17746" y="155404"/>
                  <a:pt x="23013" y="151678"/>
                  <a:pt x="23013" y="144226"/>
                </a:cubicBezTo>
                <a:moveTo>
                  <a:pt x="128220" y="153432"/>
                </a:moveTo>
                <a:lnTo>
                  <a:pt x="128220" y="17536"/>
                </a:lnTo>
                <a:lnTo>
                  <a:pt x="216557" y="17536"/>
                </a:lnTo>
                <a:lnTo>
                  <a:pt x="216557" y="153432"/>
                </a:lnTo>
                <a:lnTo>
                  <a:pt x="234964" y="153432"/>
                </a:lnTo>
                <a:lnTo>
                  <a:pt x="234964" y="0"/>
                </a:lnTo>
                <a:lnTo>
                  <a:pt x="109814" y="0"/>
                </a:lnTo>
                <a:lnTo>
                  <a:pt x="109814" y="153432"/>
                </a:lnTo>
                <a:moveTo>
                  <a:pt x="287131" y="65758"/>
                </a:moveTo>
                <a:lnTo>
                  <a:pt x="287131" y="48221"/>
                </a:lnTo>
                <a:lnTo>
                  <a:pt x="271357" y="48221"/>
                </a:lnTo>
                <a:lnTo>
                  <a:pt x="271357" y="201654"/>
                </a:lnTo>
                <a:lnTo>
                  <a:pt x="288885" y="201654"/>
                </a:lnTo>
                <a:lnTo>
                  <a:pt x="288885" y="137650"/>
                </a:lnTo>
                <a:cubicBezTo>
                  <a:pt x="296556" y="146639"/>
                  <a:pt x="309495" y="156063"/>
                  <a:pt x="329659" y="156063"/>
                </a:cubicBezTo>
                <a:cubicBezTo>
                  <a:pt x="359686" y="156063"/>
                  <a:pt x="382264" y="132389"/>
                  <a:pt x="382264" y="100825"/>
                </a:cubicBezTo>
                <a:cubicBezTo>
                  <a:pt x="382264" y="69264"/>
                  <a:pt x="359686" y="45590"/>
                  <a:pt x="329659" y="45590"/>
                </a:cubicBezTo>
                <a:cubicBezTo>
                  <a:pt x="309495" y="45590"/>
                  <a:pt x="296556" y="55014"/>
                  <a:pt x="287131" y="65758"/>
                </a:cubicBezTo>
                <a:moveTo>
                  <a:pt x="364730" y="100825"/>
                </a:moveTo>
                <a:cubicBezTo>
                  <a:pt x="364730" y="124937"/>
                  <a:pt x="348068" y="139842"/>
                  <a:pt x="327682" y="139842"/>
                </a:cubicBezTo>
                <a:cubicBezTo>
                  <a:pt x="308832" y="139842"/>
                  <a:pt x="294807" y="127566"/>
                  <a:pt x="288885" y="113979"/>
                </a:cubicBezTo>
                <a:lnTo>
                  <a:pt x="288885" y="87674"/>
                </a:lnTo>
                <a:cubicBezTo>
                  <a:pt x="294807" y="74083"/>
                  <a:pt x="308832" y="61812"/>
                  <a:pt x="327682" y="61812"/>
                </a:cubicBezTo>
                <a:cubicBezTo>
                  <a:pt x="348068" y="61812"/>
                  <a:pt x="364730" y="76715"/>
                  <a:pt x="364730" y="100825"/>
                </a:cubicBezTo>
                <a:moveTo>
                  <a:pt x="400232" y="100825"/>
                </a:moveTo>
                <a:cubicBezTo>
                  <a:pt x="400232" y="136774"/>
                  <a:pt x="427852" y="156063"/>
                  <a:pt x="456350" y="156063"/>
                </a:cubicBezTo>
                <a:cubicBezTo>
                  <a:pt x="485063" y="156063"/>
                  <a:pt x="512458" y="136774"/>
                  <a:pt x="512458" y="100825"/>
                </a:cubicBezTo>
                <a:cubicBezTo>
                  <a:pt x="512458" y="64878"/>
                  <a:pt x="485063" y="45590"/>
                  <a:pt x="456350" y="45590"/>
                </a:cubicBezTo>
                <a:cubicBezTo>
                  <a:pt x="427852" y="45590"/>
                  <a:pt x="400232" y="64878"/>
                  <a:pt x="400232" y="100825"/>
                </a:cubicBezTo>
                <a:moveTo>
                  <a:pt x="494928" y="100825"/>
                </a:moveTo>
                <a:cubicBezTo>
                  <a:pt x="494928" y="125157"/>
                  <a:pt x="477827" y="139402"/>
                  <a:pt x="456350" y="139402"/>
                </a:cubicBezTo>
                <a:cubicBezTo>
                  <a:pt x="434864" y="139402"/>
                  <a:pt x="417772" y="125157"/>
                  <a:pt x="417772" y="100825"/>
                </a:cubicBezTo>
                <a:cubicBezTo>
                  <a:pt x="417772" y="76495"/>
                  <a:pt x="434864" y="62247"/>
                  <a:pt x="456350" y="62247"/>
                </a:cubicBezTo>
                <a:cubicBezTo>
                  <a:pt x="477827" y="62247"/>
                  <a:pt x="494928" y="76495"/>
                  <a:pt x="494928" y="10082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6"/>
          <p:cNvSpPr/>
          <p:nvPr/>
        </p:nvSpPr>
        <p:spPr>
          <a:xfrm>
            <a:off x="1703642" y="1851523"/>
            <a:ext cx="101918" cy="105210"/>
          </a:xfrm>
          <a:custGeom>
            <a:avLst/>
            <a:gdLst/>
            <a:ahLst/>
            <a:cxnLst/>
            <a:rect l="l" t="t" r="r" b="b"/>
            <a:pathLst>
              <a:path w="101918" h="105210">
                <a:moveTo>
                  <a:pt x="79559" y="0"/>
                </a:moveTo>
                <a:lnTo>
                  <a:pt x="51065" y="38797"/>
                </a:lnTo>
                <a:lnTo>
                  <a:pt x="22355" y="0"/>
                </a:lnTo>
                <a:lnTo>
                  <a:pt x="2184" y="0"/>
                </a:lnTo>
                <a:lnTo>
                  <a:pt x="40981" y="51068"/>
                </a:lnTo>
                <a:lnTo>
                  <a:pt x="0" y="105210"/>
                </a:lnTo>
                <a:lnTo>
                  <a:pt x="20163" y="105210"/>
                </a:lnTo>
                <a:lnTo>
                  <a:pt x="51065" y="63564"/>
                </a:lnTo>
                <a:lnTo>
                  <a:pt x="81756" y="105210"/>
                </a:lnTo>
                <a:lnTo>
                  <a:pt x="101918" y="105210"/>
                </a:lnTo>
                <a:lnTo>
                  <a:pt x="61153" y="51068"/>
                </a:lnTo>
                <a:lnTo>
                  <a:pt x="9973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7"/>
          <p:cNvSpPr/>
          <p:nvPr/>
        </p:nvSpPr>
        <p:spPr>
          <a:xfrm>
            <a:off x="1812352" y="1848891"/>
            <a:ext cx="112229" cy="110473"/>
          </a:xfrm>
          <a:custGeom>
            <a:avLst/>
            <a:gdLst/>
            <a:ahLst/>
            <a:cxnLst/>
            <a:rect l="l" t="t" r="r" b="b"/>
            <a:pathLst>
              <a:path w="112229" h="110473">
                <a:moveTo>
                  <a:pt x="0" y="55235"/>
                </a:moveTo>
                <a:cubicBezTo>
                  <a:pt x="0" y="91184"/>
                  <a:pt x="27622" y="110473"/>
                  <a:pt x="56112" y="110473"/>
                </a:cubicBezTo>
                <a:cubicBezTo>
                  <a:pt x="84825" y="110473"/>
                  <a:pt x="112229" y="91184"/>
                  <a:pt x="112229" y="55235"/>
                </a:cubicBezTo>
                <a:cubicBezTo>
                  <a:pt x="112229" y="19288"/>
                  <a:pt x="84825" y="0"/>
                  <a:pt x="56112" y="0"/>
                </a:cubicBezTo>
                <a:cubicBezTo>
                  <a:pt x="27622" y="0"/>
                  <a:pt x="0" y="19288"/>
                  <a:pt x="0" y="55235"/>
                </a:cubicBezTo>
                <a:moveTo>
                  <a:pt x="94689" y="55235"/>
                </a:moveTo>
                <a:cubicBezTo>
                  <a:pt x="94689" y="79566"/>
                  <a:pt x="77593" y="93812"/>
                  <a:pt x="56112" y="93812"/>
                </a:cubicBezTo>
                <a:cubicBezTo>
                  <a:pt x="34635" y="93812"/>
                  <a:pt x="17538" y="79566"/>
                  <a:pt x="17538" y="55235"/>
                </a:cubicBezTo>
                <a:cubicBezTo>
                  <a:pt x="17538" y="30905"/>
                  <a:pt x="34635" y="16657"/>
                  <a:pt x="56112" y="16657"/>
                </a:cubicBezTo>
                <a:cubicBezTo>
                  <a:pt x="77593" y="16657"/>
                  <a:pt x="94689" y="30905"/>
                  <a:pt x="94689" y="552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8"/>
          <p:cNvSpPr/>
          <p:nvPr/>
        </p:nvSpPr>
        <p:spPr>
          <a:xfrm>
            <a:off x="1936418" y="1807686"/>
            <a:ext cx="738010" cy="181924"/>
          </a:xfrm>
          <a:custGeom>
            <a:avLst/>
            <a:gdLst/>
            <a:ahLst/>
            <a:cxnLst/>
            <a:rect l="l" t="t" r="r" b="b"/>
            <a:pathLst>
              <a:path w="738010" h="181924">
                <a:moveTo>
                  <a:pt x="17096" y="177541"/>
                </a:moveTo>
                <a:lnTo>
                  <a:pt x="17096" y="149047"/>
                </a:lnTo>
                <a:lnTo>
                  <a:pt x="108713" y="149047"/>
                </a:lnTo>
                <a:lnTo>
                  <a:pt x="108713" y="177541"/>
                </a:lnTo>
                <a:lnTo>
                  <a:pt x="125812" y="177541"/>
                </a:lnTo>
                <a:lnTo>
                  <a:pt x="125812" y="133265"/>
                </a:lnTo>
                <a:lnTo>
                  <a:pt x="110473" y="133265"/>
                </a:lnTo>
                <a:lnTo>
                  <a:pt x="110473" y="43836"/>
                </a:lnTo>
                <a:lnTo>
                  <a:pt x="31996" y="43836"/>
                </a:lnTo>
                <a:cubicBezTo>
                  <a:pt x="32439" y="83069"/>
                  <a:pt x="27179" y="110030"/>
                  <a:pt x="14029" y="133265"/>
                </a:cubicBezTo>
                <a:lnTo>
                  <a:pt x="0" y="133265"/>
                </a:lnTo>
                <a:lnTo>
                  <a:pt x="0" y="177541"/>
                </a:lnTo>
                <a:moveTo>
                  <a:pt x="48880" y="59618"/>
                </a:moveTo>
                <a:lnTo>
                  <a:pt x="92933" y="59618"/>
                </a:lnTo>
                <a:lnTo>
                  <a:pt x="92933" y="133265"/>
                </a:lnTo>
                <a:lnTo>
                  <a:pt x="33098" y="133265"/>
                </a:lnTo>
                <a:cubicBezTo>
                  <a:pt x="42742" y="113101"/>
                  <a:pt x="47998" y="91181"/>
                  <a:pt x="48880" y="59618"/>
                </a:cubicBezTo>
                <a:moveTo>
                  <a:pt x="166799" y="149047"/>
                </a:moveTo>
                <a:lnTo>
                  <a:pt x="166799" y="104550"/>
                </a:lnTo>
                <a:lnTo>
                  <a:pt x="227736" y="104550"/>
                </a:lnTo>
                <a:lnTo>
                  <a:pt x="227736" y="149047"/>
                </a:lnTo>
                <a:lnTo>
                  <a:pt x="245271" y="149047"/>
                </a:lnTo>
                <a:lnTo>
                  <a:pt x="245271" y="43836"/>
                </a:lnTo>
                <a:lnTo>
                  <a:pt x="227736" y="43836"/>
                </a:lnTo>
                <a:lnTo>
                  <a:pt x="227736" y="88332"/>
                </a:lnTo>
                <a:lnTo>
                  <a:pt x="166799" y="88332"/>
                </a:lnTo>
                <a:lnTo>
                  <a:pt x="166799" y="43836"/>
                </a:lnTo>
                <a:lnTo>
                  <a:pt x="149270" y="43836"/>
                </a:lnTo>
                <a:lnTo>
                  <a:pt x="149270" y="149047"/>
                </a:lnTo>
                <a:moveTo>
                  <a:pt x="270474" y="96440"/>
                </a:moveTo>
                <a:cubicBezTo>
                  <a:pt x="270474" y="132389"/>
                  <a:pt x="298098" y="151678"/>
                  <a:pt x="326588" y="151678"/>
                </a:cubicBezTo>
                <a:cubicBezTo>
                  <a:pt x="355301" y="151678"/>
                  <a:pt x="382705" y="132389"/>
                  <a:pt x="382705" y="96440"/>
                </a:cubicBezTo>
                <a:cubicBezTo>
                  <a:pt x="382705" y="60493"/>
                  <a:pt x="355301" y="41205"/>
                  <a:pt x="326588" y="41205"/>
                </a:cubicBezTo>
                <a:cubicBezTo>
                  <a:pt x="298098" y="41205"/>
                  <a:pt x="270474" y="60493"/>
                  <a:pt x="270474" y="96440"/>
                </a:cubicBezTo>
                <a:moveTo>
                  <a:pt x="365165" y="96440"/>
                </a:moveTo>
                <a:cubicBezTo>
                  <a:pt x="365165" y="120772"/>
                  <a:pt x="348068" y="135017"/>
                  <a:pt x="326588" y="135017"/>
                </a:cubicBezTo>
                <a:cubicBezTo>
                  <a:pt x="305111" y="135017"/>
                  <a:pt x="288014" y="120772"/>
                  <a:pt x="288014" y="96440"/>
                </a:cubicBezTo>
                <a:cubicBezTo>
                  <a:pt x="288014" y="72110"/>
                  <a:pt x="305111" y="57862"/>
                  <a:pt x="326588" y="57862"/>
                </a:cubicBezTo>
                <a:cubicBezTo>
                  <a:pt x="348068" y="57862"/>
                  <a:pt x="365165" y="72110"/>
                  <a:pt x="365165" y="96440"/>
                </a:cubicBezTo>
                <a:moveTo>
                  <a:pt x="487035" y="18410"/>
                </a:moveTo>
                <a:lnTo>
                  <a:pt x="487035" y="2627"/>
                </a:lnTo>
                <a:cubicBezTo>
                  <a:pt x="476078" y="9860"/>
                  <a:pt x="467093" y="12272"/>
                  <a:pt x="456346" y="12272"/>
                </a:cubicBezTo>
                <a:cubicBezTo>
                  <a:pt x="445607" y="12272"/>
                  <a:pt x="436625" y="9860"/>
                  <a:pt x="425660" y="2627"/>
                </a:cubicBezTo>
                <a:lnTo>
                  <a:pt x="425660" y="18410"/>
                </a:lnTo>
                <a:cubicBezTo>
                  <a:pt x="435523" y="25422"/>
                  <a:pt x="445827" y="27614"/>
                  <a:pt x="456346" y="27614"/>
                </a:cubicBezTo>
                <a:cubicBezTo>
                  <a:pt x="466873" y="27614"/>
                  <a:pt x="477173" y="25422"/>
                  <a:pt x="487035" y="18410"/>
                </a:cubicBezTo>
                <a:moveTo>
                  <a:pt x="422812" y="149047"/>
                </a:moveTo>
                <a:lnTo>
                  <a:pt x="487253" y="72110"/>
                </a:lnTo>
                <a:lnTo>
                  <a:pt x="487253" y="149047"/>
                </a:lnTo>
                <a:lnTo>
                  <a:pt x="504791" y="149047"/>
                </a:lnTo>
                <a:lnTo>
                  <a:pt x="504791" y="43836"/>
                </a:lnTo>
                <a:lnTo>
                  <a:pt x="489887" y="43836"/>
                </a:lnTo>
                <a:lnTo>
                  <a:pt x="425443" y="120772"/>
                </a:lnTo>
                <a:lnTo>
                  <a:pt x="425443" y="43836"/>
                </a:lnTo>
                <a:lnTo>
                  <a:pt x="407912" y="43836"/>
                </a:lnTo>
                <a:lnTo>
                  <a:pt x="407912" y="149047"/>
                </a:lnTo>
                <a:moveTo>
                  <a:pt x="539859" y="181924"/>
                </a:moveTo>
                <a:lnTo>
                  <a:pt x="556304" y="131511"/>
                </a:lnTo>
                <a:lnTo>
                  <a:pt x="537670" y="131511"/>
                </a:lnTo>
                <a:lnTo>
                  <a:pt x="525614" y="181924"/>
                </a:lnTo>
                <a:moveTo>
                  <a:pt x="630604" y="0"/>
                </a:moveTo>
                <a:lnTo>
                  <a:pt x="630604" y="17531"/>
                </a:lnTo>
                <a:lnTo>
                  <a:pt x="717847" y="17531"/>
                </a:lnTo>
                <a:lnTo>
                  <a:pt x="656031" y="149047"/>
                </a:lnTo>
                <a:lnTo>
                  <a:pt x="675755" y="149047"/>
                </a:lnTo>
                <a:lnTo>
                  <a:pt x="738010" y="16657"/>
                </a:lnTo>
                <a:lnTo>
                  <a:pt x="73801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9"/>
          <p:cNvSpPr/>
          <p:nvPr/>
        </p:nvSpPr>
        <p:spPr>
          <a:xfrm>
            <a:off x="2675530" y="1790585"/>
            <a:ext cx="200339" cy="178859"/>
          </a:xfrm>
          <a:custGeom>
            <a:avLst/>
            <a:gdLst/>
            <a:ahLst/>
            <a:cxnLst/>
            <a:rect l="l" t="t" r="r" b="b"/>
            <a:pathLst>
              <a:path w="200339" h="178859">
                <a:moveTo>
                  <a:pt x="13158" y="178859"/>
                </a:moveTo>
                <a:lnTo>
                  <a:pt x="78476" y="0"/>
                </a:lnTo>
                <a:lnTo>
                  <a:pt x="65322" y="0"/>
                </a:lnTo>
                <a:lnTo>
                  <a:pt x="0" y="178859"/>
                </a:lnTo>
                <a:moveTo>
                  <a:pt x="100613" y="28933"/>
                </a:moveTo>
                <a:lnTo>
                  <a:pt x="100613" y="47347"/>
                </a:lnTo>
                <a:cubicBezTo>
                  <a:pt x="115952" y="36605"/>
                  <a:pt x="131734" y="31564"/>
                  <a:pt x="146862" y="31564"/>
                </a:cubicBezTo>
                <a:cubicBezTo>
                  <a:pt x="168343" y="31564"/>
                  <a:pt x="180831" y="39456"/>
                  <a:pt x="180831" y="54140"/>
                </a:cubicBezTo>
                <a:cubicBezTo>
                  <a:pt x="180831" y="73428"/>
                  <a:pt x="163954" y="82634"/>
                  <a:pt x="145324" y="93596"/>
                </a:cubicBezTo>
                <a:cubicBezTo>
                  <a:pt x="122090" y="107186"/>
                  <a:pt x="95352" y="120995"/>
                  <a:pt x="95352" y="157381"/>
                </a:cubicBezTo>
                <a:lnTo>
                  <a:pt x="95352" y="166148"/>
                </a:lnTo>
                <a:lnTo>
                  <a:pt x="200339" y="166148"/>
                </a:lnTo>
                <a:lnTo>
                  <a:pt x="200339" y="148611"/>
                </a:lnTo>
                <a:lnTo>
                  <a:pt x="115512" y="148831"/>
                </a:lnTo>
                <a:cubicBezTo>
                  <a:pt x="115952" y="129103"/>
                  <a:pt x="136343" y="119023"/>
                  <a:pt x="157161" y="106747"/>
                </a:cubicBezTo>
                <a:cubicBezTo>
                  <a:pt x="177987" y="94471"/>
                  <a:pt x="199245" y="79786"/>
                  <a:pt x="199245" y="54359"/>
                </a:cubicBezTo>
                <a:cubicBezTo>
                  <a:pt x="199245" y="28933"/>
                  <a:pt x="178866" y="14468"/>
                  <a:pt x="148391" y="14468"/>
                </a:cubicBezTo>
                <a:cubicBezTo>
                  <a:pt x="131954" y="14468"/>
                  <a:pt x="115512" y="18633"/>
                  <a:pt x="100613" y="28933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20"/>
          <p:cNvSpPr/>
          <p:nvPr/>
        </p:nvSpPr>
        <p:spPr>
          <a:xfrm>
            <a:off x="801216" y="1998601"/>
            <a:ext cx="441441" cy="201217"/>
          </a:xfrm>
          <a:custGeom>
            <a:avLst/>
            <a:gdLst/>
            <a:ahLst/>
            <a:cxnLst/>
            <a:rect l="l" t="t" r="r" b="b"/>
            <a:pathLst>
              <a:path w="441441" h="201217">
                <a:moveTo>
                  <a:pt x="31776" y="0"/>
                </a:moveTo>
                <a:cubicBezTo>
                  <a:pt x="12487" y="27838"/>
                  <a:pt x="0" y="65317"/>
                  <a:pt x="0" y="100608"/>
                </a:cubicBezTo>
                <a:cubicBezTo>
                  <a:pt x="0" y="135898"/>
                  <a:pt x="12487" y="173378"/>
                  <a:pt x="31776" y="201217"/>
                </a:cubicBezTo>
                <a:lnTo>
                  <a:pt x="48881" y="201217"/>
                </a:lnTo>
                <a:cubicBezTo>
                  <a:pt x="30246" y="173378"/>
                  <a:pt x="19728" y="135021"/>
                  <a:pt x="19728" y="100608"/>
                </a:cubicBezTo>
                <a:cubicBezTo>
                  <a:pt x="19728" y="66196"/>
                  <a:pt x="30246" y="27838"/>
                  <a:pt x="48881" y="0"/>
                </a:cubicBezTo>
                <a:moveTo>
                  <a:pt x="165268" y="66196"/>
                </a:moveTo>
                <a:cubicBezTo>
                  <a:pt x="165268" y="42083"/>
                  <a:pt x="145097" y="25646"/>
                  <a:pt x="114631" y="25646"/>
                </a:cubicBezTo>
                <a:cubicBezTo>
                  <a:pt x="96000" y="25646"/>
                  <a:pt x="80881" y="29371"/>
                  <a:pt x="67510" y="36164"/>
                </a:cubicBezTo>
                <a:lnTo>
                  <a:pt x="67510" y="54140"/>
                </a:lnTo>
                <a:cubicBezTo>
                  <a:pt x="81974" y="46468"/>
                  <a:pt x="96443" y="42741"/>
                  <a:pt x="112218" y="42741"/>
                </a:cubicBezTo>
                <a:cubicBezTo>
                  <a:pt x="135017" y="42741"/>
                  <a:pt x="147509" y="52386"/>
                  <a:pt x="147509" y="67730"/>
                </a:cubicBezTo>
                <a:cubicBezTo>
                  <a:pt x="147509" y="81539"/>
                  <a:pt x="136991" y="91838"/>
                  <a:pt x="115289" y="91838"/>
                </a:cubicBezTo>
                <a:lnTo>
                  <a:pt x="94471" y="91622"/>
                </a:lnTo>
                <a:lnTo>
                  <a:pt x="94471" y="109155"/>
                </a:lnTo>
                <a:lnTo>
                  <a:pt x="117265" y="109155"/>
                </a:lnTo>
                <a:cubicBezTo>
                  <a:pt x="137426" y="109155"/>
                  <a:pt x="153647" y="115512"/>
                  <a:pt x="153647" y="135898"/>
                </a:cubicBezTo>
                <a:cubicBezTo>
                  <a:pt x="153647" y="155404"/>
                  <a:pt x="137209" y="162640"/>
                  <a:pt x="115289" y="162640"/>
                </a:cubicBezTo>
                <a:cubicBezTo>
                  <a:pt x="95561" y="162859"/>
                  <a:pt x="79998" y="159788"/>
                  <a:pt x="64879" y="151898"/>
                </a:cubicBezTo>
                <a:lnTo>
                  <a:pt x="64879" y="170092"/>
                </a:lnTo>
                <a:cubicBezTo>
                  <a:pt x="79559" y="176665"/>
                  <a:pt x="95561" y="179956"/>
                  <a:pt x="116827" y="179956"/>
                </a:cubicBezTo>
                <a:cubicBezTo>
                  <a:pt x="146635" y="179956"/>
                  <a:pt x="171406" y="165706"/>
                  <a:pt x="171406" y="136773"/>
                </a:cubicBezTo>
                <a:cubicBezTo>
                  <a:pt x="171406" y="113978"/>
                  <a:pt x="156279" y="103021"/>
                  <a:pt x="143564" y="99075"/>
                </a:cubicBezTo>
                <a:cubicBezTo>
                  <a:pt x="156279" y="94689"/>
                  <a:pt x="165268" y="81539"/>
                  <a:pt x="165268" y="66196"/>
                </a:cubicBezTo>
                <a:moveTo>
                  <a:pt x="268945" y="28277"/>
                </a:moveTo>
                <a:lnTo>
                  <a:pt x="187624" y="127788"/>
                </a:lnTo>
                <a:lnTo>
                  <a:pt x="187624" y="144226"/>
                </a:lnTo>
                <a:lnTo>
                  <a:pt x="270694" y="144226"/>
                </a:lnTo>
                <a:lnTo>
                  <a:pt x="270694" y="177324"/>
                </a:lnTo>
                <a:lnTo>
                  <a:pt x="288889" y="177324"/>
                </a:lnTo>
                <a:lnTo>
                  <a:pt x="288889" y="144226"/>
                </a:lnTo>
                <a:lnTo>
                  <a:pt x="316947" y="144226"/>
                </a:lnTo>
                <a:lnTo>
                  <a:pt x="316947" y="127129"/>
                </a:lnTo>
                <a:lnTo>
                  <a:pt x="288889" y="127129"/>
                </a:lnTo>
                <a:lnTo>
                  <a:pt x="288889" y="28277"/>
                </a:lnTo>
                <a:moveTo>
                  <a:pt x="270694" y="127129"/>
                </a:moveTo>
                <a:lnTo>
                  <a:pt x="210200" y="127129"/>
                </a:lnTo>
                <a:lnTo>
                  <a:pt x="270694" y="53045"/>
                </a:lnTo>
                <a:moveTo>
                  <a:pt x="435303" y="66196"/>
                </a:moveTo>
                <a:cubicBezTo>
                  <a:pt x="435303" y="42083"/>
                  <a:pt x="415141" y="25646"/>
                  <a:pt x="384670" y="25646"/>
                </a:cubicBezTo>
                <a:cubicBezTo>
                  <a:pt x="366044" y="25646"/>
                  <a:pt x="350916" y="29371"/>
                  <a:pt x="337549" y="36164"/>
                </a:cubicBezTo>
                <a:lnTo>
                  <a:pt x="337549" y="54140"/>
                </a:lnTo>
                <a:cubicBezTo>
                  <a:pt x="352010" y="46468"/>
                  <a:pt x="366483" y="42741"/>
                  <a:pt x="382262" y="42741"/>
                </a:cubicBezTo>
                <a:cubicBezTo>
                  <a:pt x="405061" y="42741"/>
                  <a:pt x="417553" y="52386"/>
                  <a:pt x="417553" y="67730"/>
                </a:cubicBezTo>
                <a:cubicBezTo>
                  <a:pt x="417553" y="81539"/>
                  <a:pt x="407029" y="91838"/>
                  <a:pt x="385333" y="91838"/>
                </a:cubicBezTo>
                <a:lnTo>
                  <a:pt x="364506" y="91622"/>
                </a:lnTo>
                <a:lnTo>
                  <a:pt x="364506" y="109155"/>
                </a:lnTo>
                <a:lnTo>
                  <a:pt x="387301" y="109155"/>
                </a:lnTo>
                <a:cubicBezTo>
                  <a:pt x="407465" y="109155"/>
                  <a:pt x="423691" y="115512"/>
                  <a:pt x="423691" y="135898"/>
                </a:cubicBezTo>
                <a:cubicBezTo>
                  <a:pt x="423691" y="155404"/>
                  <a:pt x="407245" y="162640"/>
                  <a:pt x="385333" y="162640"/>
                </a:cubicBezTo>
                <a:cubicBezTo>
                  <a:pt x="365605" y="162859"/>
                  <a:pt x="350042" y="159788"/>
                  <a:pt x="334914" y="151898"/>
                </a:cubicBezTo>
                <a:lnTo>
                  <a:pt x="334914" y="170092"/>
                </a:lnTo>
                <a:cubicBezTo>
                  <a:pt x="349603" y="176665"/>
                  <a:pt x="365605" y="179956"/>
                  <a:pt x="386862" y="179956"/>
                </a:cubicBezTo>
                <a:cubicBezTo>
                  <a:pt x="416674" y="179956"/>
                  <a:pt x="441441" y="165706"/>
                  <a:pt x="441441" y="136773"/>
                </a:cubicBezTo>
                <a:cubicBezTo>
                  <a:pt x="441441" y="113978"/>
                  <a:pt x="426314" y="103021"/>
                  <a:pt x="413603" y="99075"/>
                </a:cubicBezTo>
                <a:cubicBezTo>
                  <a:pt x="426314" y="94689"/>
                  <a:pt x="435303" y="81539"/>
                  <a:pt x="435303" y="6619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21"/>
          <p:cNvSpPr/>
          <p:nvPr/>
        </p:nvSpPr>
        <p:spPr>
          <a:xfrm>
            <a:off x="1254066" y="1998601"/>
            <a:ext cx="1150750" cy="201217"/>
          </a:xfrm>
          <a:custGeom>
            <a:avLst/>
            <a:gdLst/>
            <a:ahLst/>
            <a:cxnLst/>
            <a:rect l="l" t="t" r="r" b="b"/>
            <a:pathLst>
              <a:path w="1150750" h="201217">
                <a:moveTo>
                  <a:pt x="0" y="0"/>
                </a:moveTo>
                <a:cubicBezTo>
                  <a:pt x="18630" y="27838"/>
                  <a:pt x="29150" y="66196"/>
                  <a:pt x="29150" y="100608"/>
                </a:cubicBezTo>
                <a:cubicBezTo>
                  <a:pt x="29150" y="135021"/>
                  <a:pt x="18630" y="173378"/>
                  <a:pt x="0" y="201217"/>
                </a:cubicBezTo>
                <a:lnTo>
                  <a:pt x="17092" y="201217"/>
                </a:lnTo>
                <a:cubicBezTo>
                  <a:pt x="36381" y="173378"/>
                  <a:pt x="48877" y="135898"/>
                  <a:pt x="48877" y="100608"/>
                </a:cubicBezTo>
                <a:cubicBezTo>
                  <a:pt x="48877" y="65317"/>
                  <a:pt x="36381" y="27838"/>
                  <a:pt x="17092" y="0"/>
                </a:cubicBezTo>
                <a:moveTo>
                  <a:pt x="128002" y="40110"/>
                </a:moveTo>
                <a:lnTo>
                  <a:pt x="128002" y="58523"/>
                </a:lnTo>
                <a:cubicBezTo>
                  <a:pt x="143344" y="47782"/>
                  <a:pt x="159127" y="42741"/>
                  <a:pt x="174255" y="42741"/>
                </a:cubicBezTo>
                <a:cubicBezTo>
                  <a:pt x="195732" y="42741"/>
                  <a:pt x="208224" y="50633"/>
                  <a:pt x="208224" y="65317"/>
                </a:cubicBezTo>
                <a:cubicBezTo>
                  <a:pt x="208224" y="84606"/>
                  <a:pt x="191348" y="93812"/>
                  <a:pt x="172717" y="104773"/>
                </a:cubicBezTo>
                <a:cubicBezTo>
                  <a:pt x="149482" y="118364"/>
                  <a:pt x="122746" y="132174"/>
                  <a:pt x="122746" y="168558"/>
                </a:cubicBezTo>
                <a:lnTo>
                  <a:pt x="122746" y="177324"/>
                </a:lnTo>
                <a:lnTo>
                  <a:pt x="227732" y="177324"/>
                </a:lnTo>
                <a:lnTo>
                  <a:pt x="227732" y="159788"/>
                </a:lnTo>
                <a:lnTo>
                  <a:pt x="142906" y="160008"/>
                </a:lnTo>
                <a:cubicBezTo>
                  <a:pt x="143344" y="140280"/>
                  <a:pt x="163736" y="130200"/>
                  <a:pt x="184557" y="117924"/>
                </a:cubicBezTo>
                <a:cubicBezTo>
                  <a:pt x="205376" y="105648"/>
                  <a:pt x="226641" y="90963"/>
                  <a:pt x="226641" y="65537"/>
                </a:cubicBezTo>
                <a:cubicBezTo>
                  <a:pt x="226641" y="40110"/>
                  <a:pt x="206259" y="25646"/>
                  <a:pt x="175784" y="25646"/>
                </a:cubicBezTo>
                <a:cubicBezTo>
                  <a:pt x="159346" y="25646"/>
                  <a:pt x="142906" y="29810"/>
                  <a:pt x="128002" y="40110"/>
                </a:cubicBezTo>
                <a:moveTo>
                  <a:pt x="253818" y="40110"/>
                </a:moveTo>
                <a:lnTo>
                  <a:pt x="253818" y="58523"/>
                </a:lnTo>
                <a:cubicBezTo>
                  <a:pt x="269161" y="47782"/>
                  <a:pt x="284944" y="42741"/>
                  <a:pt x="300071" y="42741"/>
                </a:cubicBezTo>
                <a:cubicBezTo>
                  <a:pt x="321548" y="42741"/>
                  <a:pt x="334040" y="50633"/>
                  <a:pt x="334040" y="65317"/>
                </a:cubicBezTo>
                <a:cubicBezTo>
                  <a:pt x="334040" y="84606"/>
                  <a:pt x="317167" y="93812"/>
                  <a:pt x="298533" y="104773"/>
                </a:cubicBezTo>
                <a:cubicBezTo>
                  <a:pt x="275300" y="118364"/>
                  <a:pt x="248563" y="132174"/>
                  <a:pt x="248563" y="168558"/>
                </a:cubicBezTo>
                <a:lnTo>
                  <a:pt x="248563" y="177324"/>
                </a:lnTo>
                <a:lnTo>
                  <a:pt x="353548" y="177324"/>
                </a:lnTo>
                <a:lnTo>
                  <a:pt x="353548" y="159788"/>
                </a:lnTo>
                <a:lnTo>
                  <a:pt x="268725" y="160008"/>
                </a:lnTo>
                <a:cubicBezTo>
                  <a:pt x="269161" y="140280"/>
                  <a:pt x="289552" y="130200"/>
                  <a:pt x="310374" y="117924"/>
                </a:cubicBezTo>
                <a:cubicBezTo>
                  <a:pt x="331193" y="105648"/>
                  <a:pt x="352458" y="90963"/>
                  <a:pt x="352458" y="65537"/>
                </a:cubicBezTo>
                <a:cubicBezTo>
                  <a:pt x="352458" y="40110"/>
                  <a:pt x="332075" y="25646"/>
                  <a:pt x="301600" y="25646"/>
                </a:cubicBezTo>
                <a:cubicBezTo>
                  <a:pt x="285163" y="25646"/>
                  <a:pt x="268725" y="29810"/>
                  <a:pt x="253818" y="40110"/>
                </a:cubicBezTo>
                <a:moveTo>
                  <a:pt x="394759" y="98635"/>
                </a:moveTo>
                <a:cubicBezTo>
                  <a:pt x="396954" y="57426"/>
                  <a:pt x="419314" y="43181"/>
                  <a:pt x="444298" y="43181"/>
                </a:cubicBezTo>
                <a:cubicBezTo>
                  <a:pt x="456134" y="43181"/>
                  <a:pt x="468847" y="45808"/>
                  <a:pt x="480024" y="51728"/>
                </a:cubicBezTo>
                <a:lnTo>
                  <a:pt x="480024" y="34192"/>
                </a:lnTo>
                <a:cubicBezTo>
                  <a:pt x="469285" y="28713"/>
                  <a:pt x="456570" y="25646"/>
                  <a:pt x="443858" y="25646"/>
                </a:cubicBezTo>
                <a:cubicBezTo>
                  <a:pt x="405500" y="25646"/>
                  <a:pt x="376128" y="50413"/>
                  <a:pt x="376128" y="105212"/>
                </a:cubicBezTo>
                <a:cubicBezTo>
                  <a:pt x="376128" y="151243"/>
                  <a:pt x="395856" y="179956"/>
                  <a:pt x="439039" y="179956"/>
                </a:cubicBezTo>
                <a:cubicBezTo>
                  <a:pt x="468191" y="179956"/>
                  <a:pt x="492516" y="162859"/>
                  <a:pt x="492516" y="131075"/>
                </a:cubicBezTo>
                <a:cubicBezTo>
                  <a:pt x="492516" y="99950"/>
                  <a:pt x="466214" y="84386"/>
                  <a:pt x="441450" y="84386"/>
                </a:cubicBezTo>
                <a:cubicBezTo>
                  <a:pt x="424350" y="84386"/>
                  <a:pt x="409886" y="88551"/>
                  <a:pt x="394759" y="98635"/>
                </a:cubicBezTo>
                <a:moveTo>
                  <a:pt x="394977" y="117045"/>
                </a:moveTo>
                <a:cubicBezTo>
                  <a:pt x="407038" y="106307"/>
                  <a:pt x="422161" y="101482"/>
                  <a:pt x="436843" y="101482"/>
                </a:cubicBezTo>
                <a:cubicBezTo>
                  <a:pt x="456134" y="101482"/>
                  <a:pt x="473890" y="108499"/>
                  <a:pt x="473890" y="131954"/>
                </a:cubicBezTo>
                <a:cubicBezTo>
                  <a:pt x="473890" y="154529"/>
                  <a:pt x="457672" y="162859"/>
                  <a:pt x="437720" y="162859"/>
                </a:cubicBezTo>
                <a:cubicBezTo>
                  <a:pt x="413396" y="162859"/>
                  <a:pt x="397830" y="148391"/>
                  <a:pt x="394977" y="117045"/>
                </a:cubicBezTo>
                <a:moveTo>
                  <a:pt x="566604" y="102801"/>
                </a:moveTo>
                <a:cubicBezTo>
                  <a:pt x="566604" y="146857"/>
                  <a:pt x="587211" y="179956"/>
                  <a:pt x="632365" y="179956"/>
                </a:cubicBezTo>
                <a:cubicBezTo>
                  <a:pt x="677736" y="179956"/>
                  <a:pt x="698340" y="146857"/>
                  <a:pt x="698340" y="102801"/>
                </a:cubicBezTo>
                <a:cubicBezTo>
                  <a:pt x="698340" y="58743"/>
                  <a:pt x="677736" y="25646"/>
                  <a:pt x="632365" y="25646"/>
                </a:cubicBezTo>
                <a:cubicBezTo>
                  <a:pt x="587211" y="25646"/>
                  <a:pt x="566604" y="58743"/>
                  <a:pt x="566604" y="102801"/>
                </a:cubicBezTo>
                <a:moveTo>
                  <a:pt x="679705" y="102801"/>
                </a:moveTo>
                <a:cubicBezTo>
                  <a:pt x="679705" y="140060"/>
                  <a:pt x="665025" y="162420"/>
                  <a:pt x="632365" y="162420"/>
                </a:cubicBezTo>
                <a:cubicBezTo>
                  <a:pt x="599926" y="162420"/>
                  <a:pt x="585237" y="140060"/>
                  <a:pt x="585237" y="102801"/>
                </a:cubicBezTo>
                <a:cubicBezTo>
                  <a:pt x="585237" y="65537"/>
                  <a:pt x="599926" y="43181"/>
                  <a:pt x="632365" y="43181"/>
                </a:cubicBezTo>
                <a:cubicBezTo>
                  <a:pt x="665025" y="43181"/>
                  <a:pt x="679705" y="65537"/>
                  <a:pt x="679705" y="102801"/>
                </a:cubicBezTo>
                <a:moveTo>
                  <a:pt x="720699" y="102801"/>
                </a:moveTo>
                <a:cubicBezTo>
                  <a:pt x="720699" y="146857"/>
                  <a:pt x="741297" y="179956"/>
                  <a:pt x="786452" y="179956"/>
                </a:cubicBezTo>
                <a:cubicBezTo>
                  <a:pt x="831823" y="179956"/>
                  <a:pt x="852434" y="146857"/>
                  <a:pt x="852434" y="102801"/>
                </a:cubicBezTo>
                <a:cubicBezTo>
                  <a:pt x="852434" y="58743"/>
                  <a:pt x="831823" y="25646"/>
                  <a:pt x="786452" y="25646"/>
                </a:cubicBezTo>
                <a:cubicBezTo>
                  <a:pt x="741297" y="25646"/>
                  <a:pt x="720699" y="58743"/>
                  <a:pt x="720699" y="102801"/>
                </a:cubicBezTo>
                <a:moveTo>
                  <a:pt x="833800" y="102801"/>
                </a:moveTo>
                <a:cubicBezTo>
                  <a:pt x="833800" y="140060"/>
                  <a:pt x="819111" y="162420"/>
                  <a:pt x="786452" y="162420"/>
                </a:cubicBezTo>
                <a:cubicBezTo>
                  <a:pt x="754013" y="162420"/>
                  <a:pt x="739329" y="140060"/>
                  <a:pt x="739329" y="102801"/>
                </a:cubicBezTo>
                <a:cubicBezTo>
                  <a:pt x="739329" y="65537"/>
                  <a:pt x="754013" y="43181"/>
                  <a:pt x="786452" y="43181"/>
                </a:cubicBezTo>
                <a:cubicBezTo>
                  <a:pt x="819111" y="43181"/>
                  <a:pt x="833800" y="65537"/>
                  <a:pt x="833800" y="102801"/>
                </a:cubicBezTo>
                <a:moveTo>
                  <a:pt x="924110" y="28277"/>
                </a:moveTo>
                <a:lnTo>
                  <a:pt x="924110" y="45808"/>
                </a:lnTo>
                <a:lnTo>
                  <a:pt x="1011348" y="45808"/>
                </a:lnTo>
                <a:lnTo>
                  <a:pt x="949537" y="177324"/>
                </a:lnTo>
                <a:lnTo>
                  <a:pt x="969261" y="177324"/>
                </a:lnTo>
                <a:lnTo>
                  <a:pt x="1031509" y="44935"/>
                </a:lnTo>
                <a:lnTo>
                  <a:pt x="1031509" y="28277"/>
                </a:lnTo>
                <a:moveTo>
                  <a:pt x="1051016" y="40110"/>
                </a:moveTo>
                <a:lnTo>
                  <a:pt x="1051016" y="58523"/>
                </a:lnTo>
                <a:cubicBezTo>
                  <a:pt x="1066364" y="47782"/>
                  <a:pt x="1082146" y="42741"/>
                  <a:pt x="1097266" y="42741"/>
                </a:cubicBezTo>
                <a:cubicBezTo>
                  <a:pt x="1118746" y="42741"/>
                  <a:pt x="1131243" y="50633"/>
                  <a:pt x="1131243" y="65317"/>
                </a:cubicBezTo>
                <a:cubicBezTo>
                  <a:pt x="1131243" y="84606"/>
                  <a:pt x="1114366" y="93812"/>
                  <a:pt x="1095735" y="104773"/>
                </a:cubicBezTo>
                <a:cubicBezTo>
                  <a:pt x="1072502" y="118364"/>
                  <a:pt x="1045761" y="132174"/>
                  <a:pt x="1045761" y="168558"/>
                </a:cubicBezTo>
                <a:lnTo>
                  <a:pt x="1045761" y="177324"/>
                </a:lnTo>
                <a:lnTo>
                  <a:pt x="1150750" y="177324"/>
                </a:lnTo>
                <a:lnTo>
                  <a:pt x="1150750" y="159788"/>
                </a:lnTo>
                <a:lnTo>
                  <a:pt x="1065925" y="160008"/>
                </a:lnTo>
                <a:cubicBezTo>
                  <a:pt x="1066364" y="140280"/>
                  <a:pt x="1086746" y="130200"/>
                  <a:pt x="1107573" y="117924"/>
                </a:cubicBezTo>
                <a:cubicBezTo>
                  <a:pt x="1128391" y="105648"/>
                  <a:pt x="1149657" y="90963"/>
                  <a:pt x="1149657" y="65537"/>
                </a:cubicBezTo>
                <a:cubicBezTo>
                  <a:pt x="1149657" y="40110"/>
                  <a:pt x="1129270" y="25646"/>
                  <a:pt x="1098804" y="25646"/>
                </a:cubicBezTo>
                <a:cubicBezTo>
                  <a:pt x="1082366" y="25646"/>
                  <a:pt x="1065925" y="29810"/>
                  <a:pt x="1051016" y="401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22"/>
          <p:cNvSpPr/>
          <p:nvPr/>
        </p:nvSpPr>
        <p:spPr>
          <a:xfrm>
            <a:off x="811757" y="2503633"/>
            <a:ext cx="158252" cy="153432"/>
          </a:xfrm>
          <a:custGeom>
            <a:avLst/>
            <a:gdLst/>
            <a:ahLst/>
            <a:cxnLst/>
            <a:rect l="l" t="t" r="r" b="b"/>
            <a:pathLst>
              <a:path w="158252" h="153432">
                <a:moveTo>
                  <a:pt x="142469" y="0"/>
                </a:moveTo>
                <a:lnTo>
                  <a:pt x="79119" y="94691"/>
                </a:lnTo>
                <a:lnTo>
                  <a:pt x="15778" y="0"/>
                </a:lnTo>
                <a:lnTo>
                  <a:pt x="0" y="0"/>
                </a:lnTo>
                <a:lnTo>
                  <a:pt x="0" y="153432"/>
                </a:lnTo>
                <a:lnTo>
                  <a:pt x="18406" y="153432"/>
                </a:lnTo>
                <a:lnTo>
                  <a:pt x="18406" y="34852"/>
                </a:lnTo>
                <a:lnTo>
                  <a:pt x="73421" y="117266"/>
                </a:lnTo>
                <a:lnTo>
                  <a:pt x="84823" y="117266"/>
                </a:lnTo>
                <a:lnTo>
                  <a:pt x="139838" y="34852"/>
                </a:lnTo>
                <a:lnTo>
                  <a:pt x="139838" y="153432"/>
                </a:lnTo>
                <a:lnTo>
                  <a:pt x="158252" y="153432"/>
                </a:lnTo>
                <a:lnTo>
                  <a:pt x="158252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: Shape 23"/>
          <p:cNvSpPr/>
          <p:nvPr/>
        </p:nvSpPr>
        <p:spPr>
          <a:xfrm>
            <a:off x="996746" y="2549224"/>
            <a:ext cx="582822" cy="110473"/>
          </a:xfrm>
          <a:custGeom>
            <a:avLst/>
            <a:gdLst/>
            <a:ahLst/>
            <a:cxnLst/>
            <a:rect l="l" t="t" r="r" b="b"/>
            <a:pathLst>
              <a:path w="582822" h="110473">
                <a:moveTo>
                  <a:pt x="0" y="55234"/>
                </a:moveTo>
                <a:cubicBezTo>
                  <a:pt x="0" y="91184"/>
                  <a:pt x="27614" y="110473"/>
                  <a:pt x="56108" y="110473"/>
                </a:cubicBezTo>
                <a:cubicBezTo>
                  <a:pt x="84825" y="110473"/>
                  <a:pt x="112222" y="91184"/>
                  <a:pt x="112222" y="55234"/>
                </a:cubicBezTo>
                <a:cubicBezTo>
                  <a:pt x="112222" y="19288"/>
                  <a:pt x="84825" y="0"/>
                  <a:pt x="56108" y="0"/>
                </a:cubicBezTo>
                <a:cubicBezTo>
                  <a:pt x="27614" y="0"/>
                  <a:pt x="0" y="19288"/>
                  <a:pt x="0" y="55234"/>
                </a:cubicBezTo>
                <a:moveTo>
                  <a:pt x="94687" y="55234"/>
                </a:moveTo>
                <a:cubicBezTo>
                  <a:pt x="94687" y="79568"/>
                  <a:pt x="77594" y="93812"/>
                  <a:pt x="56108" y="93812"/>
                </a:cubicBezTo>
                <a:cubicBezTo>
                  <a:pt x="34627" y="93812"/>
                  <a:pt x="17531" y="79568"/>
                  <a:pt x="17531" y="55234"/>
                </a:cubicBezTo>
                <a:cubicBezTo>
                  <a:pt x="17531" y="30906"/>
                  <a:pt x="34627" y="16657"/>
                  <a:pt x="56108" y="16657"/>
                </a:cubicBezTo>
                <a:cubicBezTo>
                  <a:pt x="77594" y="16657"/>
                  <a:pt x="94687" y="30906"/>
                  <a:pt x="94687" y="55234"/>
                </a:cubicBezTo>
                <a:moveTo>
                  <a:pt x="130196" y="55674"/>
                </a:moveTo>
                <a:cubicBezTo>
                  <a:pt x="130196" y="93158"/>
                  <a:pt x="158911" y="110473"/>
                  <a:pt x="186526" y="110473"/>
                </a:cubicBezTo>
                <a:cubicBezTo>
                  <a:pt x="199676" y="110473"/>
                  <a:pt x="210859" y="108061"/>
                  <a:pt x="220722" y="103238"/>
                </a:cubicBezTo>
                <a:lnTo>
                  <a:pt x="220722" y="85705"/>
                </a:lnTo>
                <a:cubicBezTo>
                  <a:pt x="211952" y="90964"/>
                  <a:pt x="200339" y="94251"/>
                  <a:pt x="188937" y="94251"/>
                </a:cubicBezTo>
                <a:cubicBezTo>
                  <a:pt x="168335" y="94251"/>
                  <a:pt x="147728" y="82195"/>
                  <a:pt x="147728" y="55234"/>
                </a:cubicBezTo>
                <a:cubicBezTo>
                  <a:pt x="147728" y="27619"/>
                  <a:pt x="168993" y="16221"/>
                  <a:pt x="189377" y="16221"/>
                </a:cubicBezTo>
                <a:cubicBezTo>
                  <a:pt x="200559" y="16221"/>
                  <a:pt x="211733" y="19508"/>
                  <a:pt x="219628" y="25646"/>
                </a:cubicBezTo>
                <a:lnTo>
                  <a:pt x="219628" y="8550"/>
                </a:lnTo>
                <a:cubicBezTo>
                  <a:pt x="210639" y="2632"/>
                  <a:pt x="199021" y="0"/>
                  <a:pt x="187189" y="0"/>
                </a:cubicBezTo>
                <a:cubicBezTo>
                  <a:pt x="159785" y="0"/>
                  <a:pt x="130196" y="17316"/>
                  <a:pt x="130196" y="55674"/>
                </a:cubicBezTo>
                <a:moveTo>
                  <a:pt x="263897" y="107841"/>
                </a:moveTo>
                <a:lnTo>
                  <a:pt x="263897" y="62690"/>
                </a:lnTo>
                <a:lnTo>
                  <a:pt x="284507" y="62690"/>
                </a:lnTo>
                <a:lnTo>
                  <a:pt x="323085" y="107841"/>
                </a:lnTo>
                <a:lnTo>
                  <a:pt x="343687" y="107841"/>
                </a:lnTo>
                <a:lnTo>
                  <a:pt x="298969" y="55014"/>
                </a:lnTo>
                <a:lnTo>
                  <a:pt x="338860" y="2632"/>
                </a:lnTo>
                <a:lnTo>
                  <a:pt x="318476" y="2632"/>
                </a:lnTo>
                <a:lnTo>
                  <a:pt x="285163" y="46469"/>
                </a:lnTo>
                <a:lnTo>
                  <a:pt x="263897" y="46469"/>
                </a:lnTo>
                <a:lnTo>
                  <a:pt x="263897" y="2632"/>
                </a:lnTo>
                <a:lnTo>
                  <a:pt x="246368" y="2632"/>
                </a:lnTo>
                <a:lnTo>
                  <a:pt x="246368" y="107841"/>
                </a:lnTo>
                <a:moveTo>
                  <a:pt x="420404" y="107841"/>
                </a:moveTo>
                <a:cubicBezTo>
                  <a:pt x="443199" y="107841"/>
                  <a:pt x="454372" y="96005"/>
                  <a:pt x="454372" y="78688"/>
                </a:cubicBezTo>
                <a:cubicBezTo>
                  <a:pt x="454372" y="65538"/>
                  <a:pt x="445607" y="57208"/>
                  <a:pt x="437061" y="54361"/>
                </a:cubicBezTo>
                <a:cubicBezTo>
                  <a:pt x="444948" y="50854"/>
                  <a:pt x="451086" y="42083"/>
                  <a:pt x="451086" y="31126"/>
                </a:cubicBezTo>
                <a:cubicBezTo>
                  <a:pt x="451086" y="12495"/>
                  <a:pt x="437061" y="2632"/>
                  <a:pt x="418646" y="2632"/>
                </a:cubicBezTo>
                <a:lnTo>
                  <a:pt x="361000" y="2632"/>
                </a:lnTo>
                <a:lnTo>
                  <a:pt x="361000" y="107841"/>
                </a:lnTo>
                <a:moveTo>
                  <a:pt x="378536" y="62251"/>
                </a:moveTo>
                <a:lnTo>
                  <a:pt x="418646" y="62251"/>
                </a:lnTo>
                <a:cubicBezTo>
                  <a:pt x="427417" y="62251"/>
                  <a:pt x="436841" y="65098"/>
                  <a:pt x="436841" y="77594"/>
                </a:cubicBezTo>
                <a:cubicBezTo>
                  <a:pt x="436841" y="89212"/>
                  <a:pt x="428946" y="92499"/>
                  <a:pt x="417992" y="92499"/>
                </a:cubicBezTo>
                <a:lnTo>
                  <a:pt x="378536" y="92499"/>
                </a:lnTo>
                <a:moveTo>
                  <a:pt x="378536" y="17975"/>
                </a:moveTo>
                <a:lnTo>
                  <a:pt x="416890" y="17975"/>
                </a:lnTo>
                <a:cubicBezTo>
                  <a:pt x="424350" y="17975"/>
                  <a:pt x="433335" y="21042"/>
                  <a:pt x="433335" y="32879"/>
                </a:cubicBezTo>
                <a:cubicBezTo>
                  <a:pt x="433335" y="43617"/>
                  <a:pt x="426099" y="47128"/>
                  <a:pt x="416890" y="47128"/>
                </a:cubicBezTo>
                <a:lnTo>
                  <a:pt x="378536" y="47128"/>
                </a:lnTo>
                <a:moveTo>
                  <a:pt x="566600" y="85921"/>
                </a:moveTo>
                <a:lnTo>
                  <a:pt x="566600" y="44716"/>
                </a:lnTo>
                <a:cubicBezTo>
                  <a:pt x="566600" y="15344"/>
                  <a:pt x="548840" y="0"/>
                  <a:pt x="520790" y="0"/>
                </a:cubicBezTo>
                <a:cubicBezTo>
                  <a:pt x="503469" y="0"/>
                  <a:pt x="489005" y="4165"/>
                  <a:pt x="480674" y="7012"/>
                </a:cubicBezTo>
                <a:lnTo>
                  <a:pt x="480674" y="24113"/>
                </a:lnTo>
                <a:cubicBezTo>
                  <a:pt x="489883" y="20167"/>
                  <a:pt x="502814" y="16221"/>
                  <a:pt x="519033" y="16221"/>
                </a:cubicBezTo>
                <a:cubicBezTo>
                  <a:pt x="538325" y="16221"/>
                  <a:pt x="549060" y="26741"/>
                  <a:pt x="549060" y="42523"/>
                </a:cubicBezTo>
                <a:lnTo>
                  <a:pt x="549060" y="46249"/>
                </a:lnTo>
                <a:cubicBezTo>
                  <a:pt x="540298" y="44277"/>
                  <a:pt x="529116" y="42962"/>
                  <a:pt x="519907" y="42962"/>
                </a:cubicBezTo>
                <a:cubicBezTo>
                  <a:pt x="497331" y="42962"/>
                  <a:pt x="472348" y="51289"/>
                  <a:pt x="472348" y="78469"/>
                </a:cubicBezTo>
                <a:cubicBezTo>
                  <a:pt x="472348" y="100609"/>
                  <a:pt x="490758" y="110473"/>
                  <a:pt x="509389" y="110473"/>
                </a:cubicBezTo>
                <a:cubicBezTo>
                  <a:pt x="526484" y="110473"/>
                  <a:pt x="539855" y="105210"/>
                  <a:pt x="550382" y="96444"/>
                </a:cubicBezTo>
                <a:cubicBezTo>
                  <a:pt x="553449" y="105649"/>
                  <a:pt x="561117" y="109156"/>
                  <a:pt x="569667" y="109156"/>
                </a:cubicBezTo>
                <a:cubicBezTo>
                  <a:pt x="574051" y="109156"/>
                  <a:pt x="578652" y="108281"/>
                  <a:pt x="582822" y="106746"/>
                </a:cubicBezTo>
                <a:lnTo>
                  <a:pt x="582822" y="92499"/>
                </a:lnTo>
                <a:cubicBezTo>
                  <a:pt x="580190" y="93376"/>
                  <a:pt x="577338" y="94031"/>
                  <a:pt x="574706" y="94031"/>
                </a:cubicBezTo>
                <a:cubicBezTo>
                  <a:pt x="570106" y="94031"/>
                  <a:pt x="566600" y="92279"/>
                  <a:pt x="566600" y="85921"/>
                </a:cubicBezTo>
                <a:moveTo>
                  <a:pt x="490319" y="77594"/>
                </a:moveTo>
                <a:cubicBezTo>
                  <a:pt x="490319" y="62251"/>
                  <a:pt x="506976" y="57647"/>
                  <a:pt x="522323" y="57647"/>
                </a:cubicBezTo>
                <a:cubicBezTo>
                  <a:pt x="530874" y="57647"/>
                  <a:pt x="541611" y="59180"/>
                  <a:pt x="549060" y="60718"/>
                </a:cubicBezTo>
                <a:lnTo>
                  <a:pt x="549060" y="80003"/>
                </a:lnTo>
                <a:cubicBezTo>
                  <a:pt x="539855" y="89867"/>
                  <a:pt x="526484" y="95349"/>
                  <a:pt x="513114" y="95349"/>
                </a:cubicBezTo>
                <a:cubicBezTo>
                  <a:pt x="501501" y="95349"/>
                  <a:pt x="490319" y="89867"/>
                  <a:pt x="490319" y="7759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: Shape 24"/>
          <p:cNvSpPr/>
          <p:nvPr/>
        </p:nvSpPr>
        <p:spPr>
          <a:xfrm>
            <a:off x="793777" y="2771046"/>
            <a:ext cx="112447" cy="156064"/>
          </a:xfrm>
          <a:custGeom>
            <a:avLst/>
            <a:gdLst/>
            <a:ahLst/>
            <a:cxnLst/>
            <a:rect l="l" t="t" r="r" b="b"/>
            <a:pathLst>
              <a:path w="112447" h="156064">
                <a:moveTo>
                  <a:pt x="58305" y="85263"/>
                </a:moveTo>
                <a:lnTo>
                  <a:pt x="18633" y="0"/>
                </a:lnTo>
                <a:lnTo>
                  <a:pt x="0" y="0"/>
                </a:lnTo>
                <a:lnTo>
                  <a:pt x="49979" y="105429"/>
                </a:lnTo>
                <a:lnTo>
                  <a:pt x="46029" y="115073"/>
                </a:lnTo>
                <a:cubicBezTo>
                  <a:pt x="39232" y="132170"/>
                  <a:pt x="30690" y="140720"/>
                  <a:pt x="18850" y="140720"/>
                </a:cubicBezTo>
                <a:cubicBezTo>
                  <a:pt x="15782" y="140720"/>
                  <a:pt x="12711" y="140280"/>
                  <a:pt x="9644" y="139403"/>
                </a:cubicBezTo>
                <a:lnTo>
                  <a:pt x="9644" y="154526"/>
                </a:lnTo>
                <a:cubicBezTo>
                  <a:pt x="13590" y="155624"/>
                  <a:pt x="17320" y="156064"/>
                  <a:pt x="21046" y="156064"/>
                </a:cubicBezTo>
                <a:cubicBezTo>
                  <a:pt x="36385" y="156064"/>
                  <a:pt x="49759" y="146418"/>
                  <a:pt x="60717" y="120991"/>
                </a:cubicBezTo>
                <a:lnTo>
                  <a:pt x="112447" y="0"/>
                </a:lnTo>
                <a:lnTo>
                  <a:pt x="93812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: Shape 25"/>
          <p:cNvSpPr/>
          <p:nvPr/>
        </p:nvSpPr>
        <p:spPr>
          <a:xfrm>
            <a:off x="902934" y="2722824"/>
            <a:ext cx="390368" cy="189596"/>
          </a:xfrm>
          <a:custGeom>
            <a:avLst/>
            <a:gdLst/>
            <a:ahLst/>
            <a:cxnLst/>
            <a:rect l="l" t="t" r="r" b="b"/>
            <a:pathLst>
              <a:path w="390368" h="189596">
                <a:moveTo>
                  <a:pt x="50845" y="64439"/>
                </a:moveTo>
                <a:lnTo>
                  <a:pt x="93592" y="64439"/>
                </a:lnTo>
                <a:lnTo>
                  <a:pt x="93592" y="153431"/>
                </a:lnTo>
                <a:lnTo>
                  <a:pt x="111123" y="153431"/>
                </a:lnTo>
                <a:lnTo>
                  <a:pt x="111123" y="48221"/>
                </a:lnTo>
                <a:lnTo>
                  <a:pt x="33749" y="48221"/>
                </a:lnTo>
                <a:cubicBezTo>
                  <a:pt x="31780" y="104769"/>
                  <a:pt x="25642" y="140280"/>
                  <a:pt x="7012" y="140280"/>
                </a:cubicBezTo>
                <a:cubicBezTo>
                  <a:pt x="4815" y="140280"/>
                  <a:pt x="2404" y="139842"/>
                  <a:pt x="0" y="138967"/>
                </a:cubicBezTo>
                <a:lnTo>
                  <a:pt x="0" y="152773"/>
                </a:lnTo>
                <a:cubicBezTo>
                  <a:pt x="4596" y="154526"/>
                  <a:pt x="8761" y="155185"/>
                  <a:pt x="12711" y="155185"/>
                </a:cubicBezTo>
                <a:cubicBezTo>
                  <a:pt x="39888" y="155185"/>
                  <a:pt x="47339" y="118360"/>
                  <a:pt x="50845" y="64439"/>
                </a:cubicBezTo>
                <a:moveTo>
                  <a:pt x="162417" y="144226"/>
                </a:moveTo>
                <a:cubicBezTo>
                  <a:pt x="162417" y="136993"/>
                  <a:pt x="157149" y="133265"/>
                  <a:pt x="151015" y="133265"/>
                </a:cubicBezTo>
                <a:cubicBezTo>
                  <a:pt x="144877" y="133265"/>
                  <a:pt x="139402" y="136993"/>
                  <a:pt x="139402" y="144226"/>
                </a:cubicBezTo>
                <a:cubicBezTo>
                  <a:pt x="139402" y="151678"/>
                  <a:pt x="144877" y="155404"/>
                  <a:pt x="151015" y="155404"/>
                </a:cubicBezTo>
                <a:cubicBezTo>
                  <a:pt x="157149" y="155404"/>
                  <a:pt x="162417" y="151678"/>
                  <a:pt x="162417" y="144226"/>
                </a:cubicBezTo>
                <a:moveTo>
                  <a:pt x="250746" y="189596"/>
                </a:moveTo>
                <a:lnTo>
                  <a:pt x="250746" y="153431"/>
                </a:lnTo>
                <a:lnTo>
                  <a:pt x="372837" y="153431"/>
                </a:lnTo>
                <a:lnTo>
                  <a:pt x="372837" y="189596"/>
                </a:lnTo>
                <a:lnTo>
                  <a:pt x="390368" y="189596"/>
                </a:lnTo>
                <a:lnTo>
                  <a:pt x="390368" y="135896"/>
                </a:lnTo>
                <a:lnTo>
                  <a:pt x="371080" y="135896"/>
                </a:lnTo>
                <a:lnTo>
                  <a:pt x="371080" y="0"/>
                </a:lnTo>
                <a:lnTo>
                  <a:pt x="276828" y="0"/>
                </a:lnTo>
                <a:cubicBezTo>
                  <a:pt x="276828" y="47123"/>
                  <a:pt x="271573" y="100170"/>
                  <a:pt x="251841" y="135896"/>
                </a:cubicBezTo>
                <a:lnTo>
                  <a:pt x="233215" y="135896"/>
                </a:lnTo>
                <a:lnTo>
                  <a:pt x="233215" y="189596"/>
                </a:lnTo>
                <a:moveTo>
                  <a:pt x="295681" y="17534"/>
                </a:moveTo>
                <a:lnTo>
                  <a:pt x="352673" y="17534"/>
                </a:lnTo>
                <a:lnTo>
                  <a:pt x="352673" y="135896"/>
                </a:lnTo>
                <a:lnTo>
                  <a:pt x="272448" y="135896"/>
                </a:lnTo>
                <a:cubicBezTo>
                  <a:pt x="287790" y="105648"/>
                  <a:pt x="293269" y="58961"/>
                  <a:pt x="295681" y="1753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: Shape 26"/>
          <p:cNvSpPr/>
          <p:nvPr/>
        </p:nvSpPr>
        <p:spPr>
          <a:xfrm>
            <a:off x="1296605" y="2720193"/>
            <a:ext cx="981964" cy="206917"/>
          </a:xfrm>
          <a:custGeom>
            <a:avLst/>
            <a:gdLst/>
            <a:ahLst/>
            <a:cxnLst/>
            <a:rect l="l" t="t" r="r" b="b"/>
            <a:pathLst>
              <a:path w="981964" h="206917">
                <a:moveTo>
                  <a:pt x="58305" y="136116"/>
                </a:moveTo>
                <a:lnTo>
                  <a:pt x="18625" y="50853"/>
                </a:lnTo>
                <a:lnTo>
                  <a:pt x="0" y="50853"/>
                </a:lnTo>
                <a:lnTo>
                  <a:pt x="49970" y="156282"/>
                </a:lnTo>
                <a:lnTo>
                  <a:pt x="46028" y="165926"/>
                </a:lnTo>
                <a:cubicBezTo>
                  <a:pt x="39232" y="183023"/>
                  <a:pt x="30681" y="191573"/>
                  <a:pt x="18849" y="191573"/>
                </a:cubicBezTo>
                <a:cubicBezTo>
                  <a:pt x="15782" y="191573"/>
                  <a:pt x="12711" y="191133"/>
                  <a:pt x="9644" y="190256"/>
                </a:cubicBezTo>
                <a:lnTo>
                  <a:pt x="9644" y="205379"/>
                </a:lnTo>
                <a:cubicBezTo>
                  <a:pt x="13588" y="206477"/>
                  <a:pt x="17311" y="206917"/>
                  <a:pt x="21037" y="206917"/>
                </a:cubicBezTo>
                <a:cubicBezTo>
                  <a:pt x="36384" y="206917"/>
                  <a:pt x="49750" y="197271"/>
                  <a:pt x="60709" y="171844"/>
                </a:cubicBezTo>
                <a:lnTo>
                  <a:pt x="112438" y="50853"/>
                </a:lnTo>
                <a:lnTo>
                  <a:pt x="93812" y="50853"/>
                </a:lnTo>
                <a:moveTo>
                  <a:pt x="234748" y="106527"/>
                </a:moveTo>
                <a:cubicBezTo>
                  <a:pt x="234748" y="75181"/>
                  <a:pt x="210423" y="55234"/>
                  <a:pt x="183019" y="55234"/>
                </a:cubicBezTo>
                <a:cubicBezTo>
                  <a:pt x="166582" y="55234"/>
                  <a:pt x="151678" y="63344"/>
                  <a:pt x="144222" y="74961"/>
                </a:cubicBezTo>
                <a:cubicBezTo>
                  <a:pt x="148611" y="61592"/>
                  <a:pt x="154529" y="47346"/>
                  <a:pt x="169210" y="38577"/>
                </a:cubicBezTo>
                <a:cubicBezTo>
                  <a:pt x="193326" y="24547"/>
                  <a:pt x="210204" y="29152"/>
                  <a:pt x="225323" y="18413"/>
                </a:cubicBezTo>
                <a:lnTo>
                  <a:pt x="225323" y="0"/>
                </a:lnTo>
                <a:cubicBezTo>
                  <a:pt x="209984" y="14903"/>
                  <a:pt x="189157" y="7015"/>
                  <a:pt x="158913" y="25646"/>
                </a:cubicBezTo>
                <a:cubicBezTo>
                  <a:pt x="140058" y="37482"/>
                  <a:pt x="126471" y="61810"/>
                  <a:pt x="126471" y="97101"/>
                </a:cubicBezTo>
                <a:cubicBezTo>
                  <a:pt x="126471" y="136993"/>
                  <a:pt x="149266" y="158694"/>
                  <a:pt x="181051" y="158694"/>
                </a:cubicBezTo>
                <a:cubicBezTo>
                  <a:pt x="212831" y="158694"/>
                  <a:pt x="234748" y="139405"/>
                  <a:pt x="234748" y="106527"/>
                </a:cubicBezTo>
                <a:moveTo>
                  <a:pt x="144002" y="106965"/>
                </a:moveTo>
                <a:cubicBezTo>
                  <a:pt x="144002" y="89211"/>
                  <a:pt x="158695" y="71894"/>
                  <a:pt x="180611" y="71894"/>
                </a:cubicBezTo>
                <a:cubicBezTo>
                  <a:pt x="203626" y="71894"/>
                  <a:pt x="217216" y="87019"/>
                  <a:pt x="217216" y="106965"/>
                </a:cubicBezTo>
                <a:cubicBezTo>
                  <a:pt x="217216" y="126909"/>
                  <a:pt x="203626" y="142033"/>
                  <a:pt x="180611" y="142033"/>
                </a:cubicBezTo>
                <a:cubicBezTo>
                  <a:pt x="158475" y="142033"/>
                  <a:pt x="144002" y="126909"/>
                  <a:pt x="144002" y="106965"/>
                </a:cubicBezTo>
                <a:moveTo>
                  <a:pt x="275083" y="156062"/>
                </a:moveTo>
                <a:lnTo>
                  <a:pt x="339522" y="79127"/>
                </a:lnTo>
                <a:lnTo>
                  <a:pt x="339522" y="156062"/>
                </a:lnTo>
                <a:lnTo>
                  <a:pt x="357054" y="156062"/>
                </a:lnTo>
                <a:lnTo>
                  <a:pt x="357054" y="50853"/>
                </a:lnTo>
                <a:lnTo>
                  <a:pt x="342154" y="50853"/>
                </a:lnTo>
                <a:lnTo>
                  <a:pt x="277710" y="127788"/>
                </a:lnTo>
                <a:lnTo>
                  <a:pt x="277710" y="50853"/>
                </a:lnTo>
                <a:lnTo>
                  <a:pt x="260174" y="50853"/>
                </a:lnTo>
                <a:lnTo>
                  <a:pt x="260174" y="156062"/>
                </a:lnTo>
                <a:moveTo>
                  <a:pt x="407033" y="156062"/>
                </a:moveTo>
                <a:lnTo>
                  <a:pt x="407033" y="111566"/>
                </a:lnTo>
                <a:lnTo>
                  <a:pt x="467967" y="111566"/>
                </a:lnTo>
                <a:lnTo>
                  <a:pt x="467967" y="156062"/>
                </a:lnTo>
                <a:lnTo>
                  <a:pt x="485505" y="156062"/>
                </a:lnTo>
                <a:lnTo>
                  <a:pt x="485505" y="50853"/>
                </a:lnTo>
                <a:lnTo>
                  <a:pt x="467967" y="50853"/>
                </a:lnTo>
                <a:lnTo>
                  <a:pt x="467967" y="95348"/>
                </a:lnTo>
                <a:lnTo>
                  <a:pt x="407033" y="95348"/>
                </a:lnTo>
                <a:lnTo>
                  <a:pt x="407033" y="50853"/>
                </a:lnTo>
                <a:lnTo>
                  <a:pt x="389497" y="50853"/>
                </a:lnTo>
                <a:lnTo>
                  <a:pt x="389497" y="156062"/>
                </a:lnTo>
                <a:moveTo>
                  <a:pt x="532850" y="156062"/>
                </a:moveTo>
                <a:lnTo>
                  <a:pt x="597286" y="79127"/>
                </a:lnTo>
                <a:lnTo>
                  <a:pt x="597286" y="156062"/>
                </a:lnTo>
                <a:lnTo>
                  <a:pt x="614825" y="156062"/>
                </a:lnTo>
                <a:lnTo>
                  <a:pt x="614825" y="50853"/>
                </a:lnTo>
                <a:lnTo>
                  <a:pt x="599917" y="50853"/>
                </a:lnTo>
                <a:lnTo>
                  <a:pt x="535473" y="127788"/>
                </a:lnTo>
                <a:lnTo>
                  <a:pt x="535473" y="50853"/>
                </a:lnTo>
                <a:lnTo>
                  <a:pt x="517945" y="50853"/>
                </a:lnTo>
                <a:lnTo>
                  <a:pt x="517945" y="156062"/>
                </a:lnTo>
                <a:moveTo>
                  <a:pt x="664796" y="156062"/>
                </a:moveTo>
                <a:lnTo>
                  <a:pt x="664796" y="111566"/>
                </a:lnTo>
                <a:lnTo>
                  <a:pt x="725733" y="111566"/>
                </a:lnTo>
                <a:lnTo>
                  <a:pt x="725733" y="156062"/>
                </a:lnTo>
                <a:lnTo>
                  <a:pt x="743273" y="156062"/>
                </a:lnTo>
                <a:lnTo>
                  <a:pt x="743273" y="50853"/>
                </a:lnTo>
                <a:lnTo>
                  <a:pt x="725733" y="50853"/>
                </a:lnTo>
                <a:lnTo>
                  <a:pt x="725733" y="95348"/>
                </a:lnTo>
                <a:lnTo>
                  <a:pt x="664796" y="95348"/>
                </a:lnTo>
                <a:lnTo>
                  <a:pt x="664796" y="50853"/>
                </a:lnTo>
                <a:lnTo>
                  <a:pt x="647268" y="50853"/>
                </a:lnTo>
                <a:lnTo>
                  <a:pt x="647268" y="156062"/>
                </a:lnTo>
                <a:moveTo>
                  <a:pt x="768473" y="103894"/>
                </a:moveTo>
                <a:cubicBezTo>
                  <a:pt x="768473" y="141378"/>
                  <a:pt x="797186" y="158694"/>
                  <a:pt x="824810" y="158694"/>
                </a:cubicBezTo>
                <a:cubicBezTo>
                  <a:pt x="837961" y="158694"/>
                  <a:pt x="849134" y="156282"/>
                  <a:pt x="858998" y="151458"/>
                </a:cubicBezTo>
                <a:lnTo>
                  <a:pt x="858998" y="133926"/>
                </a:lnTo>
                <a:cubicBezTo>
                  <a:pt x="850236" y="139185"/>
                  <a:pt x="838616" y="142473"/>
                  <a:pt x="827222" y="142473"/>
                </a:cubicBezTo>
                <a:cubicBezTo>
                  <a:pt x="806612" y="142473"/>
                  <a:pt x="786013" y="130416"/>
                  <a:pt x="786013" y="103456"/>
                </a:cubicBezTo>
                <a:cubicBezTo>
                  <a:pt x="786013" y="75840"/>
                  <a:pt x="807270" y="64443"/>
                  <a:pt x="827661" y="64443"/>
                </a:cubicBezTo>
                <a:cubicBezTo>
                  <a:pt x="838834" y="64443"/>
                  <a:pt x="850017" y="67730"/>
                  <a:pt x="857905" y="73867"/>
                </a:cubicBezTo>
                <a:lnTo>
                  <a:pt x="857905" y="56771"/>
                </a:lnTo>
                <a:cubicBezTo>
                  <a:pt x="848914" y="50853"/>
                  <a:pt x="837305" y="48221"/>
                  <a:pt x="825465" y="48221"/>
                </a:cubicBezTo>
                <a:cubicBezTo>
                  <a:pt x="798065" y="48221"/>
                  <a:pt x="768473" y="65537"/>
                  <a:pt x="768473" y="103894"/>
                </a:cubicBezTo>
                <a:moveTo>
                  <a:pt x="902181" y="156062"/>
                </a:moveTo>
                <a:lnTo>
                  <a:pt x="902181" y="110911"/>
                </a:lnTo>
                <a:lnTo>
                  <a:pt x="922784" y="110911"/>
                </a:lnTo>
                <a:lnTo>
                  <a:pt x="961364" y="156062"/>
                </a:lnTo>
                <a:lnTo>
                  <a:pt x="981964" y="156062"/>
                </a:lnTo>
                <a:lnTo>
                  <a:pt x="937248" y="103236"/>
                </a:lnTo>
                <a:lnTo>
                  <a:pt x="977144" y="50853"/>
                </a:lnTo>
                <a:lnTo>
                  <a:pt x="956757" y="50853"/>
                </a:lnTo>
                <a:lnTo>
                  <a:pt x="923438" y="94689"/>
                </a:lnTo>
                <a:lnTo>
                  <a:pt x="902181" y="94689"/>
                </a:lnTo>
                <a:lnTo>
                  <a:pt x="902181" y="50853"/>
                </a:lnTo>
                <a:lnTo>
                  <a:pt x="884645" y="50853"/>
                </a:lnTo>
                <a:lnTo>
                  <a:pt x="884645" y="156062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: Shape 27"/>
          <p:cNvSpPr/>
          <p:nvPr/>
        </p:nvSpPr>
        <p:spPr>
          <a:xfrm>
            <a:off x="2286251" y="2727208"/>
            <a:ext cx="575809" cy="181926"/>
          </a:xfrm>
          <a:custGeom>
            <a:avLst/>
            <a:gdLst/>
            <a:ahLst/>
            <a:cxnLst/>
            <a:rect l="l" t="t" r="r" b="b"/>
            <a:pathLst>
              <a:path w="575809" h="181926">
                <a:moveTo>
                  <a:pt x="94251" y="127126"/>
                </a:moveTo>
                <a:lnTo>
                  <a:pt x="94251" y="85921"/>
                </a:lnTo>
                <a:cubicBezTo>
                  <a:pt x="94251" y="56549"/>
                  <a:pt x="76500" y="41206"/>
                  <a:pt x="48441" y="41206"/>
                </a:cubicBezTo>
                <a:cubicBezTo>
                  <a:pt x="31130" y="41206"/>
                  <a:pt x="16657" y="45370"/>
                  <a:pt x="8334" y="48219"/>
                </a:cubicBezTo>
                <a:lnTo>
                  <a:pt x="8334" y="65318"/>
                </a:lnTo>
                <a:cubicBezTo>
                  <a:pt x="17539" y="61372"/>
                  <a:pt x="30471" y="57427"/>
                  <a:pt x="46692" y="57427"/>
                </a:cubicBezTo>
                <a:cubicBezTo>
                  <a:pt x="65981" y="57427"/>
                  <a:pt x="76720" y="67946"/>
                  <a:pt x="76720" y="83728"/>
                </a:cubicBezTo>
                <a:lnTo>
                  <a:pt x="76720" y="87454"/>
                </a:lnTo>
                <a:cubicBezTo>
                  <a:pt x="67949" y="85482"/>
                  <a:pt x="56776" y="84167"/>
                  <a:pt x="47567" y="84167"/>
                </a:cubicBezTo>
                <a:cubicBezTo>
                  <a:pt x="24992" y="84167"/>
                  <a:pt x="0" y="92495"/>
                  <a:pt x="0" y="119674"/>
                </a:cubicBezTo>
                <a:cubicBezTo>
                  <a:pt x="0" y="141814"/>
                  <a:pt x="18417" y="151678"/>
                  <a:pt x="37048" y="151678"/>
                </a:cubicBezTo>
                <a:cubicBezTo>
                  <a:pt x="54143" y="151678"/>
                  <a:pt x="67511" y="146415"/>
                  <a:pt x="78033" y="137650"/>
                </a:cubicBezTo>
                <a:cubicBezTo>
                  <a:pt x="81100" y="146854"/>
                  <a:pt x="88776" y="150361"/>
                  <a:pt x="97318" y="150361"/>
                </a:cubicBezTo>
                <a:cubicBezTo>
                  <a:pt x="101707" y="150361"/>
                  <a:pt x="106309" y="149486"/>
                  <a:pt x="110473" y="147953"/>
                </a:cubicBezTo>
                <a:lnTo>
                  <a:pt x="110473" y="133704"/>
                </a:lnTo>
                <a:cubicBezTo>
                  <a:pt x="107845" y="134583"/>
                  <a:pt x="104994" y="135238"/>
                  <a:pt x="102367" y="135238"/>
                </a:cubicBezTo>
                <a:cubicBezTo>
                  <a:pt x="97758" y="135238"/>
                  <a:pt x="94251" y="133484"/>
                  <a:pt x="94251" y="127126"/>
                </a:cubicBezTo>
                <a:moveTo>
                  <a:pt x="17979" y="118800"/>
                </a:moveTo>
                <a:cubicBezTo>
                  <a:pt x="17979" y="103456"/>
                  <a:pt x="34636" y="98852"/>
                  <a:pt x="49979" y="98852"/>
                </a:cubicBezTo>
                <a:cubicBezTo>
                  <a:pt x="58525" y="98852"/>
                  <a:pt x="69268" y="100385"/>
                  <a:pt x="76720" y="101923"/>
                </a:cubicBezTo>
                <a:lnTo>
                  <a:pt x="76720" y="121208"/>
                </a:lnTo>
                <a:cubicBezTo>
                  <a:pt x="67511" y="131072"/>
                  <a:pt x="54143" y="136555"/>
                  <a:pt x="40774" y="136555"/>
                </a:cubicBezTo>
                <a:cubicBezTo>
                  <a:pt x="29152" y="136555"/>
                  <a:pt x="17979" y="131072"/>
                  <a:pt x="17979" y="118800"/>
                </a:cubicBezTo>
                <a:moveTo>
                  <a:pt x="139842" y="149047"/>
                </a:moveTo>
                <a:lnTo>
                  <a:pt x="168555" y="112223"/>
                </a:lnTo>
                <a:lnTo>
                  <a:pt x="198147" y="112223"/>
                </a:lnTo>
                <a:lnTo>
                  <a:pt x="198147" y="149047"/>
                </a:lnTo>
                <a:lnTo>
                  <a:pt x="215687" y="149047"/>
                </a:lnTo>
                <a:lnTo>
                  <a:pt x="215687" y="43837"/>
                </a:lnTo>
                <a:lnTo>
                  <a:pt x="163959" y="43837"/>
                </a:lnTo>
                <a:cubicBezTo>
                  <a:pt x="138313" y="43837"/>
                  <a:pt x="124503" y="59620"/>
                  <a:pt x="124503" y="78030"/>
                </a:cubicBezTo>
                <a:cubicBezTo>
                  <a:pt x="124503" y="92714"/>
                  <a:pt x="133268" y="105649"/>
                  <a:pt x="149706" y="110469"/>
                </a:cubicBezTo>
                <a:lnTo>
                  <a:pt x="119240" y="149047"/>
                </a:lnTo>
                <a:moveTo>
                  <a:pt x="142035" y="78030"/>
                </a:moveTo>
                <a:cubicBezTo>
                  <a:pt x="142035" y="66413"/>
                  <a:pt x="150804" y="59620"/>
                  <a:pt x="165488" y="59620"/>
                </a:cubicBezTo>
                <a:lnTo>
                  <a:pt x="198147" y="59620"/>
                </a:lnTo>
                <a:lnTo>
                  <a:pt x="198147" y="96441"/>
                </a:lnTo>
                <a:lnTo>
                  <a:pt x="165488" y="96441"/>
                </a:lnTo>
                <a:cubicBezTo>
                  <a:pt x="150804" y="96441"/>
                  <a:pt x="142035" y="89648"/>
                  <a:pt x="142035" y="78030"/>
                </a:cubicBezTo>
                <a:moveTo>
                  <a:pt x="250755" y="181926"/>
                </a:moveTo>
                <a:lnTo>
                  <a:pt x="267196" y="131512"/>
                </a:lnTo>
                <a:lnTo>
                  <a:pt x="248563" y="131512"/>
                </a:lnTo>
                <a:lnTo>
                  <a:pt x="236505" y="181926"/>
                </a:lnTo>
                <a:moveTo>
                  <a:pt x="356180" y="0"/>
                </a:moveTo>
                <a:lnTo>
                  <a:pt x="351364" y="80003"/>
                </a:lnTo>
                <a:cubicBezTo>
                  <a:pt x="362757" y="75838"/>
                  <a:pt x="376791" y="72990"/>
                  <a:pt x="389942" y="72990"/>
                </a:cubicBezTo>
                <a:cubicBezTo>
                  <a:pt x="413176" y="72990"/>
                  <a:pt x="434214" y="79783"/>
                  <a:pt x="434214" y="104111"/>
                </a:cubicBezTo>
                <a:cubicBezTo>
                  <a:pt x="434214" y="124279"/>
                  <a:pt x="417117" y="134583"/>
                  <a:pt x="392785" y="134583"/>
                </a:cubicBezTo>
                <a:cubicBezTo>
                  <a:pt x="376791" y="134583"/>
                  <a:pt x="359906" y="130853"/>
                  <a:pt x="347195" y="124059"/>
                </a:cubicBezTo>
                <a:lnTo>
                  <a:pt x="347195" y="141596"/>
                </a:lnTo>
                <a:cubicBezTo>
                  <a:pt x="360126" y="147953"/>
                  <a:pt x="377666" y="151678"/>
                  <a:pt x="394977" y="151678"/>
                </a:cubicBezTo>
                <a:cubicBezTo>
                  <a:pt x="427417" y="151678"/>
                  <a:pt x="452845" y="134363"/>
                  <a:pt x="452845" y="104111"/>
                </a:cubicBezTo>
                <a:cubicBezTo>
                  <a:pt x="452845" y="68385"/>
                  <a:pt x="424350" y="56329"/>
                  <a:pt x="396295" y="56329"/>
                </a:cubicBezTo>
                <a:cubicBezTo>
                  <a:pt x="387530" y="56329"/>
                  <a:pt x="378759" y="57427"/>
                  <a:pt x="370872" y="59620"/>
                </a:cubicBezTo>
                <a:lnTo>
                  <a:pt x="373500" y="17532"/>
                </a:lnTo>
                <a:lnTo>
                  <a:pt x="445616" y="17532"/>
                </a:lnTo>
                <a:lnTo>
                  <a:pt x="445616" y="0"/>
                </a:lnTo>
                <a:moveTo>
                  <a:pt x="468411" y="0"/>
                </a:moveTo>
                <a:lnTo>
                  <a:pt x="468411" y="17532"/>
                </a:lnTo>
                <a:lnTo>
                  <a:pt x="555649" y="17532"/>
                </a:lnTo>
                <a:lnTo>
                  <a:pt x="493838" y="149047"/>
                </a:lnTo>
                <a:lnTo>
                  <a:pt x="513562" y="149047"/>
                </a:lnTo>
                <a:lnTo>
                  <a:pt x="575809" y="16657"/>
                </a:lnTo>
                <a:lnTo>
                  <a:pt x="575809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8"/>
          <p:cNvSpPr/>
          <p:nvPr/>
        </p:nvSpPr>
        <p:spPr>
          <a:xfrm>
            <a:off x="2854623" y="2768414"/>
            <a:ext cx="437504" cy="156062"/>
          </a:xfrm>
          <a:custGeom>
            <a:avLst/>
            <a:gdLst/>
            <a:ahLst/>
            <a:cxnLst/>
            <a:rect l="l" t="t" r="r" b="b"/>
            <a:pathLst>
              <a:path w="437504" h="156062">
                <a:moveTo>
                  <a:pt x="14249" y="140719"/>
                </a:moveTo>
                <a:lnTo>
                  <a:pt x="30689" y="90305"/>
                </a:lnTo>
                <a:lnTo>
                  <a:pt x="12053" y="90305"/>
                </a:lnTo>
                <a:lnTo>
                  <a:pt x="0" y="140719"/>
                </a:lnTo>
                <a:moveTo>
                  <a:pt x="108061" y="55672"/>
                </a:moveTo>
                <a:cubicBezTo>
                  <a:pt x="108061" y="93157"/>
                  <a:pt x="136775" y="110472"/>
                  <a:pt x="164390" y="110472"/>
                </a:cubicBezTo>
                <a:cubicBezTo>
                  <a:pt x="177540" y="110472"/>
                  <a:pt x="188723" y="108060"/>
                  <a:pt x="198587" y="103237"/>
                </a:cubicBezTo>
                <a:lnTo>
                  <a:pt x="198587" y="85704"/>
                </a:lnTo>
                <a:cubicBezTo>
                  <a:pt x="189816" y="90963"/>
                  <a:pt x="178203" y="94251"/>
                  <a:pt x="166805" y="94251"/>
                </a:cubicBezTo>
                <a:cubicBezTo>
                  <a:pt x="146199" y="94251"/>
                  <a:pt x="125592" y="82194"/>
                  <a:pt x="125592" y="55234"/>
                </a:cubicBezTo>
                <a:cubicBezTo>
                  <a:pt x="125592" y="27618"/>
                  <a:pt x="146859" y="16221"/>
                  <a:pt x="167241" y="16221"/>
                </a:cubicBezTo>
                <a:cubicBezTo>
                  <a:pt x="178423" y="16221"/>
                  <a:pt x="189598" y="19508"/>
                  <a:pt x="197488" y="25646"/>
                </a:cubicBezTo>
                <a:lnTo>
                  <a:pt x="197488" y="8549"/>
                </a:lnTo>
                <a:cubicBezTo>
                  <a:pt x="188503" y="2631"/>
                  <a:pt x="176885" y="0"/>
                  <a:pt x="165049" y="0"/>
                </a:cubicBezTo>
                <a:cubicBezTo>
                  <a:pt x="137652" y="0"/>
                  <a:pt x="108061" y="17315"/>
                  <a:pt x="108061" y="55672"/>
                </a:cubicBezTo>
                <a:moveTo>
                  <a:pt x="268066" y="107840"/>
                </a:moveTo>
                <a:lnTo>
                  <a:pt x="268066" y="18849"/>
                </a:lnTo>
                <a:lnTo>
                  <a:pt x="306644" y="18849"/>
                </a:lnTo>
                <a:lnTo>
                  <a:pt x="306644" y="2631"/>
                </a:lnTo>
                <a:lnTo>
                  <a:pt x="211738" y="2631"/>
                </a:lnTo>
                <a:lnTo>
                  <a:pt x="211738" y="18849"/>
                </a:lnTo>
                <a:lnTo>
                  <a:pt x="250535" y="18849"/>
                </a:lnTo>
                <a:lnTo>
                  <a:pt x="250535" y="107840"/>
                </a:lnTo>
                <a:moveTo>
                  <a:pt x="342370" y="20166"/>
                </a:moveTo>
                <a:lnTo>
                  <a:pt x="342370" y="2631"/>
                </a:lnTo>
                <a:lnTo>
                  <a:pt x="326591" y="2631"/>
                </a:lnTo>
                <a:lnTo>
                  <a:pt x="326591" y="156062"/>
                </a:lnTo>
                <a:lnTo>
                  <a:pt x="344128" y="156062"/>
                </a:lnTo>
                <a:lnTo>
                  <a:pt x="344128" y="92058"/>
                </a:lnTo>
                <a:cubicBezTo>
                  <a:pt x="351796" y="101047"/>
                  <a:pt x="364730" y="110472"/>
                  <a:pt x="384893" y="110472"/>
                </a:cubicBezTo>
                <a:cubicBezTo>
                  <a:pt x="414929" y="110472"/>
                  <a:pt x="437504" y="86799"/>
                  <a:pt x="437504" y="55234"/>
                </a:cubicBezTo>
                <a:cubicBezTo>
                  <a:pt x="437504" y="23672"/>
                  <a:pt x="414929" y="0"/>
                  <a:pt x="384893" y="0"/>
                </a:cubicBezTo>
                <a:cubicBezTo>
                  <a:pt x="364730" y="0"/>
                  <a:pt x="351796" y="9424"/>
                  <a:pt x="342370" y="20166"/>
                </a:cubicBezTo>
                <a:moveTo>
                  <a:pt x="419965" y="55234"/>
                </a:moveTo>
                <a:cubicBezTo>
                  <a:pt x="419965" y="79347"/>
                  <a:pt x="403307" y="94251"/>
                  <a:pt x="382925" y="94251"/>
                </a:cubicBezTo>
                <a:cubicBezTo>
                  <a:pt x="364076" y="94251"/>
                  <a:pt x="350046" y="81974"/>
                  <a:pt x="344128" y="68388"/>
                </a:cubicBezTo>
                <a:lnTo>
                  <a:pt x="344128" y="42083"/>
                </a:lnTo>
                <a:cubicBezTo>
                  <a:pt x="350046" y="28493"/>
                  <a:pt x="364076" y="16221"/>
                  <a:pt x="382925" y="16221"/>
                </a:cubicBezTo>
                <a:cubicBezTo>
                  <a:pt x="403307" y="16221"/>
                  <a:pt x="419965" y="31125"/>
                  <a:pt x="419965" y="5523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29"/>
          <p:cNvSpPr/>
          <p:nvPr/>
        </p:nvSpPr>
        <p:spPr>
          <a:xfrm>
            <a:off x="3309667" y="2727208"/>
            <a:ext cx="219189" cy="181926"/>
          </a:xfrm>
          <a:custGeom>
            <a:avLst/>
            <a:gdLst/>
            <a:ahLst/>
            <a:cxnLst/>
            <a:rect l="l" t="t" r="r" b="b"/>
            <a:pathLst>
              <a:path w="219189" h="181926">
                <a:moveTo>
                  <a:pt x="23018" y="139842"/>
                </a:moveTo>
                <a:cubicBezTo>
                  <a:pt x="23018" y="132609"/>
                  <a:pt x="17755" y="128880"/>
                  <a:pt x="11617" y="128880"/>
                </a:cubicBezTo>
                <a:cubicBezTo>
                  <a:pt x="5478" y="128880"/>
                  <a:pt x="0" y="132609"/>
                  <a:pt x="0" y="139842"/>
                </a:cubicBezTo>
                <a:cubicBezTo>
                  <a:pt x="0" y="147294"/>
                  <a:pt x="5478" y="151020"/>
                  <a:pt x="11617" y="151020"/>
                </a:cubicBezTo>
                <a:cubicBezTo>
                  <a:pt x="17755" y="151020"/>
                  <a:pt x="23018" y="147294"/>
                  <a:pt x="23018" y="139842"/>
                </a:cubicBezTo>
                <a:moveTo>
                  <a:pt x="137434" y="0"/>
                </a:moveTo>
                <a:lnTo>
                  <a:pt x="101268" y="13806"/>
                </a:lnTo>
                <a:lnTo>
                  <a:pt x="101268" y="31342"/>
                </a:lnTo>
                <a:lnTo>
                  <a:pt x="132609" y="19504"/>
                </a:lnTo>
                <a:lnTo>
                  <a:pt x="132609" y="131512"/>
                </a:lnTo>
                <a:lnTo>
                  <a:pt x="101268" y="131512"/>
                </a:lnTo>
                <a:lnTo>
                  <a:pt x="101268" y="149047"/>
                </a:lnTo>
                <a:lnTo>
                  <a:pt x="178863" y="149047"/>
                </a:lnTo>
                <a:lnTo>
                  <a:pt x="178863" y="131512"/>
                </a:lnTo>
                <a:lnTo>
                  <a:pt x="151020" y="131512"/>
                </a:lnTo>
                <a:lnTo>
                  <a:pt x="151020" y="0"/>
                </a:lnTo>
                <a:moveTo>
                  <a:pt x="202749" y="181926"/>
                </a:moveTo>
                <a:lnTo>
                  <a:pt x="219189" y="131512"/>
                </a:lnTo>
                <a:lnTo>
                  <a:pt x="200555" y="131512"/>
                </a:lnTo>
                <a:lnTo>
                  <a:pt x="188507" y="18192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30"/>
          <p:cNvSpPr/>
          <p:nvPr/>
        </p:nvSpPr>
        <p:spPr>
          <a:xfrm>
            <a:off x="800553" y="2942013"/>
            <a:ext cx="903725" cy="201654"/>
          </a:xfrm>
          <a:custGeom>
            <a:avLst/>
            <a:gdLst/>
            <a:ahLst/>
            <a:cxnLst/>
            <a:rect l="l" t="t" r="r" b="b"/>
            <a:pathLst>
              <a:path w="903725" h="201654">
                <a:moveTo>
                  <a:pt x="0" y="100825"/>
                </a:moveTo>
                <a:cubicBezTo>
                  <a:pt x="0" y="136775"/>
                  <a:pt x="27619" y="156064"/>
                  <a:pt x="56117" y="156064"/>
                </a:cubicBezTo>
                <a:cubicBezTo>
                  <a:pt x="84830" y="156064"/>
                  <a:pt x="112226" y="136775"/>
                  <a:pt x="112226" y="100825"/>
                </a:cubicBezTo>
                <a:cubicBezTo>
                  <a:pt x="112226" y="64879"/>
                  <a:pt x="84830" y="45590"/>
                  <a:pt x="56117" y="45590"/>
                </a:cubicBezTo>
                <a:cubicBezTo>
                  <a:pt x="27619" y="45590"/>
                  <a:pt x="0" y="64879"/>
                  <a:pt x="0" y="100825"/>
                </a:cubicBezTo>
                <a:moveTo>
                  <a:pt x="94694" y="100825"/>
                </a:moveTo>
                <a:cubicBezTo>
                  <a:pt x="94694" y="125157"/>
                  <a:pt x="77594" y="139402"/>
                  <a:pt x="56117" y="139402"/>
                </a:cubicBezTo>
                <a:cubicBezTo>
                  <a:pt x="34631" y="139402"/>
                  <a:pt x="17539" y="125157"/>
                  <a:pt x="17539" y="100825"/>
                </a:cubicBezTo>
                <a:cubicBezTo>
                  <a:pt x="17539" y="76496"/>
                  <a:pt x="34631" y="62247"/>
                  <a:pt x="56117" y="62247"/>
                </a:cubicBezTo>
                <a:cubicBezTo>
                  <a:pt x="77594" y="62247"/>
                  <a:pt x="94694" y="76496"/>
                  <a:pt x="94694" y="100825"/>
                </a:cubicBezTo>
                <a:moveTo>
                  <a:pt x="209106" y="201654"/>
                </a:moveTo>
                <a:lnTo>
                  <a:pt x="209106" y="156064"/>
                </a:lnTo>
                <a:cubicBezTo>
                  <a:pt x="243961" y="155185"/>
                  <a:pt x="270699" y="134143"/>
                  <a:pt x="270699" y="100825"/>
                </a:cubicBezTo>
                <a:cubicBezTo>
                  <a:pt x="270699" y="67510"/>
                  <a:pt x="243961" y="46469"/>
                  <a:pt x="209106" y="45590"/>
                </a:cubicBezTo>
                <a:lnTo>
                  <a:pt x="209106" y="0"/>
                </a:lnTo>
                <a:lnTo>
                  <a:pt x="191574" y="0"/>
                </a:lnTo>
                <a:lnTo>
                  <a:pt x="191574" y="45590"/>
                </a:lnTo>
                <a:cubicBezTo>
                  <a:pt x="156725" y="46469"/>
                  <a:pt x="129981" y="67510"/>
                  <a:pt x="129981" y="100825"/>
                </a:cubicBezTo>
                <a:cubicBezTo>
                  <a:pt x="129981" y="134143"/>
                  <a:pt x="156725" y="155185"/>
                  <a:pt x="191574" y="156064"/>
                </a:cubicBezTo>
                <a:lnTo>
                  <a:pt x="191574" y="201654"/>
                </a:lnTo>
                <a:moveTo>
                  <a:pt x="147516" y="100825"/>
                </a:moveTo>
                <a:cubicBezTo>
                  <a:pt x="147516" y="76715"/>
                  <a:pt x="165049" y="61812"/>
                  <a:pt x="191574" y="60933"/>
                </a:cubicBezTo>
                <a:lnTo>
                  <a:pt x="191574" y="140719"/>
                </a:lnTo>
                <a:cubicBezTo>
                  <a:pt x="165049" y="139842"/>
                  <a:pt x="147516" y="124937"/>
                  <a:pt x="147516" y="100825"/>
                </a:cubicBezTo>
                <a:moveTo>
                  <a:pt x="209106" y="60933"/>
                </a:moveTo>
                <a:cubicBezTo>
                  <a:pt x="235626" y="61812"/>
                  <a:pt x="253166" y="76715"/>
                  <a:pt x="253166" y="100825"/>
                </a:cubicBezTo>
                <a:cubicBezTo>
                  <a:pt x="253166" y="124937"/>
                  <a:pt x="235626" y="139842"/>
                  <a:pt x="209106" y="140719"/>
                </a:cubicBezTo>
                <a:moveTo>
                  <a:pt x="310597" y="153432"/>
                </a:moveTo>
                <a:lnTo>
                  <a:pt x="375033" y="76496"/>
                </a:lnTo>
                <a:lnTo>
                  <a:pt x="375033" y="153432"/>
                </a:lnTo>
                <a:lnTo>
                  <a:pt x="392573" y="153432"/>
                </a:lnTo>
                <a:lnTo>
                  <a:pt x="392573" y="48221"/>
                </a:lnTo>
                <a:lnTo>
                  <a:pt x="377664" y="48221"/>
                </a:lnTo>
                <a:lnTo>
                  <a:pt x="313221" y="125157"/>
                </a:lnTo>
                <a:lnTo>
                  <a:pt x="313221" y="48221"/>
                </a:lnTo>
                <a:lnTo>
                  <a:pt x="295692" y="48221"/>
                </a:lnTo>
                <a:lnTo>
                  <a:pt x="295692" y="153432"/>
                </a:lnTo>
                <a:moveTo>
                  <a:pt x="417780" y="101264"/>
                </a:moveTo>
                <a:cubicBezTo>
                  <a:pt x="417780" y="138747"/>
                  <a:pt x="446490" y="156064"/>
                  <a:pt x="474108" y="156064"/>
                </a:cubicBezTo>
                <a:cubicBezTo>
                  <a:pt x="487259" y="156064"/>
                  <a:pt x="498441" y="153651"/>
                  <a:pt x="508306" y="148827"/>
                </a:cubicBezTo>
                <a:lnTo>
                  <a:pt x="508306" y="131295"/>
                </a:lnTo>
                <a:cubicBezTo>
                  <a:pt x="499539" y="136555"/>
                  <a:pt x="487918" y="139842"/>
                  <a:pt x="476525" y="139842"/>
                </a:cubicBezTo>
                <a:cubicBezTo>
                  <a:pt x="455914" y="139842"/>
                  <a:pt x="435312" y="127786"/>
                  <a:pt x="435312" y="100825"/>
                </a:cubicBezTo>
                <a:cubicBezTo>
                  <a:pt x="435312" y="73209"/>
                  <a:pt x="456577" y="61812"/>
                  <a:pt x="476961" y="61812"/>
                </a:cubicBezTo>
                <a:cubicBezTo>
                  <a:pt x="488138" y="61812"/>
                  <a:pt x="499320" y="65099"/>
                  <a:pt x="507207" y="71236"/>
                </a:cubicBezTo>
                <a:lnTo>
                  <a:pt x="507207" y="54140"/>
                </a:lnTo>
                <a:cubicBezTo>
                  <a:pt x="498218" y="48221"/>
                  <a:pt x="486605" y="45590"/>
                  <a:pt x="474767" y="45590"/>
                </a:cubicBezTo>
                <a:cubicBezTo>
                  <a:pt x="447372" y="45590"/>
                  <a:pt x="417780" y="62907"/>
                  <a:pt x="417780" y="101264"/>
                </a:cubicBezTo>
                <a:moveTo>
                  <a:pt x="620088" y="4385"/>
                </a:moveTo>
                <a:lnTo>
                  <a:pt x="583924" y="18190"/>
                </a:lnTo>
                <a:lnTo>
                  <a:pt x="583924" y="35726"/>
                </a:lnTo>
                <a:lnTo>
                  <a:pt x="615273" y="23890"/>
                </a:lnTo>
                <a:lnTo>
                  <a:pt x="615273" y="135896"/>
                </a:lnTo>
                <a:lnTo>
                  <a:pt x="583924" y="135896"/>
                </a:lnTo>
                <a:lnTo>
                  <a:pt x="583924" y="153432"/>
                </a:lnTo>
                <a:lnTo>
                  <a:pt x="661517" y="153432"/>
                </a:lnTo>
                <a:lnTo>
                  <a:pt x="661517" y="135896"/>
                </a:lnTo>
                <a:lnTo>
                  <a:pt x="633679" y="135896"/>
                </a:lnTo>
                <a:lnTo>
                  <a:pt x="633679" y="4385"/>
                </a:lnTo>
                <a:moveTo>
                  <a:pt x="714340" y="4385"/>
                </a:moveTo>
                <a:lnTo>
                  <a:pt x="678174" y="18190"/>
                </a:lnTo>
                <a:lnTo>
                  <a:pt x="678174" y="35726"/>
                </a:lnTo>
                <a:lnTo>
                  <a:pt x="709523" y="23890"/>
                </a:lnTo>
                <a:lnTo>
                  <a:pt x="709523" y="135896"/>
                </a:lnTo>
                <a:lnTo>
                  <a:pt x="678174" y="135896"/>
                </a:lnTo>
                <a:lnTo>
                  <a:pt x="678174" y="153432"/>
                </a:lnTo>
                <a:lnTo>
                  <a:pt x="755769" y="153432"/>
                </a:lnTo>
                <a:lnTo>
                  <a:pt x="755769" y="135896"/>
                </a:lnTo>
                <a:lnTo>
                  <a:pt x="727934" y="135896"/>
                </a:lnTo>
                <a:lnTo>
                  <a:pt x="727934" y="4385"/>
                </a:lnTo>
                <a:moveTo>
                  <a:pt x="771987" y="78909"/>
                </a:moveTo>
                <a:cubicBezTo>
                  <a:pt x="771987" y="122965"/>
                  <a:pt x="792590" y="156064"/>
                  <a:pt x="837749" y="156064"/>
                </a:cubicBezTo>
                <a:cubicBezTo>
                  <a:pt x="883116" y="156064"/>
                  <a:pt x="903725" y="122965"/>
                  <a:pt x="903725" y="78909"/>
                </a:cubicBezTo>
                <a:cubicBezTo>
                  <a:pt x="903725" y="34851"/>
                  <a:pt x="883116" y="1752"/>
                  <a:pt x="837749" y="1752"/>
                </a:cubicBezTo>
                <a:cubicBezTo>
                  <a:pt x="792590" y="1752"/>
                  <a:pt x="771987" y="34851"/>
                  <a:pt x="771987" y="78909"/>
                </a:cubicBezTo>
                <a:moveTo>
                  <a:pt x="885088" y="78909"/>
                </a:moveTo>
                <a:cubicBezTo>
                  <a:pt x="885088" y="116168"/>
                  <a:pt x="870408" y="138527"/>
                  <a:pt x="837749" y="138527"/>
                </a:cubicBezTo>
                <a:cubicBezTo>
                  <a:pt x="805309" y="138527"/>
                  <a:pt x="790621" y="116168"/>
                  <a:pt x="790621" y="78909"/>
                </a:cubicBezTo>
                <a:cubicBezTo>
                  <a:pt x="790621" y="41644"/>
                  <a:pt x="805309" y="19288"/>
                  <a:pt x="837749" y="19288"/>
                </a:cubicBezTo>
                <a:cubicBezTo>
                  <a:pt x="870408" y="19288"/>
                  <a:pt x="885088" y="41644"/>
                  <a:pt x="885088" y="78909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: Shape 31"/>
          <p:cNvSpPr/>
          <p:nvPr/>
        </p:nvSpPr>
        <p:spPr>
          <a:xfrm>
            <a:off x="1721159" y="2942013"/>
            <a:ext cx="1639321" cy="201654"/>
          </a:xfrm>
          <a:custGeom>
            <a:avLst/>
            <a:gdLst/>
            <a:ahLst/>
            <a:cxnLst/>
            <a:rect l="l" t="t" r="r" b="b"/>
            <a:pathLst>
              <a:path w="1639321" h="201654">
                <a:moveTo>
                  <a:pt x="23018" y="144226"/>
                </a:moveTo>
                <a:cubicBezTo>
                  <a:pt x="23018" y="136995"/>
                  <a:pt x="17755" y="133265"/>
                  <a:pt x="11616" y="133265"/>
                </a:cubicBezTo>
                <a:cubicBezTo>
                  <a:pt x="5478" y="133265"/>
                  <a:pt x="0" y="136995"/>
                  <a:pt x="0" y="144226"/>
                </a:cubicBezTo>
                <a:cubicBezTo>
                  <a:pt x="0" y="151678"/>
                  <a:pt x="5478" y="155404"/>
                  <a:pt x="11616" y="155404"/>
                </a:cubicBezTo>
                <a:cubicBezTo>
                  <a:pt x="17755" y="155404"/>
                  <a:pt x="23018" y="151678"/>
                  <a:pt x="23018" y="144226"/>
                </a:cubicBezTo>
                <a:moveTo>
                  <a:pt x="128225" y="62031"/>
                </a:moveTo>
                <a:lnTo>
                  <a:pt x="128225" y="17534"/>
                </a:lnTo>
                <a:lnTo>
                  <a:pt x="216118" y="17534"/>
                </a:lnTo>
                <a:lnTo>
                  <a:pt x="216118" y="0"/>
                </a:lnTo>
                <a:lnTo>
                  <a:pt x="109814" y="0"/>
                </a:lnTo>
                <a:lnTo>
                  <a:pt x="109814" y="153432"/>
                </a:lnTo>
                <a:lnTo>
                  <a:pt x="168998" y="153432"/>
                </a:lnTo>
                <a:cubicBezTo>
                  <a:pt x="197269" y="153432"/>
                  <a:pt x="227959" y="145320"/>
                  <a:pt x="227959" y="107842"/>
                </a:cubicBezTo>
                <a:cubicBezTo>
                  <a:pt x="227959" y="70358"/>
                  <a:pt x="197269" y="62031"/>
                  <a:pt x="168998" y="62031"/>
                </a:cubicBezTo>
                <a:moveTo>
                  <a:pt x="128225" y="135896"/>
                </a:moveTo>
                <a:lnTo>
                  <a:pt x="128225" y="79562"/>
                </a:lnTo>
                <a:lnTo>
                  <a:pt x="169873" y="79562"/>
                </a:lnTo>
                <a:cubicBezTo>
                  <a:pt x="189162" y="79562"/>
                  <a:pt x="209325" y="82633"/>
                  <a:pt x="209325" y="107842"/>
                </a:cubicBezTo>
                <a:cubicBezTo>
                  <a:pt x="209325" y="132829"/>
                  <a:pt x="189381" y="135896"/>
                  <a:pt x="169873" y="135896"/>
                </a:cubicBezTo>
                <a:moveTo>
                  <a:pt x="400456" y="189596"/>
                </a:moveTo>
                <a:lnTo>
                  <a:pt x="400456" y="135896"/>
                </a:lnTo>
                <a:lnTo>
                  <a:pt x="381387" y="135896"/>
                </a:lnTo>
                <a:lnTo>
                  <a:pt x="381387" y="0"/>
                </a:lnTo>
                <a:lnTo>
                  <a:pt x="362981" y="0"/>
                </a:lnTo>
                <a:lnTo>
                  <a:pt x="362981" y="135896"/>
                </a:lnTo>
                <a:lnTo>
                  <a:pt x="274204" y="135896"/>
                </a:lnTo>
                <a:lnTo>
                  <a:pt x="274204" y="0"/>
                </a:lnTo>
                <a:lnTo>
                  <a:pt x="255798" y="0"/>
                </a:lnTo>
                <a:lnTo>
                  <a:pt x="255798" y="153432"/>
                </a:lnTo>
                <a:lnTo>
                  <a:pt x="383145" y="153432"/>
                </a:lnTo>
                <a:lnTo>
                  <a:pt x="382925" y="189596"/>
                </a:lnTo>
                <a:moveTo>
                  <a:pt x="500630" y="62031"/>
                </a:moveTo>
                <a:lnTo>
                  <a:pt x="500630" y="17534"/>
                </a:lnTo>
                <a:lnTo>
                  <a:pt x="588524" y="17534"/>
                </a:lnTo>
                <a:lnTo>
                  <a:pt x="588524" y="0"/>
                </a:lnTo>
                <a:lnTo>
                  <a:pt x="482224" y="0"/>
                </a:lnTo>
                <a:lnTo>
                  <a:pt x="482224" y="153432"/>
                </a:lnTo>
                <a:lnTo>
                  <a:pt x="541403" y="153432"/>
                </a:lnTo>
                <a:cubicBezTo>
                  <a:pt x="569678" y="153432"/>
                  <a:pt x="600360" y="145320"/>
                  <a:pt x="600360" y="107842"/>
                </a:cubicBezTo>
                <a:cubicBezTo>
                  <a:pt x="600360" y="70358"/>
                  <a:pt x="569678" y="62031"/>
                  <a:pt x="541403" y="62031"/>
                </a:cubicBezTo>
                <a:moveTo>
                  <a:pt x="500630" y="135896"/>
                </a:moveTo>
                <a:lnTo>
                  <a:pt x="500630" y="79562"/>
                </a:lnTo>
                <a:lnTo>
                  <a:pt x="542274" y="79562"/>
                </a:lnTo>
                <a:cubicBezTo>
                  <a:pt x="561563" y="79562"/>
                  <a:pt x="581731" y="82633"/>
                  <a:pt x="581731" y="107842"/>
                </a:cubicBezTo>
                <a:cubicBezTo>
                  <a:pt x="581731" y="132829"/>
                  <a:pt x="561783" y="135896"/>
                  <a:pt x="542274" y="135896"/>
                </a:cubicBezTo>
                <a:moveTo>
                  <a:pt x="640033" y="65758"/>
                </a:moveTo>
                <a:lnTo>
                  <a:pt x="640033" y="48221"/>
                </a:lnTo>
                <a:lnTo>
                  <a:pt x="624258" y="48221"/>
                </a:lnTo>
                <a:lnTo>
                  <a:pt x="624258" y="201654"/>
                </a:lnTo>
                <a:lnTo>
                  <a:pt x="641790" y="201654"/>
                </a:lnTo>
                <a:lnTo>
                  <a:pt x="641790" y="137648"/>
                </a:lnTo>
                <a:cubicBezTo>
                  <a:pt x="649457" y="146639"/>
                  <a:pt x="662392" y="156064"/>
                  <a:pt x="682560" y="156064"/>
                </a:cubicBezTo>
                <a:cubicBezTo>
                  <a:pt x="712592" y="156064"/>
                  <a:pt x="735167" y="132389"/>
                  <a:pt x="735167" y="100825"/>
                </a:cubicBezTo>
                <a:cubicBezTo>
                  <a:pt x="735167" y="69264"/>
                  <a:pt x="712592" y="45590"/>
                  <a:pt x="682560" y="45590"/>
                </a:cubicBezTo>
                <a:cubicBezTo>
                  <a:pt x="662392" y="45590"/>
                  <a:pt x="649457" y="55015"/>
                  <a:pt x="640033" y="65758"/>
                </a:cubicBezTo>
                <a:moveTo>
                  <a:pt x="717627" y="100825"/>
                </a:moveTo>
                <a:cubicBezTo>
                  <a:pt x="717627" y="124937"/>
                  <a:pt x="700970" y="139842"/>
                  <a:pt x="680587" y="139842"/>
                </a:cubicBezTo>
                <a:cubicBezTo>
                  <a:pt x="661733" y="139842"/>
                  <a:pt x="647708" y="127566"/>
                  <a:pt x="641790" y="113979"/>
                </a:cubicBezTo>
                <a:lnTo>
                  <a:pt x="641790" y="87674"/>
                </a:lnTo>
                <a:cubicBezTo>
                  <a:pt x="647708" y="74084"/>
                  <a:pt x="661733" y="61812"/>
                  <a:pt x="680587" y="61812"/>
                </a:cubicBezTo>
                <a:cubicBezTo>
                  <a:pt x="700970" y="61812"/>
                  <a:pt x="717627" y="76715"/>
                  <a:pt x="717627" y="100825"/>
                </a:cubicBezTo>
                <a:moveTo>
                  <a:pt x="753134" y="100825"/>
                </a:moveTo>
                <a:cubicBezTo>
                  <a:pt x="753134" y="138308"/>
                  <a:pt x="780318" y="156064"/>
                  <a:pt x="811439" y="156064"/>
                </a:cubicBezTo>
                <a:cubicBezTo>
                  <a:pt x="825253" y="156064"/>
                  <a:pt x="839062" y="153432"/>
                  <a:pt x="848706" y="148392"/>
                </a:cubicBezTo>
                <a:lnTo>
                  <a:pt x="848706" y="131295"/>
                </a:lnTo>
                <a:cubicBezTo>
                  <a:pt x="839715" y="136335"/>
                  <a:pt x="827002" y="139842"/>
                  <a:pt x="814071" y="139842"/>
                </a:cubicBezTo>
                <a:cubicBezTo>
                  <a:pt x="792814" y="139842"/>
                  <a:pt x="772862" y="130637"/>
                  <a:pt x="770674" y="108496"/>
                </a:cubicBezTo>
                <a:lnTo>
                  <a:pt x="854406" y="108496"/>
                </a:lnTo>
                <a:cubicBezTo>
                  <a:pt x="860980" y="78689"/>
                  <a:pt x="846072" y="45590"/>
                  <a:pt x="805525" y="45590"/>
                </a:cubicBezTo>
                <a:cubicBezTo>
                  <a:pt x="780538" y="45590"/>
                  <a:pt x="753134" y="64004"/>
                  <a:pt x="753134" y="100825"/>
                </a:cubicBezTo>
                <a:moveTo>
                  <a:pt x="838843" y="93153"/>
                </a:moveTo>
                <a:lnTo>
                  <a:pt x="770674" y="93153"/>
                </a:lnTo>
                <a:cubicBezTo>
                  <a:pt x="771987" y="72551"/>
                  <a:pt x="788644" y="61812"/>
                  <a:pt x="806620" y="61812"/>
                </a:cubicBezTo>
                <a:cubicBezTo>
                  <a:pt x="833360" y="61812"/>
                  <a:pt x="840372" y="81976"/>
                  <a:pt x="838843" y="93153"/>
                </a:cubicBezTo>
                <a:moveTo>
                  <a:pt x="897584" y="153432"/>
                </a:moveTo>
                <a:lnTo>
                  <a:pt x="897584" y="108935"/>
                </a:lnTo>
                <a:lnTo>
                  <a:pt x="958522" y="108935"/>
                </a:lnTo>
                <a:lnTo>
                  <a:pt x="958522" y="153432"/>
                </a:lnTo>
                <a:lnTo>
                  <a:pt x="976053" y="153432"/>
                </a:lnTo>
                <a:lnTo>
                  <a:pt x="976053" y="48221"/>
                </a:lnTo>
                <a:lnTo>
                  <a:pt x="958522" y="48221"/>
                </a:lnTo>
                <a:lnTo>
                  <a:pt x="958522" y="92717"/>
                </a:lnTo>
                <a:lnTo>
                  <a:pt x="897584" y="92717"/>
                </a:lnTo>
                <a:lnTo>
                  <a:pt x="897584" y="48221"/>
                </a:lnTo>
                <a:lnTo>
                  <a:pt x="880052" y="48221"/>
                </a:lnTo>
                <a:lnTo>
                  <a:pt x="880052" y="153432"/>
                </a:lnTo>
                <a:moveTo>
                  <a:pt x="1015066" y="181926"/>
                </a:moveTo>
                <a:lnTo>
                  <a:pt x="1015066" y="153432"/>
                </a:lnTo>
                <a:lnTo>
                  <a:pt x="1106690" y="153432"/>
                </a:lnTo>
                <a:lnTo>
                  <a:pt x="1106690" y="181926"/>
                </a:lnTo>
                <a:lnTo>
                  <a:pt x="1123789" y="181926"/>
                </a:lnTo>
                <a:lnTo>
                  <a:pt x="1123789" y="137648"/>
                </a:lnTo>
                <a:lnTo>
                  <a:pt x="1108443" y="137648"/>
                </a:lnTo>
                <a:lnTo>
                  <a:pt x="1108443" y="48221"/>
                </a:lnTo>
                <a:lnTo>
                  <a:pt x="1029975" y="48221"/>
                </a:lnTo>
                <a:cubicBezTo>
                  <a:pt x="1030410" y="87454"/>
                  <a:pt x="1025150" y="114415"/>
                  <a:pt x="1011999" y="137648"/>
                </a:cubicBezTo>
                <a:lnTo>
                  <a:pt x="997971" y="137648"/>
                </a:lnTo>
                <a:lnTo>
                  <a:pt x="997971" y="181926"/>
                </a:lnTo>
                <a:moveTo>
                  <a:pt x="1046850" y="64004"/>
                </a:moveTo>
                <a:lnTo>
                  <a:pt x="1090912" y="64004"/>
                </a:lnTo>
                <a:lnTo>
                  <a:pt x="1090912" y="137648"/>
                </a:lnTo>
                <a:lnTo>
                  <a:pt x="1031068" y="137648"/>
                </a:lnTo>
                <a:cubicBezTo>
                  <a:pt x="1040713" y="117486"/>
                  <a:pt x="1045977" y="95565"/>
                  <a:pt x="1046850" y="64004"/>
                </a:cubicBezTo>
                <a:moveTo>
                  <a:pt x="1194588" y="101264"/>
                </a:moveTo>
                <a:cubicBezTo>
                  <a:pt x="1194588" y="138747"/>
                  <a:pt x="1223302" y="156064"/>
                  <a:pt x="1250917" y="156064"/>
                </a:cubicBezTo>
                <a:cubicBezTo>
                  <a:pt x="1264067" y="156064"/>
                  <a:pt x="1275250" y="153651"/>
                  <a:pt x="1285114" y="148827"/>
                </a:cubicBezTo>
                <a:lnTo>
                  <a:pt x="1285114" y="131295"/>
                </a:lnTo>
                <a:cubicBezTo>
                  <a:pt x="1276343" y="136555"/>
                  <a:pt x="1264730" y="139842"/>
                  <a:pt x="1253328" y="139842"/>
                </a:cubicBezTo>
                <a:cubicBezTo>
                  <a:pt x="1232726" y="139842"/>
                  <a:pt x="1212119" y="127786"/>
                  <a:pt x="1212119" y="100825"/>
                </a:cubicBezTo>
                <a:cubicBezTo>
                  <a:pt x="1212119" y="73209"/>
                  <a:pt x="1233386" y="61812"/>
                  <a:pt x="1253768" y="61812"/>
                </a:cubicBezTo>
                <a:cubicBezTo>
                  <a:pt x="1264950" y="61812"/>
                  <a:pt x="1276124" y="65099"/>
                  <a:pt x="1284019" y="71236"/>
                </a:cubicBezTo>
                <a:lnTo>
                  <a:pt x="1284019" y="54140"/>
                </a:lnTo>
                <a:cubicBezTo>
                  <a:pt x="1275030" y="48221"/>
                  <a:pt x="1263412" y="45590"/>
                  <a:pt x="1251580" y="45590"/>
                </a:cubicBezTo>
                <a:cubicBezTo>
                  <a:pt x="1224177" y="45590"/>
                  <a:pt x="1194588" y="62907"/>
                  <a:pt x="1194588" y="101264"/>
                </a:cubicBezTo>
                <a:moveTo>
                  <a:pt x="1325660" y="153432"/>
                </a:moveTo>
                <a:lnTo>
                  <a:pt x="1390100" y="76496"/>
                </a:lnTo>
                <a:lnTo>
                  <a:pt x="1390100" y="153432"/>
                </a:lnTo>
                <a:lnTo>
                  <a:pt x="1407640" y="153432"/>
                </a:lnTo>
                <a:lnTo>
                  <a:pt x="1407640" y="48221"/>
                </a:lnTo>
                <a:lnTo>
                  <a:pt x="1392731" y="48221"/>
                </a:lnTo>
                <a:lnTo>
                  <a:pt x="1328287" y="125157"/>
                </a:lnTo>
                <a:lnTo>
                  <a:pt x="1328287" y="48221"/>
                </a:lnTo>
                <a:lnTo>
                  <a:pt x="1310760" y="48221"/>
                </a:lnTo>
                <a:lnTo>
                  <a:pt x="1310760" y="153432"/>
                </a:lnTo>
                <a:moveTo>
                  <a:pt x="1483916" y="153432"/>
                </a:moveTo>
                <a:lnTo>
                  <a:pt x="1483916" y="64439"/>
                </a:lnTo>
                <a:lnTo>
                  <a:pt x="1522493" y="64439"/>
                </a:lnTo>
                <a:lnTo>
                  <a:pt x="1522493" y="48221"/>
                </a:lnTo>
                <a:lnTo>
                  <a:pt x="1427588" y="48221"/>
                </a:lnTo>
                <a:lnTo>
                  <a:pt x="1427588" y="64439"/>
                </a:lnTo>
                <a:lnTo>
                  <a:pt x="1466384" y="64439"/>
                </a:lnTo>
                <a:lnTo>
                  <a:pt x="1466384" y="153432"/>
                </a:lnTo>
                <a:moveTo>
                  <a:pt x="1557345" y="153432"/>
                </a:moveTo>
                <a:lnTo>
                  <a:pt x="1621788" y="76496"/>
                </a:lnTo>
                <a:lnTo>
                  <a:pt x="1621788" y="153432"/>
                </a:lnTo>
                <a:lnTo>
                  <a:pt x="1639321" y="153432"/>
                </a:lnTo>
                <a:lnTo>
                  <a:pt x="1639321" y="48221"/>
                </a:lnTo>
                <a:lnTo>
                  <a:pt x="1624421" y="48221"/>
                </a:lnTo>
                <a:lnTo>
                  <a:pt x="1559977" y="125157"/>
                </a:lnTo>
                <a:lnTo>
                  <a:pt x="1559977" y="48221"/>
                </a:lnTo>
                <a:lnTo>
                  <a:pt x="1542445" y="48221"/>
                </a:lnTo>
                <a:lnTo>
                  <a:pt x="1542445" y="153432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: Shape 32"/>
          <p:cNvSpPr/>
          <p:nvPr/>
        </p:nvSpPr>
        <p:spPr>
          <a:xfrm>
            <a:off x="801212" y="3137310"/>
            <a:ext cx="48881" cy="201217"/>
          </a:xfrm>
          <a:custGeom>
            <a:avLst/>
            <a:gdLst/>
            <a:ahLst/>
            <a:cxnLst/>
            <a:rect l="l" t="t" r="r" b="b"/>
            <a:pathLst>
              <a:path w="48881" h="201217">
                <a:moveTo>
                  <a:pt x="31776" y="0"/>
                </a:moveTo>
                <a:cubicBezTo>
                  <a:pt x="12487" y="27838"/>
                  <a:pt x="0" y="65317"/>
                  <a:pt x="0" y="100608"/>
                </a:cubicBezTo>
                <a:cubicBezTo>
                  <a:pt x="0" y="135899"/>
                  <a:pt x="12487" y="173378"/>
                  <a:pt x="31776" y="201217"/>
                </a:cubicBezTo>
                <a:lnTo>
                  <a:pt x="48881" y="201217"/>
                </a:lnTo>
                <a:cubicBezTo>
                  <a:pt x="30247" y="173378"/>
                  <a:pt x="19728" y="135021"/>
                  <a:pt x="19728" y="100608"/>
                </a:cubicBezTo>
                <a:cubicBezTo>
                  <a:pt x="19728" y="66195"/>
                  <a:pt x="30247" y="27838"/>
                  <a:pt x="48881" y="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: Shape 33"/>
          <p:cNvSpPr/>
          <p:nvPr/>
        </p:nvSpPr>
        <p:spPr>
          <a:xfrm>
            <a:off x="855564" y="3162956"/>
            <a:ext cx="396515" cy="154309"/>
          </a:xfrm>
          <a:custGeom>
            <a:avLst/>
            <a:gdLst/>
            <a:ahLst/>
            <a:cxnLst/>
            <a:rect l="l" t="t" r="r" b="b"/>
            <a:pathLst>
              <a:path w="396515" h="154309">
                <a:moveTo>
                  <a:pt x="81320" y="2631"/>
                </a:moveTo>
                <a:lnTo>
                  <a:pt x="0" y="102142"/>
                </a:lnTo>
                <a:lnTo>
                  <a:pt x="0" y="118579"/>
                </a:lnTo>
                <a:lnTo>
                  <a:pt x="83078" y="118579"/>
                </a:lnTo>
                <a:lnTo>
                  <a:pt x="83078" y="151678"/>
                </a:lnTo>
                <a:lnTo>
                  <a:pt x="101264" y="151678"/>
                </a:lnTo>
                <a:lnTo>
                  <a:pt x="101264" y="118579"/>
                </a:lnTo>
                <a:lnTo>
                  <a:pt x="129322" y="118579"/>
                </a:lnTo>
                <a:lnTo>
                  <a:pt x="129322" y="101483"/>
                </a:lnTo>
                <a:lnTo>
                  <a:pt x="101264" y="101483"/>
                </a:lnTo>
                <a:lnTo>
                  <a:pt x="101264" y="2631"/>
                </a:lnTo>
                <a:moveTo>
                  <a:pt x="83078" y="101483"/>
                </a:moveTo>
                <a:lnTo>
                  <a:pt x="22575" y="101483"/>
                </a:lnTo>
                <a:lnTo>
                  <a:pt x="83078" y="27399"/>
                </a:lnTo>
                <a:moveTo>
                  <a:pt x="144231" y="48879"/>
                </a:moveTo>
                <a:cubicBezTo>
                  <a:pt x="144231" y="80002"/>
                  <a:pt x="170533" y="95565"/>
                  <a:pt x="195300" y="95565"/>
                </a:cubicBezTo>
                <a:cubicBezTo>
                  <a:pt x="212397" y="95565"/>
                  <a:pt x="226861" y="91399"/>
                  <a:pt x="241988" y="81319"/>
                </a:cubicBezTo>
                <a:cubicBezTo>
                  <a:pt x="239792" y="122525"/>
                  <a:pt x="217436" y="136773"/>
                  <a:pt x="192453" y="136773"/>
                </a:cubicBezTo>
                <a:cubicBezTo>
                  <a:pt x="180613" y="136773"/>
                  <a:pt x="167900" y="134142"/>
                  <a:pt x="156723" y="128224"/>
                </a:cubicBezTo>
                <a:lnTo>
                  <a:pt x="156723" y="145760"/>
                </a:lnTo>
                <a:cubicBezTo>
                  <a:pt x="167464" y="151239"/>
                  <a:pt x="180177" y="154309"/>
                  <a:pt x="192888" y="154309"/>
                </a:cubicBezTo>
                <a:cubicBezTo>
                  <a:pt x="231246" y="154309"/>
                  <a:pt x="260619" y="129542"/>
                  <a:pt x="260619" y="74743"/>
                </a:cubicBezTo>
                <a:cubicBezTo>
                  <a:pt x="260619" y="28713"/>
                  <a:pt x="240891" y="0"/>
                  <a:pt x="197708" y="0"/>
                </a:cubicBezTo>
                <a:cubicBezTo>
                  <a:pt x="168555" y="0"/>
                  <a:pt x="144231" y="17095"/>
                  <a:pt x="144231" y="48879"/>
                </a:cubicBezTo>
                <a:moveTo>
                  <a:pt x="199026" y="17095"/>
                </a:moveTo>
                <a:cubicBezTo>
                  <a:pt x="223351" y="17095"/>
                  <a:pt x="238917" y="31564"/>
                  <a:pt x="241769" y="62905"/>
                </a:cubicBezTo>
                <a:cubicBezTo>
                  <a:pt x="229708" y="73648"/>
                  <a:pt x="214585" y="78468"/>
                  <a:pt x="199904" y="78468"/>
                </a:cubicBezTo>
                <a:cubicBezTo>
                  <a:pt x="180613" y="78468"/>
                  <a:pt x="162857" y="71456"/>
                  <a:pt x="162857" y="48002"/>
                </a:cubicBezTo>
                <a:cubicBezTo>
                  <a:pt x="162857" y="25426"/>
                  <a:pt x="179082" y="17095"/>
                  <a:pt x="199026" y="17095"/>
                </a:cubicBezTo>
                <a:moveTo>
                  <a:pt x="280127" y="48879"/>
                </a:moveTo>
                <a:cubicBezTo>
                  <a:pt x="280127" y="80002"/>
                  <a:pt x="306429" y="95565"/>
                  <a:pt x="331193" y="95565"/>
                </a:cubicBezTo>
                <a:cubicBezTo>
                  <a:pt x="348293" y="95565"/>
                  <a:pt x="362757" y="91399"/>
                  <a:pt x="377884" y="81319"/>
                </a:cubicBezTo>
                <a:cubicBezTo>
                  <a:pt x="375688" y="122525"/>
                  <a:pt x="353333" y="136773"/>
                  <a:pt x="328349" y="136773"/>
                </a:cubicBezTo>
                <a:cubicBezTo>
                  <a:pt x="316511" y="136773"/>
                  <a:pt x="303796" y="134142"/>
                  <a:pt x="292619" y="128224"/>
                </a:cubicBezTo>
                <a:lnTo>
                  <a:pt x="292619" y="145760"/>
                </a:lnTo>
                <a:cubicBezTo>
                  <a:pt x="303361" y="151239"/>
                  <a:pt x="316073" y="154309"/>
                  <a:pt x="328785" y="154309"/>
                </a:cubicBezTo>
                <a:cubicBezTo>
                  <a:pt x="367143" y="154309"/>
                  <a:pt x="396515" y="129542"/>
                  <a:pt x="396515" y="74743"/>
                </a:cubicBezTo>
                <a:cubicBezTo>
                  <a:pt x="396515" y="28713"/>
                  <a:pt x="376787" y="0"/>
                  <a:pt x="333604" y="0"/>
                </a:cubicBezTo>
                <a:cubicBezTo>
                  <a:pt x="304451" y="0"/>
                  <a:pt x="280127" y="17095"/>
                  <a:pt x="280127" y="48879"/>
                </a:cubicBezTo>
                <a:moveTo>
                  <a:pt x="334923" y="17095"/>
                </a:moveTo>
                <a:cubicBezTo>
                  <a:pt x="359248" y="17095"/>
                  <a:pt x="374815" y="31564"/>
                  <a:pt x="377666" y="62905"/>
                </a:cubicBezTo>
                <a:cubicBezTo>
                  <a:pt x="365605" y="73648"/>
                  <a:pt x="350481" y="78468"/>
                  <a:pt x="335800" y="78468"/>
                </a:cubicBezTo>
                <a:cubicBezTo>
                  <a:pt x="316511" y="78468"/>
                  <a:pt x="298753" y="71456"/>
                  <a:pt x="298753" y="48002"/>
                </a:cubicBezTo>
                <a:cubicBezTo>
                  <a:pt x="298753" y="25426"/>
                  <a:pt x="314979" y="17095"/>
                  <a:pt x="334923" y="1709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34"/>
          <p:cNvSpPr/>
          <p:nvPr/>
        </p:nvSpPr>
        <p:spPr>
          <a:xfrm>
            <a:off x="1262386" y="3137310"/>
            <a:ext cx="1147899" cy="201217"/>
          </a:xfrm>
          <a:custGeom>
            <a:avLst/>
            <a:gdLst/>
            <a:ahLst/>
            <a:cxnLst/>
            <a:rect l="l" t="t" r="r" b="b"/>
            <a:pathLst>
              <a:path w="1147899" h="201217">
                <a:moveTo>
                  <a:pt x="0" y="0"/>
                </a:moveTo>
                <a:cubicBezTo>
                  <a:pt x="18633" y="27838"/>
                  <a:pt x="29149" y="66195"/>
                  <a:pt x="29149" y="100608"/>
                </a:cubicBezTo>
                <a:cubicBezTo>
                  <a:pt x="29149" y="135021"/>
                  <a:pt x="18633" y="173378"/>
                  <a:pt x="0" y="201217"/>
                </a:cubicBezTo>
                <a:lnTo>
                  <a:pt x="17096" y="201217"/>
                </a:lnTo>
                <a:cubicBezTo>
                  <a:pt x="36385" y="173378"/>
                  <a:pt x="48877" y="135899"/>
                  <a:pt x="48877" y="100608"/>
                </a:cubicBezTo>
                <a:cubicBezTo>
                  <a:pt x="48877" y="65317"/>
                  <a:pt x="36385" y="27838"/>
                  <a:pt x="17096" y="0"/>
                </a:cubicBezTo>
                <a:moveTo>
                  <a:pt x="119020" y="28277"/>
                </a:moveTo>
                <a:lnTo>
                  <a:pt x="119020" y="45808"/>
                </a:lnTo>
                <a:lnTo>
                  <a:pt x="206259" y="45808"/>
                </a:lnTo>
                <a:lnTo>
                  <a:pt x="144451" y="177324"/>
                </a:lnTo>
                <a:lnTo>
                  <a:pt x="164175" y="177324"/>
                </a:lnTo>
                <a:lnTo>
                  <a:pt x="226421" y="44934"/>
                </a:lnTo>
                <a:lnTo>
                  <a:pt x="226421" y="28277"/>
                </a:lnTo>
                <a:moveTo>
                  <a:pt x="242204" y="102801"/>
                </a:moveTo>
                <a:cubicBezTo>
                  <a:pt x="242204" y="146857"/>
                  <a:pt x="262807" y="179956"/>
                  <a:pt x="307962" y="179956"/>
                </a:cubicBezTo>
                <a:cubicBezTo>
                  <a:pt x="353333" y="179956"/>
                  <a:pt x="373943" y="146857"/>
                  <a:pt x="373943" y="102801"/>
                </a:cubicBezTo>
                <a:cubicBezTo>
                  <a:pt x="373943" y="58743"/>
                  <a:pt x="353333" y="25646"/>
                  <a:pt x="307962" y="25646"/>
                </a:cubicBezTo>
                <a:cubicBezTo>
                  <a:pt x="262807" y="25646"/>
                  <a:pt x="242204" y="58743"/>
                  <a:pt x="242204" y="102801"/>
                </a:cubicBezTo>
                <a:moveTo>
                  <a:pt x="355306" y="102801"/>
                </a:moveTo>
                <a:cubicBezTo>
                  <a:pt x="355306" y="140060"/>
                  <a:pt x="340625" y="162419"/>
                  <a:pt x="307962" y="162419"/>
                </a:cubicBezTo>
                <a:cubicBezTo>
                  <a:pt x="275522" y="162419"/>
                  <a:pt x="260839" y="140060"/>
                  <a:pt x="260839" y="102801"/>
                </a:cubicBezTo>
                <a:cubicBezTo>
                  <a:pt x="260839" y="65537"/>
                  <a:pt x="275522" y="43181"/>
                  <a:pt x="307962" y="43181"/>
                </a:cubicBezTo>
                <a:cubicBezTo>
                  <a:pt x="340625" y="43181"/>
                  <a:pt x="355306" y="65537"/>
                  <a:pt x="355306" y="102801"/>
                </a:cubicBezTo>
                <a:moveTo>
                  <a:pt x="405724" y="28277"/>
                </a:moveTo>
                <a:lnTo>
                  <a:pt x="400899" y="108280"/>
                </a:lnTo>
                <a:cubicBezTo>
                  <a:pt x="412301" y="104114"/>
                  <a:pt x="426326" y="101267"/>
                  <a:pt x="439477" y="101267"/>
                </a:cubicBezTo>
                <a:cubicBezTo>
                  <a:pt x="462711" y="101267"/>
                  <a:pt x="483758" y="108060"/>
                  <a:pt x="483758" y="132389"/>
                </a:cubicBezTo>
                <a:cubicBezTo>
                  <a:pt x="483758" y="152556"/>
                  <a:pt x="466661" y="162859"/>
                  <a:pt x="442328" y="162859"/>
                </a:cubicBezTo>
                <a:cubicBezTo>
                  <a:pt x="426326" y="162859"/>
                  <a:pt x="409450" y="159129"/>
                  <a:pt x="396737" y="152336"/>
                </a:cubicBezTo>
                <a:lnTo>
                  <a:pt x="396737" y="169872"/>
                </a:lnTo>
                <a:cubicBezTo>
                  <a:pt x="409670" y="176229"/>
                  <a:pt x="427201" y="179956"/>
                  <a:pt x="444521" y="179956"/>
                </a:cubicBezTo>
                <a:cubicBezTo>
                  <a:pt x="476961" y="179956"/>
                  <a:pt x="502387" y="162640"/>
                  <a:pt x="502387" y="132389"/>
                </a:cubicBezTo>
                <a:cubicBezTo>
                  <a:pt x="502387" y="96663"/>
                  <a:pt x="473894" y="84606"/>
                  <a:pt x="445832" y="84606"/>
                </a:cubicBezTo>
                <a:cubicBezTo>
                  <a:pt x="437065" y="84606"/>
                  <a:pt x="428303" y="85704"/>
                  <a:pt x="420408" y="87896"/>
                </a:cubicBezTo>
                <a:lnTo>
                  <a:pt x="423036" y="45808"/>
                </a:lnTo>
                <a:lnTo>
                  <a:pt x="495151" y="45808"/>
                </a:lnTo>
                <a:lnTo>
                  <a:pt x="495151" y="28277"/>
                </a:lnTo>
                <a:moveTo>
                  <a:pt x="572526" y="28277"/>
                </a:moveTo>
                <a:lnTo>
                  <a:pt x="572526" y="45808"/>
                </a:lnTo>
                <a:lnTo>
                  <a:pt x="659764" y="45808"/>
                </a:lnTo>
                <a:lnTo>
                  <a:pt x="597952" y="177324"/>
                </a:lnTo>
                <a:lnTo>
                  <a:pt x="617677" y="177324"/>
                </a:lnTo>
                <a:lnTo>
                  <a:pt x="679932" y="44934"/>
                </a:lnTo>
                <a:lnTo>
                  <a:pt x="679932" y="28277"/>
                </a:lnTo>
                <a:moveTo>
                  <a:pt x="695711" y="102801"/>
                </a:moveTo>
                <a:cubicBezTo>
                  <a:pt x="695711" y="146857"/>
                  <a:pt x="716318" y="179956"/>
                  <a:pt x="761472" y="179956"/>
                </a:cubicBezTo>
                <a:cubicBezTo>
                  <a:pt x="806843" y="179956"/>
                  <a:pt x="827445" y="146857"/>
                  <a:pt x="827445" y="102801"/>
                </a:cubicBezTo>
                <a:cubicBezTo>
                  <a:pt x="827445" y="58743"/>
                  <a:pt x="806843" y="25646"/>
                  <a:pt x="761472" y="25646"/>
                </a:cubicBezTo>
                <a:cubicBezTo>
                  <a:pt x="716318" y="25646"/>
                  <a:pt x="695711" y="58743"/>
                  <a:pt x="695711" y="102801"/>
                </a:cubicBezTo>
                <a:moveTo>
                  <a:pt x="808812" y="102801"/>
                </a:moveTo>
                <a:cubicBezTo>
                  <a:pt x="808812" y="140060"/>
                  <a:pt x="794132" y="162419"/>
                  <a:pt x="761472" y="162419"/>
                </a:cubicBezTo>
                <a:cubicBezTo>
                  <a:pt x="729033" y="162419"/>
                  <a:pt x="714340" y="140060"/>
                  <a:pt x="714340" y="102801"/>
                </a:cubicBezTo>
                <a:cubicBezTo>
                  <a:pt x="714340" y="65537"/>
                  <a:pt x="729033" y="43181"/>
                  <a:pt x="761472" y="43181"/>
                </a:cubicBezTo>
                <a:cubicBezTo>
                  <a:pt x="794132" y="43181"/>
                  <a:pt x="808812" y="65537"/>
                  <a:pt x="808812" y="102801"/>
                </a:cubicBezTo>
                <a:moveTo>
                  <a:pt x="859227" y="28277"/>
                </a:moveTo>
                <a:lnTo>
                  <a:pt x="854410" y="108280"/>
                </a:lnTo>
                <a:cubicBezTo>
                  <a:pt x="865803" y="104114"/>
                  <a:pt x="879833" y="101267"/>
                  <a:pt x="892987" y="101267"/>
                </a:cubicBezTo>
                <a:cubicBezTo>
                  <a:pt x="916222" y="101267"/>
                  <a:pt x="937260" y="108060"/>
                  <a:pt x="937260" y="132389"/>
                </a:cubicBezTo>
                <a:cubicBezTo>
                  <a:pt x="937260" y="152556"/>
                  <a:pt x="920167" y="162859"/>
                  <a:pt x="895831" y="162859"/>
                </a:cubicBezTo>
                <a:cubicBezTo>
                  <a:pt x="879833" y="162859"/>
                  <a:pt x="862952" y="159129"/>
                  <a:pt x="850240" y="152336"/>
                </a:cubicBezTo>
                <a:lnTo>
                  <a:pt x="850240" y="169872"/>
                </a:lnTo>
                <a:cubicBezTo>
                  <a:pt x="863172" y="176229"/>
                  <a:pt x="880711" y="179956"/>
                  <a:pt x="898024" y="179956"/>
                </a:cubicBezTo>
                <a:cubicBezTo>
                  <a:pt x="930464" y="179956"/>
                  <a:pt x="955893" y="162640"/>
                  <a:pt x="955893" y="132389"/>
                </a:cubicBezTo>
                <a:cubicBezTo>
                  <a:pt x="955893" y="96663"/>
                  <a:pt x="927395" y="84606"/>
                  <a:pt x="899337" y="84606"/>
                </a:cubicBezTo>
                <a:cubicBezTo>
                  <a:pt x="890576" y="84606"/>
                  <a:pt x="881805" y="85704"/>
                  <a:pt x="873918" y="87896"/>
                </a:cubicBezTo>
                <a:lnTo>
                  <a:pt x="876542" y="45808"/>
                </a:lnTo>
                <a:lnTo>
                  <a:pt x="948662" y="45808"/>
                </a:lnTo>
                <a:lnTo>
                  <a:pt x="948662" y="28277"/>
                </a:lnTo>
                <a:moveTo>
                  <a:pt x="1050142" y="98635"/>
                </a:moveTo>
                <a:cubicBezTo>
                  <a:pt x="1052338" y="57426"/>
                  <a:pt x="1074698" y="43181"/>
                  <a:pt x="1099685" y="43181"/>
                </a:cubicBezTo>
                <a:cubicBezTo>
                  <a:pt x="1111515" y="43181"/>
                  <a:pt x="1124230" y="45808"/>
                  <a:pt x="1135408" y="51728"/>
                </a:cubicBezTo>
                <a:lnTo>
                  <a:pt x="1135408" y="34192"/>
                </a:lnTo>
                <a:cubicBezTo>
                  <a:pt x="1124669" y="28713"/>
                  <a:pt x="1111953" y="25646"/>
                  <a:pt x="1099242" y="25646"/>
                </a:cubicBezTo>
                <a:cubicBezTo>
                  <a:pt x="1060884" y="25646"/>
                  <a:pt x="1031511" y="50413"/>
                  <a:pt x="1031511" y="105212"/>
                </a:cubicBezTo>
                <a:cubicBezTo>
                  <a:pt x="1031511" y="151243"/>
                  <a:pt x="1051243" y="179956"/>
                  <a:pt x="1094422" y="179956"/>
                </a:cubicBezTo>
                <a:cubicBezTo>
                  <a:pt x="1123575" y="179956"/>
                  <a:pt x="1147899" y="162859"/>
                  <a:pt x="1147899" y="131075"/>
                </a:cubicBezTo>
                <a:cubicBezTo>
                  <a:pt x="1147899" y="99950"/>
                  <a:pt x="1121598" y="84387"/>
                  <a:pt x="1096834" y="84387"/>
                </a:cubicBezTo>
                <a:cubicBezTo>
                  <a:pt x="1079733" y="84387"/>
                  <a:pt x="1065269" y="88551"/>
                  <a:pt x="1050142" y="98635"/>
                </a:cubicBezTo>
                <a:moveTo>
                  <a:pt x="1050361" y="117045"/>
                </a:moveTo>
                <a:cubicBezTo>
                  <a:pt x="1062421" y="106307"/>
                  <a:pt x="1077545" y="101482"/>
                  <a:pt x="1092226" y="101482"/>
                </a:cubicBezTo>
                <a:cubicBezTo>
                  <a:pt x="1111515" y="101482"/>
                  <a:pt x="1129273" y="108499"/>
                  <a:pt x="1129273" y="131954"/>
                </a:cubicBezTo>
                <a:cubicBezTo>
                  <a:pt x="1129273" y="154529"/>
                  <a:pt x="1113055" y="162859"/>
                  <a:pt x="1093104" y="162859"/>
                </a:cubicBezTo>
                <a:cubicBezTo>
                  <a:pt x="1068778" y="162859"/>
                  <a:pt x="1053212" y="148391"/>
                  <a:pt x="1050361" y="11704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5"/>
          <p:cNvSpPr/>
          <p:nvPr/>
        </p:nvSpPr>
        <p:spPr>
          <a:xfrm>
            <a:off x="805180" y="3537111"/>
            <a:ext cx="516844" cy="105210"/>
          </a:xfrm>
          <a:custGeom>
            <a:avLst/>
            <a:gdLst/>
            <a:ahLst/>
            <a:cxnLst/>
            <a:rect l="l" t="t" r="r" b="b"/>
            <a:pathLst>
              <a:path w="516844" h="105210">
                <a:moveTo>
                  <a:pt x="148611" y="0"/>
                </a:moveTo>
                <a:lnTo>
                  <a:pt x="121427" y="85921"/>
                </a:lnTo>
                <a:lnTo>
                  <a:pt x="91400" y="0"/>
                </a:lnTo>
                <a:lnTo>
                  <a:pt x="75617" y="0"/>
                </a:lnTo>
                <a:lnTo>
                  <a:pt x="45590" y="85921"/>
                </a:lnTo>
                <a:lnTo>
                  <a:pt x="18406" y="0"/>
                </a:lnTo>
                <a:lnTo>
                  <a:pt x="0" y="0"/>
                </a:lnTo>
                <a:lnTo>
                  <a:pt x="35946" y="105210"/>
                </a:lnTo>
                <a:lnTo>
                  <a:pt x="55015" y="105210"/>
                </a:lnTo>
                <a:lnTo>
                  <a:pt x="83504" y="23890"/>
                </a:lnTo>
                <a:lnTo>
                  <a:pt x="112002" y="105210"/>
                </a:lnTo>
                <a:lnTo>
                  <a:pt x="131071" y="105210"/>
                </a:lnTo>
                <a:lnTo>
                  <a:pt x="167017" y="0"/>
                </a:lnTo>
                <a:moveTo>
                  <a:pt x="323524" y="0"/>
                </a:moveTo>
                <a:lnTo>
                  <a:pt x="296340" y="85921"/>
                </a:lnTo>
                <a:lnTo>
                  <a:pt x="266312" y="0"/>
                </a:lnTo>
                <a:lnTo>
                  <a:pt x="250530" y="0"/>
                </a:lnTo>
                <a:lnTo>
                  <a:pt x="220503" y="85921"/>
                </a:lnTo>
                <a:lnTo>
                  <a:pt x="193319" y="0"/>
                </a:lnTo>
                <a:lnTo>
                  <a:pt x="174913" y="0"/>
                </a:lnTo>
                <a:lnTo>
                  <a:pt x="210859" y="105210"/>
                </a:lnTo>
                <a:lnTo>
                  <a:pt x="229928" y="105210"/>
                </a:lnTo>
                <a:lnTo>
                  <a:pt x="258422" y="23890"/>
                </a:lnTo>
                <a:lnTo>
                  <a:pt x="286915" y="105210"/>
                </a:lnTo>
                <a:lnTo>
                  <a:pt x="305984" y="105210"/>
                </a:lnTo>
                <a:lnTo>
                  <a:pt x="341930" y="0"/>
                </a:lnTo>
                <a:moveTo>
                  <a:pt x="498438" y="0"/>
                </a:moveTo>
                <a:lnTo>
                  <a:pt x="471253" y="85921"/>
                </a:lnTo>
                <a:lnTo>
                  <a:pt x="441223" y="0"/>
                </a:lnTo>
                <a:lnTo>
                  <a:pt x="425443" y="0"/>
                </a:lnTo>
                <a:lnTo>
                  <a:pt x="395415" y="85921"/>
                </a:lnTo>
                <a:lnTo>
                  <a:pt x="368232" y="0"/>
                </a:lnTo>
                <a:lnTo>
                  <a:pt x="349826" y="0"/>
                </a:lnTo>
                <a:lnTo>
                  <a:pt x="385771" y="105210"/>
                </a:lnTo>
                <a:lnTo>
                  <a:pt x="404841" y="105210"/>
                </a:lnTo>
                <a:lnTo>
                  <a:pt x="433335" y="23890"/>
                </a:lnTo>
                <a:lnTo>
                  <a:pt x="461832" y="105210"/>
                </a:lnTo>
                <a:lnTo>
                  <a:pt x="480898" y="105210"/>
                </a:lnTo>
                <a:lnTo>
                  <a:pt x="51684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6"/>
          <p:cNvSpPr/>
          <p:nvPr/>
        </p:nvSpPr>
        <p:spPr>
          <a:xfrm>
            <a:off x="1329483" y="3500067"/>
            <a:ext cx="736686" cy="144885"/>
          </a:xfrm>
          <a:custGeom>
            <a:avLst/>
            <a:gdLst/>
            <a:ahLst/>
            <a:cxnLst/>
            <a:rect l="l" t="t" r="r" b="b"/>
            <a:pathLst>
              <a:path w="736686" h="144885">
                <a:moveTo>
                  <a:pt x="23012" y="133048"/>
                </a:moveTo>
                <a:cubicBezTo>
                  <a:pt x="23012" y="125816"/>
                  <a:pt x="17748" y="122086"/>
                  <a:pt x="11617" y="122086"/>
                </a:cubicBezTo>
                <a:cubicBezTo>
                  <a:pt x="5479" y="122086"/>
                  <a:pt x="0" y="125816"/>
                  <a:pt x="0" y="133048"/>
                </a:cubicBezTo>
                <a:cubicBezTo>
                  <a:pt x="0" y="140500"/>
                  <a:pt x="5479" y="144226"/>
                  <a:pt x="11617" y="144226"/>
                </a:cubicBezTo>
                <a:cubicBezTo>
                  <a:pt x="17748" y="144226"/>
                  <a:pt x="23012" y="140500"/>
                  <a:pt x="23012" y="133048"/>
                </a:cubicBezTo>
                <a:moveTo>
                  <a:pt x="45152" y="64659"/>
                </a:moveTo>
                <a:cubicBezTo>
                  <a:pt x="45152" y="102361"/>
                  <a:pt x="112223" y="93592"/>
                  <a:pt x="112223" y="115732"/>
                </a:cubicBezTo>
                <a:cubicBezTo>
                  <a:pt x="112223" y="126251"/>
                  <a:pt x="100387" y="128664"/>
                  <a:pt x="85478" y="128664"/>
                </a:cubicBezTo>
                <a:cubicBezTo>
                  <a:pt x="72327" y="128664"/>
                  <a:pt x="56325" y="124717"/>
                  <a:pt x="45590" y="117485"/>
                </a:cubicBezTo>
                <a:lnTo>
                  <a:pt x="45590" y="134582"/>
                </a:lnTo>
                <a:cubicBezTo>
                  <a:pt x="55452" y="140939"/>
                  <a:pt x="71453" y="144885"/>
                  <a:pt x="86353" y="144885"/>
                </a:cubicBezTo>
                <a:cubicBezTo>
                  <a:pt x="109148" y="144885"/>
                  <a:pt x="129758" y="137213"/>
                  <a:pt x="129758" y="115293"/>
                </a:cubicBezTo>
                <a:cubicBezTo>
                  <a:pt x="129758" y="77375"/>
                  <a:pt x="62903" y="87019"/>
                  <a:pt x="62903" y="64223"/>
                </a:cubicBezTo>
                <a:cubicBezTo>
                  <a:pt x="62903" y="53920"/>
                  <a:pt x="74959" y="50194"/>
                  <a:pt x="86353" y="50194"/>
                </a:cubicBezTo>
                <a:cubicBezTo>
                  <a:pt x="99068" y="50194"/>
                  <a:pt x="113756" y="54360"/>
                  <a:pt x="122523" y="60058"/>
                </a:cubicBezTo>
                <a:lnTo>
                  <a:pt x="122523" y="43397"/>
                </a:lnTo>
                <a:cubicBezTo>
                  <a:pt x="112662" y="38138"/>
                  <a:pt x="99292" y="34412"/>
                  <a:pt x="85258" y="34412"/>
                </a:cubicBezTo>
                <a:cubicBezTo>
                  <a:pt x="65531" y="34412"/>
                  <a:pt x="45152" y="42961"/>
                  <a:pt x="45152" y="64659"/>
                </a:cubicBezTo>
                <a:moveTo>
                  <a:pt x="160441" y="4384"/>
                </a:moveTo>
                <a:lnTo>
                  <a:pt x="160441" y="37043"/>
                </a:lnTo>
                <a:lnTo>
                  <a:pt x="140713" y="37043"/>
                </a:lnTo>
                <a:lnTo>
                  <a:pt x="140713" y="53261"/>
                </a:lnTo>
                <a:lnTo>
                  <a:pt x="160441" y="53261"/>
                </a:lnTo>
                <a:lnTo>
                  <a:pt x="160441" y="110688"/>
                </a:lnTo>
                <a:cubicBezTo>
                  <a:pt x="160441" y="133703"/>
                  <a:pt x="174910" y="144665"/>
                  <a:pt x="195292" y="144665"/>
                </a:cubicBezTo>
                <a:cubicBezTo>
                  <a:pt x="205376" y="144665"/>
                  <a:pt x="215676" y="142692"/>
                  <a:pt x="223570" y="139841"/>
                </a:cubicBezTo>
                <a:lnTo>
                  <a:pt x="223570" y="123623"/>
                </a:lnTo>
                <a:cubicBezTo>
                  <a:pt x="216559" y="126470"/>
                  <a:pt x="208663" y="128444"/>
                  <a:pt x="200337" y="128444"/>
                </a:cubicBezTo>
                <a:cubicBezTo>
                  <a:pt x="184990" y="128444"/>
                  <a:pt x="177761" y="123623"/>
                  <a:pt x="177761" y="107621"/>
                </a:cubicBezTo>
                <a:lnTo>
                  <a:pt x="177761" y="53261"/>
                </a:lnTo>
                <a:lnTo>
                  <a:pt x="219845" y="53261"/>
                </a:lnTo>
                <a:lnTo>
                  <a:pt x="219845" y="37043"/>
                </a:lnTo>
                <a:lnTo>
                  <a:pt x="177761" y="37043"/>
                </a:lnTo>
                <a:lnTo>
                  <a:pt x="177761" y="0"/>
                </a:lnTo>
                <a:moveTo>
                  <a:pt x="328777" y="120332"/>
                </a:moveTo>
                <a:lnTo>
                  <a:pt x="328777" y="79127"/>
                </a:lnTo>
                <a:cubicBezTo>
                  <a:pt x="328777" y="49755"/>
                  <a:pt x="311026" y="34412"/>
                  <a:pt x="282967" y="34412"/>
                </a:cubicBezTo>
                <a:cubicBezTo>
                  <a:pt x="265654" y="34412"/>
                  <a:pt x="251183" y="38577"/>
                  <a:pt x="242860" y="41425"/>
                </a:cubicBezTo>
                <a:lnTo>
                  <a:pt x="242860" y="58524"/>
                </a:lnTo>
                <a:cubicBezTo>
                  <a:pt x="252065" y="54579"/>
                  <a:pt x="264996" y="50634"/>
                  <a:pt x="281218" y="50634"/>
                </a:cubicBezTo>
                <a:cubicBezTo>
                  <a:pt x="300507" y="50634"/>
                  <a:pt x="311245" y="61153"/>
                  <a:pt x="311245" y="76935"/>
                </a:cubicBezTo>
                <a:lnTo>
                  <a:pt x="311245" y="80661"/>
                </a:lnTo>
                <a:cubicBezTo>
                  <a:pt x="302475" y="78688"/>
                  <a:pt x="291302" y="77375"/>
                  <a:pt x="282092" y="77375"/>
                </a:cubicBezTo>
                <a:cubicBezTo>
                  <a:pt x="259514" y="77375"/>
                  <a:pt x="234525" y="85700"/>
                  <a:pt x="234525" y="112881"/>
                </a:cubicBezTo>
                <a:cubicBezTo>
                  <a:pt x="234525" y="135021"/>
                  <a:pt x="252940" y="144885"/>
                  <a:pt x="271574" y="144885"/>
                </a:cubicBezTo>
                <a:cubicBezTo>
                  <a:pt x="288667" y="144885"/>
                  <a:pt x="302036" y="139621"/>
                  <a:pt x="312559" y="130855"/>
                </a:cubicBezTo>
                <a:cubicBezTo>
                  <a:pt x="315626" y="140061"/>
                  <a:pt x="323302" y="143567"/>
                  <a:pt x="331844" y="143567"/>
                </a:cubicBezTo>
                <a:cubicBezTo>
                  <a:pt x="336233" y="143567"/>
                  <a:pt x="340833" y="142692"/>
                  <a:pt x="345003" y="141159"/>
                </a:cubicBezTo>
                <a:lnTo>
                  <a:pt x="345003" y="126910"/>
                </a:lnTo>
                <a:cubicBezTo>
                  <a:pt x="342371" y="127789"/>
                  <a:pt x="339520" y="128444"/>
                  <a:pt x="336891" y="128444"/>
                </a:cubicBezTo>
                <a:cubicBezTo>
                  <a:pt x="332283" y="128444"/>
                  <a:pt x="328777" y="126690"/>
                  <a:pt x="328777" y="120332"/>
                </a:cubicBezTo>
                <a:moveTo>
                  <a:pt x="252505" y="112006"/>
                </a:moveTo>
                <a:cubicBezTo>
                  <a:pt x="252505" y="96663"/>
                  <a:pt x="269161" y="92058"/>
                  <a:pt x="284505" y="92058"/>
                </a:cubicBezTo>
                <a:cubicBezTo>
                  <a:pt x="293051" y="92058"/>
                  <a:pt x="303794" y="93592"/>
                  <a:pt x="311245" y="95129"/>
                </a:cubicBezTo>
                <a:lnTo>
                  <a:pt x="311245" y="114414"/>
                </a:lnTo>
                <a:cubicBezTo>
                  <a:pt x="302036" y="124278"/>
                  <a:pt x="288667" y="129761"/>
                  <a:pt x="275300" y="129761"/>
                </a:cubicBezTo>
                <a:cubicBezTo>
                  <a:pt x="263678" y="129761"/>
                  <a:pt x="252505" y="124278"/>
                  <a:pt x="252505" y="112006"/>
                </a:cubicBezTo>
                <a:moveTo>
                  <a:pt x="378317" y="52606"/>
                </a:moveTo>
                <a:lnTo>
                  <a:pt x="378317" y="37043"/>
                </a:lnTo>
                <a:lnTo>
                  <a:pt x="362537" y="37043"/>
                </a:lnTo>
                <a:lnTo>
                  <a:pt x="362537" y="142254"/>
                </a:lnTo>
                <a:lnTo>
                  <a:pt x="380066" y="142254"/>
                </a:lnTo>
                <a:lnTo>
                  <a:pt x="380066" y="71675"/>
                </a:lnTo>
                <a:cubicBezTo>
                  <a:pt x="387083" y="61153"/>
                  <a:pt x="398699" y="50634"/>
                  <a:pt x="414266" y="50634"/>
                </a:cubicBezTo>
                <a:cubicBezTo>
                  <a:pt x="430485" y="50634"/>
                  <a:pt x="442541" y="59838"/>
                  <a:pt x="442541" y="79567"/>
                </a:cubicBezTo>
                <a:lnTo>
                  <a:pt x="442541" y="142254"/>
                </a:lnTo>
                <a:lnTo>
                  <a:pt x="460074" y="142254"/>
                </a:lnTo>
                <a:lnTo>
                  <a:pt x="460074" y="77375"/>
                </a:lnTo>
                <a:cubicBezTo>
                  <a:pt x="460074" y="51728"/>
                  <a:pt x="441439" y="34412"/>
                  <a:pt x="416239" y="34412"/>
                </a:cubicBezTo>
                <a:cubicBezTo>
                  <a:pt x="399355" y="34412"/>
                  <a:pt x="385333" y="43397"/>
                  <a:pt x="378317" y="52606"/>
                </a:cubicBezTo>
                <a:moveTo>
                  <a:pt x="510052" y="133048"/>
                </a:moveTo>
                <a:cubicBezTo>
                  <a:pt x="510052" y="125816"/>
                  <a:pt x="504789" y="122086"/>
                  <a:pt x="498654" y="122086"/>
                </a:cubicBezTo>
                <a:cubicBezTo>
                  <a:pt x="492513" y="122086"/>
                  <a:pt x="487033" y="125816"/>
                  <a:pt x="487033" y="133048"/>
                </a:cubicBezTo>
                <a:cubicBezTo>
                  <a:pt x="487033" y="140500"/>
                  <a:pt x="492513" y="144226"/>
                  <a:pt x="498654" y="144226"/>
                </a:cubicBezTo>
                <a:cubicBezTo>
                  <a:pt x="504789" y="144226"/>
                  <a:pt x="510052" y="140500"/>
                  <a:pt x="510052" y="133048"/>
                </a:cubicBezTo>
                <a:moveTo>
                  <a:pt x="532184" y="64659"/>
                </a:moveTo>
                <a:cubicBezTo>
                  <a:pt x="532184" y="102361"/>
                  <a:pt x="599259" y="93592"/>
                  <a:pt x="599259" y="115732"/>
                </a:cubicBezTo>
                <a:cubicBezTo>
                  <a:pt x="599259" y="126251"/>
                  <a:pt x="587419" y="128664"/>
                  <a:pt x="572519" y="128664"/>
                </a:cubicBezTo>
                <a:cubicBezTo>
                  <a:pt x="559368" y="128664"/>
                  <a:pt x="543367" y="124717"/>
                  <a:pt x="532624" y="117485"/>
                </a:cubicBezTo>
                <a:lnTo>
                  <a:pt x="532624" y="134582"/>
                </a:lnTo>
                <a:cubicBezTo>
                  <a:pt x="542484" y="140939"/>
                  <a:pt x="558486" y="144885"/>
                  <a:pt x="573394" y="144885"/>
                </a:cubicBezTo>
                <a:cubicBezTo>
                  <a:pt x="596188" y="144885"/>
                  <a:pt x="616792" y="137213"/>
                  <a:pt x="616792" y="115293"/>
                </a:cubicBezTo>
                <a:cubicBezTo>
                  <a:pt x="616792" y="77375"/>
                  <a:pt x="549944" y="87019"/>
                  <a:pt x="549944" y="64223"/>
                </a:cubicBezTo>
                <a:cubicBezTo>
                  <a:pt x="549944" y="53920"/>
                  <a:pt x="561992" y="50194"/>
                  <a:pt x="573394" y="50194"/>
                </a:cubicBezTo>
                <a:cubicBezTo>
                  <a:pt x="586108" y="50194"/>
                  <a:pt x="600790" y="54360"/>
                  <a:pt x="609556" y="60058"/>
                </a:cubicBezTo>
                <a:lnTo>
                  <a:pt x="609556" y="43397"/>
                </a:lnTo>
                <a:cubicBezTo>
                  <a:pt x="599695" y="38138"/>
                  <a:pt x="586326" y="34412"/>
                  <a:pt x="572300" y="34412"/>
                </a:cubicBezTo>
                <a:cubicBezTo>
                  <a:pt x="552571" y="34412"/>
                  <a:pt x="532184" y="42961"/>
                  <a:pt x="532184" y="64659"/>
                </a:cubicBezTo>
                <a:moveTo>
                  <a:pt x="719154" y="37043"/>
                </a:moveTo>
                <a:lnTo>
                  <a:pt x="719154" y="107621"/>
                </a:lnTo>
                <a:cubicBezTo>
                  <a:pt x="712142" y="118144"/>
                  <a:pt x="700520" y="128664"/>
                  <a:pt x="684958" y="128664"/>
                </a:cubicBezTo>
                <a:cubicBezTo>
                  <a:pt x="666551" y="128664"/>
                  <a:pt x="656687" y="119458"/>
                  <a:pt x="656687" y="99730"/>
                </a:cubicBezTo>
                <a:lnTo>
                  <a:pt x="656687" y="37043"/>
                </a:lnTo>
                <a:lnTo>
                  <a:pt x="639147" y="37043"/>
                </a:lnTo>
                <a:lnTo>
                  <a:pt x="639147" y="101922"/>
                </a:lnTo>
                <a:cubicBezTo>
                  <a:pt x="639147" y="127568"/>
                  <a:pt x="655589" y="144885"/>
                  <a:pt x="682989" y="144885"/>
                </a:cubicBezTo>
                <a:cubicBezTo>
                  <a:pt x="699865" y="144885"/>
                  <a:pt x="713891" y="135896"/>
                  <a:pt x="720911" y="126690"/>
                </a:cubicBezTo>
                <a:lnTo>
                  <a:pt x="720911" y="142254"/>
                </a:lnTo>
                <a:lnTo>
                  <a:pt x="736686" y="142254"/>
                </a:lnTo>
                <a:lnTo>
                  <a:pt x="736686" y="3704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37"/>
          <p:cNvSpPr/>
          <p:nvPr/>
        </p:nvSpPr>
        <p:spPr>
          <a:xfrm>
            <a:off x="801234" y="3662247"/>
            <a:ext cx="1281190" cy="9965"/>
          </a:xfrm>
          <a:custGeom>
            <a:avLst/>
            <a:gdLst/>
            <a:ahLst/>
            <a:cxnLst/>
            <a:rect l="l" t="t" r="r" b="b"/>
            <a:pathLst>
              <a:path w="1281190" h="9965">
                <a:moveTo>
                  <a:pt x="0" y="0"/>
                </a:moveTo>
                <a:lnTo>
                  <a:pt x="1281190" y="0"/>
                </a:lnTo>
                <a:lnTo>
                  <a:pt x="1281190" y="9965"/>
                </a:lnTo>
                <a:lnTo>
                  <a:pt x="0" y="996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: Shape 38"/>
          <p:cNvSpPr/>
          <p:nvPr/>
        </p:nvSpPr>
        <p:spPr>
          <a:xfrm>
            <a:off x="801234" y="671238"/>
            <a:ext cx="330998" cy="373708"/>
          </a:xfrm>
          <a:custGeom>
            <a:avLst/>
            <a:gdLst/>
            <a:ahLst/>
            <a:cxnLst/>
            <a:rect l="l" t="t" r="r" b="b"/>
            <a:pathLst>
              <a:path w="330998" h="373708">
                <a:moveTo>
                  <a:pt x="80082" y="373708"/>
                </a:moveTo>
                <a:lnTo>
                  <a:pt x="80082" y="221022"/>
                </a:lnTo>
                <a:lnTo>
                  <a:pt x="140407" y="221022"/>
                </a:lnTo>
                <a:lnTo>
                  <a:pt x="242373" y="373708"/>
                </a:lnTo>
                <a:lnTo>
                  <a:pt x="330998" y="373708"/>
                </a:lnTo>
                <a:lnTo>
                  <a:pt x="202871" y="182048"/>
                </a:lnTo>
                <a:lnTo>
                  <a:pt x="324057" y="0"/>
                </a:lnTo>
                <a:lnTo>
                  <a:pt x="234900" y="0"/>
                </a:lnTo>
                <a:lnTo>
                  <a:pt x="140407" y="148417"/>
                </a:lnTo>
                <a:lnTo>
                  <a:pt x="80082" y="148417"/>
                </a:lnTo>
                <a:lnTo>
                  <a:pt x="80082" y="0"/>
                </a:lnTo>
                <a:lnTo>
                  <a:pt x="0" y="0"/>
                </a:lnTo>
                <a:lnTo>
                  <a:pt x="0" y="373708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: Shape 39"/>
          <p:cNvSpPr/>
          <p:nvPr/>
        </p:nvSpPr>
        <p:spPr>
          <a:xfrm>
            <a:off x="1131159" y="663764"/>
            <a:ext cx="1140346" cy="388655"/>
          </a:xfrm>
          <a:custGeom>
            <a:avLst/>
            <a:gdLst/>
            <a:ahLst/>
            <a:cxnLst/>
            <a:rect l="l" t="t" r="r" b="b"/>
            <a:pathLst>
              <a:path w="1140346" h="388655">
                <a:moveTo>
                  <a:pt x="0" y="194328"/>
                </a:moveTo>
                <a:cubicBezTo>
                  <a:pt x="0" y="295761"/>
                  <a:pt x="66196" y="388655"/>
                  <a:pt x="198597" y="388655"/>
                </a:cubicBezTo>
                <a:cubicBezTo>
                  <a:pt x="330998" y="388655"/>
                  <a:pt x="397198" y="295761"/>
                  <a:pt x="397198" y="194328"/>
                </a:cubicBezTo>
                <a:cubicBezTo>
                  <a:pt x="397198" y="92894"/>
                  <a:pt x="330998" y="0"/>
                  <a:pt x="198597" y="0"/>
                </a:cubicBezTo>
                <a:cubicBezTo>
                  <a:pt x="66196" y="0"/>
                  <a:pt x="0" y="92894"/>
                  <a:pt x="0" y="194328"/>
                </a:cubicBezTo>
                <a:moveTo>
                  <a:pt x="314977" y="194328"/>
                </a:moveTo>
                <a:cubicBezTo>
                  <a:pt x="314977" y="259995"/>
                  <a:pt x="276004" y="314449"/>
                  <a:pt x="198597" y="314449"/>
                </a:cubicBezTo>
                <a:cubicBezTo>
                  <a:pt x="120650" y="314449"/>
                  <a:pt x="81676" y="259995"/>
                  <a:pt x="81676" y="194328"/>
                </a:cubicBezTo>
                <a:cubicBezTo>
                  <a:pt x="81676" y="128659"/>
                  <a:pt x="120650" y="74206"/>
                  <a:pt x="198597" y="74206"/>
                </a:cubicBezTo>
                <a:cubicBezTo>
                  <a:pt x="276004" y="74206"/>
                  <a:pt x="314977" y="128659"/>
                  <a:pt x="314977" y="194328"/>
                </a:cubicBezTo>
                <a:moveTo>
                  <a:pt x="704174" y="7473"/>
                </a:moveTo>
                <a:lnTo>
                  <a:pt x="704174" y="158026"/>
                </a:lnTo>
                <a:lnTo>
                  <a:pt x="536540" y="158026"/>
                </a:lnTo>
                <a:lnTo>
                  <a:pt x="536540" y="7473"/>
                </a:lnTo>
                <a:lnTo>
                  <a:pt x="456458" y="7473"/>
                </a:lnTo>
                <a:lnTo>
                  <a:pt x="456458" y="381182"/>
                </a:lnTo>
                <a:lnTo>
                  <a:pt x="536540" y="381182"/>
                </a:lnTo>
                <a:lnTo>
                  <a:pt x="536540" y="230630"/>
                </a:lnTo>
                <a:lnTo>
                  <a:pt x="704174" y="230630"/>
                </a:lnTo>
                <a:lnTo>
                  <a:pt x="704174" y="381182"/>
                </a:lnTo>
                <a:lnTo>
                  <a:pt x="784256" y="381182"/>
                </a:lnTo>
                <a:lnTo>
                  <a:pt x="784256" y="7473"/>
                </a:lnTo>
                <a:moveTo>
                  <a:pt x="831236" y="7473"/>
                </a:moveTo>
                <a:lnTo>
                  <a:pt x="831236" y="79545"/>
                </a:lnTo>
                <a:lnTo>
                  <a:pt x="946019" y="79545"/>
                </a:lnTo>
                <a:lnTo>
                  <a:pt x="946019" y="381182"/>
                </a:lnTo>
                <a:lnTo>
                  <a:pt x="1025564" y="381182"/>
                </a:lnTo>
                <a:lnTo>
                  <a:pt x="1025564" y="79545"/>
                </a:lnTo>
                <a:lnTo>
                  <a:pt x="1140346" y="79545"/>
                </a:lnTo>
                <a:lnTo>
                  <a:pt x="1140346" y="747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: Shape 40"/>
          <p:cNvSpPr/>
          <p:nvPr/>
        </p:nvSpPr>
        <p:spPr>
          <a:xfrm>
            <a:off x="2237860" y="671238"/>
            <a:ext cx="1537549" cy="373708"/>
          </a:xfrm>
          <a:custGeom>
            <a:avLst/>
            <a:gdLst/>
            <a:ahLst/>
            <a:cxnLst/>
            <a:rect l="l" t="t" r="r" b="b"/>
            <a:pathLst>
              <a:path w="1537549" h="373708">
                <a:moveTo>
                  <a:pt x="82749" y="373708"/>
                </a:moveTo>
                <a:lnTo>
                  <a:pt x="110508" y="303771"/>
                </a:lnTo>
                <a:lnTo>
                  <a:pt x="281350" y="303771"/>
                </a:lnTo>
                <a:lnTo>
                  <a:pt x="308580" y="373708"/>
                </a:lnTo>
                <a:lnTo>
                  <a:pt x="391331" y="373708"/>
                </a:lnTo>
                <a:lnTo>
                  <a:pt x="239172" y="0"/>
                </a:lnTo>
                <a:lnTo>
                  <a:pt x="152690" y="0"/>
                </a:lnTo>
                <a:lnTo>
                  <a:pt x="0" y="373708"/>
                </a:lnTo>
                <a:moveTo>
                  <a:pt x="187387" y="103571"/>
                </a:moveTo>
                <a:cubicBezTo>
                  <a:pt x="190595" y="96094"/>
                  <a:pt x="193258" y="88620"/>
                  <a:pt x="195934" y="74206"/>
                </a:cubicBezTo>
                <a:cubicBezTo>
                  <a:pt x="198597" y="88620"/>
                  <a:pt x="201268" y="96094"/>
                  <a:pt x="203940" y="103571"/>
                </a:cubicBezTo>
                <a:lnTo>
                  <a:pt x="256263" y="237571"/>
                </a:lnTo>
                <a:lnTo>
                  <a:pt x="135605" y="237571"/>
                </a:lnTo>
                <a:moveTo>
                  <a:pt x="513054" y="373708"/>
                </a:moveTo>
                <a:lnTo>
                  <a:pt x="513054" y="221022"/>
                </a:lnTo>
                <a:lnTo>
                  <a:pt x="573379" y="221022"/>
                </a:lnTo>
                <a:lnTo>
                  <a:pt x="675345" y="373708"/>
                </a:lnTo>
                <a:lnTo>
                  <a:pt x="763973" y="373708"/>
                </a:lnTo>
                <a:lnTo>
                  <a:pt x="635843" y="182048"/>
                </a:lnTo>
                <a:lnTo>
                  <a:pt x="757029" y="0"/>
                </a:lnTo>
                <a:lnTo>
                  <a:pt x="667872" y="0"/>
                </a:lnTo>
                <a:lnTo>
                  <a:pt x="573379" y="148417"/>
                </a:lnTo>
                <a:lnTo>
                  <a:pt x="513054" y="148417"/>
                </a:lnTo>
                <a:lnTo>
                  <a:pt x="513054" y="0"/>
                </a:lnTo>
                <a:lnTo>
                  <a:pt x="432968" y="0"/>
                </a:lnTo>
                <a:lnTo>
                  <a:pt x="432968" y="373708"/>
                </a:lnTo>
                <a:moveTo>
                  <a:pt x="768776" y="0"/>
                </a:moveTo>
                <a:lnTo>
                  <a:pt x="768776" y="72071"/>
                </a:lnTo>
                <a:lnTo>
                  <a:pt x="883559" y="72071"/>
                </a:lnTo>
                <a:lnTo>
                  <a:pt x="883559" y="373708"/>
                </a:lnTo>
                <a:lnTo>
                  <a:pt x="963100" y="373708"/>
                </a:lnTo>
                <a:lnTo>
                  <a:pt x="963100" y="72071"/>
                </a:lnTo>
                <a:lnTo>
                  <a:pt x="1077886" y="72071"/>
                </a:lnTo>
                <a:lnTo>
                  <a:pt x="1077886" y="0"/>
                </a:lnTo>
                <a:moveTo>
                  <a:pt x="1265806" y="373708"/>
                </a:moveTo>
                <a:cubicBezTo>
                  <a:pt x="1356029" y="373708"/>
                  <a:pt x="1427040" y="344880"/>
                  <a:pt x="1427040" y="248248"/>
                </a:cubicBezTo>
                <a:cubicBezTo>
                  <a:pt x="1427040" y="151617"/>
                  <a:pt x="1356029" y="123324"/>
                  <a:pt x="1265806" y="122789"/>
                </a:cubicBezTo>
                <a:lnTo>
                  <a:pt x="1204949" y="122789"/>
                </a:lnTo>
                <a:lnTo>
                  <a:pt x="1204949" y="0"/>
                </a:lnTo>
                <a:lnTo>
                  <a:pt x="1124863" y="0"/>
                </a:lnTo>
                <a:lnTo>
                  <a:pt x="1124863" y="373708"/>
                </a:lnTo>
                <a:moveTo>
                  <a:pt x="1204949" y="193262"/>
                </a:moveTo>
                <a:lnTo>
                  <a:pt x="1269547" y="193262"/>
                </a:lnTo>
                <a:cubicBezTo>
                  <a:pt x="1310652" y="193262"/>
                  <a:pt x="1345356" y="204472"/>
                  <a:pt x="1345356" y="248248"/>
                </a:cubicBezTo>
                <a:cubicBezTo>
                  <a:pt x="1345356" y="292027"/>
                  <a:pt x="1310652" y="303238"/>
                  <a:pt x="1269547" y="303238"/>
                </a:cubicBezTo>
                <a:lnTo>
                  <a:pt x="1204949" y="303238"/>
                </a:lnTo>
                <a:moveTo>
                  <a:pt x="1537549" y="373708"/>
                </a:moveTo>
                <a:lnTo>
                  <a:pt x="1537549" y="0"/>
                </a:lnTo>
                <a:lnTo>
                  <a:pt x="1457463" y="0"/>
                </a:lnTo>
                <a:lnTo>
                  <a:pt x="1457463" y="373708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00ADEF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" y="129"/>
            <a:ext cx="10692385" cy="6480046"/>
          </a:xfrm>
          <a:prstGeom prst="rect">
            <a:avLst/>
          </a:prstGeom>
        </p:spPr>
      </p:pic>
      <p:sp>
        <p:nvSpPr>
          <p:cNvPr id="2" name="Freeform: Shape 6"/>
          <p:cNvSpPr/>
          <p:nvPr/>
        </p:nvSpPr>
        <p:spPr>
          <a:xfrm>
            <a:off x="6569679" y="3882026"/>
            <a:ext cx="131388" cy="162493"/>
          </a:xfrm>
          <a:custGeom>
            <a:avLst/>
            <a:gdLst/>
            <a:ahLst/>
            <a:cxnLst/>
            <a:rect l="l" t="t" r="r" b="b"/>
            <a:pathLst>
              <a:path w="131388" h="162493">
                <a:moveTo>
                  <a:pt x="0" y="0"/>
                </a:moveTo>
                <a:lnTo>
                  <a:pt x="0" y="162493"/>
                </a:lnTo>
                <a:lnTo>
                  <a:pt x="34819" y="162493"/>
                </a:lnTo>
                <a:lnTo>
                  <a:pt x="34819" y="109101"/>
                </a:lnTo>
                <a:lnTo>
                  <a:pt x="61282" y="109101"/>
                </a:lnTo>
                <a:cubicBezTo>
                  <a:pt x="100515" y="109101"/>
                  <a:pt x="131388" y="96566"/>
                  <a:pt x="131388" y="54551"/>
                </a:cubicBezTo>
                <a:cubicBezTo>
                  <a:pt x="131388" y="12536"/>
                  <a:pt x="100515" y="0"/>
                  <a:pt x="61282" y="0"/>
                </a:cubicBezTo>
                <a:moveTo>
                  <a:pt x="95872" y="54551"/>
                </a:moveTo>
                <a:cubicBezTo>
                  <a:pt x="95872" y="73585"/>
                  <a:pt x="80784" y="78463"/>
                  <a:pt x="62909" y="78463"/>
                </a:cubicBezTo>
                <a:lnTo>
                  <a:pt x="34819" y="78463"/>
                </a:lnTo>
                <a:lnTo>
                  <a:pt x="34819" y="30639"/>
                </a:lnTo>
                <a:lnTo>
                  <a:pt x="62909" y="30639"/>
                </a:lnTo>
                <a:cubicBezTo>
                  <a:pt x="80784" y="30639"/>
                  <a:pt x="95872" y="35284"/>
                  <a:pt x="95872" y="54551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7"/>
          <p:cNvSpPr/>
          <p:nvPr/>
        </p:nvSpPr>
        <p:spPr>
          <a:xfrm>
            <a:off x="6692943" y="3882026"/>
            <a:ext cx="170157" cy="162493"/>
          </a:xfrm>
          <a:custGeom>
            <a:avLst/>
            <a:gdLst/>
            <a:ahLst/>
            <a:cxnLst/>
            <a:rect l="l" t="t" r="r" b="b"/>
            <a:pathLst>
              <a:path w="170157" h="162493">
                <a:moveTo>
                  <a:pt x="35982" y="162493"/>
                </a:moveTo>
                <a:lnTo>
                  <a:pt x="48052" y="132085"/>
                </a:lnTo>
                <a:lnTo>
                  <a:pt x="122335" y="132085"/>
                </a:lnTo>
                <a:lnTo>
                  <a:pt x="134175" y="162493"/>
                </a:lnTo>
                <a:lnTo>
                  <a:pt x="170157" y="162493"/>
                </a:lnTo>
                <a:lnTo>
                  <a:pt x="103997" y="0"/>
                </a:lnTo>
                <a:lnTo>
                  <a:pt x="66391" y="0"/>
                </a:lnTo>
                <a:lnTo>
                  <a:pt x="0" y="162493"/>
                </a:lnTo>
                <a:moveTo>
                  <a:pt x="81482" y="45032"/>
                </a:moveTo>
                <a:cubicBezTo>
                  <a:pt x="82876" y="41781"/>
                  <a:pt x="84034" y="38534"/>
                  <a:pt x="85194" y="32267"/>
                </a:cubicBezTo>
                <a:cubicBezTo>
                  <a:pt x="86357" y="38534"/>
                  <a:pt x="87516" y="41781"/>
                  <a:pt x="88679" y="45032"/>
                </a:cubicBezTo>
                <a:lnTo>
                  <a:pt x="111427" y="103299"/>
                </a:lnTo>
                <a:lnTo>
                  <a:pt x="58964" y="10329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: Shape 8"/>
          <p:cNvSpPr/>
          <p:nvPr/>
        </p:nvSpPr>
        <p:spPr>
          <a:xfrm>
            <a:off x="6881205" y="3882026"/>
            <a:ext cx="142530" cy="162493"/>
          </a:xfrm>
          <a:custGeom>
            <a:avLst/>
            <a:gdLst/>
            <a:ahLst/>
            <a:cxnLst/>
            <a:rect l="l" t="t" r="r" b="b"/>
            <a:pathLst>
              <a:path w="142530" h="162493">
                <a:moveTo>
                  <a:pt x="34819" y="162493"/>
                </a:moveTo>
                <a:lnTo>
                  <a:pt x="34819" y="78693"/>
                </a:lnTo>
                <a:cubicBezTo>
                  <a:pt x="34819" y="71266"/>
                  <a:pt x="34588" y="63141"/>
                  <a:pt x="34125" y="56409"/>
                </a:cubicBezTo>
                <a:lnTo>
                  <a:pt x="109800" y="162493"/>
                </a:lnTo>
                <a:lnTo>
                  <a:pt x="142530" y="162493"/>
                </a:lnTo>
                <a:lnTo>
                  <a:pt x="142530" y="0"/>
                </a:lnTo>
                <a:lnTo>
                  <a:pt x="107712" y="0"/>
                </a:lnTo>
                <a:lnTo>
                  <a:pt x="107712" y="83801"/>
                </a:lnTo>
                <a:cubicBezTo>
                  <a:pt x="107712" y="91228"/>
                  <a:pt x="107942" y="99353"/>
                  <a:pt x="108407" y="106085"/>
                </a:cubicBezTo>
                <a:lnTo>
                  <a:pt x="32731" y="0"/>
                </a:lnTo>
                <a:lnTo>
                  <a:pt x="0" y="0"/>
                </a:lnTo>
                <a:lnTo>
                  <a:pt x="0" y="16249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: Shape 9"/>
          <p:cNvSpPr/>
          <p:nvPr/>
        </p:nvSpPr>
        <p:spPr>
          <a:xfrm>
            <a:off x="7044163" y="3882026"/>
            <a:ext cx="134406" cy="162493"/>
          </a:xfrm>
          <a:custGeom>
            <a:avLst/>
            <a:gdLst/>
            <a:ahLst/>
            <a:cxnLst/>
            <a:rect l="l" t="t" r="r" b="b"/>
            <a:pathLst>
              <a:path w="134406" h="162493">
                <a:moveTo>
                  <a:pt x="0" y="0"/>
                </a:moveTo>
                <a:lnTo>
                  <a:pt x="0" y="31338"/>
                </a:lnTo>
                <a:lnTo>
                  <a:pt x="49910" y="31338"/>
                </a:lnTo>
                <a:lnTo>
                  <a:pt x="49910" y="162493"/>
                </a:lnTo>
                <a:lnTo>
                  <a:pt x="84499" y="162493"/>
                </a:lnTo>
                <a:lnTo>
                  <a:pt x="84499" y="31338"/>
                </a:lnTo>
                <a:lnTo>
                  <a:pt x="134406" y="31338"/>
                </a:lnTo>
                <a:lnTo>
                  <a:pt x="134406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: Shape 10"/>
          <p:cNvSpPr/>
          <p:nvPr/>
        </p:nvSpPr>
        <p:spPr>
          <a:xfrm>
            <a:off x="7184837" y="3878777"/>
            <a:ext cx="172709" cy="168994"/>
          </a:xfrm>
          <a:custGeom>
            <a:avLst/>
            <a:gdLst/>
            <a:ahLst/>
            <a:cxnLst/>
            <a:rect l="l" t="t" r="r" b="b"/>
            <a:pathLst>
              <a:path w="172709" h="168994">
                <a:moveTo>
                  <a:pt x="0" y="84495"/>
                </a:moveTo>
                <a:cubicBezTo>
                  <a:pt x="0" y="128602"/>
                  <a:pt x="28785" y="168994"/>
                  <a:pt x="86355" y="168994"/>
                </a:cubicBezTo>
                <a:cubicBezTo>
                  <a:pt x="143923" y="168994"/>
                  <a:pt x="172709" y="128602"/>
                  <a:pt x="172709" y="84495"/>
                </a:cubicBezTo>
                <a:cubicBezTo>
                  <a:pt x="172709" y="40390"/>
                  <a:pt x="143923" y="0"/>
                  <a:pt x="86355" y="0"/>
                </a:cubicBezTo>
                <a:cubicBezTo>
                  <a:pt x="28785" y="0"/>
                  <a:pt x="0" y="40390"/>
                  <a:pt x="0" y="84495"/>
                </a:cubicBezTo>
                <a:moveTo>
                  <a:pt x="136961" y="84495"/>
                </a:moveTo>
                <a:cubicBezTo>
                  <a:pt x="136961" y="113050"/>
                  <a:pt x="120015" y="136728"/>
                  <a:pt x="86355" y="136728"/>
                </a:cubicBezTo>
                <a:cubicBezTo>
                  <a:pt x="52461" y="136728"/>
                  <a:pt x="35516" y="113050"/>
                  <a:pt x="35516" y="84495"/>
                </a:cubicBezTo>
                <a:cubicBezTo>
                  <a:pt x="35516" y="55943"/>
                  <a:pt x="52461" y="32266"/>
                  <a:pt x="86355" y="32266"/>
                </a:cubicBezTo>
                <a:cubicBezTo>
                  <a:pt x="120015" y="32266"/>
                  <a:pt x="136961" y="55943"/>
                  <a:pt x="136961" y="8449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1"/>
          <p:cNvSpPr/>
          <p:nvPr/>
        </p:nvSpPr>
        <p:spPr>
          <a:xfrm>
            <a:off x="7383311" y="3882026"/>
            <a:ext cx="142532" cy="162493"/>
          </a:xfrm>
          <a:custGeom>
            <a:avLst/>
            <a:gdLst/>
            <a:ahLst/>
            <a:cxnLst/>
            <a:rect l="l" t="t" r="r" b="b"/>
            <a:pathLst>
              <a:path w="142532" h="162493">
                <a:moveTo>
                  <a:pt x="34819" y="162493"/>
                </a:moveTo>
                <a:lnTo>
                  <a:pt x="34819" y="78693"/>
                </a:lnTo>
                <a:cubicBezTo>
                  <a:pt x="34819" y="71266"/>
                  <a:pt x="34589" y="63141"/>
                  <a:pt x="34125" y="56409"/>
                </a:cubicBezTo>
                <a:lnTo>
                  <a:pt x="109800" y="162493"/>
                </a:lnTo>
                <a:lnTo>
                  <a:pt x="142532" y="162493"/>
                </a:lnTo>
                <a:lnTo>
                  <a:pt x="142532" y="0"/>
                </a:lnTo>
                <a:lnTo>
                  <a:pt x="107712" y="0"/>
                </a:lnTo>
                <a:lnTo>
                  <a:pt x="107712" y="83801"/>
                </a:lnTo>
                <a:cubicBezTo>
                  <a:pt x="107712" y="91228"/>
                  <a:pt x="107943" y="99353"/>
                  <a:pt x="108407" y="106085"/>
                </a:cubicBezTo>
                <a:lnTo>
                  <a:pt x="32732" y="0"/>
                </a:lnTo>
                <a:lnTo>
                  <a:pt x="0" y="0"/>
                </a:lnTo>
                <a:lnTo>
                  <a:pt x="0" y="16249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: Shape 12"/>
          <p:cNvSpPr/>
          <p:nvPr/>
        </p:nvSpPr>
        <p:spPr>
          <a:xfrm>
            <a:off x="7560662" y="3882026"/>
            <a:ext cx="115837" cy="162493"/>
          </a:xfrm>
          <a:custGeom>
            <a:avLst/>
            <a:gdLst/>
            <a:ahLst/>
            <a:cxnLst/>
            <a:rect l="l" t="t" r="r" b="b"/>
            <a:pathLst>
              <a:path w="115837" h="162493">
                <a:moveTo>
                  <a:pt x="0" y="0"/>
                </a:moveTo>
                <a:lnTo>
                  <a:pt x="0" y="162493"/>
                </a:lnTo>
                <a:lnTo>
                  <a:pt x="115837" y="162493"/>
                </a:lnTo>
                <a:lnTo>
                  <a:pt x="115837" y="131850"/>
                </a:lnTo>
                <a:lnTo>
                  <a:pt x="34819" y="131850"/>
                </a:lnTo>
                <a:lnTo>
                  <a:pt x="34819" y="95639"/>
                </a:lnTo>
                <a:lnTo>
                  <a:pt x="107478" y="95639"/>
                </a:lnTo>
                <a:lnTo>
                  <a:pt x="107478" y="65228"/>
                </a:lnTo>
                <a:lnTo>
                  <a:pt x="34819" y="65228"/>
                </a:lnTo>
                <a:lnTo>
                  <a:pt x="34819" y="30639"/>
                </a:lnTo>
                <a:lnTo>
                  <a:pt x="114444" y="30639"/>
                </a:lnTo>
                <a:lnTo>
                  <a:pt x="11444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: Shape 13"/>
          <p:cNvSpPr/>
          <p:nvPr/>
        </p:nvSpPr>
        <p:spPr>
          <a:xfrm>
            <a:off x="6579590" y="4137980"/>
            <a:ext cx="67654" cy="85640"/>
          </a:xfrm>
          <a:custGeom>
            <a:avLst/>
            <a:gdLst/>
            <a:ahLst/>
            <a:cxnLst/>
            <a:rect l="l" t="t" r="r" b="b"/>
            <a:pathLst>
              <a:path w="67654" h="85640">
                <a:moveTo>
                  <a:pt x="0" y="0"/>
                </a:moveTo>
                <a:lnTo>
                  <a:pt x="0" y="85640"/>
                </a:lnTo>
                <a:lnTo>
                  <a:pt x="36089" y="85640"/>
                </a:lnTo>
                <a:cubicBezTo>
                  <a:pt x="48567" y="85640"/>
                  <a:pt x="67654" y="81605"/>
                  <a:pt x="67654" y="62150"/>
                </a:cubicBezTo>
                <a:cubicBezTo>
                  <a:pt x="67654" y="48204"/>
                  <a:pt x="57621" y="42576"/>
                  <a:pt x="50525" y="40618"/>
                </a:cubicBezTo>
                <a:cubicBezTo>
                  <a:pt x="57253" y="38660"/>
                  <a:pt x="64227" y="32543"/>
                  <a:pt x="64227" y="21653"/>
                </a:cubicBezTo>
                <a:cubicBezTo>
                  <a:pt x="64227" y="7218"/>
                  <a:pt x="52606" y="0"/>
                  <a:pt x="35110" y="0"/>
                </a:cubicBezTo>
                <a:moveTo>
                  <a:pt x="57253" y="61048"/>
                </a:moveTo>
                <a:cubicBezTo>
                  <a:pt x="57253" y="75117"/>
                  <a:pt x="44776" y="75851"/>
                  <a:pt x="34009" y="75851"/>
                </a:cubicBezTo>
                <a:lnTo>
                  <a:pt x="10274" y="75851"/>
                </a:lnTo>
                <a:lnTo>
                  <a:pt x="10274" y="46246"/>
                </a:lnTo>
                <a:lnTo>
                  <a:pt x="36823" y="46246"/>
                </a:lnTo>
                <a:cubicBezTo>
                  <a:pt x="45021" y="46246"/>
                  <a:pt x="57253" y="47714"/>
                  <a:pt x="57253" y="61048"/>
                </a:cubicBezTo>
                <a:moveTo>
                  <a:pt x="53826" y="23123"/>
                </a:moveTo>
                <a:cubicBezTo>
                  <a:pt x="53826" y="32911"/>
                  <a:pt x="46000" y="36458"/>
                  <a:pt x="37069" y="36458"/>
                </a:cubicBezTo>
                <a:lnTo>
                  <a:pt x="10274" y="36458"/>
                </a:lnTo>
                <a:lnTo>
                  <a:pt x="10274" y="9787"/>
                </a:lnTo>
                <a:lnTo>
                  <a:pt x="34252" y="9787"/>
                </a:lnTo>
                <a:cubicBezTo>
                  <a:pt x="46363" y="9787"/>
                  <a:pt x="53826" y="12970"/>
                  <a:pt x="53826" y="23123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4"/>
          <p:cNvSpPr/>
          <p:nvPr/>
        </p:nvSpPr>
        <p:spPr>
          <a:xfrm>
            <a:off x="6664129" y="4137980"/>
            <a:ext cx="57743" cy="85640"/>
          </a:xfrm>
          <a:custGeom>
            <a:avLst/>
            <a:gdLst/>
            <a:ahLst/>
            <a:cxnLst/>
            <a:rect l="l" t="t" r="r" b="b"/>
            <a:pathLst>
              <a:path w="57743" h="85640">
                <a:moveTo>
                  <a:pt x="0" y="0"/>
                </a:moveTo>
                <a:lnTo>
                  <a:pt x="0" y="85640"/>
                </a:lnTo>
                <a:lnTo>
                  <a:pt x="57743" y="85640"/>
                </a:lnTo>
                <a:lnTo>
                  <a:pt x="57743" y="75851"/>
                </a:lnTo>
                <a:lnTo>
                  <a:pt x="10273" y="75851"/>
                </a:lnTo>
                <a:lnTo>
                  <a:pt x="10273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5"/>
          <p:cNvSpPr/>
          <p:nvPr/>
        </p:nvSpPr>
        <p:spPr>
          <a:xfrm>
            <a:off x="6730928" y="4137980"/>
            <a:ext cx="71566" cy="87109"/>
          </a:xfrm>
          <a:custGeom>
            <a:avLst/>
            <a:gdLst/>
            <a:ahLst/>
            <a:cxnLst/>
            <a:rect l="l" t="t" r="r" b="b"/>
            <a:pathLst>
              <a:path w="71566" h="87109">
                <a:moveTo>
                  <a:pt x="61292" y="0"/>
                </a:moveTo>
                <a:lnTo>
                  <a:pt x="61292" y="53831"/>
                </a:lnTo>
                <a:cubicBezTo>
                  <a:pt x="61292" y="71204"/>
                  <a:pt x="50525" y="77321"/>
                  <a:pt x="35844" y="77321"/>
                </a:cubicBezTo>
                <a:cubicBezTo>
                  <a:pt x="21041" y="77321"/>
                  <a:pt x="10273" y="71204"/>
                  <a:pt x="10273" y="53831"/>
                </a:cubicBezTo>
                <a:lnTo>
                  <a:pt x="10273" y="0"/>
                </a:lnTo>
                <a:lnTo>
                  <a:pt x="0" y="0"/>
                </a:lnTo>
                <a:lnTo>
                  <a:pt x="0" y="54320"/>
                </a:lnTo>
                <a:cubicBezTo>
                  <a:pt x="0" y="78789"/>
                  <a:pt x="16757" y="87109"/>
                  <a:pt x="35844" y="87109"/>
                </a:cubicBezTo>
                <a:cubicBezTo>
                  <a:pt x="54805" y="87109"/>
                  <a:pt x="71566" y="78789"/>
                  <a:pt x="71566" y="54320"/>
                </a:cubicBezTo>
                <a:lnTo>
                  <a:pt x="71566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6"/>
          <p:cNvSpPr/>
          <p:nvPr/>
        </p:nvSpPr>
        <p:spPr>
          <a:xfrm>
            <a:off x="6824030" y="4137980"/>
            <a:ext cx="58478" cy="85640"/>
          </a:xfrm>
          <a:custGeom>
            <a:avLst/>
            <a:gdLst/>
            <a:ahLst/>
            <a:cxnLst/>
            <a:rect l="l" t="t" r="r" b="b"/>
            <a:pathLst>
              <a:path w="58478" h="85640">
                <a:moveTo>
                  <a:pt x="0" y="0"/>
                </a:moveTo>
                <a:lnTo>
                  <a:pt x="0" y="85640"/>
                </a:lnTo>
                <a:lnTo>
                  <a:pt x="58478" y="85640"/>
                </a:lnTo>
                <a:lnTo>
                  <a:pt x="58478" y="75851"/>
                </a:lnTo>
                <a:lnTo>
                  <a:pt x="10274" y="75851"/>
                </a:lnTo>
                <a:lnTo>
                  <a:pt x="10274" y="47346"/>
                </a:lnTo>
                <a:lnTo>
                  <a:pt x="54072" y="47346"/>
                </a:lnTo>
                <a:lnTo>
                  <a:pt x="54072" y="37558"/>
                </a:lnTo>
                <a:lnTo>
                  <a:pt x="10274" y="37558"/>
                </a:lnTo>
                <a:lnTo>
                  <a:pt x="10274" y="9787"/>
                </a:lnTo>
                <a:lnTo>
                  <a:pt x="57744" y="9787"/>
                </a:lnTo>
                <a:lnTo>
                  <a:pt x="5774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7"/>
          <p:cNvSpPr/>
          <p:nvPr/>
        </p:nvSpPr>
        <p:spPr>
          <a:xfrm>
            <a:off x="5809197" y="5127137"/>
            <a:ext cx="94108" cy="119531"/>
          </a:xfrm>
          <a:custGeom>
            <a:avLst/>
            <a:gdLst/>
            <a:ahLst/>
            <a:cxnLst/>
            <a:rect l="l" t="t" r="r" b="b"/>
            <a:pathLst>
              <a:path w="94108" h="119531">
                <a:moveTo>
                  <a:pt x="0" y="60591"/>
                </a:moveTo>
                <a:cubicBezTo>
                  <a:pt x="-164" y="99061"/>
                  <a:pt x="31532" y="119531"/>
                  <a:pt x="60592" y="119531"/>
                </a:cubicBezTo>
                <a:cubicBezTo>
                  <a:pt x="72973" y="119531"/>
                  <a:pt x="84532" y="116726"/>
                  <a:pt x="94108" y="111772"/>
                </a:cubicBezTo>
                <a:lnTo>
                  <a:pt x="94108" y="97905"/>
                </a:lnTo>
                <a:cubicBezTo>
                  <a:pt x="86181" y="103518"/>
                  <a:pt x="75449" y="106322"/>
                  <a:pt x="63562" y="106322"/>
                </a:cubicBezTo>
                <a:cubicBezTo>
                  <a:pt x="39621" y="106322"/>
                  <a:pt x="13867" y="91465"/>
                  <a:pt x="14033" y="60591"/>
                </a:cubicBezTo>
                <a:cubicBezTo>
                  <a:pt x="14198" y="27572"/>
                  <a:pt x="39129" y="13209"/>
                  <a:pt x="63068" y="13209"/>
                </a:cubicBezTo>
                <a:cubicBezTo>
                  <a:pt x="73962" y="13209"/>
                  <a:pt x="84860" y="16013"/>
                  <a:pt x="93280" y="21629"/>
                </a:cubicBezTo>
                <a:lnTo>
                  <a:pt x="93280" y="7758"/>
                </a:lnTo>
                <a:cubicBezTo>
                  <a:pt x="83538" y="2642"/>
                  <a:pt x="72314" y="0"/>
                  <a:pt x="60758" y="0"/>
                </a:cubicBezTo>
                <a:cubicBezTo>
                  <a:pt x="30708" y="0"/>
                  <a:pt x="166" y="20473"/>
                  <a:pt x="0" y="60591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8"/>
          <p:cNvSpPr/>
          <p:nvPr/>
        </p:nvSpPr>
        <p:spPr>
          <a:xfrm>
            <a:off x="5921467" y="5165442"/>
            <a:ext cx="70329" cy="79246"/>
          </a:xfrm>
          <a:custGeom>
            <a:avLst/>
            <a:gdLst/>
            <a:ahLst/>
            <a:cxnLst/>
            <a:rect l="l" t="t" r="r" b="b"/>
            <a:pathLst>
              <a:path w="70329" h="79246">
                <a:moveTo>
                  <a:pt x="44741" y="79246"/>
                </a:moveTo>
                <a:cubicBezTo>
                  <a:pt x="61912" y="79246"/>
                  <a:pt x="70329" y="70332"/>
                  <a:pt x="70329" y="57286"/>
                </a:cubicBezTo>
                <a:cubicBezTo>
                  <a:pt x="70329" y="47383"/>
                  <a:pt x="63725" y="41108"/>
                  <a:pt x="57286" y="38961"/>
                </a:cubicBezTo>
                <a:cubicBezTo>
                  <a:pt x="63229" y="36320"/>
                  <a:pt x="67856" y="29717"/>
                  <a:pt x="67856" y="21463"/>
                </a:cubicBezTo>
                <a:cubicBezTo>
                  <a:pt x="67856" y="7426"/>
                  <a:pt x="57286" y="0"/>
                  <a:pt x="43418" y="0"/>
                </a:cubicBezTo>
                <a:lnTo>
                  <a:pt x="0" y="0"/>
                </a:lnTo>
                <a:lnTo>
                  <a:pt x="0" y="79246"/>
                </a:lnTo>
                <a:moveTo>
                  <a:pt x="13208" y="44905"/>
                </a:moveTo>
                <a:lnTo>
                  <a:pt x="43418" y="44905"/>
                </a:lnTo>
                <a:cubicBezTo>
                  <a:pt x="50025" y="44905"/>
                  <a:pt x="57124" y="47052"/>
                  <a:pt x="57124" y="56462"/>
                </a:cubicBezTo>
                <a:cubicBezTo>
                  <a:pt x="57124" y="65214"/>
                  <a:pt x="51180" y="67690"/>
                  <a:pt x="42926" y="67690"/>
                </a:cubicBezTo>
                <a:lnTo>
                  <a:pt x="13208" y="67690"/>
                </a:lnTo>
                <a:moveTo>
                  <a:pt x="13208" y="11555"/>
                </a:moveTo>
                <a:lnTo>
                  <a:pt x="42098" y="11555"/>
                </a:lnTo>
                <a:cubicBezTo>
                  <a:pt x="47714" y="11555"/>
                  <a:pt x="54481" y="13866"/>
                  <a:pt x="54481" y="22783"/>
                </a:cubicBezTo>
                <a:cubicBezTo>
                  <a:pt x="54481" y="30873"/>
                  <a:pt x="49031" y="33516"/>
                  <a:pt x="42098" y="33516"/>
                </a:cubicBezTo>
                <a:lnTo>
                  <a:pt x="13208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9"/>
          <p:cNvSpPr/>
          <p:nvPr/>
        </p:nvSpPr>
        <p:spPr>
          <a:xfrm>
            <a:off x="6006491" y="5163458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2" y="81230"/>
                  <a:pt x="71986" y="77432"/>
                </a:cubicBezTo>
                <a:lnTo>
                  <a:pt x="71986" y="64555"/>
                </a:lnTo>
                <a:cubicBezTo>
                  <a:pt x="65214" y="68352"/>
                  <a:pt x="55638" y="70995"/>
                  <a:pt x="45900" y="70995"/>
                </a:cubicBezTo>
                <a:cubicBezTo>
                  <a:pt x="29884" y="70995"/>
                  <a:pt x="14861" y="64058"/>
                  <a:pt x="13209" y="47383"/>
                </a:cubicBezTo>
                <a:lnTo>
                  <a:pt x="76277" y="47383"/>
                </a:lnTo>
                <a:cubicBezTo>
                  <a:pt x="81230" y="24930"/>
                  <a:pt x="70002" y="0"/>
                  <a:pt x="39460" y="0"/>
                </a:cubicBezTo>
                <a:cubicBezTo>
                  <a:pt x="20639" y="0"/>
                  <a:pt x="0" y="13870"/>
                  <a:pt x="0" y="41605"/>
                </a:cubicBezTo>
                <a:moveTo>
                  <a:pt x="64555" y="35826"/>
                </a:moveTo>
                <a:lnTo>
                  <a:pt x="13209" y="35826"/>
                </a:lnTo>
                <a:cubicBezTo>
                  <a:pt x="14198" y="20307"/>
                  <a:pt x="26748" y="12218"/>
                  <a:pt x="40284" y="12218"/>
                </a:cubicBezTo>
                <a:cubicBezTo>
                  <a:pt x="60426" y="12218"/>
                  <a:pt x="65711" y="27406"/>
                  <a:pt x="64555" y="3582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20"/>
          <p:cNvSpPr/>
          <p:nvPr/>
        </p:nvSpPr>
        <p:spPr>
          <a:xfrm>
            <a:off x="6089537" y="5165442"/>
            <a:ext cx="122172" cy="79246"/>
          </a:xfrm>
          <a:custGeom>
            <a:avLst/>
            <a:gdLst/>
            <a:ahLst/>
            <a:cxnLst/>
            <a:rect l="l" t="t" r="r" b="b"/>
            <a:pathLst>
              <a:path w="122172" h="79246">
                <a:moveTo>
                  <a:pt x="122172" y="79246"/>
                </a:moveTo>
                <a:lnTo>
                  <a:pt x="90641" y="39456"/>
                </a:lnTo>
                <a:lnTo>
                  <a:pt x="118540" y="0"/>
                </a:lnTo>
                <a:lnTo>
                  <a:pt x="103849" y="0"/>
                </a:lnTo>
                <a:lnTo>
                  <a:pt x="79743" y="33842"/>
                </a:lnTo>
                <a:lnTo>
                  <a:pt x="67691" y="33842"/>
                </a:lnTo>
                <a:lnTo>
                  <a:pt x="67691" y="0"/>
                </a:lnTo>
                <a:lnTo>
                  <a:pt x="54481" y="0"/>
                </a:lnTo>
                <a:lnTo>
                  <a:pt x="54481" y="33842"/>
                </a:lnTo>
                <a:lnTo>
                  <a:pt x="42429" y="33842"/>
                </a:lnTo>
                <a:lnTo>
                  <a:pt x="18327" y="0"/>
                </a:lnTo>
                <a:lnTo>
                  <a:pt x="3632" y="0"/>
                </a:lnTo>
                <a:lnTo>
                  <a:pt x="31532" y="39456"/>
                </a:lnTo>
                <a:lnTo>
                  <a:pt x="0" y="79246"/>
                </a:lnTo>
                <a:lnTo>
                  <a:pt x="14860" y="79246"/>
                </a:lnTo>
                <a:lnTo>
                  <a:pt x="41770" y="46061"/>
                </a:lnTo>
                <a:lnTo>
                  <a:pt x="54481" y="46061"/>
                </a:lnTo>
                <a:lnTo>
                  <a:pt x="54481" y="79246"/>
                </a:lnTo>
                <a:lnTo>
                  <a:pt x="67691" y="79246"/>
                </a:lnTo>
                <a:lnTo>
                  <a:pt x="67691" y="46061"/>
                </a:lnTo>
                <a:lnTo>
                  <a:pt x="80402" y="46061"/>
                </a:lnTo>
                <a:lnTo>
                  <a:pt x="107316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21"/>
          <p:cNvSpPr/>
          <p:nvPr/>
        </p:nvSpPr>
        <p:spPr>
          <a:xfrm>
            <a:off x="6225084" y="5165442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48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: Shape 22"/>
          <p:cNvSpPr/>
          <p:nvPr/>
        </p:nvSpPr>
        <p:spPr>
          <a:xfrm>
            <a:off x="6322493" y="5134403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1" y="11887"/>
                </a:moveTo>
                <a:lnTo>
                  <a:pt x="59601" y="0"/>
                </a:lnTo>
                <a:cubicBezTo>
                  <a:pt x="51343" y="5446"/>
                  <a:pt x="44574" y="7264"/>
                  <a:pt x="36485" y="7264"/>
                </a:cubicBezTo>
                <a:cubicBezTo>
                  <a:pt x="28395" y="7264"/>
                  <a:pt x="21628" y="5446"/>
                  <a:pt x="13370" y="0"/>
                </a:cubicBezTo>
                <a:lnTo>
                  <a:pt x="13370" y="11887"/>
                </a:lnTo>
                <a:cubicBezTo>
                  <a:pt x="20799" y="17167"/>
                  <a:pt x="28562" y="18820"/>
                  <a:pt x="36485" y="18820"/>
                </a:cubicBezTo>
                <a:cubicBezTo>
                  <a:pt x="44409" y="18820"/>
                  <a:pt x="52170" y="17167"/>
                  <a:pt x="59601" y="11887"/>
                </a:cubicBezTo>
                <a:moveTo>
                  <a:pt x="11224" y="110285"/>
                </a:moveTo>
                <a:lnTo>
                  <a:pt x="59763" y="52337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9"/>
                </a:lnTo>
                <a:lnTo>
                  <a:pt x="61747" y="31039"/>
                </a:lnTo>
                <a:lnTo>
                  <a:pt x="13208" y="88987"/>
                </a:lnTo>
                <a:lnTo>
                  <a:pt x="13208" y="31039"/>
                </a:lnTo>
                <a:lnTo>
                  <a:pt x="0" y="31039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: Shape 23"/>
          <p:cNvSpPr/>
          <p:nvPr/>
        </p:nvSpPr>
        <p:spPr>
          <a:xfrm>
            <a:off x="6461009" y="5165442"/>
            <a:ext cx="72973" cy="79246"/>
          </a:xfrm>
          <a:custGeom>
            <a:avLst/>
            <a:gdLst/>
            <a:ahLst/>
            <a:cxnLst/>
            <a:rect l="l" t="t" r="r" b="b"/>
            <a:pathLst>
              <a:path w="72973" h="79246">
                <a:moveTo>
                  <a:pt x="11225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3" y="79246"/>
                </a:lnTo>
                <a:lnTo>
                  <a:pt x="72973" y="0"/>
                </a:lnTo>
                <a:lnTo>
                  <a:pt x="61747" y="0"/>
                </a:lnTo>
                <a:lnTo>
                  <a:pt x="13209" y="5794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: Shape 24"/>
          <p:cNvSpPr/>
          <p:nvPr/>
        </p:nvSpPr>
        <p:spPr>
          <a:xfrm>
            <a:off x="6599527" y="5165442"/>
            <a:ext cx="70329" cy="79246"/>
          </a:xfrm>
          <a:custGeom>
            <a:avLst/>
            <a:gdLst/>
            <a:ahLst/>
            <a:cxnLst/>
            <a:rect l="l" t="t" r="r" b="b"/>
            <a:pathLst>
              <a:path w="70329" h="79246">
                <a:moveTo>
                  <a:pt x="44740" y="79246"/>
                </a:moveTo>
                <a:cubicBezTo>
                  <a:pt x="61912" y="79246"/>
                  <a:pt x="70329" y="70332"/>
                  <a:pt x="70329" y="57286"/>
                </a:cubicBezTo>
                <a:cubicBezTo>
                  <a:pt x="70329" y="47383"/>
                  <a:pt x="63727" y="41108"/>
                  <a:pt x="57287" y="38961"/>
                </a:cubicBezTo>
                <a:cubicBezTo>
                  <a:pt x="63230" y="36320"/>
                  <a:pt x="67855" y="29717"/>
                  <a:pt x="67855" y="21463"/>
                </a:cubicBezTo>
                <a:cubicBezTo>
                  <a:pt x="67855" y="7426"/>
                  <a:pt x="57287" y="0"/>
                  <a:pt x="43419" y="0"/>
                </a:cubicBezTo>
                <a:lnTo>
                  <a:pt x="0" y="0"/>
                </a:lnTo>
                <a:lnTo>
                  <a:pt x="0" y="79246"/>
                </a:lnTo>
                <a:moveTo>
                  <a:pt x="13207" y="44905"/>
                </a:moveTo>
                <a:lnTo>
                  <a:pt x="43419" y="44905"/>
                </a:lnTo>
                <a:cubicBezTo>
                  <a:pt x="50024" y="44905"/>
                  <a:pt x="57124" y="47052"/>
                  <a:pt x="57124" y="56462"/>
                </a:cubicBezTo>
                <a:cubicBezTo>
                  <a:pt x="57124" y="65214"/>
                  <a:pt x="51180" y="67690"/>
                  <a:pt x="42925" y="67690"/>
                </a:cubicBezTo>
                <a:lnTo>
                  <a:pt x="13207" y="67690"/>
                </a:lnTo>
                <a:moveTo>
                  <a:pt x="13207" y="11555"/>
                </a:moveTo>
                <a:lnTo>
                  <a:pt x="42097" y="11555"/>
                </a:lnTo>
                <a:cubicBezTo>
                  <a:pt x="47714" y="11555"/>
                  <a:pt x="54482" y="13866"/>
                  <a:pt x="54482" y="22783"/>
                </a:cubicBezTo>
                <a:cubicBezTo>
                  <a:pt x="54482" y="30873"/>
                  <a:pt x="49031" y="33516"/>
                  <a:pt x="42097" y="33516"/>
                </a:cubicBezTo>
                <a:lnTo>
                  <a:pt x="13207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: Shape 25"/>
          <p:cNvSpPr/>
          <p:nvPr/>
        </p:nvSpPr>
        <p:spPr>
          <a:xfrm>
            <a:off x="6684552" y="516345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3" y="83210"/>
                  <a:pt x="42266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30"/>
                  <a:pt x="63896" y="0"/>
                  <a:pt x="42266" y="0"/>
                </a:cubicBezTo>
                <a:cubicBezTo>
                  <a:pt x="20803" y="0"/>
                  <a:pt x="0" y="14530"/>
                  <a:pt x="0" y="41605"/>
                </a:cubicBezTo>
                <a:moveTo>
                  <a:pt x="71322" y="41605"/>
                </a:moveTo>
                <a:cubicBezTo>
                  <a:pt x="71322" y="59932"/>
                  <a:pt x="58445" y="70664"/>
                  <a:pt x="42266" y="70664"/>
                </a:cubicBezTo>
                <a:cubicBezTo>
                  <a:pt x="26086" y="70664"/>
                  <a:pt x="13207" y="59932"/>
                  <a:pt x="13207" y="41605"/>
                </a:cubicBezTo>
                <a:cubicBezTo>
                  <a:pt x="13207" y="23281"/>
                  <a:pt x="26086" y="12550"/>
                  <a:pt x="42266" y="12550"/>
                </a:cubicBezTo>
                <a:cubicBezTo>
                  <a:pt x="58445" y="12550"/>
                  <a:pt x="71322" y="23281"/>
                  <a:pt x="71322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: Shape 26"/>
          <p:cNvSpPr/>
          <p:nvPr/>
        </p:nvSpPr>
        <p:spPr>
          <a:xfrm>
            <a:off x="6781135" y="5163297"/>
            <a:ext cx="64886" cy="83371"/>
          </a:xfrm>
          <a:custGeom>
            <a:avLst/>
            <a:gdLst/>
            <a:ahLst/>
            <a:cxnLst/>
            <a:rect l="l" t="t" r="r" b="b"/>
            <a:pathLst>
              <a:path w="64886" h="83371">
                <a:moveTo>
                  <a:pt x="64886" y="60093"/>
                </a:moveTo>
                <a:cubicBezTo>
                  <a:pt x="64886" y="49858"/>
                  <a:pt x="57456" y="43087"/>
                  <a:pt x="48543" y="40776"/>
                </a:cubicBezTo>
                <a:cubicBezTo>
                  <a:pt x="57456" y="38796"/>
                  <a:pt x="63234" y="32522"/>
                  <a:pt x="63234" y="22946"/>
                </a:cubicBezTo>
                <a:cubicBezTo>
                  <a:pt x="63234" y="9078"/>
                  <a:pt x="51844" y="0"/>
                  <a:pt x="29718" y="0"/>
                </a:cubicBezTo>
                <a:cubicBezTo>
                  <a:pt x="19153" y="0"/>
                  <a:pt x="9249" y="2472"/>
                  <a:pt x="1322" y="6104"/>
                </a:cubicBezTo>
                <a:lnTo>
                  <a:pt x="1322" y="18488"/>
                </a:lnTo>
                <a:cubicBezTo>
                  <a:pt x="8586" y="14856"/>
                  <a:pt x="18825" y="12213"/>
                  <a:pt x="28236" y="12213"/>
                </a:cubicBezTo>
                <a:cubicBezTo>
                  <a:pt x="40616" y="12213"/>
                  <a:pt x="50026" y="16012"/>
                  <a:pt x="50026" y="24763"/>
                </a:cubicBezTo>
                <a:cubicBezTo>
                  <a:pt x="50026" y="32355"/>
                  <a:pt x="43092" y="34998"/>
                  <a:pt x="34179" y="34998"/>
                </a:cubicBezTo>
                <a:lnTo>
                  <a:pt x="16841" y="34998"/>
                </a:lnTo>
                <a:lnTo>
                  <a:pt x="16841" y="47217"/>
                </a:lnTo>
                <a:lnTo>
                  <a:pt x="34179" y="47217"/>
                </a:lnTo>
                <a:cubicBezTo>
                  <a:pt x="42102" y="47217"/>
                  <a:pt x="51679" y="48865"/>
                  <a:pt x="51679" y="58608"/>
                </a:cubicBezTo>
                <a:cubicBezTo>
                  <a:pt x="51679" y="68845"/>
                  <a:pt x="40123" y="71156"/>
                  <a:pt x="27572" y="71156"/>
                </a:cubicBezTo>
                <a:cubicBezTo>
                  <a:pt x="17997" y="71156"/>
                  <a:pt x="6771" y="68348"/>
                  <a:pt x="0" y="64716"/>
                </a:cubicBezTo>
                <a:lnTo>
                  <a:pt x="0" y="77263"/>
                </a:lnTo>
                <a:cubicBezTo>
                  <a:pt x="7430" y="80895"/>
                  <a:pt x="17997" y="83371"/>
                  <a:pt x="29225" y="83371"/>
                </a:cubicBezTo>
                <a:cubicBezTo>
                  <a:pt x="51182" y="83371"/>
                  <a:pt x="64886" y="75116"/>
                  <a:pt x="64886" y="60093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7"/>
          <p:cNvSpPr/>
          <p:nvPr/>
        </p:nvSpPr>
        <p:spPr>
          <a:xfrm>
            <a:off x="6855761" y="5165442"/>
            <a:ext cx="94769" cy="100709"/>
          </a:xfrm>
          <a:custGeom>
            <a:avLst/>
            <a:gdLst/>
            <a:ahLst/>
            <a:cxnLst/>
            <a:rect l="l" t="t" r="r" b="b"/>
            <a:pathLst>
              <a:path w="94769" h="100709">
                <a:moveTo>
                  <a:pt x="12879" y="100709"/>
                </a:moveTo>
                <a:lnTo>
                  <a:pt x="12879" y="79246"/>
                </a:lnTo>
                <a:lnTo>
                  <a:pt x="81889" y="79246"/>
                </a:lnTo>
                <a:lnTo>
                  <a:pt x="81889" y="100709"/>
                </a:lnTo>
                <a:lnTo>
                  <a:pt x="94769" y="100709"/>
                </a:lnTo>
                <a:lnTo>
                  <a:pt x="94769" y="67359"/>
                </a:lnTo>
                <a:lnTo>
                  <a:pt x="83209" y="67359"/>
                </a:lnTo>
                <a:lnTo>
                  <a:pt x="83209" y="0"/>
                </a:lnTo>
                <a:lnTo>
                  <a:pt x="24105" y="0"/>
                </a:lnTo>
                <a:cubicBezTo>
                  <a:pt x="24435" y="29552"/>
                  <a:pt x="20472" y="49860"/>
                  <a:pt x="10566" y="67359"/>
                </a:cubicBezTo>
                <a:lnTo>
                  <a:pt x="0" y="67359"/>
                </a:lnTo>
                <a:lnTo>
                  <a:pt x="0" y="100709"/>
                </a:lnTo>
                <a:moveTo>
                  <a:pt x="36817" y="11886"/>
                </a:moveTo>
                <a:lnTo>
                  <a:pt x="70001" y="11886"/>
                </a:lnTo>
                <a:lnTo>
                  <a:pt x="70001" y="67359"/>
                </a:lnTo>
                <a:lnTo>
                  <a:pt x="24929" y="67359"/>
                </a:lnTo>
                <a:cubicBezTo>
                  <a:pt x="32194" y="52171"/>
                  <a:pt x="36157" y="35661"/>
                  <a:pt x="36817" y="1188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28"/>
          <p:cNvSpPr/>
          <p:nvPr/>
        </p:nvSpPr>
        <p:spPr>
          <a:xfrm>
            <a:off x="6954163" y="5165442"/>
            <a:ext cx="84694" cy="117550"/>
          </a:xfrm>
          <a:custGeom>
            <a:avLst/>
            <a:gdLst/>
            <a:ahLst/>
            <a:cxnLst/>
            <a:rect l="l" t="t" r="r" b="b"/>
            <a:pathLst>
              <a:path w="84694" h="117550">
                <a:moveTo>
                  <a:pt x="43916" y="64223"/>
                </a:moveTo>
                <a:lnTo>
                  <a:pt x="14033" y="0"/>
                </a:lnTo>
                <a:lnTo>
                  <a:pt x="0" y="0"/>
                </a:lnTo>
                <a:lnTo>
                  <a:pt x="37641" y="79411"/>
                </a:lnTo>
                <a:lnTo>
                  <a:pt x="34668" y="86677"/>
                </a:lnTo>
                <a:cubicBezTo>
                  <a:pt x="29553" y="99553"/>
                  <a:pt x="23111" y="105991"/>
                  <a:pt x="14198" y="105991"/>
                </a:cubicBezTo>
                <a:cubicBezTo>
                  <a:pt x="11886" y="105991"/>
                  <a:pt x="9576" y="105663"/>
                  <a:pt x="7261" y="105000"/>
                </a:cubicBezTo>
                <a:lnTo>
                  <a:pt x="7261" y="116395"/>
                </a:lnTo>
                <a:cubicBezTo>
                  <a:pt x="10235" y="117219"/>
                  <a:pt x="13042" y="117550"/>
                  <a:pt x="15847" y="117550"/>
                </a:cubicBezTo>
                <a:cubicBezTo>
                  <a:pt x="27406" y="117550"/>
                  <a:pt x="37476" y="110285"/>
                  <a:pt x="45731" y="91133"/>
                </a:cubicBezTo>
                <a:lnTo>
                  <a:pt x="84694" y="0"/>
                </a:lnTo>
                <a:lnTo>
                  <a:pt x="7066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29"/>
          <p:cNvSpPr/>
          <p:nvPr/>
        </p:nvSpPr>
        <p:spPr>
          <a:xfrm>
            <a:off x="7053552" y="5165442"/>
            <a:ext cx="110616" cy="79246"/>
          </a:xfrm>
          <a:custGeom>
            <a:avLst/>
            <a:gdLst/>
            <a:ahLst/>
            <a:cxnLst/>
            <a:rect l="l" t="t" r="r" b="b"/>
            <a:pathLst>
              <a:path w="110616" h="79246">
                <a:moveTo>
                  <a:pt x="110616" y="79246"/>
                </a:moveTo>
                <a:lnTo>
                  <a:pt x="110616" y="0"/>
                </a:lnTo>
                <a:lnTo>
                  <a:pt x="97408" y="0"/>
                </a:lnTo>
                <a:lnTo>
                  <a:pt x="97408" y="67027"/>
                </a:lnTo>
                <a:lnTo>
                  <a:pt x="61912" y="67027"/>
                </a:lnTo>
                <a:lnTo>
                  <a:pt x="61912" y="0"/>
                </a:lnTo>
                <a:lnTo>
                  <a:pt x="48704" y="0"/>
                </a:lnTo>
                <a:lnTo>
                  <a:pt x="48704" y="67027"/>
                </a:lnTo>
                <a:lnTo>
                  <a:pt x="13207" y="67027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: Shape 30"/>
          <p:cNvSpPr/>
          <p:nvPr/>
        </p:nvSpPr>
        <p:spPr>
          <a:xfrm>
            <a:off x="7188602" y="5165442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8" y="79246"/>
                </a:moveTo>
                <a:lnTo>
                  <a:pt x="13208" y="45729"/>
                </a:lnTo>
                <a:lnTo>
                  <a:pt x="59104" y="45729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8" y="33516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: Shape 31"/>
          <p:cNvSpPr/>
          <p:nvPr/>
        </p:nvSpPr>
        <p:spPr>
          <a:xfrm>
            <a:off x="7285352" y="5165442"/>
            <a:ext cx="96912" cy="79246"/>
          </a:xfrm>
          <a:custGeom>
            <a:avLst/>
            <a:gdLst/>
            <a:ahLst/>
            <a:cxnLst/>
            <a:rect l="l" t="t" r="r" b="b"/>
            <a:pathLst>
              <a:path w="96912" h="79246">
                <a:moveTo>
                  <a:pt x="37641" y="79246"/>
                </a:moveTo>
                <a:cubicBezTo>
                  <a:pt x="56960" y="79246"/>
                  <a:pt x="68350" y="68183"/>
                  <a:pt x="68350" y="53492"/>
                </a:cubicBezTo>
                <a:cubicBezTo>
                  <a:pt x="68350" y="38796"/>
                  <a:pt x="56960" y="27733"/>
                  <a:pt x="37641" y="27733"/>
                </a:cubicBezTo>
                <a:lnTo>
                  <a:pt x="13208" y="27733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moveTo>
                  <a:pt x="13208" y="39621"/>
                </a:moveTo>
                <a:lnTo>
                  <a:pt x="35989" y="39621"/>
                </a:lnTo>
                <a:cubicBezTo>
                  <a:pt x="47549" y="39621"/>
                  <a:pt x="54975" y="44081"/>
                  <a:pt x="54975" y="53492"/>
                </a:cubicBezTo>
                <a:cubicBezTo>
                  <a:pt x="54975" y="62903"/>
                  <a:pt x="47549" y="67359"/>
                  <a:pt x="35989" y="67359"/>
                </a:cubicBezTo>
                <a:lnTo>
                  <a:pt x="13208" y="67359"/>
                </a:lnTo>
                <a:moveTo>
                  <a:pt x="96912" y="79246"/>
                </a:moveTo>
                <a:lnTo>
                  <a:pt x="96912" y="0"/>
                </a:lnTo>
                <a:lnTo>
                  <a:pt x="83703" y="0"/>
                </a:lnTo>
                <a:lnTo>
                  <a:pt x="83703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: Shape 32"/>
          <p:cNvSpPr/>
          <p:nvPr/>
        </p:nvSpPr>
        <p:spPr>
          <a:xfrm>
            <a:off x="7406700" y="5134403"/>
            <a:ext cx="72972" cy="110285"/>
          </a:xfrm>
          <a:custGeom>
            <a:avLst/>
            <a:gdLst/>
            <a:ahLst/>
            <a:cxnLst/>
            <a:rect l="l" t="t" r="r" b="b"/>
            <a:pathLst>
              <a:path w="72972" h="110285">
                <a:moveTo>
                  <a:pt x="59602" y="11887"/>
                </a:moveTo>
                <a:lnTo>
                  <a:pt x="59602" y="0"/>
                </a:lnTo>
                <a:cubicBezTo>
                  <a:pt x="51344" y="5446"/>
                  <a:pt x="44576" y="7264"/>
                  <a:pt x="36486" y="7264"/>
                </a:cubicBezTo>
                <a:cubicBezTo>
                  <a:pt x="28397" y="7264"/>
                  <a:pt x="21629" y="5446"/>
                  <a:pt x="13371" y="0"/>
                </a:cubicBezTo>
                <a:lnTo>
                  <a:pt x="13371" y="11887"/>
                </a:lnTo>
                <a:cubicBezTo>
                  <a:pt x="20801" y="17167"/>
                  <a:pt x="28562" y="18820"/>
                  <a:pt x="36486" y="18820"/>
                </a:cubicBezTo>
                <a:cubicBezTo>
                  <a:pt x="44409" y="18820"/>
                  <a:pt x="52172" y="17167"/>
                  <a:pt x="59602" y="11887"/>
                </a:cubicBezTo>
                <a:moveTo>
                  <a:pt x="11225" y="110285"/>
                </a:moveTo>
                <a:lnTo>
                  <a:pt x="59763" y="52337"/>
                </a:lnTo>
                <a:lnTo>
                  <a:pt x="59763" y="110285"/>
                </a:lnTo>
                <a:lnTo>
                  <a:pt x="72972" y="110285"/>
                </a:lnTo>
                <a:lnTo>
                  <a:pt x="72972" y="31039"/>
                </a:lnTo>
                <a:lnTo>
                  <a:pt x="61747" y="31039"/>
                </a:lnTo>
                <a:lnTo>
                  <a:pt x="13209" y="88987"/>
                </a:lnTo>
                <a:lnTo>
                  <a:pt x="13209" y="31039"/>
                </a:lnTo>
                <a:lnTo>
                  <a:pt x="0" y="31039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33"/>
          <p:cNvSpPr/>
          <p:nvPr/>
        </p:nvSpPr>
        <p:spPr>
          <a:xfrm>
            <a:off x="7539767" y="5163458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4"/>
                  <a:pt x="20804" y="83210"/>
                  <a:pt x="42267" y="83210"/>
                </a:cubicBezTo>
                <a:cubicBezTo>
                  <a:pt x="63896" y="83210"/>
                  <a:pt x="84532" y="68684"/>
                  <a:pt x="84532" y="41605"/>
                </a:cubicBezTo>
                <a:cubicBezTo>
                  <a:pt x="84532" y="14530"/>
                  <a:pt x="63896" y="0"/>
                  <a:pt x="42267" y="0"/>
                </a:cubicBezTo>
                <a:cubicBezTo>
                  <a:pt x="20804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4"/>
                  <a:pt x="42267" y="70664"/>
                </a:cubicBezTo>
                <a:cubicBezTo>
                  <a:pt x="26086" y="70664"/>
                  <a:pt x="13209" y="59932"/>
                  <a:pt x="13209" y="41605"/>
                </a:cubicBezTo>
                <a:cubicBezTo>
                  <a:pt x="13209" y="23281"/>
                  <a:pt x="26086" y="12550"/>
                  <a:pt x="42267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4"/>
          <p:cNvSpPr/>
          <p:nvPr/>
        </p:nvSpPr>
        <p:spPr>
          <a:xfrm>
            <a:off x="7631237" y="5165442"/>
            <a:ext cx="71484" cy="79246"/>
          </a:xfrm>
          <a:custGeom>
            <a:avLst/>
            <a:gdLst/>
            <a:ahLst/>
            <a:cxnLst/>
            <a:rect l="l" t="t" r="r" b="b"/>
            <a:pathLst>
              <a:path w="71484" h="79246">
                <a:moveTo>
                  <a:pt x="42429" y="79246"/>
                </a:moveTo>
                <a:lnTo>
                  <a:pt x="42429" y="12214"/>
                </a:lnTo>
                <a:lnTo>
                  <a:pt x="71484" y="12214"/>
                </a:lnTo>
                <a:lnTo>
                  <a:pt x="71484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5"/>
          <p:cNvSpPr/>
          <p:nvPr/>
        </p:nvSpPr>
        <p:spPr>
          <a:xfrm>
            <a:off x="7708337" y="5165442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30" y="79246"/>
                </a:moveTo>
                <a:lnTo>
                  <a:pt x="42430" y="12214"/>
                </a:lnTo>
                <a:lnTo>
                  <a:pt x="71485" y="12214"/>
                </a:lnTo>
                <a:lnTo>
                  <a:pt x="71485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36"/>
          <p:cNvSpPr/>
          <p:nvPr/>
        </p:nvSpPr>
        <p:spPr>
          <a:xfrm>
            <a:off x="7786757" y="5163458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2" y="83210"/>
                  <a:pt x="43915" y="83210"/>
                </a:cubicBezTo>
                <a:cubicBezTo>
                  <a:pt x="54320" y="83210"/>
                  <a:pt x="64720" y="81230"/>
                  <a:pt x="71984" y="77432"/>
                </a:cubicBezTo>
                <a:lnTo>
                  <a:pt x="71984" y="64555"/>
                </a:lnTo>
                <a:cubicBezTo>
                  <a:pt x="65213" y="68352"/>
                  <a:pt x="55637" y="70995"/>
                  <a:pt x="45899" y="70995"/>
                </a:cubicBezTo>
                <a:cubicBezTo>
                  <a:pt x="29883" y="70995"/>
                  <a:pt x="14860" y="64058"/>
                  <a:pt x="13207" y="47383"/>
                </a:cubicBezTo>
                <a:lnTo>
                  <a:pt x="76275" y="47383"/>
                </a:lnTo>
                <a:cubicBezTo>
                  <a:pt x="81230" y="24930"/>
                  <a:pt x="70001" y="0"/>
                  <a:pt x="39458" y="0"/>
                </a:cubicBezTo>
                <a:cubicBezTo>
                  <a:pt x="20639" y="0"/>
                  <a:pt x="0" y="13870"/>
                  <a:pt x="0" y="41605"/>
                </a:cubicBezTo>
                <a:moveTo>
                  <a:pt x="64554" y="35826"/>
                </a:moveTo>
                <a:lnTo>
                  <a:pt x="13207" y="35826"/>
                </a:lnTo>
                <a:cubicBezTo>
                  <a:pt x="14197" y="20307"/>
                  <a:pt x="26747" y="12218"/>
                  <a:pt x="40283" y="12218"/>
                </a:cubicBezTo>
                <a:cubicBezTo>
                  <a:pt x="60425" y="12218"/>
                  <a:pt x="65709" y="27406"/>
                  <a:pt x="64554" y="3582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: Shape 37"/>
          <p:cNvSpPr/>
          <p:nvPr/>
        </p:nvSpPr>
        <p:spPr>
          <a:xfrm>
            <a:off x="7882351" y="5165442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45729"/>
                </a:lnTo>
                <a:lnTo>
                  <a:pt x="59104" y="45729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: Shape 38"/>
          <p:cNvSpPr/>
          <p:nvPr/>
        </p:nvSpPr>
        <p:spPr>
          <a:xfrm>
            <a:off x="7973650" y="5163458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4"/>
                  <a:pt x="20804" y="83210"/>
                  <a:pt x="42267" y="83210"/>
                </a:cubicBezTo>
                <a:cubicBezTo>
                  <a:pt x="63896" y="83210"/>
                  <a:pt x="84532" y="68684"/>
                  <a:pt x="84532" y="41605"/>
                </a:cubicBezTo>
                <a:cubicBezTo>
                  <a:pt x="84532" y="14530"/>
                  <a:pt x="63896" y="0"/>
                  <a:pt x="42267" y="0"/>
                </a:cubicBezTo>
                <a:cubicBezTo>
                  <a:pt x="20804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4"/>
                  <a:pt x="42267" y="70664"/>
                </a:cubicBezTo>
                <a:cubicBezTo>
                  <a:pt x="26086" y="70664"/>
                  <a:pt x="13209" y="59932"/>
                  <a:pt x="13209" y="41605"/>
                </a:cubicBezTo>
                <a:cubicBezTo>
                  <a:pt x="13209" y="23281"/>
                  <a:pt x="26086" y="12550"/>
                  <a:pt x="42267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: Shape 39"/>
          <p:cNvSpPr/>
          <p:nvPr/>
        </p:nvSpPr>
        <p:spPr>
          <a:xfrm>
            <a:off x="8077168" y="5165442"/>
            <a:ext cx="73303" cy="79246"/>
          </a:xfrm>
          <a:custGeom>
            <a:avLst/>
            <a:gdLst/>
            <a:ahLst/>
            <a:cxnLst/>
            <a:rect l="l" t="t" r="r" b="b"/>
            <a:pathLst>
              <a:path w="73303" h="79246">
                <a:moveTo>
                  <a:pt x="13209" y="79246"/>
                </a:moveTo>
                <a:lnTo>
                  <a:pt x="13209" y="45237"/>
                </a:lnTo>
                <a:lnTo>
                  <a:pt x="28728" y="45237"/>
                </a:lnTo>
                <a:lnTo>
                  <a:pt x="57784" y="79246"/>
                </a:lnTo>
                <a:lnTo>
                  <a:pt x="73303" y="79246"/>
                </a:lnTo>
                <a:lnTo>
                  <a:pt x="39622" y="39456"/>
                </a:lnTo>
                <a:lnTo>
                  <a:pt x="69670" y="0"/>
                </a:lnTo>
                <a:lnTo>
                  <a:pt x="54317" y="0"/>
                </a:lnTo>
                <a:lnTo>
                  <a:pt x="29221" y="33018"/>
                </a:lnTo>
                <a:lnTo>
                  <a:pt x="13209" y="3301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: Shape 40"/>
          <p:cNvSpPr/>
          <p:nvPr/>
        </p:nvSpPr>
        <p:spPr>
          <a:xfrm>
            <a:off x="8154762" y="5231480"/>
            <a:ext cx="23116" cy="37972"/>
          </a:xfrm>
          <a:custGeom>
            <a:avLst/>
            <a:gdLst/>
            <a:ahLst/>
            <a:cxnLst/>
            <a:rect l="l" t="t" r="r" b="b"/>
            <a:pathLst>
              <a:path w="23116" h="37972">
                <a:moveTo>
                  <a:pt x="10731" y="37972"/>
                </a:moveTo>
                <a:lnTo>
                  <a:pt x="23116" y="0"/>
                </a:lnTo>
                <a:lnTo>
                  <a:pt x="9079" y="0"/>
                </a:lnTo>
                <a:lnTo>
                  <a:pt x="0" y="37972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: Shape 41"/>
          <p:cNvSpPr/>
          <p:nvPr/>
        </p:nvSpPr>
        <p:spPr>
          <a:xfrm>
            <a:off x="8241606" y="5165442"/>
            <a:ext cx="72972" cy="79246"/>
          </a:xfrm>
          <a:custGeom>
            <a:avLst/>
            <a:gdLst/>
            <a:ahLst/>
            <a:cxnLst/>
            <a:rect l="l" t="t" r="r" b="b"/>
            <a:pathLst>
              <a:path w="72972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2" y="79246"/>
                </a:lnTo>
                <a:lnTo>
                  <a:pt x="72972" y="0"/>
                </a:lnTo>
                <a:lnTo>
                  <a:pt x="61746" y="0"/>
                </a:lnTo>
                <a:lnTo>
                  <a:pt x="13208" y="57948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: Shape 42"/>
          <p:cNvSpPr/>
          <p:nvPr/>
        </p:nvSpPr>
        <p:spPr>
          <a:xfrm>
            <a:off x="8331087" y="5165442"/>
            <a:ext cx="94771" cy="100709"/>
          </a:xfrm>
          <a:custGeom>
            <a:avLst/>
            <a:gdLst/>
            <a:ahLst/>
            <a:cxnLst/>
            <a:rect l="l" t="t" r="r" b="b"/>
            <a:pathLst>
              <a:path w="94771" h="100709">
                <a:moveTo>
                  <a:pt x="12881" y="100709"/>
                </a:moveTo>
                <a:lnTo>
                  <a:pt x="12881" y="79246"/>
                </a:lnTo>
                <a:lnTo>
                  <a:pt x="81889" y="79246"/>
                </a:lnTo>
                <a:lnTo>
                  <a:pt x="81889" y="100709"/>
                </a:lnTo>
                <a:lnTo>
                  <a:pt x="94771" y="100709"/>
                </a:lnTo>
                <a:lnTo>
                  <a:pt x="94771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6" y="0"/>
                </a:lnTo>
                <a:cubicBezTo>
                  <a:pt x="24437" y="29552"/>
                  <a:pt x="20473" y="49860"/>
                  <a:pt x="10566" y="67359"/>
                </a:cubicBezTo>
                <a:lnTo>
                  <a:pt x="0" y="67359"/>
                </a:lnTo>
                <a:lnTo>
                  <a:pt x="0" y="100709"/>
                </a:lnTo>
                <a:moveTo>
                  <a:pt x="36817" y="11886"/>
                </a:moveTo>
                <a:lnTo>
                  <a:pt x="70002" y="11886"/>
                </a:lnTo>
                <a:lnTo>
                  <a:pt x="70002" y="67359"/>
                </a:lnTo>
                <a:lnTo>
                  <a:pt x="24930" y="67359"/>
                </a:lnTo>
                <a:cubicBezTo>
                  <a:pt x="32195" y="52171"/>
                  <a:pt x="36159" y="35661"/>
                  <a:pt x="36817" y="1188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: Shape 43"/>
          <p:cNvSpPr/>
          <p:nvPr/>
        </p:nvSpPr>
        <p:spPr>
          <a:xfrm>
            <a:off x="8436419" y="5163458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2" y="81230"/>
                  <a:pt x="71986" y="77432"/>
                </a:cubicBezTo>
                <a:lnTo>
                  <a:pt x="71986" y="64555"/>
                </a:lnTo>
                <a:cubicBezTo>
                  <a:pt x="65214" y="68352"/>
                  <a:pt x="55639" y="70995"/>
                  <a:pt x="45900" y="70995"/>
                </a:cubicBezTo>
                <a:cubicBezTo>
                  <a:pt x="29884" y="70995"/>
                  <a:pt x="14861" y="64058"/>
                  <a:pt x="13209" y="47383"/>
                </a:cubicBezTo>
                <a:lnTo>
                  <a:pt x="76277" y="47383"/>
                </a:lnTo>
                <a:cubicBezTo>
                  <a:pt x="81230" y="24930"/>
                  <a:pt x="70002" y="0"/>
                  <a:pt x="39460" y="0"/>
                </a:cubicBezTo>
                <a:cubicBezTo>
                  <a:pt x="20639" y="0"/>
                  <a:pt x="0" y="13870"/>
                  <a:pt x="0" y="41605"/>
                </a:cubicBezTo>
                <a:moveTo>
                  <a:pt x="64555" y="35826"/>
                </a:moveTo>
                <a:lnTo>
                  <a:pt x="13209" y="35826"/>
                </a:lnTo>
                <a:cubicBezTo>
                  <a:pt x="14199" y="20307"/>
                  <a:pt x="26748" y="12218"/>
                  <a:pt x="40284" y="12218"/>
                </a:cubicBezTo>
                <a:cubicBezTo>
                  <a:pt x="60427" y="12218"/>
                  <a:pt x="65711" y="27406"/>
                  <a:pt x="64555" y="3582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: Shape 44"/>
          <p:cNvSpPr/>
          <p:nvPr/>
        </p:nvSpPr>
        <p:spPr>
          <a:xfrm>
            <a:off x="8525408" y="5163458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1" y="0"/>
                  <a:pt x="36490" y="0"/>
                </a:cubicBezTo>
                <a:cubicBezTo>
                  <a:pt x="23446" y="0"/>
                  <a:pt x="12550" y="3139"/>
                  <a:pt x="6274" y="5284"/>
                </a:cubicBezTo>
                <a:lnTo>
                  <a:pt x="6274" y="18162"/>
                </a:lnTo>
                <a:cubicBezTo>
                  <a:pt x="13207" y="15191"/>
                  <a:pt x="22950" y="12218"/>
                  <a:pt x="35169" y="12218"/>
                </a:cubicBezTo>
                <a:cubicBezTo>
                  <a:pt x="49693" y="12218"/>
                  <a:pt x="57787" y="20142"/>
                  <a:pt x="57787" y="32029"/>
                </a:cubicBezTo>
                <a:lnTo>
                  <a:pt x="57787" y="34837"/>
                </a:lnTo>
                <a:cubicBezTo>
                  <a:pt x="51181" y="33350"/>
                  <a:pt x="42760" y="32360"/>
                  <a:pt x="35826" y="32360"/>
                </a:cubicBezTo>
                <a:cubicBezTo>
                  <a:pt x="18821" y="32360"/>
                  <a:pt x="0" y="38634"/>
                  <a:pt x="0" y="59108"/>
                </a:cubicBezTo>
                <a:cubicBezTo>
                  <a:pt x="0" y="75783"/>
                  <a:pt x="13871" y="83210"/>
                  <a:pt x="27902" y="83210"/>
                </a:cubicBezTo>
                <a:cubicBezTo>
                  <a:pt x="40781" y="83210"/>
                  <a:pt x="50849" y="79250"/>
                  <a:pt x="58777" y="72644"/>
                </a:cubicBezTo>
                <a:cubicBezTo>
                  <a:pt x="61088" y="79578"/>
                  <a:pt x="66867" y="82220"/>
                  <a:pt x="73307" y="82220"/>
                </a:cubicBezTo>
                <a:cubicBezTo>
                  <a:pt x="76607" y="82220"/>
                  <a:pt x="80074" y="81562"/>
                  <a:pt x="83210" y="80406"/>
                </a:cubicBezTo>
                <a:lnTo>
                  <a:pt x="83210" y="69674"/>
                </a:lnTo>
                <a:cubicBezTo>
                  <a:pt x="81230" y="70334"/>
                  <a:pt x="79084" y="70830"/>
                  <a:pt x="77101" y="70830"/>
                </a:cubicBezTo>
                <a:cubicBezTo>
                  <a:pt x="73635" y="70830"/>
                  <a:pt x="70995" y="69508"/>
                  <a:pt x="70995" y="64720"/>
                </a:cubicBezTo>
                <a:moveTo>
                  <a:pt x="13539" y="58446"/>
                </a:moveTo>
                <a:cubicBezTo>
                  <a:pt x="13539" y="46889"/>
                  <a:pt x="26086" y="43424"/>
                  <a:pt x="37645" y="43424"/>
                </a:cubicBezTo>
                <a:cubicBezTo>
                  <a:pt x="44081" y="43424"/>
                  <a:pt x="52172" y="44578"/>
                  <a:pt x="57787" y="45734"/>
                </a:cubicBezTo>
                <a:lnTo>
                  <a:pt x="57787" y="60264"/>
                </a:lnTo>
                <a:cubicBezTo>
                  <a:pt x="50849" y="67690"/>
                  <a:pt x="40781" y="71820"/>
                  <a:pt x="30708" y="71820"/>
                </a:cubicBezTo>
                <a:cubicBezTo>
                  <a:pt x="21959" y="71820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: Shape 45"/>
          <p:cNvSpPr/>
          <p:nvPr/>
        </p:nvSpPr>
        <p:spPr>
          <a:xfrm>
            <a:off x="8612583" y="5165442"/>
            <a:ext cx="83706" cy="80567"/>
          </a:xfrm>
          <a:custGeom>
            <a:avLst/>
            <a:gdLst/>
            <a:ahLst/>
            <a:cxnLst/>
            <a:rect l="l" t="t" r="r" b="b"/>
            <a:pathLst>
              <a:path w="83706" h="80567">
                <a:moveTo>
                  <a:pt x="38303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6" y="79246"/>
                </a:lnTo>
                <a:lnTo>
                  <a:pt x="83706" y="0"/>
                </a:lnTo>
                <a:lnTo>
                  <a:pt x="25426" y="0"/>
                </a:lnTo>
                <a:cubicBezTo>
                  <a:pt x="23938" y="42594"/>
                  <a:pt x="19317" y="69339"/>
                  <a:pt x="5284" y="69339"/>
                </a:cubicBezTo>
                <a:cubicBezTo>
                  <a:pt x="3631" y="69339"/>
                  <a:pt x="1816" y="69011"/>
                  <a:pt x="0" y="68350"/>
                </a:cubicBezTo>
                <a:lnTo>
                  <a:pt x="0" y="78749"/>
                </a:lnTo>
                <a:cubicBezTo>
                  <a:pt x="3466" y="80070"/>
                  <a:pt x="6605" y="80567"/>
                  <a:pt x="9575" y="80567"/>
                </a:cubicBezTo>
                <a:cubicBezTo>
                  <a:pt x="30049" y="80567"/>
                  <a:pt x="35661" y="52829"/>
                  <a:pt x="38303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: Shape 46"/>
          <p:cNvSpPr/>
          <p:nvPr/>
        </p:nvSpPr>
        <p:spPr>
          <a:xfrm>
            <a:off x="8720727" y="5165442"/>
            <a:ext cx="68349" cy="79246"/>
          </a:xfrm>
          <a:custGeom>
            <a:avLst/>
            <a:gdLst/>
            <a:ahLst/>
            <a:cxnLst/>
            <a:rect l="l" t="t" r="r" b="b"/>
            <a:pathLst>
              <a:path w="68349" h="79246">
                <a:moveTo>
                  <a:pt x="37641" y="79246"/>
                </a:moveTo>
                <a:cubicBezTo>
                  <a:pt x="56958" y="79246"/>
                  <a:pt x="68349" y="68183"/>
                  <a:pt x="68349" y="53492"/>
                </a:cubicBezTo>
                <a:cubicBezTo>
                  <a:pt x="68349" y="38796"/>
                  <a:pt x="56958" y="27733"/>
                  <a:pt x="37641" y="27733"/>
                </a:cubicBezTo>
                <a:lnTo>
                  <a:pt x="13208" y="27733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moveTo>
                  <a:pt x="13208" y="39621"/>
                </a:moveTo>
                <a:lnTo>
                  <a:pt x="35989" y="39621"/>
                </a:lnTo>
                <a:cubicBezTo>
                  <a:pt x="47549" y="39621"/>
                  <a:pt x="54975" y="44081"/>
                  <a:pt x="54975" y="53492"/>
                </a:cubicBezTo>
                <a:cubicBezTo>
                  <a:pt x="54975" y="62903"/>
                  <a:pt x="47549" y="67359"/>
                  <a:pt x="35989" y="67359"/>
                </a:cubicBezTo>
                <a:lnTo>
                  <a:pt x="13208" y="673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: Shape 47"/>
          <p:cNvSpPr/>
          <p:nvPr/>
        </p:nvSpPr>
        <p:spPr>
          <a:xfrm>
            <a:off x="8806082" y="5165442"/>
            <a:ext cx="72314" cy="79246"/>
          </a:xfrm>
          <a:custGeom>
            <a:avLst/>
            <a:gdLst/>
            <a:ahLst/>
            <a:cxnLst/>
            <a:rect l="l" t="t" r="r" b="b"/>
            <a:pathLst>
              <a:path w="72314" h="79246">
                <a:moveTo>
                  <a:pt x="13208" y="79246"/>
                </a:moveTo>
                <a:lnTo>
                  <a:pt x="13208" y="45729"/>
                </a:lnTo>
                <a:lnTo>
                  <a:pt x="59104" y="45729"/>
                </a:lnTo>
                <a:lnTo>
                  <a:pt x="59104" y="79246"/>
                </a:lnTo>
                <a:lnTo>
                  <a:pt x="72314" y="79246"/>
                </a:lnTo>
                <a:lnTo>
                  <a:pt x="72314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8" y="33516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: Shape 48"/>
          <p:cNvSpPr/>
          <p:nvPr/>
        </p:nvSpPr>
        <p:spPr>
          <a:xfrm>
            <a:off x="8897382" y="516345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4" y="83210"/>
                  <a:pt x="42267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30"/>
                  <a:pt x="63896" y="0"/>
                  <a:pt x="42267" y="0"/>
                </a:cubicBezTo>
                <a:cubicBezTo>
                  <a:pt x="20804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5" y="70664"/>
                  <a:pt x="42267" y="70664"/>
                </a:cubicBezTo>
                <a:cubicBezTo>
                  <a:pt x="26084" y="70664"/>
                  <a:pt x="13207" y="59932"/>
                  <a:pt x="13207" y="41605"/>
                </a:cubicBezTo>
                <a:cubicBezTo>
                  <a:pt x="13207" y="23281"/>
                  <a:pt x="26084" y="12550"/>
                  <a:pt x="42267" y="12550"/>
                </a:cubicBezTo>
                <a:cubicBezTo>
                  <a:pt x="58445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: Shape 49"/>
          <p:cNvSpPr/>
          <p:nvPr/>
        </p:nvSpPr>
        <p:spPr>
          <a:xfrm>
            <a:off x="9042009" y="5165442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8" y="79246"/>
                </a:moveTo>
                <a:lnTo>
                  <a:pt x="13208" y="12214"/>
                </a:lnTo>
                <a:lnTo>
                  <a:pt x="59104" y="12214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: Shape 50"/>
          <p:cNvSpPr/>
          <p:nvPr/>
        </p:nvSpPr>
        <p:spPr>
          <a:xfrm>
            <a:off x="9133308" y="516345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5" y="83210"/>
                  <a:pt x="42268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30"/>
                  <a:pt x="63896" y="0"/>
                  <a:pt x="42268" y="0"/>
                </a:cubicBezTo>
                <a:cubicBezTo>
                  <a:pt x="20805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4"/>
                  <a:pt x="42268" y="70664"/>
                </a:cubicBezTo>
                <a:cubicBezTo>
                  <a:pt x="26086" y="70664"/>
                  <a:pt x="13208" y="59932"/>
                  <a:pt x="13208" y="41605"/>
                </a:cubicBezTo>
                <a:cubicBezTo>
                  <a:pt x="13208" y="23281"/>
                  <a:pt x="26086" y="12550"/>
                  <a:pt x="42268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: Shape 51"/>
          <p:cNvSpPr/>
          <p:nvPr/>
        </p:nvSpPr>
        <p:spPr>
          <a:xfrm>
            <a:off x="9226753" y="5165442"/>
            <a:ext cx="94770" cy="100709"/>
          </a:xfrm>
          <a:custGeom>
            <a:avLst/>
            <a:gdLst/>
            <a:ahLst/>
            <a:cxnLst/>
            <a:rect l="l" t="t" r="r" b="b"/>
            <a:pathLst>
              <a:path w="94770" h="100709">
                <a:moveTo>
                  <a:pt x="12880" y="100709"/>
                </a:moveTo>
                <a:lnTo>
                  <a:pt x="12880" y="79246"/>
                </a:lnTo>
                <a:lnTo>
                  <a:pt x="81889" y="79246"/>
                </a:lnTo>
                <a:lnTo>
                  <a:pt x="81889" y="100709"/>
                </a:lnTo>
                <a:lnTo>
                  <a:pt x="94770" y="100709"/>
                </a:lnTo>
                <a:lnTo>
                  <a:pt x="94770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6" y="0"/>
                </a:lnTo>
                <a:cubicBezTo>
                  <a:pt x="24437" y="29552"/>
                  <a:pt x="20473" y="49860"/>
                  <a:pt x="10566" y="67359"/>
                </a:cubicBezTo>
                <a:lnTo>
                  <a:pt x="0" y="67359"/>
                </a:lnTo>
                <a:lnTo>
                  <a:pt x="0" y="100709"/>
                </a:lnTo>
                <a:moveTo>
                  <a:pt x="36817" y="11886"/>
                </a:moveTo>
                <a:lnTo>
                  <a:pt x="70002" y="11886"/>
                </a:lnTo>
                <a:lnTo>
                  <a:pt x="70002" y="67359"/>
                </a:lnTo>
                <a:lnTo>
                  <a:pt x="24930" y="67359"/>
                </a:lnTo>
                <a:cubicBezTo>
                  <a:pt x="32194" y="52171"/>
                  <a:pt x="36158" y="35661"/>
                  <a:pt x="36817" y="1188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: Shape 52"/>
          <p:cNvSpPr/>
          <p:nvPr/>
        </p:nvSpPr>
        <p:spPr>
          <a:xfrm>
            <a:off x="9328950" y="5165442"/>
            <a:ext cx="76774" cy="79246"/>
          </a:xfrm>
          <a:custGeom>
            <a:avLst/>
            <a:gdLst/>
            <a:ahLst/>
            <a:cxnLst/>
            <a:rect l="l" t="t" r="r" b="b"/>
            <a:pathLst>
              <a:path w="76774" h="79246">
                <a:moveTo>
                  <a:pt x="59932" y="0"/>
                </a:moveTo>
                <a:lnTo>
                  <a:pt x="38469" y="29221"/>
                </a:lnTo>
                <a:lnTo>
                  <a:pt x="16840" y="0"/>
                </a:lnTo>
                <a:lnTo>
                  <a:pt x="1652" y="0"/>
                </a:lnTo>
                <a:lnTo>
                  <a:pt x="30874" y="38465"/>
                </a:lnTo>
                <a:lnTo>
                  <a:pt x="0" y="79246"/>
                </a:lnTo>
                <a:lnTo>
                  <a:pt x="15192" y="79246"/>
                </a:lnTo>
                <a:lnTo>
                  <a:pt x="38469" y="47876"/>
                </a:lnTo>
                <a:lnTo>
                  <a:pt x="61581" y="79246"/>
                </a:lnTo>
                <a:lnTo>
                  <a:pt x="76774" y="79246"/>
                </a:lnTo>
                <a:lnTo>
                  <a:pt x="46065" y="38465"/>
                </a:lnTo>
                <a:lnTo>
                  <a:pt x="75121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: Shape 53"/>
          <p:cNvSpPr/>
          <p:nvPr/>
        </p:nvSpPr>
        <p:spPr>
          <a:xfrm>
            <a:off x="9410840" y="516345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4" y="83210"/>
                  <a:pt x="42267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30"/>
                  <a:pt x="63896" y="0"/>
                  <a:pt x="42267" y="0"/>
                </a:cubicBezTo>
                <a:cubicBezTo>
                  <a:pt x="20804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5" y="70664"/>
                  <a:pt x="42267" y="70664"/>
                </a:cubicBezTo>
                <a:cubicBezTo>
                  <a:pt x="26084" y="70664"/>
                  <a:pt x="13208" y="59932"/>
                  <a:pt x="13208" y="41605"/>
                </a:cubicBezTo>
                <a:cubicBezTo>
                  <a:pt x="13208" y="23281"/>
                  <a:pt x="26084" y="12550"/>
                  <a:pt x="42267" y="12550"/>
                </a:cubicBezTo>
                <a:cubicBezTo>
                  <a:pt x="58445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: Shape 54"/>
          <p:cNvSpPr/>
          <p:nvPr/>
        </p:nvSpPr>
        <p:spPr>
          <a:xfrm>
            <a:off x="9504285" y="5165442"/>
            <a:ext cx="94770" cy="100709"/>
          </a:xfrm>
          <a:custGeom>
            <a:avLst/>
            <a:gdLst/>
            <a:ahLst/>
            <a:cxnLst/>
            <a:rect l="l" t="t" r="r" b="b"/>
            <a:pathLst>
              <a:path w="94770" h="100709">
                <a:moveTo>
                  <a:pt x="12880" y="100709"/>
                </a:moveTo>
                <a:lnTo>
                  <a:pt x="12880" y="79246"/>
                </a:lnTo>
                <a:lnTo>
                  <a:pt x="81888" y="79246"/>
                </a:lnTo>
                <a:lnTo>
                  <a:pt x="81888" y="100709"/>
                </a:lnTo>
                <a:lnTo>
                  <a:pt x="94770" y="100709"/>
                </a:lnTo>
                <a:lnTo>
                  <a:pt x="94770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4" y="0"/>
                </a:lnTo>
                <a:cubicBezTo>
                  <a:pt x="24436" y="29552"/>
                  <a:pt x="20472" y="49860"/>
                  <a:pt x="10565" y="67359"/>
                </a:cubicBezTo>
                <a:lnTo>
                  <a:pt x="0" y="67359"/>
                </a:lnTo>
                <a:lnTo>
                  <a:pt x="0" y="100709"/>
                </a:lnTo>
                <a:moveTo>
                  <a:pt x="36816" y="11886"/>
                </a:moveTo>
                <a:lnTo>
                  <a:pt x="70001" y="11886"/>
                </a:lnTo>
                <a:lnTo>
                  <a:pt x="70001" y="67359"/>
                </a:lnTo>
                <a:lnTo>
                  <a:pt x="24928" y="67359"/>
                </a:lnTo>
                <a:cubicBezTo>
                  <a:pt x="32194" y="52171"/>
                  <a:pt x="36158" y="35661"/>
                  <a:pt x="36816" y="1188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Freeform: Shape 55"/>
          <p:cNvSpPr/>
          <p:nvPr/>
        </p:nvSpPr>
        <p:spPr>
          <a:xfrm>
            <a:off x="9609124" y="5165442"/>
            <a:ext cx="72643" cy="79246"/>
          </a:xfrm>
          <a:custGeom>
            <a:avLst/>
            <a:gdLst/>
            <a:ahLst/>
            <a:cxnLst/>
            <a:rect l="l" t="t" r="r" b="b"/>
            <a:pathLst>
              <a:path w="72643" h="79246">
                <a:moveTo>
                  <a:pt x="15519" y="79246"/>
                </a:moveTo>
                <a:lnTo>
                  <a:pt x="37148" y="51508"/>
                </a:lnTo>
                <a:lnTo>
                  <a:pt x="59435" y="51508"/>
                </a:lnTo>
                <a:lnTo>
                  <a:pt x="59435" y="79246"/>
                </a:lnTo>
                <a:lnTo>
                  <a:pt x="72643" y="79246"/>
                </a:lnTo>
                <a:lnTo>
                  <a:pt x="72643" y="0"/>
                </a:lnTo>
                <a:lnTo>
                  <a:pt x="33681" y="0"/>
                </a:lnTo>
                <a:cubicBezTo>
                  <a:pt x="14363" y="0"/>
                  <a:pt x="3963" y="11886"/>
                  <a:pt x="3963" y="25754"/>
                </a:cubicBezTo>
                <a:cubicBezTo>
                  <a:pt x="3963" y="36817"/>
                  <a:pt x="10566" y="46558"/>
                  <a:pt x="22950" y="50187"/>
                </a:cubicBezTo>
                <a:lnTo>
                  <a:pt x="0" y="79246"/>
                </a:lnTo>
                <a:moveTo>
                  <a:pt x="17171" y="25754"/>
                </a:moveTo>
                <a:cubicBezTo>
                  <a:pt x="17171" y="17002"/>
                  <a:pt x="23774" y="11886"/>
                  <a:pt x="34837" y="11886"/>
                </a:cubicBezTo>
                <a:lnTo>
                  <a:pt x="59435" y="11886"/>
                </a:lnTo>
                <a:lnTo>
                  <a:pt x="59435" y="39621"/>
                </a:lnTo>
                <a:lnTo>
                  <a:pt x="34837" y="39621"/>
                </a:lnTo>
                <a:cubicBezTo>
                  <a:pt x="23774" y="39621"/>
                  <a:pt x="17171" y="34505"/>
                  <a:pt x="17171" y="257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: Shape 56"/>
          <p:cNvSpPr/>
          <p:nvPr/>
        </p:nvSpPr>
        <p:spPr>
          <a:xfrm>
            <a:off x="9706205" y="5165442"/>
            <a:ext cx="122172" cy="100709"/>
          </a:xfrm>
          <a:custGeom>
            <a:avLst/>
            <a:gdLst/>
            <a:ahLst/>
            <a:cxnLst/>
            <a:rect l="l" t="t" r="r" b="b"/>
            <a:pathLst>
              <a:path w="122172" h="100709">
                <a:moveTo>
                  <a:pt x="122172" y="100709"/>
                </a:moveTo>
                <a:lnTo>
                  <a:pt x="122172" y="67027"/>
                </a:lnTo>
                <a:lnTo>
                  <a:pt x="110616" y="67027"/>
                </a:lnTo>
                <a:lnTo>
                  <a:pt x="110616" y="0"/>
                </a:lnTo>
                <a:lnTo>
                  <a:pt x="97408" y="0"/>
                </a:lnTo>
                <a:lnTo>
                  <a:pt x="97408" y="67027"/>
                </a:lnTo>
                <a:lnTo>
                  <a:pt x="61912" y="67027"/>
                </a:lnTo>
                <a:lnTo>
                  <a:pt x="61912" y="0"/>
                </a:lnTo>
                <a:lnTo>
                  <a:pt x="48704" y="0"/>
                </a:lnTo>
                <a:lnTo>
                  <a:pt x="48704" y="67027"/>
                </a:lnTo>
                <a:lnTo>
                  <a:pt x="13207" y="67027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lnTo>
                  <a:pt x="109295" y="79246"/>
                </a:lnTo>
                <a:lnTo>
                  <a:pt x="109295" y="10070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: Shape 57"/>
          <p:cNvSpPr/>
          <p:nvPr/>
        </p:nvSpPr>
        <p:spPr>
          <a:xfrm>
            <a:off x="9846043" y="5165442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7" y="57948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: Shape 58"/>
          <p:cNvSpPr/>
          <p:nvPr/>
        </p:nvSpPr>
        <p:spPr>
          <a:xfrm>
            <a:off x="9943452" y="5134403"/>
            <a:ext cx="72972" cy="110285"/>
          </a:xfrm>
          <a:custGeom>
            <a:avLst/>
            <a:gdLst/>
            <a:ahLst/>
            <a:cxnLst/>
            <a:rect l="l" t="t" r="r" b="b"/>
            <a:pathLst>
              <a:path w="72972" h="110285">
                <a:moveTo>
                  <a:pt x="59601" y="11887"/>
                </a:moveTo>
                <a:lnTo>
                  <a:pt x="59601" y="0"/>
                </a:lnTo>
                <a:cubicBezTo>
                  <a:pt x="51342" y="5446"/>
                  <a:pt x="44574" y="7264"/>
                  <a:pt x="36486" y="7264"/>
                </a:cubicBezTo>
                <a:cubicBezTo>
                  <a:pt x="28395" y="7264"/>
                  <a:pt x="21628" y="5446"/>
                  <a:pt x="13370" y="0"/>
                </a:cubicBezTo>
                <a:lnTo>
                  <a:pt x="13370" y="11887"/>
                </a:lnTo>
                <a:cubicBezTo>
                  <a:pt x="20800" y="17167"/>
                  <a:pt x="28562" y="18820"/>
                  <a:pt x="36486" y="18820"/>
                </a:cubicBezTo>
                <a:cubicBezTo>
                  <a:pt x="44409" y="18820"/>
                  <a:pt x="52170" y="17167"/>
                  <a:pt x="59601" y="11887"/>
                </a:cubicBezTo>
                <a:moveTo>
                  <a:pt x="11224" y="110285"/>
                </a:moveTo>
                <a:lnTo>
                  <a:pt x="59763" y="52337"/>
                </a:lnTo>
                <a:lnTo>
                  <a:pt x="59763" y="110285"/>
                </a:lnTo>
                <a:lnTo>
                  <a:pt x="72972" y="110285"/>
                </a:lnTo>
                <a:lnTo>
                  <a:pt x="72972" y="31039"/>
                </a:lnTo>
                <a:lnTo>
                  <a:pt x="61747" y="31039"/>
                </a:lnTo>
                <a:lnTo>
                  <a:pt x="13208" y="88987"/>
                </a:lnTo>
                <a:lnTo>
                  <a:pt x="13208" y="31039"/>
                </a:lnTo>
                <a:lnTo>
                  <a:pt x="0" y="31039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: Shape 59"/>
          <p:cNvSpPr/>
          <p:nvPr/>
        </p:nvSpPr>
        <p:spPr>
          <a:xfrm>
            <a:off x="6106359" y="5363560"/>
            <a:ext cx="94769" cy="100709"/>
          </a:xfrm>
          <a:custGeom>
            <a:avLst/>
            <a:gdLst/>
            <a:ahLst/>
            <a:cxnLst/>
            <a:rect l="l" t="t" r="r" b="b"/>
            <a:pathLst>
              <a:path w="94769" h="100709">
                <a:moveTo>
                  <a:pt x="12881" y="100709"/>
                </a:moveTo>
                <a:lnTo>
                  <a:pt x="12881" y="79246"/>
                </a:lnTo>
                <a:lnTo>
                  <a:pt x="81889" y="79246"/>
                </a:lnTo>
                <a:lnTo>
                  <a:pt x="81889" y="100709"/>
                </a:lnTo>
                <a:lnTo>
                  <a:pt x="94769" y="100709"/>
                </a:lnTo>
                <a:lnTo>
                  <a:pt x="94769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5" y="0"/>
                </a:lnTo>
                <a:cubicBezTo>
                  <a:pt x="24437" y="29552"/>
                  <a:pt x="20473" y="49860"/>
                  <a:pt x="10566" y="67359"/>
                </a:cubicBezTo>
                <a:lnTo>
                  <a:pt x="0" y="67359"/>
                </a:lnTo>
                <a:lnTo>
                  <a:pt x="0" y="100709"/>
                </a:lnTo>
                <a:moveTo>
                  <a:pt x="36817" y="11887"/>
                </a:moveTo>
                <a:lnTo>
                  <a:pt x="70002" y="11887"/>
                </a:lnTo>
                <a:lnTo>
                  <a:pt x="70002" y="67359"/>
                </a:lnTo>
                <a:lnTo>
                  <a:pt x="24929" y="67359"/>
                </a:lnTo>
                <a:cubicBezTo>
                  <a:pt x="32194" y="52171"/>
                  <a:pt x="36158" y="35661"/>
                  <a:pt x="36817" y="1188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: Shape 60"/>
          <p:cNvSpPr/>
          <p:nvPr/>
        </p:nvSpPr>
        <p:spPr>
          <a:xfrm>
            <a:off x="6208556" y="5363560"/>
            <a:ext cx="83706" cy="80567"/>
          </a:xfrm>
          <a:custGeom>
            <a:avLst/>
            <a:gdLst/>
            <a:ahLst/>
            <a:cxnLst/>
            <a:rect l="l" t="t" r="r" b="b"/>
            <a:pathLst>
              <a:path w="83706" h="80567">
                <a:moveTo>
                  <a:pt x="38304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6" y="79246"/>
                </a:lnTo>
                <a:lnTo>
                  <a:pt x="83706" y="0"/>
                </a:lnTo>
                <a:lnTo>
                  <a:pt x="25426" y="0"/>
                </a:lnTo>
                <a:cubicBezTo>
                  <a:pt x="23939" y="42595"/>
                  <a:pt x="19317" y="69339"/>
                  <a:pt x="5284" y="69339"/>
                </a:cubicBezTo>
                <a:cubicBezTo>
                  <a:pt x="3632" y="69339"/>
                  <a:pt x="1818" y="69011"/>
                  <a:pt x="0" y="68350"/>
                </a:cubicBezTo>
                <a:lnTo>
                  <a:pt x="0" y="78750"/>
                </a:lnTo>
                <a:cubicBezTo>
                  <a:pt x="3467" y="80071"/>
                  <a:pt x="6606" y="80567"/>
                  <a:pt x="9575" y="80567"/>
                </a:cubicBezTo>
                <a:cubicBezTo>
                  <a:pt x="30049" y="80567"/>
                  <a:pt x="35661" y="52829"/>
                  <a:pt x="38304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: Shape 61"/>
          <p:cNvSpPr/>
          <p:nvPr/>
        </p:nvSpPr>
        <p:spPr>
          <a:xfrm>
            <a:off x="6309105" y="5363560"/>
            <a:ext cx="72644" cy="79246"/>
          </a:xfrm>
          <a:custGeom>
            <a:avLst/>
            <a:gdLst/>
            <a:ahLst/>
            <a:cxnLst/>
            <a:rect l="l" t="t" r="r" b="b"/>
            <a:pathLst>
              <a:path w="72644" h="79246">
                <a:moveTo>
                  <a:pt x="15519" y="79246"/>
                </a:moveTo>
                <a:lnTo>
                  <a:pt x="37147" y="51508"/>
                </a:lnTo>
                <a:lnTo>
                  <a:pt x="59435" y="51508"/>
                </a:lnTo>
                <a:lnTo>
                  <a:pt x="59435" y="79246"/>
                </a:lnTo>
                <a:lnTo>
                  <a:pt x="72644" y="79246"/>
                </a:lnTo>
                <a:lnTo>
                  <a:pt x="72644" y="0"/>
                </a:lnTo>
                <a:lnTo>
                  <a:pt x="33681" y="0"/>
                </a:lnTo>
                <a:cubicBezTo>
                  <a:pt x="14363" y="0"/>
                  <a:pt x="3963" y="11887"/>
                  <a:pt x="3963" y="25754"/>
                </a:cubicBezTo>
                <a:cubicBezTo>
                  <a:pt x="3963" y="36817"/>
                  <a:pt x="10564" y="46558"/>
                  <a:pt x="22950" y="50188"/>
                </a:cubicBezTo>
                <a:lnTo>
                  <a:pt x="0" y="79246"/>
                </a:lnTo>
                <a:moveTo>
                  <a:pt x="17171" y="25754"/>
                </a:moveTo>
                <a:cubicBezTo>
                  <a:pt x="17171" y="17002"/>
                  <a:pt x="23774" y="11887"/>
                  <a:pt x="34837" y="11887"/>
                </a:cubicBezTo>
                <a:lnTo>
                  <a:pt x="59435" y="11887"/>
                </a:lnTo>
                <a:lnTo>
                  <a:pt x="59435" y="39621"/>
                </a:lnTo>
                <a:lnTo>
                  <a:pt x="34837" y="39621"/>
                </a:lnTo>
                <a:cubicBezTo>
                  <a:pt x="23774" y="39621"/>
                  <a:pt x="17171" y="34506"/>
                  <a:pt x="17171" y="257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: Shape 62"/>
          <p:cNvSpPr/>
          <p:nvPr/>
        </p:nvSpPr>
        <p:spPr>
          <a:xfrm>
            <a:off x="6441844" y="5361577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7"/>
                  <a:pt x="21628" y="83210"/>
                  <a:pt x="42433" y="83210"/>
                </a:cubicBezTo>
                <a:cubicBezTo>
                  <a:pt x="52336" y="83210"/>
                  <a:pt x="60756" y="81395"/>
                  <a:pt x="68187" y="77763"/>
                </a:cubicBezTo>
                <a:lnTo>
                  <a:pt x="68187" y="64555"/>
                </a:lnTo>
                <a:cubicBezTo>
                  <a:pt x="61580" y="68518"/>
                  <a:pt x="52833" y="70995"/>
                  <a:pt x="44246" y="70995"/>
                </a:cubicBezTo>
                <a:cubicBezTo>
                  <a:pt x="28727" y="70995"/>
                  <a:pt x="13207" y="61912"/>
                  <a:pt x="13207" y="41604"/>
                </a:cubicBezTo>
                <a:cubicBezTo>
                  <a:pt x="13207" y="20804"/>
                  <a:pt x="29223" y="12218"/>
                  <a:pt x="44578" y="12218"/>
                </a:cubicBezTo>
                <a:cubicBezTo>
                  <a:pt x="52998" y="12218"/>
                  <a:pt x="61419" y="14694"/>
                  <a:pt x="67363" y="19317"/>
                </a:cubicBezTo>
                <a:lnTo>
                  <a:pt x="67363" y="6439"/>
                </a:lnTo>
                <a:cubicBezTo>
                  <a:pt x="60591" y="1983"/>
                  <a:pt x="51843" y="0"/>
                  <a:pt x="42925" y="0"/>
                </a:cubicBezTo>
                <a:cubicBezTo>
                  <a:pt x="22290" y="0"/>
                  <a:pt x="0" y="13042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: Shape 63"/>
          <p:cNvSpPr/>
          <p:nvPr/>
        </p:nvSpPr>
        <p:spPr>
          <a:xfrm>
            <a:off x="6522411" y="5361577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4"/>
                </a:moveTo>
                <a:cubicBezTo>
                  <a:pt x="0" y="68683"/>
                  <a:pt x="20805" y="83210"/>
                  <a:pt x="42267" y="83210"/>
                </a:cubicBezTo>
                <a:cubicBezTo>
                  <a:pt x="63896" y="83210"/>
                  <a:pt x="84531" y="68683"/>
                  <a:pt x="84531" y="41604"/>
                </a:cubicBezTo>
                <a:cubicBezTo>
                  <a:pt x="84531" y="14529"/>
                  <a:pt x="63896" y="0"/>
                  <a:pt x="42267" y="0"/>
                </a:cubicBezTo>
                <a:cubicBezTo>
                  <a:pt x="20805" y="0"/>
                  <a:pt x="0" y="14529"/>
                  <a:pt x="0" y="41604"/>
                </a:cubicBezTo>
                <a:moveTo>
                  <a:pt x="71323" y="41604"/>
                </a:moveTo>
                <a:cubicBezTo>
                  <a:pt x="71323" y="59932"/>
                  <a:pt x="58446" y="70663"/>
                  <a:pt x="42267" y="70663"/>
                </a:cubicBezTo>
                <a:cubicBezTo>
                  <a:pt x="26086" y="70663"/>
                  <a:pt x="13208" y="59932"/>
                  <a:pt x="13208" y="41604"/>
                </a:cubicBezTo>
                <a:cubicBezTo>
                  <a:pt x="13208" y="23281"/>
                  <a:pt x="26086" y="12550"/>
                  <a:pt x="42267" y="12550"/>
                </a:cubicBezTo>
                <a:cubicBezTo>
                  <a:pt x="58446" y="12550"/>
                  <a:pt x="71323" y="23281"/>
                  <a:pt x="71323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: Shape 64"/>
          <p:cNvSpPr/>
          <p:nvPr/>
        </p:nvSpPr>
        <p:spPr>
          <a:xfrm>
            <a:off x="6618996" y="5361415"/>
            <a:ext cx="64886" cy="83371"/>
          </a:xfrm>
          <a:custGeom>
            <a:avLst/>
            <a:gdLst/>
            <a:ahLst/>
            <a:cxnLst/>
            <a:rect l="l" t="t" r="r" b="b"/>
            <a:pathLst>
              <a:path w="64886" h="83371">
                <a:moveTo>
                  <a:pt x="64886" y="60094"/>
                </a:moveTo>
                <a:cubicBezTo>
                  <a:pt x="64886" y="49858"/>
                  <a:pt x="57456" y="43087"/>
                  <a:pt x="48542" y="40777"/>
                </a:cubicBezTo>
                <a:cubicBezTo>
                  <a:pt x="57456" y="38797"/>
                  <a:pt x="63233" y="32522"/>
                  <a:pt x="63233" y="22946"/>
                </a:cubicBezTo>
                <a:cubicBezTo>
                  <a:pt x="63233" y="9079"/>
                  <a:pt x="51844" y="0"/>
                  <a:pt x="29718" y="0"/>
                </a:cubicBezTo>
                <a:cubicBezTo>
                  <a:pt x="19151" y="0"/>
                  <a:pt x="9248" y="2472"/>
                  <a:pt x="1320" y="6105"/>
                </a:cubicBezTo>
                <a:lnTo>
                  <a:pt x="1320" y="18488"/>
                </a:lnTo>
                <a:cubicBezTo>
                  <a:pt x="8586" y="14856"/>
                  <a:pt x="18824" y="12215"/>
                  <a:pt x="28234" y="12215"/>
                </a:cubicBezTo>
                <a:cubicBezTo>
                  <a:pt x="40614" y="12215"/>
                  <a:pt x="50025" y="16012"/>
                  <a:pt x="50025" y="24763"/>
                </a:cubicBezTo>
                <a:cubicBezTo>
                  <a:pt x="50025" y="32356"/>
                  <a:pt x="43092" y="34998"/>
                  <a:pt x="34178" y="34998"/>
                </a:cubicBezTo>
                <a:lnTo>
                  <a:pt x="16840" y="34998"/>
                </a:lnTo>
                <a:lnTo>
                  <a:pt x="16840" y="47217"/>
                </a:lnTo>
                <a:lnTo>
                  <a:pt x="34178" y="47217"/>
                </a:lnTo>
                <a:cubicBezTo>
                  <a:pt x="42102" y="47217"/>
                  <a:pt x="51677" y="48866"/>
                  <a:pt x="51677" y="58608"/>
                </a:cubicBezTo>
                <a:cubicBezTo>
                  <a:pt x="51677" y="68845"/>
                  <a:pt x="40122" y="71156"/>
                  <a:pt x="27571" y="71156"/>
                </a:cubicBezTo>
                <a:cubicBezTo>
                  <a:pt x="17995" y="71156"/>
                  <a:pt x="6771" y="68348"/>
                  <a:pt x="0" y="64716"/>
                </a:cubicBezTo>
                <a:lnTo>
                  <a:pt x="0" y="77263"/>
                </a:lnTo>
                <a:cubicBezTo>
                  <a:pt x="7431" y="80895"/>
                  <a:pt x="17995" y="83371"/>
                  <a:pt x="29225" y="83371"/>
                </a:cubicBezTo>
                <a:cubicBezTo>
                  <a:pt x="51181" y="83371"/>
                  <a:pt x="64886" y="75116"/>
                  <a:pt x="64886" y="6009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: Shape 65"/>
          <p:cNvSpPr/>
          <p:nvPr/>
        </p:nvSpPr>
        <p:spPr>
          <a:xfrm>
            <a:off x="6693620" y="5363560"/>
            <a:ext cx="94770" cy="100709"/>
          </a:xfrm>
          <a:custGeom>
            <a:avLst/>
            <a:gdLst/>
            <a:ahLst/>
            <a:cxnLst/>
            <a:rect l="l" t="t" r="r" b="b"/>
            <a:pathLst>
              <a:path w="94770" h="100709">
                <a:moveTo>
                  <a:pt x="12881" y="100709"/>
                </a:moveTo>
                <a:lnTo>
                  <a:pt x="12881" y="79246"/>
                </a:lnTo>
                <a:lnTo>
                  <a:pt x="81889" y="79246"/>
                </a:lnTo>
                <a:lnTo>
                  <a:pt x="81889" y="100709"/>
                </a:lnTo>
                <a:lnTo>
                  <a:pt x="94770" y="100709"/>
                </a:lnTo>
                <a:lnTo>
                  <a:pt x="94770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5" y="0"/>
                </a:lnTo>
                <a:cubicBezTo>
                  <a:pt x="24437" y="29552"/>
                  <a:pt x="20473" y="49860"/>
                  <a:pt x="10566" y="67359"/>
                </a:cubicBezTo>
                <a:lnTo>
                  <a:pt x="0" y="67359"/>
                </a:lnTo>
                <a:lnTo>
                  <a:pt x="0" y="100709"/>
                </a:lnTo>
                <a:moveTo>
                  <a:pt x="36817" y="11887"/>
                </a:moveTo>
                <a:lnTo>
                  <a:pt x="70002" y="11887"/>
                </a:lnTo>
                <a:lnTo>
                  <a:pt x="70002" y="67359"/>
                </a:lnTo>
                <a:lnTo>
                  <a:pt x="24930" y="67359"/>
                </a:lnTo>
                <a:cubicBezTo>
                  <a:pt x="32194" y="52171"/>
                  <a:pt x="36158" y="35661"/>
                  <a:pt x="36817" y="1188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: Shape 66"/>
          <p:cNvSpPr/>
          <p:nvPr/>
        </p:nvSpPr>
        <p:spPr>
          <a:xfrm>
            <a:off x="6799449" y="5361577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2" y="0"/>
                  <a:pt x="36489" y="0"/>
                </a:cubicBezTo>
                <a:cubicBezTo>
                  <a:pt x="23446" y="0"/>
                  <a:pt x="12550" y="3139"/>
                  <a:pt x="6274" y="5284"/>
                </a:cubicBezTo>
                <a:lnTo>
                  <a:pt x="6274" y="18162"/>
                </a:lnTo>
                <a:cubicBezTo>
                  <a:pt x="13209" y="15191"/>
                  <a:pt x="22949" y="12218"/>
                  <a:pt x="35168" y="12218"/>
                </a:cubicBezTo>
                <a:cubicBezTo>
                  <a:pt x="49694" y="12218"/>
                  <a:pt x="57787" y="20142"/>
                  <a:pt x="57787" y="32029"/>
                </a:cubicBezTo>
                <a:lnTo>
                  <a:pt x="57787" y="34837"/>
                </a:lnTo>
                <a:cubicBezTo>
                  <a:pt x="51180" y="33350"/>
                  <a:pt x="42760" y="32360"/>
                  <a:pt x="35828" y="32360"/>
                </a:cubicBezTo>
                <a:cubicBezTo>
                  <a:pt x="18821" y="32360"/>
                  <a:pt x="0" y="38636"/>
                  <a:pt x="0" y="59108"/>
                </a:cubicBezTo>
                <a:cubicBezTo>
                  <a:pt x="0" y="75783"/>
                  <a:pt x="13870" y="83210"/>
                  <a:pt x="27904" y="83210"/>
                </a:cubicBezTo>
                <a:cubicBezTo>
                  <a:pt x="40781" y="83210"/>
                  <a:pt x="50850" y="79250"/>
                  <a:pt x="58777" y="72644"/>
                </a:cubicBezTo>
                <a:cubicBezTo>
                  <a:pt x="61088" y="79578"/>
                  <a:pt x="66866" y="82220"/>
                  <a:pt x="73307" y="82220"/>
                </a:cubicBezTo>
                <a:cubicBezTo>
                  <a:pt x="76608" y="82220"/>
                  <a:pt x="80074" y="81561"/>
                  <a:pt x="83210" y="80406"/>
                </a:cubicBezTo>
                <a:lnTo>
                  <a:pt x="83210" y="69674"/>
                </a:lnTo>
                <a:cubicBezTo>
                  <a:pt x="81230" y="70333"/>
                  <a:pt x="79085" y="70830"/>
                  <a:pt x="77101" y="70830"/>
                </a:cubicBezTo>
                <a:cubicBezTo>
                  <a:pt x="73634" y="70830"/>
                  <a:pt x="70995" y="69508"/>
                  <a:pt x="70995" y="64720"/>
                </a:cubicBezTo>
                <a:moveTo>
                  <a:pt x="13539" y="58446"/>
                </a:moveTo>
                <a:cubicBezTo>
                  <a:pt x="13539" y="46889"/>
                  <a:pt x="26086" y="43423"/>
                  <a:pt x="37644" y="43423"/>
                </a:cubicBezTo>
                <a:cubicBezTo>
                  <a:pt x="44082" y="43423"/>
                  <a:pt x="52171" y="44579"/>
                  <a:pt x="57787" y="45734"/>
                </a:cubicBezTo>
                <a:lnTo>
                  <a:pt x="57787" y="60263"/>
                </a:lnTo>
                <a:cubicBezTo>
                  <a:pt x="50850" y="67690"/>
                  <a:pt x="40781" y="71819"/>
                  <a:pt x="30708" y="71819"/>
                </a:cubicBezTo>
                <a:cubicBezTo>
                  <a:pt x="21960" y="71819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: Shape 67"/>
          <p:cNvSpPr/>
          <p:nvPr/>
        </p:nvSpPr>
        <p:spPr>
          <a:xfrm>
            <a:off x="6896862" y="5363560"/>
            <a:ext cx="72314" cy="79246"/>
          </a:xfrm>
          <a:custGeom>
            <a:avLst/>
            <a:gdLst/>
            <a:ahLst/>
            <a:cxnLst/>
            <a:rect l="l" t="t" r="r" b="b"/>
            <a:pathLst>
              <a:path w="72314" h="79246">
                <a:moveTo>
                  <a:pt x="13207" y="79246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4" y="79246"/>
                </a:lnTo>
                <a:lnTo>
                  <a:pt x="72314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: Shape 68"/>
          <p:cNvSpPr/>
          <p:nvPr/>
        </p:nvSpPr>
        <p:spPr>
          <a:xfrm>
            <a:off x="6993612" y="5363560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5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7" y="57948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: Shape 69"/>
          <p:cNvSpPr/>
          <p:nvPr/>
        </p:nvSpPr>
        <p:spPr>
          <a:xfrm>
            <a:off x="7083425" y="5363560"/>
            <a:ext cx="72643" cy="79246"/>
          </a:xfrm>
          <a:custGeom>
            <a:avLst/>
            <a:gdLst/>
            <a:ahLst/>
            <a:cxnLst/>
            <a:rect l="l" t="t" r="r" b="b"/>
            <a:pathLst>
              <a:path w="72643" h="79246">
                <a:moveTo>
                  <a:pt x="15519" y="79246"/>
                </a:moveTo>
                <a:lnTo>
                  <a:pt x="37148" y="51508"/>
                </a:lnTo>
                <a:lnTo>
                  <a:pt x="59435" y="51508"/>
                </a:lnTo>
                <a:lnTo>
                  <a:pt x="59435" y="79246"/>
                </a:lnTo>
                <a:lnTo>
                  <a:pt x="72643" y="79246"/>
                </a:lnTo>
                <a:lnTo>
                  <a:pt x="72643" y="0"/>
                </a:lnTo>
                <a:lnTo>
                  <a:pt x="33681" y="0"/>
                </a:lnTo>
                <a:cubicBezTo>
                  <a:pt x="14363" y="0"/>
                  <a:pt x="3963" y="11887"/>
                  <a:pt x="3963" y="25754"/>
                </a:cubicBezTo>
                <a:cubicBezTo>
                  <a:pt x="3963" y="36817"/>
                  <a:pt x="10566" y="46558"/>
                  <a:pt x="22950" y="50188"/>
                </a:cubicBezTo>
                <a:lnTo>
                  <a:pt x="0" y="79246"/>
                </a:lnTo>
                <a:moveTo>
                  <a:pt x="17171" y="25754"/>
                </a:moveTo>
                <a:cubicBezTo>
                  <a:pt x="17171" y="17002"/>
                  <a:pt x="23774" y="11887"/>
                  <a:pt x="34837" y="11887"/>
                </a:cubicBezTo>
                <a:lnTo>
                  <a:pt x="59435" y="11887"/>
                </a:lnTo>
                <a:lnTo>
                  <a:pt x="59435" y="39621"/>
                </a:lnTo>
                <a:lnTo>
                  <a:pt x="34837" y="39621"/>
                </a:lnTo>
                <a:cubicBezTo>
                  <a:pt x="23774" y="39621"/>
                  <a:pt x="17171" y="34506"/>
                  <a:pt x="17171" y="257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: Shape 70"/>
          <p:cNvSpPr/>
          <p:nvPr/>
        </p:nvSpPr>
        <p:spPr>
          <a:xfrm>
            <a:off x="7211376" y="5363560"/>
            <a:ext cx="83707" cy="80567"/>
          </a:xfrm>
          <a:custGeom>
            <a:avLst/>
            <a:gdLst/>
            <a:ahLst/>
            <a:cxnLst/>
            <a:rect l="l" t="t" r="r" b="b"/>
            <a:pathLst>
              <a:path w="83707" h="80567">
                <a:moveTo>
                  <a:pt x="38303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7" y="79246"/>
                </a:lnTo>
                <a:lnTo>
                  <a:pt x="83707" y="0"/>
                </a:lnTo>
                <a:lnTo>
                  <a:pt x="25427" y="0"/>
                </a:lnTo>
                <a:cubicBezTo>
                  <a:pt x="23939" y="42595"/>
                  <a:pt x="19318" y="69339"/>
                  <a:pt x="5284" y="69339"/>
                </a:cubicBezTo>
                <a:cubicBezTo>
                  <a:pt x="3632" y="69339"/>
                  <a:pt x="1817" y="69011"/>
                  <a:pt x="0" y="68350"/>
                </a:cubicBezTo>
                <a:lnTo>
                  <a:pt x="0" y="78750"/>
                </a:lnTo>
                <a:cubicBezTo>
                  <a:pt x="3467" y="80071"/>
                  <a:pt x="6605" y="80567"/>
                  <a:pt x="9576" y="80567"/>
                </a:cubicBezTo>
                <a:cubicBezTo>
                  <a:pt x="30049" y="80567"/>
                  <a:pt x="35661" y="52829"/>
                  <a:pt x="38303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: Shape 71"/>
          <p:cNvSpPr/>
          <p:nvPr/>
        </p:nvSpPr>
        <p:spPr>
          <a:xfrm>
            <a:off x="7314070" y="5361577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4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19" y="83210"/>
                  <a:pt x="64720" y="81230"/>
                  <a:pt x="71984" y="77432"/>
                </a:cubicBezTo>
                <a:lnTo>
                  <a:pt x="71984" y="64555"/>
                </a:lnTo>
                <a:cubicBezTo>
                  <a:pt x="65214" y="68353"/>
                  <a:pt x="55636" y="70995"/>
                  <a:pt x="45900" y="70995"/>
                </a:cubicBezTo>
                <a:cubicBezTo>
                  <a:pt x="29882" y="70995"/>
                  <a:pt x="14860" y="64058"/>
                  <a:pt x="13207" y="47383"/>
                </a:cubicBezTo>
                <a:lnTo>
                  <a:pt x="76275" y="47383"/>
                </a:lnTo>
                <a:cubicBezTo>
                  <a:pt x="81230" y="24929"/>
                  <a:pt x="70001" y="0"/>
                  <a:pt x="39458" y="0"/>
                </a:cubicBezTo>
                <a:cubicBezTo>
                  <a:pt x="20638" y="0"/>
                  <a:pt x="0" y="13870"/>
                  <a:pt x="0" y="41604"/>
                </a:cubicBezTo>
                <a:moveTo>
                  <a:pt x="64554" y="35827"/>
                </a:moveTo>
                <a:lnTo>
                  <a:pt x="13207" y="35827"/>
                </a:lnTo>
                <a:cubicBezTo>
                  <a:pt x="14198" y="20307"/>
                  <a:pt x="26747" y="12218"/>
                  <a:pt x="40284" y="12218"/>
                </a:cubicBezTo>
                <a:cubicBezTo>
                  <a:pt x="60424" y="12218"/>
                  <a:pt x="65710" y="27406"/>
                  <a:pt x="64554" y="3582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Freeform: Shape 72"/>
          <p:cNvSpPr/>
          <p:nvPr/>
        </p:nvSpPr>
        <p:spPr>
          <a:xfrm>
            <a:off x="7409664" y="5363560"/>
            <a:ext cx="57948" cy="79246"/>
          </a:xfrm>
          <a:custGeom>
            <a:avLst/>
            <a:gdLst/>
            <a:ahLst/>
            <a:cxnLst/>
            <a:rect l="l" t="t" r="r" b="b"/>
            <a:pathLst>
              <a:path w="57948" h="79246">
                <a:moveTo>
                  <a:pt x="13207" y="79246"/>
                </a:moveTo>
                <a:lnTo>
                  <a:pt x="13207" y="12214"/>
                </a:lnTo>
                <a:lnTo>
                  <a:pt x="57948" y="12214"/>
                </a:lnTo>
                <a:lnTo>
                  <a:pt x="5794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Freeform: Shape 73"/>
          <p:cNvSpPr/>
          <p:nvPr/>
        </p:nvSpPr>
        <p:spPr>
          <a:xfrm>
            <a:off x="7482639" y="5363560"/>
            <a:ext cx="73303" cy="79246"/>
          </a:xfrm>
          <a:custGeom>
            <a:avLst/>
            <a:gdLst/>
            <a:ahLst/>
            <a:cxnLst/>
            <a:rect l="l" t="t" r="r" b="b"/>
            <a:pathLst>
              <a:path w="73303" h="79246">
                <a:moveTo>
                  <a:pt x="13209" y="79246"/>
                </a:moveTo>
                <a:lnTo>
                  <a:pt x="13209" y="45237"/>
                </a:lnTo>
                <a:lnTo>
                  <a:pt x="28728" y="45237"/>
                </a:lnTo>
                <a:lnTo>
                  <a:pt x="57783" y="79246"/>
                </a:lnTo>
                <a:lnTo>
                  <a:pt x="73303" y="79246"/>
                </a:lnTo>
                <a:lnTo>
                  <a:pt x="39621" y="39456"/>
                </a:lnTo>
                <a:lnTo>
                  <a:pt x="69670" y="0"/>
                </a:lnTo>
                <a:lnTo>
                  <a:pt x="54316" y="0"/>
                </a:lnTo>
                <a:lnTo>
                  <a:pt x="29221" y="33018"/>
                </a:lnTo>
                <a:lnTo>
                  <a:pt x="13209" y="3301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Freeform: Shape 74"/>
          <p:cNvSpPr/>
          <p:nvPr/>
        </p:nvSpPr>
        <p:spPr>
          <a:xfrm>
            <a:off x="7568985" y="5363560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5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7" y="57948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: Shape 75"/>
          <p:cNvSpPr/>
          <p:nvPr/>
        </p:nvSpPr>
        <p:spPr>
          <a:xfrm>
            <a:off x="7656156" y="5363560"/>
            <a:ext cx="76773" cy="79246"/>
          </a:xfrm>
          <a:custGeom>
            <a:avLst/>
            <a:gdLst/>
            <a:ahLst/>
            <a:cxnLst/>
            <a:rect l="l" t="t" r="r" b="b"/>
            <a:pathLst>
              <a:path w="76773" h="79246">
                <a:moveTo>
                  <a:pt x="59932" y="0"/>
                </a:moveTo>
                <a:lnTo>
                  <a:pt x="38468" y="29221"/>
                </a:lnTo>
                <a:lnTo>
                  <a:pt x="16840" y="0"/>
                </a:lnTo>
                <a:lnTo>
                  <a:pt x="1651" y="0"/>
                </a:lnTo>
                <a:lnTo>
                  <a:pt x="30873" y="38465"/>
                </a:lnTo>
                <a:lnTo>
                  <a:pt x="0" y="79246"/>
                </a:lnTo>
                <a:lnTo>
                  <a:pt x="15191" y="79246"/>
                </a:lnTo>
                <a:lnTo>
                  <a:pt x="38468" y="47876"/>
                </a:lnTo>
                <a:lnTo>
                  <a:pt x="61582" y="79246"/>
                </a:lnTo>
                <a:lnTo>
                  <a:pt x="76773" y="79246"/>
                </a:lnTo>
                <a:lnTo>
                  <a:pt x="46065" y="38465"/>
                </a:lnTo>
                <a:lnTo>
                  <a:pt x="75121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: Shape 76"/>
          <p:cNvSpPr/>
          <p:nvPr/>
        </p:nvSpPr>
        <p:spPr>
          <a:xfrm>
            <a:off x="7788237" y="5363560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5" y="0"/>
                </a:lnTo>
                <a:lnTo>
                  <a:pt x="13207" y="57948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: Shape 77"/>
          <p:cNvSpPr/>
          <p:nvPr/>
        </p:nvSpPr>
        <p:spPr>
          <a:xfrm>
            <a:off x="7926753" y="5363560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9" y="79246"/>
                </a:moveTo>
                <a:lnTo>
                  <a:pt x="13209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9" y="33516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: Shape 78"/>
          <p:cNvSpPr/>
          <p:nvPr/>
        </p:nvSpPr>
        <p:spPr>
          <a:xfrm>
            <a:off x="8018053" y="5361577"/>
            <a:ext cx="77402" cy="83210"/>
          </a:xfrm>
          <a:custGeom>
            <a:avLst/>
            <a:gdLst/>
            <a:ahLst/>
            <a:cxnLst/>
            <a:rect l="l" t="t" r="r" b="b"/>
            <a:pathLst>
              <a:path w="77402" h="83210">
                <a:moveTo>
                  <a:pt x="0" y="41604"/>
                </a:moveTo>
                <a:cubicBezTo>
                  <a:pt x="0" y="69839"/>
                  <a:pt x="20472" y="83210"/>
                  <a:pt x="43916" y="83210"/>
                </a:cubicBezTo>
                <a:cubicBezTo>
                  <a:pt x="54320" y="83210"/>
                  <a:pt x="64720" y="81230"/>
                  <a:pt x="71985" y="77432"/>
                </a:cubicBezTo>
                <a:lnTo>
                  <a:pt x="71985" y="64555"/>
                </a:lnTo>
                <a:cubicBezTo>
                  <a:pt x="65213" y="68353"/>
                  <a:pt x="55637" y="70995"/>
                  <a:pt x="45899" y="70995"/>
                </a:cubicBezTo>
                <a:cubicBezTo>
                  <a:pt x="29883" y="70995"/>
                  <a:pt x="14860" y="64058"/>
                  <a:pt x="13208" y="47383"/>
                </a:cubicBezTo>
                <a:lnTo>
                  <a:pt x="76276" y="47383"/>
                </a:lnTo>
                <a:cubicBezTo>
                  <a:pt x="81230" y="24929"/>
                  <a:pt x="70001" y="0"/>
                  <a:pt x="39459" y="0"/>
                </a:cubicBezTo>
                <a:cubicBezTo>
                  <a:pt x="20639" y="0"/>
                  <a:pt x="0" y="13870"/>
                  <a:pt x="0" y="41604"/>
                </a:cubicBezTo>
                <a:moveTo>
                  <a:pt x="64555" y="35827"/>
                </a:moveTo>
                <a:lnTo>
                  <a:pt x="13208" y="35827"/>
                </a:lnTo>
                <a:cubicBezTo>
                  <a:pt x="14199" y="20307"/>
                  <a:pt x="26747" y="12218"/>
                  <a:pt x="40283" y="12218"/>
                </a:cubicBezTo>
                <a:cubicBezTo>
                  <a:pt x="60425" y="12218"/>
                  <a:pt x="65711" y="27406"/>
                  <a:pt x="64555" y="3582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Freeform: Shape 79"/>
          <p:cNvSpPr/>
          <p:nvPr/>
        </p:nvSpPr>
        <p:spPr>
          <a:xfrm>
            <a:off x="8113647" y="5363560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8" y="79246"/>
                </a:moveTo>
                <a:lnTo>
                  <a:pt x="13208" y="12214"/>
                </a:lnTo>
                <a:lnTo>
                  <a:pt x="59104" y="12214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: Shape 80"/>
          <p:cNvSpPr/>
          <p:nvPr/>
        </p:nvSpPr>
        <p:spPr>
          <a:xfrm>
            <a:off x="8210397" y="5361577"/>
            <a:ext cx="83538" cy="117550"/>
          </a:xfrm>
          <a:custGeom>
            <a:avLst/>
            <a:gdLst/>
            <a:ahLst/>
            <a:cxnLst/>
            <a:rect l="l" t="t" r="r" b="b"/>
            <a:pathLst>
              <a:path w="83538" h="117550">
                <a:moveTo>
                  <a:pt x="11887" y="15191"/>
                </a:moveTo>
                <a:lnTo>
                  <a:pt x="11887" y="1983"/>
                </a:lnTo>
                <a:lnTo>
                  <a:pt x="0" y="1983"/>
                </a:lnTo>
                <a:lnTo>
                  <a:pt x="0" y="117550"/>
                </a:lnTo>
                <a:lnTo>
                  <a:pt x="13208" y="117550"/>
                </a:lnTo>
                <a:lnTo>
                  <a:pt x="13208" y="69343"/>
                </a:lnTo>
                <a:cubicBezTo>
                  <a:pt x="18986" y="76110"/>
                  <a:pt x="28727" y="83210"/>
                  <a:pt x="43916" y="83210"/>
                </a:cubicBezTo>
                <a:cubicBezTo>
                  <a:pt x="66535" y="83210"/>
                  <a:pt x="83538" y="65379"/>
                  <a:pt x="83538" y="41604"/>
                </a:cubicBezTo>
                <a:cubicBezTo>
                  <a:pt x="83538" y="17830"/>
                  <a:pt x="66535" y="0"/>
                  <a:pt x="43916" y="0"/>
                </a:cubicBezTo>
                <a:cubicBezTo>
                  <a:pt x="28727" y="0"/>
                  <a:pt x="18986" y="7099"/>
                  <a:pt x="11887" y="15191"/>
                </a:cubicBezTo>
                <a:moveTo>
                  <a:pt x="70330" y="41604"/>
                </a:moveTo>
                <a:cubicBezTo>
                  <a:pt x="70330" y="59767"/>
                  <a:pt x="57784" y="70995"/>
                  <a:pt x="42429" y="70995"/>
                </a:cubicBezTo>
                <a:cubicBezTo>
                  <a:pt x="28230" y="70995"/>
                  <a:pt x="17666" y="61747"/>
                  <a:pt x="13208" y="51512"/>
                </a:cubicBezTo>
                <a:lnTo>
                  <a:pt x="13208" y="31701"/>
                </a:lnTo>
                <a:cubicBezTo>
                  <a:pt x="17666" y="21462"/>
                  <a:pt x="28230" y="12218"/>
                  <a:pt x="42429" y="12218"/>
                </a:cubicBezTo>
                <a:cubicBezTo>
                  <a:pt x="57784" y="12218"/>
                  <a:pt x="70330" y="23446"/>
                  <a:pt x="70330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: Shape 81"/>
          <p:cNvSpPr/>
          <p:nvPr/>
        </p:nvSpPr>
        <p:spPr>
          <a:xfrm>
            <a:off x="8312926" y="5363560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7" y="57948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: Shape 82"/>
          <p:cNvSpPr/>
          <p:nvPr/>
        </p:nvSpPr>
        <p:spPr>
          <a:xfrm>
            <a:off x="8410335" y="5363560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8" y="79246"/>
                </a:moveTo>
                <a:lnTo>
                  <a:pt x="13208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8" y="33516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: Shape 83"/>
          <p:cNvSpPr/>
          <p:nvPr/>
        </p:nvSpPr>
        <p:spPr>
          <a:xfrm>
            <a:off x="8496519" y="5363560"/>
            <a:ext cx="84693" cy="117551"/>
          </a:xfrm>
          <a:custGeom>
            <a:avLst/>
            <a:gdLst/>
            <a:ahLst/>
            <a:cxnLst/>
            <a:rect l="l" t="t" r="r" b="b"/>
            <a:pathLst>
              <a:path w="84693" h="117551">
                <a:moveTo>
                  <a:pt x="43916" y="64223"/>
                </a:moveTo>
                <a:lnTo>
                  <a:pt x="14031" y="0"/>
                </a:lnTo>
                <a:lnTo>
                  <a:pt x="0" y="0"/>
                </a:lnTo>
                <a:lnTo>
                  <a:pt x="37641" y="79411"/>
                </a:lnTo>
                <a:lnTo>
                  <a:pt x="34668" y="86677"/>
                </a:lnTo>
                <a:cubicBezTo>
                  <a:pt x="29552" y="99554"/>
                  <a:pt x="23110" y="105991"/>
                  <a:pt x="14198" y="105991"/>
                </a:cubicBezTo>
                <a:cubicBezTo>
                  <a:pt x="11886" y="105991"/>
                  <a:pt x="9575" y="105664"/>
                  <a:pt x="7260" y="105000"/>
                </a:cubicBezTo>
                <a:lnTo>
                  <a:pt x="7260" y="116395"/>
                </a:lnTo>
                <a:cubicBezTo>
                  <a:pt x="10235" y="117219"/>
                  <a:pt x="13042" y="117551"/>
                  <a:pt x="15847" y="117551"/>
                </a:cubicBezTo>
                <a:cubicBezTo>
                  <a:pt x="27406" y="117551"/>
                  <a:pt x="37476" y="110285"/>
                  <a:pt x="45729" y="91133"/>
                </a:cubicBezTo>
                <a:lnTo>
                  <a:pt x="84693" y="0"/>
                </a:lnTo>
                <a:lnTo>
                  <a:pt x="7066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Freeform: Shape 84"/>
          <p:cNvSpPr/>
          <p:nvPr/>
        </p:nvSpPr>
        <p:spPr>
          <a:xfrm>
            <a:off x="8584844" y="5363560"/>
            <a:ext cx="122173" cy="79246"/>
          </a:xfrm>
          <a:custGeom>
            <a:avLst/>
            <a:gdLst/>
            <a:ahLst/>
            <a:cxnLst/>
            <a:rect l="l" t="t" r="r" b="b"/>
            <a:pathLst>
              <a:path w="122173" h="79246">
                <a:moveTo>
                  <a:pt x="122173" y="79246"/>
                </a:moveTo>
                <a:lnTo>
                  <a:pt x="90640" y="39456"/>
                </a:lnTo>
                <a:lnTo>
                  <a:pt x="118540" y="0"/>
                </a:lnTo>
                <a:lnTo>
                  <a:pt x="103849" y="0"/>
                </a:lnTo>
                <a:lnTo>
                  <a:pt x="79743" y="33844"/>
                </a:lnTo>
                <a:lnTo>
                  <a:pt x="67691" y="33844"/>
                </a:lnTo>
                <a:lnTo>
                  <a:pt x="67691" y="0"/>
                </a:lnTo>
                <a:lnTo>
                  <a:pt x="54483" y="0"/>
                </a:lnTo>
                <a:lnTo>
                  <a:pt x="54483" y="33844"/>
                </a:lnTo>
                <a:lnTo>
                  <a:pt x="42429" y="33844"/>
                </a:lnTo>
                <a:lnTo>
                  <a:pt x="18327" y="0"/>
                </a:lnTo>
                <a:lnTo>
                  <a:pt x="3632" y="0"/>
                </a:lnTo>
                <a:lnTo>
                  <a:pt x="31532" y="39456"/>
                </a:lnTo>
                <a:lnTo>
                  <a:pt x="0" y="79246"/>
                </a:lnTo>
                <a:lnTo>
                  <a:pt x="14860" y="79246"/>
                </a:lnTo>
                <a:lnTo>
                  <a:pt x="41770" y="46061"/>
                </a:lnTo>
                <a:lnTo>
                  <a:pt x="54483" y="46061"/>
                </a:lnTo>
                <a:lnTo>
                  <a:pt x="54483" y="79246"/>
                </a:lnTo>
                <a:lnTo>
                  <a:pt x="67691" y="79246"/>
                </a:lnTo>
                <a:lnTo>
                  <a:pt x="67691" y="46061"/>
                </a:lnTo>
                <a:lnTo>
                  <a:pt x="80402" y="46061"/>
                </a:lnTo>
                <a:lnTo>
                  <a:pt x="107316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: Shape 85"/>
          <p:cNvSpPr/>
          <p:nvPr/>
        </p:nvSpPr>
        <p:spPr>
          <a:xfrm>
            <a:off x="8712464" y="5363560"/>
            <a:ext cx="94769" cy="100709"/>
          </a:xfrm>
          <a:custGeom>
            <a:avLst/>
            <a:gdLst/>
            <a:ahLst/>
            <a:cxnLst/>
            <a:rect l="l" t="t" r="r" b="b"/>
            <a:pathLst>
              <a:path w="94769" h="100709">
                <a:moveTo>
                  <a:pt x="12881" y="100709"/>
                </a:moveTo>
                <a:lnTo>
                  <a:pt x="12881" y="79246"/>
                </a:lnTo>
                <a:lnTo>
                  <a:pt x="81889" y="79246"/>
                </a:lnTo>
                <a:lnTo>
                  <a:pt x="81889" y="100709"/>
                </a:lnTo>
                <a:lnTo>
                  <a:pt x="94769" y="100709"/>
                </a:lnTo>
                <a:lnTo>
                  <a:pt x="94769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5" y="0"/>
                </a:lnTo>
                <a:cubicBezTo>
                  <a:pt x="24437" y="29552"/>
                  <a:pt x="20473" y="49860"/>
                  <a:pt x="10566" y="67359"/>
                </a:cubicBezTo>
                <a:lnTo>
                  <a:pt x="0" y="67359"/>
                </a:lnTo>
                <a:lnTo>
                  <a:pt x="0" y="100709"/>
                </a:lnTo>
                <a:moveTo>
                  <a:pt x="36817" y="11887"/>
                </a:moveTo>
                <a:lnTo>
                  <a:pt x="70001" y="11887"/>
                </a:lnTo>
                <a:lnTo>
                  <a:pt x="70001" y="67359"/>
                </a:lnTo>
                <a:lnTo>
                  <a:pt x="24930" y="67359"/>
                </a:lnTo>
                <a:cubicBezTo>
                  <a:pt x="32194" y="52171"/>
                  <a:pt x="36158" y="35661"/>
                  <a:pt x="36817" y="1188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Freeform: Shape 86"/>
          <p:cNvSpPr/>
          <p:nvPr/>
        </p:nvSpPr>
        <p:spPr>
          <a:xfrm>
            <a:off x="8817797" y="5361577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4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0" y="81230"/>
                  <a:pt x="71986" y="77432"/>
                </a:cubicBezTo>
                <a:lnTo>
                  <a:pt x="71986" y="64555"/>
                </a:lnTo>
                <a:cubicBezTo>
                  <a:pt x="65214" y="68353"/>
                  <a:pt x="55638" y="70995"/>
                  <a:pt x="45900" y="70995"/>
                </a:cubicBezTo>
                <a:cubicBezTo>
                  <a:pt x="29883" y="70995"/>
                  <a:pt x="14861" y="64058"/>
                  <a:pt x="13207" y="47383"/>
                </a:cubicBezTo>
                <a:lnTo>
                  <a:pt x="76277" y="47383"/>
                </a:lnTo>
                <a:cubicBezTo>
                  <a:pt x="81230" y="24929"/>
                  <a:pt x="70002" y="0"/>
                  <a:pt x="39460" y="0"/>
                </a:cubicBezTo>
                <a:cubicBezTo>
                  <a:pt x="20639" y="0"/>
                  <a:pt x="0" y="13870"/>
                  <a:pt x="0" y="41604"/>
                </a:cubicBezTo>
                <a:moveTo>
                  <a:pt x="64555" y="35827"/>
                </a:moveTo>
                <a:lnTo>
                  <a:pt x="13207" y="35827"/>
                </a:lnTo>
                <a:cubicBezTo>
                  <a:pt x="14198" y="20307"/>
                  <a:pt x="26748" y="12218"/>
                  <a:pt x="40284" y="12218"/>
                </a:cubicBezTo>
                <a:cubicBezTo>
                  <a:pt x="60426" y="12218"/>
                  <a:pt x="65710" y="27406"/>
                  <a:pt x="64555" y="3582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: Shape 87"/>
          <p:cNvSpPr/>
          <p:nvPr/>
        </p:nvSpPr>
        <p:spPr>
          <a:xfrm>
            <a:off x="8913391" y="5363560"/>
            <a:ext cx="72314" cy="79246"/>
          </a:xfrm>
          <a:custGeom>
            <a:avLst/>
            <a:gdLst/>
            <a:ahLst/>
            <a:cxnLst/>
            <a:rect l="l" t="t" r="r" b="b"/>
            <a:pathLst>
              <a:path w="72314" h="79246">
                <a:moveTo>
                  <a:pt x="13209" y="79246"/>
                </a:moveTo>
                <a:lnTo>
                  <a:pt x="13209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4" y="79246"/>
                </a:lnTo>
                <a:lnTo>
                  <a:pt x="72314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9" y="33516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Freeform: Shape 88"/>
          <p:cNvSpPr/>
          <p:nvPr/>
        </p:nvSpPr>
        <p:spPr>
          <a:xfrm>
            <a:off x="9010141" y="5363560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9" y="79246"/>
                </a:moveTo>
                <a:lnTo>
                  <a:pt x="13209" y="45731"/>
                </a:lnTo>
                <a:lnTo>
                  <a:pt x="59105" y="45731"/>
                </a:lnTo>
                <a:lnTo>
                  <a:pt x="59105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5" y="0"/>
                </a:lnTo>
                <a:lnTo>
                  <a:pt x="59105" y="33516"/>
                </a:lnTo>
                <a:lnTo>
                  <a:pt x="13209" y="33516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: Shape 89"/>
          <p:cNvSpPr/>
          <p:nvPr/>
        </p:nvSpPr>
        <p:spPr>
          <a:xfrm>
            <a:off x="9106891" y="5363560"/>
            <a:ext cx="96912" cy="79246"/>
          </a:xfrm>
          <a:custGeom>
            <a:avLst/>
            <a:gdLst/>
            <a:ahLst/>
            <a:cxnLst/>
            <a:rect l="l" t="t" r="r" b="b"/>
            <a:pathLst>
              <a:path w="96912" h="79246">
                <a:moveTo>
                  <a:pt x="37642" y="79246"/>
                </a:moveTo>
                <a:cubicBezTo>
                  <a:pt x="56959" y="79246"/>
                  <a:pt x="68350" y="68183"/>
                  <a:pt x="68350" y="53492"/>
                </a:cubicBezTo>
                <a:cubicBezTo>
                  <a:pt x="68350" y="38797"/>
                  <a:pt x="56959" y="27734"/>
                  <a:pt x="37642" y="27734"/>
                </a:cubicBezTo>
                <a:lnTo>
                  <a:pt x="13209" y="27734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moveTo>
                  <a:pt x="13209" y="39621"/>
                </a:moveTo>
                <a:lnTo>
                  <a:pt x="35989" y="39621"/>
                </a:lnTo>
                <a:cubicBezTo>
                  <a:pt x="47549" y="39621"/>
                  <a:pt x="54975" y="44081"/>
                  <a:pt x="54975" y="53492"/>
                </a:cubicBezTo>
                <a:cubicBezTo>
                  <a:pt x="54975" y="62903"/>
                  <a:pt x="47549" y="67359"/>
                  <a:pt x="35989" y="67359"/>
                </a:cubicBezTo>
                <a:lnTo>
                  <a:pt x="13209" y="67359"/>
                </a:lnTo>
                <a:moveTo>
                  <a:pt x="96912" y="79246"/>
                </a:moveTo>
                <a:lnTo>
                  <a:pt x="96912" y="0"/>
                </a:lnTo>
                <a:lnTo>
                  <a:pt x="83704" y="0"/>
                </a:lnTo>
                <a:lnTo>
                  <a:pt x="83704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: Shape 90"/>
          <p:cNvSpPr/>
          <p:nvPr/>
        </p:nvSpPr>
        <p:spPr>
          <a:xfrm>
            <a:off x="9218002" y="5363560"/>
            <a:ext cx="76773" cy="79246"/>
          </a:xfrm>
          <a:custGeom>
            <a:avLst/>
            <a:gdLst/>
            <a:ahLst/>
            <a:cxnLst/>
            <a:rect l="l" t="t" r="r" b="b"/>
            <a:pathLst>
              <a:path w="76773" h="79246">
                <a:moveTo>
                  <a:pt x="59932" y="0"/>
                </a:moveTo>
                <a:lnTo>
                  <a:pt x="38469" y="29221"/>
                </a:lnTo>
                <a:lnTo>
                  <a:pt x="16840" y="0"/>
                </a:lnTo>
                <a:lnTo>
                  <a:pt x="1651" y="0"/>
                </a:lnTo>
                <a:lnTo>
                  <a:pt x="30873" y="38465"/>
                </a:lnTo>
                <a:lnTo>
                  <a:pt x="0" y="79246"/>
                </a:lnTo>
                <a:lnTo>
                  <a:pt x="15191" y="79246"/>
                </a:lnTo>
                <a:lnTo>
                  <a:pt x="38469" y="47876"/>
                </a:lnTo>
                <a:lnTo>
                  <a:pt x="61580" y="79246"/>
                </a:lnTo>
                <a:lnTo>
                  <a:pt x="76773" y="79246"/>
                </a:lnTo>
                <a:lnTo>
                  <a:pt x="46065" y="38465"/>
                </a:lnTo>
                <a:lnTo>
                  <a:pt x="75121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Freeform: Shape 91"/>
          <p:cNvSpPr/>
          <p:nvPr/>
        </p:nvSpPr>
        <p:spPr>
          <a:xfrm>
            <a:off x="9344632" y="5361577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4"/>
                </a:moveTo>
                <a:cubicBezTo>
                  <a:pt x="0" y="68683"/>
                  <a:pt x="20804" y="83210"/>
                  <a:pt x="42267" y="83210"/>
                </a:cubicBezTo>
                <a:cubicBezTo>
                  <a:pt x="63896" y="83210"/>
                  <a:pt x="84531" y="68683"/>
                  <a:pt x="84531" y="41604"/>
                </a:cubicBezTo>
                <a:cubicBezTo>
                  <a:pt x="84531" y="14529"/>
                  <a:pt x="63896" y="0"/>
                  <a:pt x="42267" y="0"/>
                </a:cubicBezTo>
                <a:cubicBezTo>
                  <a:pt x="20804" y="0"/>
                  <a:pt x="0" y="14529"/>
                  <a:pt x="0" y="41604"/>
                </a:cubicBezTo>
                <a:moveTo>
                  <a:pt x="71323" y="41604"/>
                </a:moveTo>
                <a:cubicBezTo>
                  <a:pt x="71323" y="59932"/>
                  <a:pt x="58445" y="70663"/>
                  <a:pt x="42267" y="70663"/>
                </a:cubicBezTo>
                <a:cubicBezTo>
                  <a:pt x="26084" y="70663"/>
                  <a:pt x="13208" y="59932"/>
                  <a:pt x="13208" y="41604"/>
                </a:cubicBezTo>
                <a:cubicBezTo>
                  <a:pt x="13208" y="23281"/>
                  <a:pt x="26084" y="12550"/>
                  <a:pt x="42267" y="12550"/>
                </a:cubicBezTo>
                <a:cubicBezTo>
                  <a:pt x="58445" y="12550"/>
                  <a:pt x="71323" y="23281"/>
                  <a:pt x="71323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: Shape 92"/>
          <p:cNvSpPr/>
          <p:nvPr/>
        </p:nvSpPr>
        <p:spPr>
          <a:xfrm>
            <a:off x="9444021" y="5325256"/>
            <a:ext cx="81560" cy="119530"/>
          </a:xfrm>
          <a:custGeom>
            <a:avLst/>
            <a:gdLst/>
            <a:ahLst/>
            <a:cxnLst/>
            <a:rect l="l" t="t" r="r" b="b"/>
            <a:pathLst>
              <a:path w="81560" h="119530">
                <a:moveTo>
                  <a:pt x="81560" y="80236"/>
                </a:moveTo>
                <a:cubicBezTo>
                  <a:pt x="81560" y="56627"/>
                  <a:pt x="63233" y="41605"/>
                  <a:pt x="42594" y="41605"/>
                </a:cubicBezTo>
                <a:cubicBezTo>
                  <a:pt x="30214" y="41605"/>
                  <a:pt x="18984" y="47714"/>
                  <a:pt x="13372" y="56462"/>
                </a:cubicBezTo>
                <a:cubicBezTo>
                  <a:pt x="16674" y="46392"/>
                  <a:pt x="21131" y="35661"/>
                  <a:pt x="32194" y="29059"/>
                </a:cubicBezTo>
                <a:cubicBezTo>
                  <a:pt x="50356" y="18489"/>
                  <a:pt x="63068" y="21956"/>
                  <a:pt x="74458" y="13866"/>
                </a:cubicBezTo>
                <a:lnTo>
                  <a:pt x="74458" y="0"/>
                </a:lnTo>
                <a:cubicBezTo>
                  <a:pt x="62901" y="11229"/>
                  <a:pt x="47217" y="5285"/>
                  <a:pt x="24435" y="19317"/>
                </a:cubicBezTo>
                <a:cubicBezTo>
                  <a:pt x="10237" y="28231"/>
                  <a:pt x="0" y="46559"/>
                  <a:pt x="0" y="73137"/>
                </a:cubicBezTo>
                <a:cubicBezTo>
                  <a:pt x="0" y="103187"/>
                  <a:pt x="17171" y="119530"/>
                  <a:pt x="41110" y="119530"/>
                </a:cubicBezTo>
                <a:cubicBezTo>
                  <a:pt x="65047" y="119530"/>
                  <a:pt x="81560" y="105004"/>
                  <a:pt x="81560" y="80236"/>
                </a:cubicBezTo>
                <a:moveTo>
                  <a:pt x="13207" y="80568"/>
                </a:moveTo>
                <a:cubicBezTo>
                  <a:pt x="13207" y="67194"/>
                  <a:pt x="24270" y="54151"/>
                  <a:pt x="40779" y="54151"/>
                </a:cubicBezTo>
                <a:cubicBezTo>
                  <a:pt x="58113" y="54151"/>
                  <a:pt x="68352" y="65545"/>
                  <a:pt x="68352" y="80568"/>
                </a:cubicBezTo>
                <a:cubicBezTo>
                  <a:pt x="68352" y="95591"/>
                  <a:pt x="58113" y="106984"/>
                  <a:pt x="40779" y="106984"/>
                </a:cubicBezTo>
                <a:cubicBezTo>
                  <a:pt x="24104" y="106984"/>
                  <a:pt x="13207" y="95591"/>
                  <a:pt x="13207" y="8056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: Shape 93"/>
          <p:cNvSpPr/>
          <p:nvPr/>
        </p:nvSpPr>
        <p:spPr>
          <a:xfrm>
            <a:off x="9544734" y="5361577"/>
            <a:ext cx="83538" cy="117550"/>
          </a:xfrm>
          <a:custGeom>
            <a:avLst/>
            <a:gdLst/>
            <a:ahLst/>
            <a:cxnLst/>
            <a:rect l="l" t="t" r="r" b="b"/>
            <a:pathLst>
              <a:path w="83538" h="117550">
                <a:moveTo>
                  <a:pt x="11887" y="15191"/>
                </a:moveTo>
                <a:lnTo>
                  <a:pt x="11887" y="1983"/>
                </a:lnTo>
                <a:lnTo>
                  <a:pt x="0" y="1983"/>
                </a:lnTo>
                <a:lnTo>
                  <a:pt x="0" y="117550"/>
                </a:lnTo>
                <a:lnTo>
                  <a:pt x="13207" y="117550"/>
                </a:lnTo>
                <a:lnTo>
                  <a:pt x="13207" y="69343"/>
                </a:lnTo>
                <a:cubicBezTo>
                  <a:pt x="18986" y="76110"/>
                  <a:pt x="28727" y="83210"/>
                  <a:pt x="43915" y="83210"/>
                </a:cubicBezTo>
                <a:cubicBezTo>
                  <a:pt x="66535" y="83210"/>
                  <a:pt x="83538" y="65379"/>
                  <a:pt x="83538" y="41604"/>
                </a:cubicBezTo>
                <a:cubicBezTo>
                  <a:pt x="83538" y="17830"/>
                  <a:pt x="66535" y="0"/>
                  <a:pt x="43915" y="0"/>
                </a:cubicBezTo>
                <a:cubicBezTo>
                  <a:pt x="28727" y="0"/>
                  <a:pt x="18986" y="7099"/>
                  <a:pt x="11887" y="15191"/>
                </a:cubicBezTo>
                <a:moveTo>
                  <a:pt x="70329" y="41604"/>
                </a:moveTo>
                <a:cubicBezTo>
                  <a:pt x="70329" y="59767"/>
                  <a:pt x="57782" y="70995"/>
                  <a:pt x="42429" y="70995"/>
                </a:cubicBezTo>
                <a:cubicBezTo>
                  <a:pt x="28230" y="70995"/>
                  <a:pt x="17664" y="61747"/>
                  <a:pt x="13207" y="51512"/>
                </a:cubicBezTo>
                <a:lnTo>
                  <a:pt x="13207" y="31701"/>
                </a:lnTo>
                <a:cubicBezTo>
                  <a:pt x="17664" y="21462"/>
                  <a:pt x="28230" y="12218"/>
                  <a:pt x="42429" y="12218"/>
                </a:cubicBezTo>
                <a:cubicBezTo>
                  <a:pt x="57782" y="12218"/>
                  <a:pt x="70329" y="23446"/>
                  <a:pt x="70329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Freeform: Shape 94"/>
          <p:cNvSpPr/>
          <p:nvPr/>
        </p:nvSpPr>
        <p:spPr>
          <a:xfrm>
            <a:off x="9640657" y="5361577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6" y="0"/>
                  <a:pt x="12548" y="3139"/>
                  <a:pt x="6274" y="5284"/>
                </a:cubicBezTo>
                <a:lnTo>
                  <a:pt x="6274" y="18162"/>
                </a:lnTo>
                <a:cubicBezTo>
                  <a:pt x="13207" y="15191"/>
                  <a:pt x="22949" y="12218"/>
                  <a:pt x="35167" y="12218"/>
                </a:cubicBezTo>
                <a:cubicBezTo>
                  <a:pt x="49693" y="12218"/>
                  <a:pt x="57786" y="20142"/>
                  <a:pt x="57786" y="32029"/>
                </a:cubicBezTo>
                <a:lnTo>
                  <a:pt x="57786" y="34837"/>
                </a:lnTo>
                <a:cubicBezTo>
                  <a:pt x="51180" y="33350"/>
                  <a:pt x="42760" y="32360"/>
                  <a:pt x="35826" y="32360"/>
                </a:cubicBezTo>
                <a:cubicBezTo>
                  <a:pt x="18819" y="32360"/>
                  <a:pt x="0" y="38636"/>
                  <a:pt x="0" y="59108"/>
                </a:cubicBezTo>
                <a:cubicBezTo>
                  <a:pt x="0" y="75783"/>
                  <a:pt x="13870" y="83210"/>
                  <a:pt x="27902" y="83210"/>
                </a:cubicBezTo>
                <a:cubicBezTo>
                  <a:pt x="40780" y="83210"/>
                  <a:pt x="50849" y="79250"/>
                  <a:pt x="58777" y="72644"/>
                </a:cubicBezTo>
                <a:cubicBezTo>
                  <a:pt x="61087" y="79578"/>
                  <a:pt x="66865" y="82220"/>
                  <a:pt x="73307" y="82220"/>
                </a:cubicBezTo>
                <a:cubicBezTo>
                  <a:pt x="76607" y="82220"/>
                  <a:pt x="80074" y="81561"/>
                  <a:pt x="83210" y="80406"/>
                </a:cubicBezTo>
                <a:lnTo>
                  <a:pt x="83210" y="69674"/>
                </a:lnTo>
                <a:cubicBezTo>
                  <a:pt x="81230" y="70333"/>
                  <a:pt x="79084" y="70830"/>
                  <a:pt x="77099" y="70830"/>
                </a:cubicBezTo>
                <a:cubicBezTo>
                  <a:pt x="73634" y="70830"/>
                  <a:pt x="70995" y="69508"/>
                  <a:pt x="70995" y="64720"/>
                </a:cubicBezTo>
                <a:moveTo>
                  <a:pt x="13539" y="58446"/>
                </a:moveTo>
                <a:cubicBezTo>
                  <a:pt x="13539" y="46889"/>
                  <a:pt x="26086" y="43423"/>
                  <a:pt x="37644" y="43423"/>
                </a:cubicBezTo>
                <a:cubicBezTo>
                  <a:pt x="44081" y="43423"/>
                  <a:pt x="52170" y="44579"/>
                  <a:pt x="57786" y="45734"/>
                </a:cubicBezTo>
                <a:lnTo>
                  <a:pt x="57786" y="60263"/>
                </a:lnTo>
                <a:cubicBezTo>
                  <a:pt x="50849" y="67690"/>
                  <a:pt x="40780" y="71819"/>
                  <a:pt x="30707" y="71819"/>
                </a:cubicBezTo>
                <a:cubicBezTo>
                  <a:pt x="21959" y="71819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Freeform: Shape 95"/>
          <p:cNvSpPr/>
          <p:nvPr/>
        </p:nvSpPr>
        <p:spPr>
          <a:xfrm>
            <a:off x="9732452" y="5361415"/>
            <a:ext cx="64886" cy="83371"/>
          </a:xfrm>
          <a:custGeom>
            <a:avLst/>
            <a:gdLst/>
            <a:ahLst/>
            <a:cxnLst/>
            <a:rect l="l" t="t" r="r" b="b"/>
            <a:pathLst>
              <a:path w="64886" h="83371">
                <a:moveTo>
                  <a:pt x="64886" y="60094"/>
                </a:moveTo>
                <a:cubicBezTo>
                  <a:pt x="64886" y="49858"/>
                  <a:pt x="57456" y="43087"/>
                  <a:pt x="48543" y="40777"/>
                </a:cubicBezTo>
                <a:cubicBezTo>
                  <a:pt x="57456" y="38797"/>
                  <a:pt x="63234" y="32522"/>
                  <a:pt x="63234" y="22946"/>
                </a:cubicBezTo>
                <a:cubicBezTo>
                  <a:pt x="63234" y="9079"/>
                  <a:pt x="51844" y="0"/>
                  <a:pt x="29718" y="0"/>
                </a:cubicBezTo>
                <a:cubicBezTo>
                  <a:pt x="19153" y="0"/>
                  <a:pt x="9249" y="2472"/>
                  <a:pt x="1322" y="6105"/>
                </a:cubicBezTo>
                <a:lnTo>
                  <a:pt x="1322" y="18488"/>
                </a:lnTo>
                <a:cubicBezTo>
                  <a:pt x="8587" y="14856"/>
                  <a:pt x="18825" y="12215"/>
                  <a:pt x="28234" y="12215"/>
                </a:cubicBezTo>
                <a:cubicBezTo>
                  <a:pt x="40616" y="12215"/>
                  <a:pt x="50027" y="16012"/>
                  <a:pt x="50027" y="24763"/>
                </a:cubicBezTo>
                <a:cubicBezTo>
                  <a:pt x="50027" y="32356"/>
                  <a:pt x="43092" y="34998"/>
                  <a:pt x="34178" y="34998"/>
                </a:cubicBezTo>
                <a:lnTo>
                  <a:pt x="16841" y="34998"/>
                </a:lnTo>
                <a:lnTo>
                  <a:pt x="16841" y="47217"/>
                </a:lnTo>
                <a:lnTo>
                  <a:pt x="34178" y="47217"/>
                </a:lnTo>
                <a:cubicBezTo>
                  <a:pt x="42103" y="47217"/>
                  <a:pt x="51679" y="48866"/>
                  <a:pt x="51679" y="58608"/>
                </a:cubicBezTo>
                <a:cubicBezTo>
                  <a:pt x="51679" y="68845"/>
                  <a:pt x="40122" y="71156"/>
                  <a:pt x="27573" y="71156"/>
                </a:cubicBezTo>
                <a:cubicBezTo>
                  <a:pt x="17997" y="71156"/>
                  <a:pt x="6771" y="68348"/>
                  <a:pt x="0" y="64716"/>
                </a:cubicBezTo>
                <a:lnTo>
                  <a:pt x="0" y="77263"/>
                </a:lnTo>
                <a:cubicBezTo>
                  <a:pt x="7431" y="80895"/>
                  <a:pt x="17997" y="83371"/>
                  <a:pt x="29225" y="83371"/>
                </a:cubicBezTo>
                <a:cubicBezTo>
                  <a:pt x="51182" y="83371"/>
                  <a:pt x="64886" y="75116"/>
                  <a:pt x="64886" y="6009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: Shape 96"/>
          <p:cNvSpPr/>
          <p:nvPr/>
        </p:nvSpPr>
        <p:spPr>
          <a:xfrm>
            <a:off x="9811371" y="5361577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4"/>
                </a:moveTo>
                <a:cubicBezTo>
                  <a:pt x="0" y="68683"/>
                  <a:pt x="20804" y="83210"/>
                  <a:pt x="42267" y="83210"/>
                </a:cubicBezTo>
                <a:cubicBezTo>
                  <a:pt x="63897" y="83210"/>
                  <a:pt x="84532" y="68683"/>
                  <a:pt x="84532" y="41604"/>
                </a:cubicBezTo>
                <a:cubicBezTo>
                  <a:pt x="84532" y="14529"/>
                  <a:pt x="63897" y="0"/>
                  <a:pt x="42267" y="0"/>
                </a:cubicBezTo>
                <a:cubicBezTo>
                  <a:pt x="20804" y="0"/>
                  <a:pt x="0" y="14529"/>
                  <a:pt x="0" y="41604"/>
                </a:cubicBezTo>
                <a:moveTo>
                  <a:pt x="71323" y="41604"/>
                </a:moveTo>
                <a:cubicBezTo>
                  <a:pt x="71323" y="59932"/>
                  <a:pt x="58446" y="70663"/>
                  <a:pt x="42267" y="70663"/>
                </a:cubicBezTo>
                <a:cubicBezTo>
                  <a:pt x="26086" y="70663"/>
                  <a:pt x="13209" y="59932"/>
                  <a:pt x="13209" y="41604"/>
                </a:cubicBezTo>
                <a:cubicBezTo>
                  <a:pt x="13209" y="23281"/>
                  <a:pt x="26086" y="12550"/>
                  <a:pt x="42267" y="12550"/>
                </a:cubicBezTo>
                <a:cubicBezTo>
                  <a:pt x="58446" y="12550"/>
                  <a:pt x="71323" y="23281"/>
                  <a:pt x="71323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7"/>
          <p:cNvSpPr/>
          <p:nvPr/>
        </p:nvSpPr>
        <p:spPr>
          <a:xfrm>
            <a:off x="9914890" y="5363560"/>
            <a:ext cx="70328" cy="79246"/>
          </a:xfrm>
          <a:custGeom>
            <a:avLst/>
            <a:gdLst/>
            <a:ahLst/>
            <a:cxnLst/>
            <a:rect l="l" t="t" r="r" b="b"/>
            <a:pathLst>
              <a:path w="70328" h="79246">
                <a:moveTo>
                  <a:pt x="44740" y="79246"/>
                </a:moveTo>
                <a:cubicBezTo>
                  <a:pt x="61912" y="79246"/>
                  <a:pt x="70328" y="70332"/>
                  <a:pt x="70328" y="57287"/>
                </a:cubicBezTo>
                <a:cubicBezTo>
                  <a:pt x="70328" y="47383"/>
                  <a:pt x="63727" y="41108"/>
                  <a:pt x="57285" y="38962"/>
                </a:cubicBezTo>
                <a:cubicBezTo>
                  <a:pt x="63229" y="36320"/>
                  <a:pt x="67856" y="29717"/>
                  <a:pt x="67856" y="21463"/>
                </a:cubicBezTo>
                <a:cubicBezTo>
                  <a:pt x="67856" y="7427"/>
                  <a:pt x="57285" y="0"/>
                  <a:pt x="43418" y="0"/>
                </a:cubicBezTo>
                <a:lnTo>
                  <a:pt x="0" y="0"/>
                </a:lnTo>
                <a:lnTo>
                  <a:pt x="0" y="79246"/>
                </a:lnTo>
                <a:moveTo>
                  <a:pt x="13207" y="44905"/>
                </a:moveTo>
                <a:lnTo>
                  <a:pt x="43418" y="44905"/>
                </a:lnTo>
                <a:cubicBezTo>
                  <a:pt x="50024" y="44905"/>
                  <a:pt x="57124" y="47052"/>
                  <a:pt x="57124" y="56462"/>
                </a:cubicBezTo>
                <a:cubicBezTo>
                  <a:pt x="57124" y="65214"/>
                  <a:pt x="51180" y="67690"/>
                  <a:pt x="42926" y="67690"/>
                </a:cubicBezTo>
                <a:lnTo>
                  <a:pt x="13207" y="67690"/>
                </a:lnTo>
                <a:moveTo>
                  <a:pt x="13207" y="11555"/>
                </a:moveTo>
                <a:lnTo>
                  <a:pt x="42097" y="11555"/>
                </a:lnTo>
                <a:cubicBezTo>
                  <a:pt x="47713" y="11555"/>
                  <a:pt x="54481" y="13866"/>
                  <a:pt x="54481" y="22783"/>
                </a:cubicBezTo>
                <a:cubicBezTo>
                  <a:pt x="54481" y="30873"/>
                  <a:pt x="49031" y="33516"/>
                  <a:pt x="42097" y="33516"/>
                </a:cubicBezTo>
                <a:lnTo>
                  <a:pt x="13207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Freeform: Shape 98"/>
          <p:cNvSpPr/>
          <p:nvPr/>
        </p:nvSpPr>
        <p:spPr>
          <a:xfrm>
            <a:off x="10002225" y="5427619"/>
            <a:ext cx="17338" cy="16674"/>
          </a:xfrm>
          <a:custGeom>
            <a:avLst/>
            <a:gdLst/>
            <a:ahLst/>
            <a:cxnLst/>
            <a:rect l="l" t="t" r="r" b="b"/>
            <a:pathLst>
              <a:path w="17338" h="16674">
                <a:moveTo>
                  <a:pt x="17338" y="8254"/>
                </a:moveTo>
                <a:cubicBezTo>
                  <a:pt x="17338" y="2804"/>
                  <a:pt x="13374" y="0"/>
                  <a:pt x="8752" y="0"/>
                </a:cubicBezTo>
                <a:cubicBezTo>
                  <a:pt x="4129" y="0"/>
                  <a:pt x="0" y="2804"/>
                  <a:pt x="0" y="8254"/>
                </a:cubicBezTo>
                <a:cubicBezTo>
                  <a:pt x="0" y="13866"/>
                  <a:pt x="4129" y="16674"/>
                  <a:pt x="8752" y="16674"/>
                </a:cubicBezTo>
                <a:cubicBezTo>
                  <a:pt x="13374" y="16674"/>
                  <a:pt x="17338" y="13866"/>
                  <a:pt x="17338" y="82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" y="-25"/>
            <a:ext cx="10692385" cy="6480046"/>
          </a:xfrm>
          <a:prstGeom prst="rect">
            <a:avLst/>
          </a:prstGeom>
        </p:spPr>
      </p:pic>
      <p:sp>
        <p:nvSpPr>
          <p:cNvPr id="2" name="Freeform: Shape 6"/>
          <p:cNvSpPr/>
          <p:nvPr/>
        </p:nvSpPr>
        <p:spPr>
          <a:xfrm>
            <a:off x="2494940" y="839757"/>
            <a:ext cx="57456" cy="56670"/>
          </a:xfrm>
          <a:custGeom>
            <a:avLst/>
            <a:gdLst/>
            <a:ahLst/>
            <a:cxnLst/>
            <a:rect l="l" t="t" r="r" b="b"/>
            <a:pathLst>
              <a:path w="57456" h="56670">
                <a:moveTo>
                  <a:pt x="49954" y="42786"/>
                </a:moveTo>
                <a:lnTo>
                  <a:pt x="49954" y="23522"/>
                </a:lnTo>
                <a:cubicBezTo>
                  <a:pt x="49954" y="7279"/>
                  <a:pt x="40320" y="0"/>
                  <a:pt x="25088" y="0"/>
                </a:cubicBezTo>
                <a:cubicBezTo>
                  <a:pt x="16466" y="0"/>
                  <a:pt x="8737" y="2128"/>
                  <a:pt x="4481" y="3586"/>
                </a:cubicBezTo>
                <a:lnTo>
                  <a:pt x="4481" y="14561"/>
                </a:lnTo>
                <a:cubicBezTo>
                  <a:pt x="9299" y="12434"/>
                  <a:pt x="15904" y="10418"/>
                  <a:pt x="23857" y="10418"/>
                </a:cubicBezTo>
                <a:cubicBezTo>
                  <a:pt x="33040" y="10418"/>
                  <a:pt x="37969" y="15120"/>
                  <a:pt x="37969" y="21841"/>
                </a:cubicBezTo>
                <a:lnTo>
                  <a:pt x="37969" y="23746"/>
                </a:lnTo>
                <a:cubicBezTo>
                  <a:pt x="33713" y="22849"/>
                  <a:pt x="28562" y="22176"/>
                  <a:pt x="23968" y="22176"/>
                </a:cubicBezTo>
                <a:cubicBezTo>
                  <a:pt x="12768" y="22176"/>
                  <a:pt x="0" y="26430"/>
                  <a:pt x="0" y="40208"/>
                </a:cubicBezTo>
                <a:cubicBezTo>
                  <a:pt x="0" y="51296"/>
                  <a:pt x="9071" y="56670"/>
                  <a:pt x="18817" y="56670"/>
                </a:cubicBezTo>
                <a:cubicBezTo>
                  <a:pt x="27216" y="56670"/>
                  <a:pt x="33825" y="53986"/>
                  <a:pt x="39089" y="49730"/>
                </a:cubicBezTo>
                <a:cubicBezTo>
                  <a:pt x="40993" y="54096"/>
                  <a:pt x="44913" y="56001"/>
                  <a:pt x="49842" y="56001"/>
                </a:cubicBezTo>
                <a:cubicBezTo>
                  <a:pt x="52527" y="56001"/>
                  <a:pt x="55217" y="55552"/>
                  <a:pt x="57456" y="54655"/>
                </a:cubicBezTo>
                <a:lnTo>
                  <a:pt x="57456" y="46033"/>
                </a:lnTo>
                <a:cubicBezTo>
                  <a:pt x="56335" y="46367"/>
                  <a:pt x="55105" y="46706"/>
                  <a:pt x="53873" y="46706"/>
                </a:cubicBezTo>
                <a:cubicBezTo>
                  <a:pt x="51746" y="46706"/>
                  <a:pt x="49954" y="45809"/>
                  <a:pt x="49954" y="42786"/>
                </a:cubicBezTo>
                <a:moveTo>
                  <a:pt x="26319" y="30578"/>
                </a:moveTo>
                <a:cubicBezTo>
                  <a:pt x="30128" y="30578"/>
                  <a:pt x="34721" y="31248"/>
                  <a:pt x="37969" y="31921"/>
                </a:cubicBezTo>
                <a:lnTo>
                  <a:pt x="37969" y="40992"/>
                </a:lnTo>
                <a:cubicBezTo>
                  <a:pt x="33713" y="45248"/>
                  <a:pt x="28112" y="47375"/>
                  <a:pt x="22402" y="47375"/>
                </a:cubicBezTo>
                <a:cubicBezTo>
                  <a:pt x="17024" y="47375"/>
                  <a:pt x="12322" y="44691"/>
                  <a:pt x="12322" y="39423"/>
                </a:cubicBezTo>
                <a:cubicBezTo>
                  <a:pt x="12322" y="32706"/>
                  <a:pt x="19490" y="30578"/>
                  <a:pt x="26319" y="3057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7"/>
          <p:cNvSpPr/>
          <p:nvPr/>
        </p:nvSpPr>
        <p:spPr>
          <a:xfrm>
            <a:off x="2561468" y="839757"/>
            <a:ext cx="58017" cy="79854"/>
          </a:xfrm>
          <a:custGeom>
            <a:avLst/>
            <a:gdLst/>
            <a:ahLst/>
            <a:cxnLst/>
            <a:rect l="l" t="t" r="r" b="b"/>
            <a:pathLst>
              <a:path w="58017" h="79854">
                <a:moveTo>
                  <a:pt x="10641" y="9857"/>
                </a:moveTo>
                <a:lnTo>
                  <a:pt x="10641" y="1457"/>
                </a:lnTo>
                <a:lnTo>
                  <a:pt x="0" y="1457"/>
                </a:lnTo>
                <a:lnTo>
                  <a:pt x="0" y="79854"/>
                </a:lnTo>
                <a:lnTo>
                  <a:pt x="11984" y="79854"/>
                </a:lnTo>
                <a:lnTo>
                  <a:pt x="11984" y="48272"/>
                </a:lnTo>
                <a:cubicBezTo>
                  <a:pt x="15681" y="52528"/>
                  <a:pt x="21953" y="56670"/>
                  <a:pt x="31363" y="56670"/>
                </a:cubicBezTo>
                <a:cubicBezTo>
                  <a:pt x="47491" y="56670"/>
                  <a:pt x="58017" y="43794"/>
                  <a:pt x="58017" y="28336"/>
                </a:cubicBezTo>
                <a:cubicBezTo>
                  <a:pt x="58017" y="12881"/>
                  <a:pt x="47491" y="0"/>
                  <a:pt x="31363" y="0"/>
                </a:cubicBezTo>
                <a:cubicBezTo>
                  <a:pt x="21283" y="0"/>
                  <a:pt x="14897" y="4705"/>
                  <a:pt x="10641" y="9857"/>
                </a:cubicBezTo>
                <a:moveTo>
                  <a:pt x="45810" y="28336"/>
                </a:moveTo>
                <a:cubicBezTo>
                  <a:pt x="45810" y="38865"/>
                  <a:pt x="38865" y="46145"/>
                  <a:pt x="29121" y="46145"/>
                </a:cubicBezTo>
                <a:cubicBezTo>
                  <a:pt x="20833" y="46145"/>
                  <a:pt x="14561" y="40770"/>
                  <a:pt x="11984" y="34833"/>
                </a:cubicBezTo>
                <a:lnTo>
                  <a:pt x="11984" y="21729"/>
                </a:lnTo>
                <a:cubicBezTo>
                  <a:pt x="14561" y="15905"/>
                  <a:pt x="20833" y="10530"/>
                  <a:pt x="29121" y="10530"/>
                </a:cubicBezTo>
                <a:cubicBezTo>
                  <a:pt x="38865" y="10530"/>
                  <a:pt x="45810" y="17808"/>
                  <a:pt x="45810" y="283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: Shape 8"/>
          <p:cNvSpPr/>
          <p:nvPr/>
        </p:nvSpPr>
        <p:spPr>
          <a:xfrm>
            <a:off x="2624190" y="841214"/>
            <a:ext cx="49057" cy="53759"/>
          </a:xfrm>
          <a:custGeom>
            <a:avLst/>
            <a:gdLst/>
            <a:ahLst/>
            <a:cxnLst/>
            <a:rect l="l" t="t" r="r" b="b"/>
            <a:pathLst>
              <a:path w="49057" h="53759">
                <a:moveTo>
                  <a:pt x="30575" y="53759"/>
                </a:moveTo>
                <a:lnTo>
                  <a:pt x="30575" y="10527"/>
                </a:lnTo>
                <a:lnTo>
                  <a:pt x="49057" y="10527"/>
                </a:lnTo>
                <a:lnTo>
                  <a:pt x="49057" y="0"/>
                </a:lnTo>
                <a:lnTo>
                  <a:pt x="0" y="0"/>
                </a:lnTo>
                <a:lnTo>
                  <a:pt x="0" y="10527"/>
                </a:lnTo>
                <a:lnTo>
                  <a:pt x="18590" y="10527"/>
                </a:lnTo>
                <a:lnTo>
                  <a:pt x="18590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: Shape 9"/>
          <p:cNvSpPr/>
          <p:nvPr/>
        </p:nvSpPr>
        <p:spPr>
          <a:xfrm>
            <a:off x="2674926" y="881646"/>
            <a:ext cx="15119" cy="14557"/>
          </a:xfrm>
          <a:custGeom>
            <a:avLst/>
            <a:gdLst/>
            <a:ahLst/>
            <a:cxnLst/>
            <a:rect l="l" t="t" r="r" b="b"/>
            <a:pathLst>
              <a:path w="15119" h="14557">
                <a:moveTo>
                  <a:pt x="15119" y="7167"/>
                </a:moveTo>
                <a:cubicBezTo>
                  <a:pt x="15119" y="2350"/>
                  <a:pt x="11649" y="0"/>
                  <a:pt x="7617" y="0"/>
                </a:cubicBezTo>
                <a:cubicBezTo>
                  <a:pt x="3585" y="0"/>
                  <a:pt x="0" y="2350"/>
                  <a:pt x="0" y="7167"/>
                </a:cubicBezTo>
                <a:cubicBezTo>
                  <a:pt x="0" y="12207"/>
                  <a:pt x="3585" y="14557"/>
                  <a:pt x="7617" y="14557"/>
                </a:cubicBezTo>
                <a:cubicBezTo>
                  <a:pt x="11649" y="14557"/>
                  <a:pt x="15119" y="12207"/>
                  <a:pt x="15119" y="71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: Shape 10"/>
          <p:cNvSpPr/>
          <p:nvPr/>
        </p:nvSpPr>
        <p:spPr>
          <a:xfrm>
            <a:off x="2727680" y="818815"/>
            <a:ext cx="41438" cy="76158"/>
          </a:xfrm>
          <a:custGeom>
            <a:avLst/>
            <a:gdLst/>
            <a:ahLst/>
            <a:cxnLst/>
            <a:rect l="l" t="t" r="r" b="b"/>
            <a:pathLst>
              <a:path w="41438" h="76158">
                <a:moveTo>
                  <a:pt x="18478" y="0"/>
                </a:moveTo>
                <a:lnTo>
                  <a:pt x="0" y="7056"/>
                </a:lnTo>
                <a:lnTo>
                  <a:pt x="0" y="18813"/>
                </a:lnTo>
                <a:lnTo>
                  <a:pt x="15231" y="13103"/>
                </a:lnTo>
                <a:lnTo>
                  <a:pt x="15231" y="64623"/>
                </a:lnTo>
                <a:lnTo>
                  <a:pt x="0" y="64623"/>
                </a:lnTo>
                <a:lnTo>
                  <a:pt x="0" y="76158"/>
                </a:lnTo>
                <a:lnTo>
                  <a:pt x="41438" y="76158"/>
                </a:lnTo>
                <a:lnTo>
                  <a:pt x="41438" y="64623"/>
                </a:lnTo>
                <a:lnTo>
                  <a:pt x="27885" y="64623"/>
                </a:lnTo>
                <a:lnTo>
                  <a:pt x="27885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1"/>
          <p:cNvSpPr/>
          <p:nvPr/>
        </p:nvSpPr>
        <p:spPr>
          <a:xfrm>
            <a:off x="2776399" y="817358"/>
            <a:ext cx="55213" cy="77615"/>
          </a:xfrm>
          <a:custGeom>
            <a:avLst/>
            <a:gdLst/>
            <a:ahLst/>
            <a:cxnLst/>
            <a:rect l="l" t="t" r="r" b="b"/>
            <a:pathLst>
              <a:path w="55213" h="77615">
                <a:moveTo>
                  <a:pt x="2574" y="7728"/>
                </a:moveTo>
                <a:lnTo>
                  <a:pt x="2574" y="20048"/>
                </a:lnTo>
                <a:cubicBezTo>
                  <a:pt x="10637" y="14223"/>
                  <a:pt x="19041" y="11537"/>
                  <a:pt x="26766" y="11537"/>
                </a:cubicBezTo>
                <a:cubicBezTo>
                  <a:pt x="36175" y="11537"/>
                  <a:pt x="41885" y="15008"/>
                  <a:pt x="41885" y="21617"/>
                </a:cubicBezTo>
                <a:cubicBezTo>
                  <a:pt x="41885" y="30240"/>
                  <a:pt x="34160" y="34160"/>
                  <a:pt x="25311" y="39311"/>
                </a:cubicBezTo>
                <a:cubicBezTo>
                  <a:pt x="13772" y="46145"/>
                  <a:pt x="0" y="53200"/>
                  <a:pt x="0" y="71791"/>
                </a:cubicBezTo>
                <a:lnTo>
                  <a:pt x="0" y="77615"/>
                </a:lnTo>
                <a:lnTo>
                  <a:pt x="55213" y="77615"/>
                </a:lnTo>
                <a:lnTo>
                  <a:pt x="55213" y="66081"/>
                </a:lnTo>
                <a:lnTo>
                  <a:pt x="14335" y="66193"/>
                </a:lnTo>
                <a:cubicBezTo>
                  <a:pt x="14447" y="58575"/>
                  <a:pt x="23742" y="53870"/>
                  <a:pt x="33599" y="48049"/>
                </a:cubicBezTo>
                <a:cubicBezTo>
                  <a:pt x="43902" y="41889"/>
                  <a:pt x="54655" y="34271"/>
                  <a:pt x="54655" y="21391"/>
                </a:cubicBezTo>
                <a:cubicBezTo>
                  <a:pt x="54655" y="7167"/>
                  <a:pt x="43343" y="0"/>
                  <a:pt x="27885" y="0"/>
                </a:cubicBezTo>
                <a:cubicBezTo>
                  <a:pt x="19041" y="0"/>
                  <a:pt x="10415" y="2350"/>
                  <a:pt x="2574" y="77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: Shape 12"/>
          <p:cNvSpPr/>
          <p:nvPr/>
        </p:nvSpPr>
        <p:spPr>
          <a:xfrm>
            <a:off x="9301726" y="2237266"/>
            <a:ext cx="57456" cy="56670"/>
          </a:xfrm>
          <a:custGeom>
            <a:avLst/>
            <a:gdLst/>
            <a:ahLst/>
            <a:cxnLst/>
            <a:rect l="l" t="t" r="r" b="b"/>
            <a:pathLst>
              <a:path w="57456" h="56670">
                <a:moveTo>
                  <a:pt x="49954" y="42786"/>
                </a:moveTo>
                <a:lnTo>
                  <a:pt x="49954" y="23522"/>
                </a:lnTo>
                <a:cubicBezTo>
                  <a:pt x="49954" y="7279"/>
                  <a:pt x="40320" y="0"/>
                  <a:pt x="25089" y="0"/>
                </a:cubicBezTo>
                <a:cubicBezTo>
                  <a:pt x="16467" y="0"/>
                  <a:pt x="8738" y="2127"/>
                  <a:pt x="4481" y="3586"/>
                </a:cubicBezTo>
                <a:lnTo>
                  <a:pt x="4481" y="14561"/>
                </a:lnTo>
                <a:cubicBezTo>
                  <a:pt x="9299" y="12434"/>
                  <a:pt x="15906" y="10418"/>
                  <a:pt x="23858" y="10418"/>
                </a:cubicBezTo>
                <a:cubicBezTo>
                  <a:pt x="33042" y="10418"/>
                  <a:pt x="37969" y="15120"/>
                  <a:pt x="37969" y="21841"/>
                </a:cubicBezTo>
                <a:lnTo>
                  <a:pt x="37969" y="23746"/>
                </a:lnTo>
                <a:cubicBezTo>
                  <a:pt x="33714" y="22849"/>
                  <a:pt x="28562" y="22176"/>
                  <a:pt x="23969" y="22176"/>
                </a:cubicBezTo>
                <a:cubicBezTo>
                  <a:pt x="12770" y="22176"/>
                  <a:pt x="0" y="26430"/>
                  <a:pt x="0" y="40208"/>
                </a:cubicBezTo>
                <a:cubicBezTo>
                  <a:pt x="0" y="51296"/>
                  <a:pt x="9073" y="56670"/>
                  <a:pt x="18818" y="56670"/>
                </a:cubicBezTo>
                <a:cubicBezTo>
                  <a:pt x="27216" y="56670"/>
                  <a:pt x="33826" y="53986"/>
                  <a:pt x="39089" y="49730"/>
                </a:cubicBezTo>
                <a:cubicBezTo>
                  <a:pt x="40993" y="54096"/>
                  <a:pt x="44913" y="56001"/>
                  <a:pt x="49842" y="56001"/>
                </a:cubicBezTo>
                <a:cubicBezTo>
                  <a:pt x="52528" y="56001"/>
                  <a:pt x="55217" y="55552"/>
                  <a:pt x="57456" y="54655"/>
                </a:cubicBezTo>
                <a:lnTo>
                  <a:pt x="57456" y="46033"/>
                </a:lnTo>
                <a:cubicBezTo>
                  <a:pt x="56337" y="46367"/>
                  <a:pt x="55105" y="46706"/>
                  <a:pt x="53875" y="46706"/>
                </a:cubicBezTo>
                <a:cubicBezTo>
                  <a:pt x="51748" y="46706"/>
                  <a:pt x="49954" y="45809"/>
                  <a:pt x="49954" y="42786"/>
                </a:cubicBezTo>
                <a:moveTo>
                  <a:pt x="26320" y="30578"/>
                </a:moveTo>
                <a:cubicBezTo>
                  <a:pt x="30128" y="30578"/>
                  <a:pt x="34721" y="31248"/>
                  <a:pt x="37969" y="31921"/>
                </a:cubicBezTo>
                <a:lnTo>
                  <a:pt x="37969" y="40992"/>
                </a:lnTo>
                <a:cubicBezTo>
                  <a:pt x="33714" y="45248"/>
                  <a:pt x="28113" y="47375"/>
                  <a:pt x="22403" y="47375"/>
                </a:cubicBezTo>
                <a:cubicBezTo>
                  <a:pt x="17024" y="47375"/>
                  <a:pt x="12323" y="44689"/>
                  <a:pt x="12323" y="39423"/>
                </a:cubicBezTo>
                <a:cubicBezTo>
                  <a:pt x="12323" y="32706"/>
                  <a:pt x="19491" y="30578"/>
                  <a:pt x="26320" y="3057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: Shape 13"/>
          <p:cNvSpPr/>
          <p:nvPr/>
        </p:nvSpPr>
        <p:spPr>
          <a:xfrm>
            <a:off x="9368255" y="2237266"/>
            <a:ext cx="58017" cy="79854"/>
          </a:xfrm>
          <a:custGeom>
            <a:avLst/>
            <a:gdLst/>
            <a:ahLst/>
            <a:cxnLst/>
            <a:rect l="l" t="t" r="r" b="b"/>
            <a:pathLst>
              <a:path w="58017" h="79854">
                <a:moveTo>
                  <a:pt x="10641" y="9856"/>
                </a:moveTo>
                <a:lnTo>
                  <a:pt x="10641" y="1457"/>
                </a:lnTo>
                <a:lnTo>
                  <a:pt x="0" y="1457"/>
                </a:lnTo>
                <a:lnTo>
                  <a:pt x="0" y="79854"/>
                </a:lnTo>
                <a:lnTo>
                  <a:pt x="11983" y="79854"/>
                </a:lnTo>
                <a:lnTo>
                  <a:pt x="11983" y="48272"/>
                </a:lnTo>
                <a:cubicBezTo>
                  <a:pt x="15680" y="52528"/>
                  <a:pt x="21952" y="56670"/>
                  <a:pt x="31362" y="56670"/>
                </a:cubicBezTo>
                <a:cubicBezTo>
                  <a:pt x="47490" y="56670"/>
                  <a:pt x="58017" y="43794"/>
                  <a:pt x="58017" y="28336"/>
                </a:cubicBezTo>
                <a:cubicBezTo>
                  <a:pt x="58017" y="12881"/>
                  <a:pt x="47490" y="0"/>
                  <a:pt x="31362" y="0"/>
                </a:cubicBezTo>
                <a:cubicBezTo>
                  <a:pt x="21282" y="0"/>
                  <a:pt x="14895" y="4705"/>
                  <a:pt x="10641" y="9856"/>
                </a:cubicBezTo>
                <a:moveTo>
                  <a:pt x="45808" y="28336"/>
                </a:moveTo>
                <a:cubicBezTo>
                  <a:pt x="45808" y="38865"/>
                  <a:pt x="38864" y="46145"/>
                  <a:pt x="29119" y="46145"/>
                </a:cubicBezTo>
                <a:cubicBezTo>
                  <a:pt x="20832" y="46145"/>
                  <a:pt x="14561" y="40770"/>
                  <a:pt x="11983" y="34833"/>
                </a:cubicBezTo>
                <a:lnTo>
                  <a:pt x="11983" y="21729"/>
                </a:lnTo>
                <a:cubicBezTo>
                  <a:pt x="14561" y="15905"/>
                  <a:pt x="20832" y="10530"/>
                  <a:pt x="29119" y="10530"/>
                </a:cubicBezTo>
                <a:cubicBezTo>
                  <a:pt x="38864" y="10530"/>
                  <a:pt x="45808" y="17808"/>
                  <a:pt x="45808" y="283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4"/>
          <p:cNvSpPr/>
          <p:nvPr/>
        </p:nvSpPr>
        <p:spPr>
          <a:xfrm>
            <a:off x="9430978" y="2238724"/>
            <a:ext cx="49056" cy="53759"/>
          </a:xfrm>
          <a:custGeom>
            <a:avLst/>
            <a:gdLst/>
            <a:ahLst/>
            <a:cxnLst/>
            <a:rect l="l" t="t" r="r" b="b"/>
            <a:pathLst>
              <a:path w="49056" h="53759">
                <a:moveTo>
                  <a:pt x="30574" y="53759"/>
                </a:moveTo>
                <a:lnTo>
                  <a:pt x="30574" y="10527"/>
                </a:lnTo>
                <a:lnTo>
                  <a:pt x="49056" y="10527"/>
                </a:lnTo>
                <a:lnTo>
                  <a:pt x="49056" y="0"/>
                </a:lnTo>
                <a:lnTo>
                  <a:pt x="0" y="0"/>
                </a:lnTo>
                <a:lnTo>
                  <a:pt x="0" y="10527"/>
                </a:lnTo>
                <a:lnTo>
                  <a:pt x="18590" y="10527"/>
                </a:lnTo>
                <a:lnTo>
                  <a:pt x="18590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5"/>
          <p:cNvSpPr/>
          <p:nvPr/>
        </p:nvSpPr>
        <p:spPr>
          <a:xfrm>
            <a:off x="9481712" y="2279156"/>
            <a:ext cx="15120" cy="14557"/>
          </a:xfrm>
          <a:custGeom>
            <a:avLst/>
            <a:gdLst/>
            <a:ahLst/>
            <a:cxnLst/>
            <a:rect l="l" t="t" r="r" b="b"/>
            <a:pathLst>
              <a:path w="15120" h="14557">
                <a:moveTo>
                  <a:pt x="15120" y="7167"/>
                </a:moveTo>
                <a:cubicBezTo>
                  <a:pt x="15120" y="2350"/>
                  <a:pt x="11649" y="0"/>
                  <a:pt x="7617" y="0"/>
                </a:cubicBezTo>
                <a:cubicBezTo>
                  <a:pt x="3586" y="0"/>
                  <a:pt x="0" y="2350"/>
                  <a:pt x="0" y="7167"/>
                </a:cubicBezTo>
                <a:cubicBezTo>
                  <a:pt x="0" y="12207"/>
                  <a:pt x="3586" y="14557"/>
                  <a:pt x="7617" y="14557"/>
                </a:cubicBezTo>
                <a:cubicBezTo>
                  <a:pt x="11649" y="14557"/>
                  <a:pt x="15120" y="12207"/>
                  <a:pt x="15120" y="71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6"/>
          <p:cNvSpPr/>
          <p:nvPr/>
        </p:nvSpPr>
        <p:spPr>
          <a:xfrm>
            <a:off x="9534467" y="2216325"/>
            <a:ext cx="41440" cy="76158"/>
          </a:xfrm>
          <a:custGeom>
            <a:avLst/>
            <a:gdLst/>
            <a:ahLst/>
            <a:cxnLst/>
            <a:rect l="l" t="t" r="r" b="b"/>
            <a:pathLst>
              <a:path w="41440" h="76158">
                <a:moveTo>
                  <a:pt x="18477" y="0"/>
                </a:moveTo>
                <a:lnTo>
                  <a:pt x="0" y="7056"/>
                </a:lnTo>
                <a:lnTo>
                  <a:pt x="0" y="18813"/>
                </a:lnTo>
                <a:lnTo>
                  <a:pt x="15232" y="13103"/>
                </a:lnTo>
                <a:lnTo>
                  <a:pt x="15232" y="64623"/>
                </a:lnTo>
                <a:lnTo>
                  <a:pt x="0" y="64623"/>
                </a:lnTo>
                <a:lnTo>
                  <a:pt x="0" y="76158"/>
                </a:lnTo>
                <a:lnTo>
                  <a:pt x="41440" y="76158"/>
                </a:lnTo>
                <a:lnTo>
                  <a:pt x="41440" y="64623"/>
                </a:lnTo>
                <a:lnTo>
                  <a:pt x="27885" y="64623"/>
                </a:lnTo>
                <a:lnTo>
                  <a:pt x="27885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7"/>
          <p:cNvSpPr/>
          <p:nvPr/>
        </p:nvSpPr>
        <p:spPr>
          <a:xfrm>
            <a:off x="9581058" y="2216325"/>
            <a:ext cx="66750" cy="76158"/>
          </a:xfrm>
          <a:custGeom>
            <a:avLst/>
            <a:gdLst/>
            <a:ahLst/>
            <a:cxnLst/>
            <a:rect l="l" t="t" r="r" b="b"/>
            <a:pathLst>
              <a:path w="66750" h="76158">
                <a:moveTo>
                  <a:pt x="40543" y="0"/>
                </a:moveTo>
                <a:lnTo>
                  <a:pt x="0" y="49727"/>
                </a:lnTo>
                <a:lnTo>
                  <a:pt x="0" y="60592"/>
                </a:lnTo>
                <a:lnTo>
                  <a:pt x="41328" y="60592"/>
                </a:lnTo>
                <a:lnTo>
                  <a:pt x="41328" y="76158"/>
                </a:lnTo>
                <a:lnTo>
                  <a:pt x="53647" y="76158"/>
                </a:lnTo>
                <a:lnTo>
                  <a:pt x="53647" y="60592"/>
                </a:lnTo>
                <a:lnTo>
                  <a:pt x="66750" y="60592"/>
                </a:lnTo>
                <a:lnTo>
                  <a:pt x="66750" y="49503"/>
                </a:lnTo>
                <a:lnTo>
                  <a:pt x="53647" y="49503"/>
                </a:lnTo>
                <a:lnTo>
                  <a:pt x="53647" y="0"/>
                </a:lnTo>
                <a:moveTo>
                  <a:pt x="41328" y="49503"/>
                </a:moveTo>
                <a:lnTo>
                  <a:pt x="14223" y="49503"/>
                </a:lnTo>
                <a:lnTo>
                  <a:pt x="41328" y="1623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8"/>
          <p:cNvSpPr/>
          <p:nvPr/>
        </p:nvSpPr>
        <p:spPr>
          <a:xfrm>
            <a:off x="9659794" y="2214082"/>
            <a:ext cx="66973" cy="79854"/>
          </a:xfrm>
          <a:custGeom>
            <a:avLst/>
            <a:gdLst/>
            <a:ahLst/>
            <a:cxnLst/>
            <a:rect l="l" t="t" r="r" b="b"/>
            <a:pathLst>
              <a:path w="66973" h="79854">
                <a:moveTo>
                  <a:pt x="54204" y="0"/>
                </a:moveTo>
                <a:lnTo>
                  <a:pt x="54204" y="48722"/>
                </a:lnTo>
                <a:cubicBezTo>
                  <a:pt x="54204" y="62946"/>
                  <a:pt x="45582" y="67985"/>
                  <a:pt x="33597" y="67985"/>
                </a:cubicBezTo>
                <a:cubicBezTo>
                  <a:pt x="21390" y="67985"/>
                  <a:pt x="12764" y="62946"/>
                  <a:pt x="12764" y="48722"/>
                </a:cubicBezTo>
                <a:lnTo>
                  <a:pt x="12764" y="0"/>
                </a:lnTo>
                <a:lnTo>
                  <a:pt x="0" y="0"/>
                </a:lnTo>
                <a:lnTo>
                  <a:pt x="0" y="49391"/>
                </a:lnTo>
                <a:cubicBezTo>
                  <a:pt x="0" y="72129"/>
                  <a:pt x="16127" y="79854"/>
                  <a:pt x="33597" y="79854"/>
                </a:cubicBezTo>
                <a:cubicBezTo>
                  <a:pt x="50957" y="79854"/>
                  <a:pt x="66973" y="72129"/>
                  <a:pt x="66973" y="49391"/>
                </a:cubicBezTo>
                <a:lnTo>
                  <a:pt x="66973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9"/>
          <p:cNvSpPr/>
          <p:nvPr/>
        </p:nvSpPr>
        <p:spPr>
          <a:xfrm>
            <a:off x="9740210" y="2212628"/>
            <a:ext cx="64396" cy="81308"/>
          </a:xfrm>
          <a:custGeom>
            <a:avLst/>
            <a:gdLst/>
            <a:ahLst/>
            <a:cxnLst/>
            <a:rect l="l" t="t" r="r" b="b"/>
            <a:pathLst>
              <a:path w="64396" h="81308">
                <a:moveTo>
                  <a:pt x="0" y="41328"/>
                </a:moveTo>
                <a:cubicBezTo>
                  <a:pt x="-111" y="68093"/>
                  <a:pt x="21390" y="81308"/>
                  <a:pt x="41662" y="81308"/>
                </a:cubicBezTo>
                <a:cubicBezTo>
                  <a:pt x="49950" y="81308"/>
                  <a:pt x="57791" y="79407"/>
                  <a:pt x="64396" y="76157"/>
                </a:cubicBezTo>
                <a:lnTo>
                  <a:pt x="64396" y="63503"/>
                </a:lnTo>
                <a:cubicBezTo>
                  <a:pt x="59245" y="67424"/>
                  <a:pt x="51965" y="69551"/>
                  <a:pt x="43902" y="69551"/>
                </a:cubicBezTo>
                <a:cubicBezTo>
                  <a:pt x="28894" y="69551"/>
                  <a:pt x="12992" y="60591"/>
                  <a:pt x="12992" y="41328"/>
                </a:cubicBezTo>
                <a:cubicBezTo>
                  <a:pt x="13103" y="20605"/>
                  <a:pt x="28670" y="11761"/>
                  <a:pt x="43679" y="11761"/>
                </a:cubicBezTo>
                <a:cubicBezTo>
                  <a:pt x="51069" y="11761"/>
                  <a:pt x="58349" y="13776"/>
                  <a:pt x="63839" y="17581"/>
                </a:cubicBezTo>
                <a:lnTo>
                  <a:pt x="63839" y="5150"/>
                </a:lnTo>
                <a:cubicBezTo>
                  <a:pt x="57117" y="1792"/>
                  <a:pt x="49391" y="0"/>
                  <a:pt x="41550" y="0"/>
                </a:cubicBezTo>
                <a:cubicBezTo>
                  <a:pt x="20941" y="0"/>
                  <a:pt x="0" y="13439"/>
                  <a:pt x="0" y="413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20"/>
          <p:cNvSpPr/>
          <p:nvPr/>
        </p:nvSpPr>
        <p:spPr>
          <a:xfrm>
            <a:off x="9151200" y="5170936"/>
            <a:ext cx="57456" cy="56671"/>
          </a:xfrm>
          <a:custGeom>
            <a:avLst/>
            <a:gdLst/>
            <a:ahLst/>
            <a:cxnLst/>
            <a:rect l="l" t="t" r="r" b="b"/>
            <a:pathLst>
              <a:path w="57456" h="56671">
                <a:moveTo>
                  <a:pt x="49954" y="42784"/>
                </a:moveTo>
                <a:lnTo>
                  <a:pt x="49954" y="23521"/>
                </a:lnTo>
                <a:cubicBezTo>
                  <a:pt x="49954" y="7278"/>
                  <a:pt x="40320" y="0"/>
                  <a:pt x="25089" y="0"/>
                </a:cubicBezTo>
                <a:cubicBezTo>
                  <a:pt x="16467" y="0"/>
                  <a:pt x="8737" y="2127"/>
                  <a:pt x="4481" y="3585"/>
                </a:cubicBezTo>
                <a:lnTo>
                  <a:pt x="4481" y="14561"/>
                </a:lnTo>
                <a:cubicBezTo>
                  <a:pt x="9298" y="12433"/>
                  <a:pt x="15905" y="10417"/>
                  <a:pt x="23856" y="10417"/>
                </a:cubicBezTo>
                <a:cubicBezTo>
                  <a:pt x="33041" y="10417"/>
                  <a:pt x="37969" y="15119"/>
                  <a:pt x="37969" y="21840"/>
                </a:cubicBezTo>
                <a:lnTo>
                  <a:pt x="37969" y="23745"/>
                </a:lnTo>
                <a:cubicBezTo>
                  <a:pt x="33714" y="22848"/>
                  <a:pt x="28562" y="22175"/>
                  <a:pt x="23969" y="22175"/>
                </a:cubicBezTo>
                <a:cubicBezTo>
                  <a:pt x="12769" y="22175"/>
                  <a:pt x="0" y="26431"/>
                  <a:pt x="0" y="40208"/>
                </a:cubicBezTo>
                <a:cubicBezTo>
                  <a:pt x="0" y="51295"/>
                  <a:pt x="9073" y="56671"/>
                  <a:pt x="18817" y="56671"/>
                </a:cubicBezTo>
                <a:cubicBezTo>
                  <a:pt x="27216" y="56671"/>
                  <a:pt x="33826" y="53985"/>
                  <a:pt x="39089" y="49729"/>
                </a:cubicBezTo>
                <a:cubicBezTo>
                  <a:pt x="40992" y="54097"/>
                  <a:pt x="44913" y="56000"/>
                  <a:pt x="49842" y="56000"/>
                </a:cubicBezTo>
                <a:cubicBezTo>
                  <a:pt x="52528" y="56000"/>
                  <a:pt x="55216" y="55551"/>
                  <a:pt x="57456" y="54654"/>
                </a:cubicBezTo>
                <a:lnTo>
                  <a:pt x="57456" y="46032"/>
                </a:lnTo>
                <a:cubicBezTo>
                  <a:pt x="56337" y="46367"/>
                  <a:pt x="55105" y="46705"/>
                  <a:pt x="53875" y="46705"/>
                </a:cubicBezTo>
                <a:cubicBezTo>
                  <a:pt x="51746" y="46705"/>
                  <a:pt x="49954" y="45808"/>
                  <a:pt x="49954" y="42784"/>
                </a:cubicBezTo>
                <a:moveTo>
                  <a:pt x="26319" y="30577"/>
                </a:moveTo>
                <a:cubicBezTo>
                  <a:pt x="30128" y="30577"/>
                  <a:pt x="34721" y="31246"/>
                  <a:pt x="37969" y="31920"/>
                </a:cubicBezTo>
                <a:lnTo>
                  <a:pt x="37969" y="40993"/>
                </a:lnTo>
                <a:cubicBezTo>
                  <a:pt x="33714" y="45247"/>
                  <a:pt x="28113" y="47376"/>
                  <a:pt x="22402" y="47376"/>
                </a:cubicBezTo>
                <a:cubicBezTo>
                  <a:pt x="17024" y="47376"/>
                  <a:pt x="12322" y="44689"/>
                  <a:pt x="12322" y="39423"/>
                </a:cubicBezTo>
                <a:cubicBezTo>
                  <a:pt x="12322" y="32704"/>
                  <a:pt x="19491" y="30577"/>
                  <a:pt x="26319" y="3057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21"/>
          <p:cNvSpPr/>
          <p:nvPr/>
        </p:nvSpPr>
        <p:spPr>
          <a:xfrm>
            <a:off x="9217729" y="5170936"/>
            <a:ext cx="58017" cy="79855"/>
          </a:xfrm>
          <a:custGeom>
            <a:avLst/>
            <a:gdLst/>
            <a:ahLst/>
            <a:cxnLst/>
            <a:rect l="l" t="t" r="r" b="b"/>
            <a:pathLst>
              <a:path w="58017" h="79855">
                <a:moveTo>
                  <a:pt x="10641" y="9856"/>
                </a:moveTo>
                <a:lnTo>
                  <a:pt x="10641" y="1458"/>
                </a:lnTo>
                <a:lnTo>
                  <a:pt x="0" y="1458"/>
                </a:lnTo>
                <a:lnTo>
                  <a:pt x="0" y="79855"/>
                </a:lnTo>
                <a:lnTo>
                  <a:pt x="11983" y="79855"/>
                </a:lnTo>
                <a:lnTo>
                  <a:pt x="11983" y="48271"/>
                </a:lnTo>
                <a:cubicBezTo>
                  <a:pt x="15680" y="52527"/>
                  <a:pt x="21951" y="56671"/>
                  <a:pt x="31362" y="56671"/>
                </a:cubicBezTo>
                <a:cubicBezTo>
                  <a:pt x="47490" y="56671"/>
                  <a:pt x="58017" y="43793"/>
                  <a:pt x="58017" y="28335"/>
                </a:cubicBezTo>
                <a:cubicBezTo>
                  <a:pt x="58017" y="12880"/>
                  <a:pt x="47490" y="0"/>
                  <a:pt x="31362" y="0"/>
                </a:cubicBezTo>
                <a:cubicBezTo>
                  <a:pt x="21282" y="0"/>
                  <a:pt x="14895" y="4705"/>
                  <a:pt x="10641" y="9856"/>
                </a:cubicBezTo>
                <a:moveTo>
                  <a:pt x="45808" y="28335"/>
                </a:moveTo>
                <a:cubicBezTo>
                  <a:pt x="45808" y="38864"/>
                  <a:pt x="38864" y="46144"/>
                  <a:pt x="29119" y="46144"/>
                </a:cubicBezTo>
                <a:cubicBezTo>
                  <a:pt x="20832" y="46144"/>
                  <a:pt x="14561" y="40769"/>
                  <a:pt x="11983" y="34833"/>
                </a:cubicBezTo>
                <a:lnTo>
                  <a:pt x="11983" y="21729"/>
                </a:lnTo>
                <a:cubicBezTo>
                  <a:pt x="14561" y="15904"/>
                  <a:pt x="20832" y="10529"/>
                  <a:pt x="29119" y="10529"/>
                </a:cubicBezTo>
                <a:cubicBezTo>
                  <a:pt x="38864" y="10529"/>
                  <a:pt x="45808" y="17809"/>
                  <a:pt x="45808" y="283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: Shape 22"/>
          <p:cNvSpPr/>
          <p:nvPr/>
        </p:nvSpPr>
        <p:spPr>
          <a:xfrm>
            <a:off x="9280451" y="5172394"/>
            <a:ext cx="49055" cy="53757"/>
          </a:xfrm>
          <a:custGeom>
            <a:avLst/>
            <a:gdLst/>
            <a:ahLst/>
            <a:cxnLst/>
            <a:rect l="l" t="t" r="r" b="b"/>
            <a:pathLst>
              <a:path w="49055" h="53757">
                <a:moveTo>
                  <a:pt x="30574" y="53757"/>
                </a:moveTo>
                <a:lnTo>
                  <a:pt x="30574" y="10525"/>
                </a:lnTo>
                <a:lnTo>
                  <a:pt x="49055" y="10525"/>
                </a:lnTo>
                <a:lnTo>
                  <a:pt x="49055" y="0"/>
                </a:lnTo>
                <a:lnTo>
                  <a:pt x="0" y="0"/>
                </a:lnTo>
                <a:lnTo>
                  <a:pt x="0" y="10525"/>
                </a:lnTo>
                <a:lnTo>
                  <a:pt x="18590" y="10525"/>
                </a:lnTo>
                <a:lnTo>
                  <a:pt x="18590" y="5375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: Shape 23"/>
          <p:cNvSpPr/>
          <p:nvPr/>
        </p:nvSpPr>
        <p:spPr>
          <a:xfrm>
            <a:off x="9331185" y="5212825"/>
            <a:ext cx="15120" cy="14558"/>
          </a:xfrm>
          <a:custGeom>
            <a:avLst/>
            <a:gdLst/>
            <a:ahLst/>
            <a:cxnLst/>
            <a:rect l="l" t="t" r="r" b="b"/>
            <a:pathLst>
              <a:path w="15120" h="14558">
                <a:moveTo>
                  <a:pt x="15120" y="7166"/>
                </a:moveTo>
                <a:cubicBezTo>
                  <a:pt x="15120" y="2350"/>
                  <a:pt x="11649" y="0"/>
                  <a:pt x="7617" y="0"/>
                </a:cubicBezTo>
                <a:cubicBezTo>
                  <a:pt x="3586" y="0"/>
                  <a:pt x="0" y="2350"/>
                  <a:pt x="0" y="7166"/>
                </a:cubicBezTo>
                <a:cubicBezTo>
                  <a:pt x="0" y="12207"/>
                  <a:pt x="3586" y="14558"/>
                  <a:pt x="7617" y="14558"/>
                </a:cubicBezTo>
                <a:cubicBezTo>
                  <a:pt x="11649" y="14558"/>
                  <a:pt x="15120" y="12207"/>
                  <a:pt x="15120" y="716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: Shape 24"/>
          <p:cNvSpPr/>
          <p:nvPr/>
        </p:nvSpPr>
        <p:spPr>
          <a:xfrm>
            <a:off x="9380804" y="5149993"/>
            <a:ext cx="66750" cy="76158"/>
          </a:xfrm>
          <a:custGeom>
            <a:avLst/>
            <a:gdLst/>
            <a:ahLst/>
            <a:cxnLst/>
            <a:rect l="l" t="t" r="r" b="b"/>
            <a:pathLst>
              <a:path w="66750" h="76158">
                <a:moveTo>
                  <a:pt x="40543" y="0"/>
                </a:moveTo>
                <a:lnTo>
                  <a:pt x="0" y="49727"/>
                </a:lnTo>
                <a:lnTo>
                  <a:pt x="0" y="60591"/>
                </a:lnTo>
                <a:lnTo>
                  <a:pt x="41328" y="60591"/>
                </a:lnTo>
                <a:lnTo>
                  <a:pt x="41328" y="76158"/>
                </a:lnTo>
                <a:lnTo>
                  <a:pt x="53647" y="76158"/>
                </a:lnTo>
                <a:lnTo>
                  <a:pt x="53647" y="60591"/>
                </a:lnTo>
                <a:lnTo>
                  <a:pt x="66750" y="60591"/>
                </a:lnTo>
                <a:lnTo>
                  <a:pt x="66750" y="49504"/>
                </a:lnTo>
                <a:lnTo>
                  <a:pt x="53647" y="49504"/>
                </a:lnTo>
                <a:lnTo>
                  <a:pt x="53647" y="0"/>
                </a:lnTo>
                <a:moveTo>
                  <a:pt x="41328" y="49504"/>
                </a:moveTo>
                <a:lnTo>
                  <a:pt x="14223" y="49504"/>
                </a:lnTo>
                <a:lnTo>
                  <a:pt x="41328" y="1624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: Shape 25"/>
          <p:cNvSpPr/>
          <p:nvPr/>
        </p:nvSpPr>
        <p:spPr>
          <a:xfrm>
            <a:off x="9456177" y="5148535"/>
            <a:ext cx="68321" cy="79071"/>
          </a:xfrm>
          <a:custGeom>
            <a:avLst/>
            <a:gdLst/>
            <a:ahLst/>
            <a:cxnLst/>
            <a:rect l="l" t="t" r="r" b="b"/>
            <a:pathLst>
              <a:path w="68321" h="79071">
                <a:moveTo>
                  <a:pt x="0" y="39536"/>
                </a:moveTo>
                <a:cubicBezTo>
                  <a:pt x="0" y="61823"/>
                  <a:pt x="10529" y="79071"/>
                  <a:pt x="34160" y="79071"/>
                </a:cubicBezTo>
                <a:cubicBezTo>
                  <a:pt x="57795" y="79071"/>
                  <a:pt x="68321" y="61823"/>
                  <a:pt x="68321" y="39536"/>
                </a:cubicBezTo>
                <a:cubicBezTo>
                  <a:pt x="68321" y="17247"/>
                  <a:pt x="57795" y="0"/>
                  <a:pt x="34160" y="0"/>
                </a:cubicBezTo>
                <a:cubicBezTo>
                  <a:pt x="10529" y="0"/>
                  <a:pt x="0" y="17247"/>
                  <a:pt x="0" y="39536"/>
                </a:cubicBezTo>
                <a:moveTo>
                  <a:pt x="55440" y="39536"/>
                </a:moveTo>
                <a:cubicBezTo>
                  <a:pt x="55440" y="57233"/>
                  <a:pt x="48722" y="67425"/>
                  <a:pt x="34160" y="67425"/>
                </a:cubicBezTo>
                <a:cubicBezTo>
                  <a:pt x="19491" y="67425"/>
                  <a:pt x="12880" y="57233"/>
                  <a:pt x="12880" y="39536"/>
                </a:cubicBezTo>
                <a:cubicBezTo>
                  <a:pt x="12880" y="21841"/>
                  <a:pt x="19491" y="11649"/>
                  <a:pt x="34160" y="11649"/>
                </a:cubicBezTo>
                <a:cubicBezTo>
                  <a:pt x="48722" y="11649"/>
                  <a:pt x="55440" y="21841"/>
                  <a:pt x="55440" y="395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: Shape 26"/>
          <p:cNvSpPr/>
          <p:nvPr/>
        </p:nvSpPr>
        <p:spPr>
          <a:xfrm>
            <a:off x="5679053" y="1018137"/>
            <a:ext cx="57456" cy="56671"/>
          </a:xfrm>
          <a:custGeom>
            <a:avLst/>
            <a:gdLst/>
            <a:ahLst/>
            <a:cxnLst/>
            <a:rect l="l" t="t" r="r" b="b"/>
            <a:pathLst>
              <a:path w="57456" h="56671">
                <a:moveTo>
                  <a:pt x="49954" y="42786"/>
                </a:moveTo>
                <a:lnTo>
                  <a:pt x="49954" y="23522"/>
                </a:lnTo>
                <a:cubicBezTo>
                  <a:pt x="49954" y="7279"/>
                  <a:pt x="40320" y="0"/>
                  <a:pt x="25089" y="0"/>
                </a:cubicBezTo>
                <a:cubicBezTo>
                  <a:pt x="16466" y="0"/>
                  <a:pt x="8737" y="2127"/>
                  <a:pt x="4481" y="3585"/>
                </a:cubicBezTo>
                <a:lnTo>
                  <a:pt x="4481" y="14561"/>
                </a:lnTo>
                <a:cubicBezTo>
                  <a:pt x="9299" y="12434"/>
                  <a:pt x="15905" y="10417"/>
                  <a:pt x="23857" y="10417"/>
                </a:cubicBezTo>
                <a:cubicBezTo>
                  <a:pt x="33040" y="10417"/>
                  <a:pt x="37969" y="15119"/>
                  <a:pt x="37969" y="21841"/>
                </a:cubicBezTo>
                <a:lnTo>
                  <a:pt x="37969" y="23745"/>
                </a:lnTo>
                <a:cubicBezTo>
                  <a:pt x="33714" y="22848"/>
                  <a:pt x="28562" y="22175"/>
                  <a:pt x="23968" y="22175"/>
                </a:cubicBezTo>
                <a:cubicBezTo>
                  <a:pt x="12770" y="22175"/>
                  <a:pt x="0" y="26431"/>
                  <a:pt x="0" y="40208"/>
                </a:cubicBezTo>
                <a:cubicBezTo>
                  <a:pt x="0" y="51296"/>
                  <a:pt x="9071" y="56671"/>
                  <a:pt x="18817" y="56671"/>
                </a:cubicBezTo>
                <a:cubicBezTo>
                  <a:pt x="27216" y="56671"/>
                  <a:pt x="33825" y="53985"/>
                  <a:pt x="39089" y="49730"/>
                </a:cubicBezTo>
                <a:cubicBezTo>
                  <a:pt x="40993" y="54097"/>
                  <a:pt x="44913" y="56002"/>
                  <a:pt x="49842" y="56002"/>
                </a:cubicBezTo>
                <a:cubicBezTo>
                  <a:pt x="52527" y="56002"/>
                  <a:pt x="55217" y="55551"/>
                  <a:pt x="57456" y="54655"/>
                </a:cubicBezTo>
                <a:lnTo>
                  <a:pt x="57456" y="46033"/>
                </a:lnTo>
                <a:cubicBezTo>
                  <a:pt x="56336" y="46367"/>
                  <a:pt x="55105" y="46706"/>
                  <a:pt x="53875" y="46706"/>
                </a:cubicBezTo>
                <a:cubicBezTo>
                  <a:pt x="51746" y="46706"/>
                  <a:pt x="49954" y="45810"/>
                  <a:pt x="49954" y="42786"/>
                </a:cubicBezTo>
                <a:moveTo>
                  <a:pt x="26319" y="30577"/>
                </a:moveTo>
                <a:cubicBezTo>
                  <a:pt x="30128" y="30577"/>
                  <a:pt x="34721" y="31248"/>
                  <a:pt x="37969" y="31921"/>
                </a:cubicBezTo>
                <a:lnTo>
                  <a:pt x="37969" y="40993"/>
                </a:lnTo>
                <a:cubicBezTo>
                  <a:pt x="33714" y="45248"/>
                  <a:pt x="28113" y="47376"/>
                  <a:pt x="22402" y="47376"/>
                </a:cubicBezTo>
                <a:cubicBezTo>
                  <a:pt x="17024" y="47376"/>
                  <a:pt x="12322" y="44689"/>
                  <a:pt x="12322" y="39423"/>
                </a:cubicBezTo>
                <a:cubicBezTo>
                  <a:pt x="12322" y="32706"/>
                  <a:pt x="19491" y="30577"/>
                  <a:pt x="26319" y="3057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7"/>
          <p:cNvSpPr/>
          <p:nvPr/>
        </p:nvSpPr>
        <p:spPr>
          <a:xfrm>
            <a:off x="5745581" y="1018137"/>
            <a:ext cx="58017" cy="79855"/>
          </a:xfrm>
          <a:custGeom>
            <a:avLst/>
            <a:gdLst/>
            <a:ahLst/>
            <a:cxnLst/>
            <a:rect l="l" t="t" r="r" b="b"/>
            <a:pathLst>
              <a:path w="58017" h="79855">
                <a:moveTo>
                  <a:pt x="10642" y="9856"/>
                </a:moveTo>
                <a:lnTo>
                  <a:pt x="10642" y="1458"/>
                </a:lnTo>
                <a:lnTo>
                  <a:pt x="0" y="1458"/>
                </a:lnTo>
                <a:lnTo>
                  <a:pt x="0" y="79855"/>
                </a:lnTo>
                <a:lnTo>
                  <a:pt x="11985" y="79855"/>
                </a:lnTo>
                <a:lnTo>
                  <a:pt x="11985" y="48272"/>
                </a:lnTo>
                <a:cubicBezTo>
                  <a:pt x="15681" y="52527"/>
                  <a:pt x="21953" y="56671"/>
                  <a:pt x="31363" y="56671"/>
                </a:cubicBezTo>
                <a:cubicBezTo>
                  <a:pt x="47491" y="56671"/>
                  <a:pt x="58017" y="43793"/>
                  <a:pt x="58017" y="28335"/>
                </a:cubicBezTo>
                <a:cubicBezTo>
                  <a:pt x="58017" y="12880"/>
                  <a:pt x="47491" y="0"/>
                  <a:pt x="31363" y="0"/>
                </a:cubicBezTo>
                <a:cubicBezTo>
                  <a:pt x="21283" y="0"/>
                  <a:pt x="14897" y="4705"/>
                  <a:pt x="10642" y="9856"/>
                </a:cubicBezTo>
                <a:moveTo>
                  <a:pt x="45810" y="28335"/>
                </a:moveTo>
                <a:cubicBezTo>
                  <a:pt x="45810" y="38865"/>
                  <a:pt x="38865" y="46144"/>
                  <a:pt x="29121" y="46144"/>
                </a:cubicBezTo>
                <a:cubicBezTo>
                  <a:pt x="20833" y="46144"/>
                  <a:pt x="14561" y="40769"/>
                  <a:pt x="11985" y="34833"/>
                </a:cubicBezTo>
                <a:lnTo>
                  <a:pt x="11985" y="21729"/>
                </a:lnTo>
                <a:cubicBezTo>
                  <a:pt x="14561" y="15904"/>
                  <a:pt x="20833" y="10529"/>
                  <a:pt x="29121" y="10529"/>
                </a:cubicBezTo>
                <a:cubicBezTo>
                  <a:pt x="38865" y="10529"/>
                  <a:pt x="45810" y="17809"/>
                  <a:pt x="45810" y="283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28"/>
          <p:cNvSpPr/>
          <p:nvPr/>
        </p:nvSpPr>
        <p:spPr>
          <a:xfrm>
            <a:off x="5808304" y="1019595"/>
            <a:ext cx="49057" cy="53759"/>
          </a:xfrm>
          <a:custGeom>
            <a:avLst/>
            <a:gdLst/>
            <a:ahLst/>
            <a:cxnLst/>
            <a:rect l="l" t="t" r="r" b="b"/>
            <a:pathLst>
              <a:path w="49057" h="53759">
                <a:moveTo>
                  <a:pt x="30575" y="53759"/>
                </a:moveTo>
                <a:lnTo>
                  <a:pt x="30575" y="10525"/>
                </a:lnTo>
                <a:lnTo>
                  <a:pt x="49057" y="10525"/>
                </a:lnTo>
                <a:lnTo>
                  <a:pt x="49057" y="0"/>
                </a:lnTo>
                <a:lnTo>
                  <a:pt x="0" y="0"/>
                </a:lnTo>
                <a:lnTo>
                  <a:pt x="0" y="10525"/>
                </a:lnTo>
                <a:lnTo>
                  <a:pt x="18590" y="10525"/>
                </a:lnTo>
                <a:lnTo>
                  <a:pt x="18590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29"/>
          <p:cNvSpPr/>
          <p:nvPr/>
        </p:nvSpPr>
        <p:spPr>
          <a:xfrm>
            <a:off x="5859039" y="1060027"/>
            <a:ext cx="15120" cy="14558"/>
          </a:xfrm>
          <a:custGeom>
            <a:avLst/>
            <a:gdLst/>
            <a:ahLst/>
            <a:cxnLst/>
            <a:rect l="l" t="t" r="r" b="b"/>
            <a:pathLst>
              <a:path w="15120" h="14558">
                <a:moveTo>
                  <a:pt x="15120" y="7167"/>
                </a:moveTo>
                <a:cubicBezTo>
                  <a:pt x="15120" y="2350"/>
                  <a:pt x="11649" y="0"/>
                  <a:pt x="7617" y="0"/>
                </a:cubicBezTo>
                <a:cubicBezTo>
                  <a:pt x="3585" y="0"/>
                  <a:pt x="0" y="2350"/>
                  <a:pt x="0" y="7167"/>
                </a:cubicBezTo>
                <a:cubicBezTo>
                  <a:pt x="0" y="12207"/>
                  <a:pt x="3585" y="14558"/>
                  <a:pt x="7617" y="14558"/>
                </a:cubicBezTo>
                <a:cubicBezTo>
                  <a:pt x="11649" y="14558"/>
                  <a:pt x="15120" y="12207"/>
                  <a:pt x="15120" y="71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: Shape 30"/>
          <p:cNvSpPr/>
          <p:nvPr/>
        </p:nvSpPr>
        <p:spPr>
          <a:xfrm>
            <a:off x="5911344" y="995738"/>
            <a:ext cx="68319" cy="79070"/>
          </a:xfrm>
          <a:custGeom>
            <a:avLst/>
            <a:gdLst/>
            <a:ahLst/>
            <a:cxnLst/>
            <a:rect l="l" t="t" r="r" b="b"/>
            <a:pathLst>
              <a:path w="68319" h="79070">
                <a:moveTo>
                  <a:pt x="0" y="39535"/>
                </a:moveTo>
                <a:cubicBezTo>
                  <a:pt x="0" y="61822"/>
                  <a:pt x="10529" y="79070"/>
                  <a:pt x="34160" y="79070"/>
                </a:cubicBezTo>
                <a:cubicBezTo>
                  <a:pt x="57793" y="79070"/>
                  <a:pt x="68319" y="61822"/>
                  <a:pt x="68319" y="39535"/>
                </a:cubicBezTo>
                <a:cubicBezTo>
                  <a:pt x="68319" y="17247"/>
                  <a:pt x="57793" y="0"/>
                  <a:pt x="34160" y="0"/>
                </a:cubicBezTo>
                <a:cubicBezTo>
                  <a:pt x="10529" y="0"/>
                  <a:pt x="0" y="17247"/>
                  <a:pt x="0" y="39535"/>
                </a:cubicBezTo>
                <a:moveTo>
                  <a:pt x="55439" y="39535"/>
                </a:moveTo>
                <a:cubicBezTo>
                  <a:pt x="55439" y="57232"/>
                  <a:pt x="48722" y="67424"/>
                  <a:pt x="34160" y="67424"/>
                </a:cubicBezTo>
                <a:cubicBezTo>
                  <a:pt x="19489" y="67424"/>
                  <a:pt x="12880" y="57232"/>
                  <a:pt x="12880" y="39535"/>
                </a:cubicBezTo>
                <a:cubicBezTo>
                  <a:pt x="12880" y="21841"/>
                  <a:pt x="19489" y="11649"/>
                  <a:pt x="34160" y="11649"/>
                </a:cubicBezTo>
                <a:cubicBezTo>
                  <a:pt x="48722" y="11649"/>
                  <a:pt x="55439" y="21841"/>
                  <a:pt x="55439" y="395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: Shape 31"/>
          <p:cNvSpPr/>
          <p:nvPr/>
        </p:nvSpPr>
        <p:spPr>
          <a:xfrm>
            <a:off x="5990641" y="997196"/>
            <a:ext cx="55213" cy="77612"/>
          </a:xfrm>
          <a:custGeom>
            <a:avLst/>
            <a:gdLst/>
            <a:ahLst/>
            <a:cxnLst/>
            <a:rect l="l" t="t" r="r" b="b"/>
            <a:pathLst>
              <a:path w="55213" h="77612">
                <a:moveTo>
                  <a:pt x="4701" y="0"/>
                </a:moveTo>
                <a:lnTo>
                  <a:pt x="2239" y="42331"/>
                </a:lnTo>
                <a:cubicBezTo>
                  <a:pt x="8399" y="40204"/>
                  <a:pt x="15454" y="38973"/>
                  <a:pt x="21615" y="38973"/>
                </a:cubicBezTo>
                <a:cubicBezTo>
                  <a:pt x="33710" y="38973"/>
                  <a:pt x="42336" y="42559"/>
                  <a:pt x="42336" y="52639"/>
                </a:cubicBezTo>
                <a:cubicBezTo>
                  <a:pt x="42336" y="61598"/>
                  <a:pt x="34271" y="66078"/>
                  <a:pt x="22957" y="66078"/>
                </a:cubicBezTo>
                <a:cubicBezTo>
                  <a:pt x="15004" y="66078"/>
                  <a:pt x="6382" y="64173"/>
                  <a:pt x="0" y="60476"/>
                </a:cubicBezTo>
                <a:lnTo>
                  <a:pt x="0" y="72461"/>
                </a:lnTo>
                <a:cubicBezTo>
                  <a:pt x="6718" y="75710"/>
                  <a:pt x="15566" y="77612"/>
                  <a:pt x="24415" y="77612"/>
                </a:cubicBezTo>
                <a:cubicBezTo>
                  <a:pt x="41212" y="77612"/>
                  <a:pt x="55213" y="69213"/>
                  <a:pt x="55213" y="52750"/>
                </a:cubicBezTo>
                <a:cubicBezTo>
                  <a:pt x="55213" y="34829"/>
                  <a:pt x="41551" y="28446"/>
                  <a:pt x="26878" y="28446"/>
                </a:cubicBezTo>
                <a:cubicBezTo>
                  <a:pt x="22957" y="28446"/>
                  <a:pt x="19037" y="28893"/>
                  <a:pt x="15344" y="29790"/>
                </a:cubicBezTo>
                <a:lnTo>
                  <a:pt x="16462" y="11422"/>
                </a:lnTo>
                <a:lnTo>
                  <a:pt x="51631" y="11422"/>
                </a:lnTo>
                <a:lnTo>
                  <a:pt x="51631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: Shape 32"/>
          <p:cNvSpPr/>
          <p:nvPr/>
        </p:nvSpPr>
        <p:spPr>
          <a:xfrm>
            <a:off x="2883434" y="5398570"/>
            <a:ext cx="57455" cy="56671"/>
          </a:xfrm>
          <a:custGeom>
            <a:avLst/>
            <a:gdLst/>
            <a:ahLst/>
            <a:cxnLst/>
            <a:rect l="l" t="t" r="r" b="b"/>
            <a:pathLst>
              <a:path w="57455" h="56671">
                <a:moveTo>
                  <a:pt x="49952" y="42786"/>
                </a:moveTo>
                <a:lnTo>
                  <a:pt x="49952" y="23523"/>
                </a:lnTo>
                <a:cubicBezTo>
                  <a:pt x="49952" y="7279"/>
                  <a:pt x="40320" y="0"/>
                  <a:pt x="25087" y="0"/>
                </a:cubicBezTo>
                <a:cubicBezTo>
                  <a:pt x="16465" y="0"/>
                  <a:pt x="8736" y="2127"/>
                  <a:pt x="4481" y="3585"/>
                </a:cubicBezTo>
                <a:lnTo>
                  <a:pt x="4481" y="14561"/>
                </a:lnTo>
                <a:cubicBezTo>
                  <a:pt x="9299" y="12434"/>
                  <a:pt x="15904" y="10417"/>
                  <a:pt x="23856" y="10417"/>
                </a:cubicBezTo>
                <a:cubicBezTo>
                  <a:pt x="33040" y="10417"/>
                  <a:pt x="37969" y="15119"/>
                  <a:pt x="37969" y="21841"/>
                </a:cubicBezTo>
                <a:lnTo>
                  <a:pt x="37969" y="23745"/>
                </a:lnTo>
                <a:cubicBezTo>
                  <a:pt x="33713" y="22848"/>
                  <a:pt x="28562" y="22175"/>
                  <a:pt x="23968" y="22175"/>
                </a:cubicBezTo>
                <a:cubicBezTo>
                  <a:pt x="12768" y="22175"/>
                  <a:pt x="0" y="26431"/>
                  <a:pt x="0" y="40208"/>
                </a:cubicBezTo>
                <a:cubicBezTo>
                  <a:pt x="0" y="51296"/>
                  <a:pt x="9071" y="56671"/>
                  <a:pt x="18816" y="56671"/>
                </a:cubicBezTo>
                <a:cubicBezTo>
                  <a:pt x="27216" y="56671"/>
                  <a:pt x="33825" y="53985"/>
                  <a:pt x="39088" y="49731"/>
                </a:cubicBezTo>
                <a:cubicBezTo>
                  <a:pt x="40993" y="54097"/>
                  <a:pt x="44913" y="56002"/>
                  <a:pt x="49841" y="56002"/>
                </a:cubicBezTo>
                <a:cubicBezTo>
                  <a:pt x="52527" y="56002"/>
                  <a:pt x="55216" y="55551"/>
                  <a:pt x="57455" y="54655"/>
                </a:cubicBezTo>
                <a:lnTo>
                  <a:pt x="57455" y="46034"/>
                </a:lnTo>
                <a:cubicBezTo>
                  <a:pt x="56335" y="46367"/>
                  <a:pt x="55105" y="46707"/>
                  <a:pt x="53873" y="46707"/>
                </a:cubicBezTo>
                <a:cubicBezTo>
                  <a:pt x="51746" y="46707"/>
                  <a:pt x="49952" y="45810"/>
                  <a:pt x="49952" y="42786"/>
                </a:cubicBezTo>
                <a:moveTo>
                  <a:pt x="26319" y="30577"/>
                </a:moveTo>
                <a:cubicBezTo>
                  <a:pt x="30128" y="30577"/>
                  <a:pt x="34721" y="31248"/>
                  <a:pt x="37969" y="31921"/>
                </a:cubicBezTo>
                <a:lnTo>
                  <a:pt x="37969" y="40993"/>
                </a:lnTo>
                <a:cubicBezTo>
                  <a:pt x="33713" y="45249"/>
                  <a:pt x="28112" y="47376"/>
                  <a:pt x="22402" y="47376"/>
                </a:cubicBezTo>
                <a:cubicBezTo>
                  <a:pt x="17024" y="47376"/>
                  <a:pt x="12322" y="44690"/>
                  <a:pt x="12322" y="39423"/>
                </a:cubicBezTo>
                <a:cubicBezTo>
                  <a:pt x="12322" y="32706"/>
                  <a:pt x="19490" y="30577"/>
                  <a:pt x="26319" y="3057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33"/>
          <p:cNvSpPr/>
          <p:nvPr/>
        </p:nvSpPr>
        <p:spPr>
          <a:xfrm>
            <a:off x="2949962" y="5398570"/>
            <a:ext cx="58017" cy="79855"/>
          </a:xfrm>
          <a:custGeom>
            <a:avLst/>
            <a:gdLst/>
            <a:ahLst/>
            <a:cxnLst/>
            <a:rect l="l" t="t" r="r" b="b"/>
            <a:pathLst>
              <a:path w="58017" h="79855">
                <a:moveTo>
                  <a:pt x="10641" y="9856"/>
                </a:moveTo>
                <a:lnTo>
                  <a:pt x="10641" y="1458"/>
                </a:lnTo>
                <a:lnTo>
                  <a:pt x="0" y="1458"/>
                </a:lnTo>
                <a:lnTo>
                  <a:pt x="0" y="79855"/>
                </a:lnTo>
                <a:lnTo>
                  <a:pt x="11984" y="79855"/>
                </a:lnTo>
                <a:lnTo>
                  <a:pt x="11984" y="48273"/>
                </a:lnTo>
                <a:cubicBezTo>
                  <a:pt x="15681" y="52527"/>
                  <a:pt x="21953" y="56671"/>
                  <a:pt x="31362" y="56671"/>
                </a:cubicBezTo>
                <a:cubicBezTo>
                  <a:pt x="47491" y="56671"/>
                  <a:pt x="58017" y="43793"/>
                  <a:pt x="58017" y="28335"/>
                </a:cubicBezTo>
                <a:cubicBezTo>
                  <a:pt x="58017" y="12880"/>
                  <a:pt x="47491" y="0"/>
                  <a:pt x="31362" y="0"/>
                </a:cubicBezTo>
                <a:cubicBezTo>
                  <a:pt x="21282" y="0"/>
                  <a:pt x="14897" y="4705"/>
                  <a:pt x="10641" y="9856"/>
                </a:cubicBezTo>
                <a:moveTo>
                  <a:pt x="45810" y="28335"/>
                </a:moveTo>
                <a:cubicBezTo>
                  <a:pt x="45810" y="38865"/>
                  <a:pt x="38865" y="46144"/>
                  <a:pt x="29119" y="46144"/>
                </a:cubicBezTo>
                <a:cubicBezTo>
                  <a:pt x="20833" y="46144"/>
                  <a:pt x="14561" y="40769"/>
                  <a:pt x="11984" y="34833"/>
                </a:cubicBezTo>
                <a:lnTo>
                  <a:pt x="11984" y="21729"/>
                </a:lnTo>
                <a:cubicBezTo>
                  <a:pt x="14561" y="15904"/>
                  <a:pt x="20833" y="10529"/>
                  <a:pt x="29119" y="10529"/>
                </a:cubicBezTo>
                <a:cubicBezTo>
                  <a:pt x="38865" y="10529"/>
                  <a:pt x="45810" y="17809"/>
                  <a:pt x="45810" y="283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4"/>
          <p:cNvSpPr/>
          <p:nvPr/>
        </p:nvSpPr>
        <p:spPr>
          <a:xfrm>
            <a:off x="3012685" y="5400028"/>
            <a:ext cx="49057" cy="53759"/>
          </a:xfrm>
          <a:custGeom>
            <a:avLst/>
            <a:gdLst/>
            <a:ahLst/>
            <a:cxnLst/>
            <a:rect l="l" t="t" r="r" b="b"/>
            <a:pathLst>
              <a:path w="49057" h="53759">
                <a:moveTo>
                  <a:pt x="30575" y="53759"/>
                </a:moveTo>
                <a:lnTo>
                  <a:pt x="30575" y="10525"/>
                </a:lnTo>
                <a:lnTo>
                  <a:pt x="49057" y="10525"/>
                </a:lnTo>
                <a:lnTo>
                  <a:pt x="49057" y="0"/>
                </a:lnTo>
                <a:lnTo>
                  <a:pt x="0" y="0"/>
                </a:lnTo>
                <a:lnTo>
                  <a:pt x="0" y="10525"/>
                </a:lnTo>
                <a:lnTo>
                  <a:pt x="18590" y="10525"/>
                </a:lnTo>
                <a:lnTo>
                  <a:pt x="18590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5"/>
          <p:cNvSpPr/>
          <p:nvPr/>
        </p:nvSpPr>
        <p:spPr>
          <a:xfrm>
            <a:off x="3063420" y="5440460"/>
            <a:ext cx="15119" cy="14558"/>
          </a:xfrm>
          <a:custGeom>
            <a:avLst/>
            <a:gdLst/>
            <a:ahLst/>
            <a:cxnLst/>
            <a:rect l="l" t="t" r="r" b="b"/>
            <a:pathLst>
              <a:path w="15119" h="14558">
                <a:moveTo>
                  <a:pt x="15119" y="7168"/>
                </a:moveTo>
                <a:cubicBezTo>
                  <a:pt x="15119" y="2351"/>
                  <a:pt x="11649" y="0"/>
                  <a:pt x="7617" y="0"/>
                </a:cubicBezTo>
                <a:cubicBezTo>
                  <a:pt x="3585" y="0"/>
                  <a:pt x="0" y="2351"/>
                  <a:pt x="0" y="7168"/>
                </a:cubicBezTo>
                <a:cubicBezTo>
                  <a:pt x="0" y="12207"/>
                  <a:pt x="3585" y="14558"/>
                  <a:pt x="7617" y="14558"/>
                </a:cubicBezTo>
                <a:cubicBezTo>
                  <a:pt x="11649" y="14558"/>
                  <a:pt x="15119" y="12207"/>
                  <a:pt x="15119" y="716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36"/>
          <p:cNvSpPr/>
          <p:nvPr/>
        </p:nvSpPr>
        <p:spPr>
          <a:xfrm>
            <a:off x="3115166" y="5376172"/>
            <a:ext cx="55213" cy="77615"/>
          </a:xfrm>
          <a:custGeom>
            <a:avLst/>
            <a:gdLst/>
            <a:ahLst/>
            <a:cxnLst/>
            <a:rect l="l" t="t" r="r" b="b"/>
            <a:pathLst>
              <a:path w="55213" h="77615">
                <a:moveTo>
                  <a:pt x="2574" y="7728"/>
                </a:moveTo>
                <a:lnTo>
                  <a:pt x="2574" y="20048"/>
                </a:lnTo>
                <a:cubicBezTo>
                  <a:pt x="10637" y="14222"/>
                  <a:pt x="19039" y="11537"/>
                  <a:pt x="26766" y="11537"/>
                </a:cubicBezTo>
                <a:cubicBezTo>
                  <a:pt x="36176" y="11537"/>
                  <a:pt x="41886" y="15007"/>
                  <a:pt x="41886" y="21617"/>
                </a:cubicBezTo>
                <a:cubicBezTo>
                  <a:pt x="41886" y="30240"/>
                  <a:pt x="34160" y="34160"/>
                  <a:pt x="25311" y="39311"/>
                </a:cubicBezTo>
                <a:cubicBezTo>
                  <a:pt x="13773" y="46144"/>
                  <a:pt x="0" y="53200"/>
                  <a:pt x="0" y="71790"/>
                </a:cubicBezTo>
                <a:lnTo>
                  <a:pt x="0" y="77615"/>
                </a:lnTo>
                <a:lnTo>
                  <a:pt x="55213" y="77615"/>
                </a:lnTo>
                <a:lnTo>
                  <a:pt x="55213" y="66081"/>
                </a:lnTo>
                <a:lnTo>
                  <a:pt x="14334" y="66192"/>
                </a:lnTo>
                <a:cubicBezTo>
                  <a:pt x="14446" y="58574"/>
                  <a:pt x="23741" y="53869"/>
                  <a:pt x="33599" y="48049"/>
                </a:cubicBezTo>
                <a:cubicBezTo>
                  <a:pt x="43901" y="41889"/>
                  <a:pt x="54655" y="34271"/>
                  <a:pt x="54655" y="21390"/>
                </a:cubicBezTo>
                <a:cubicBezTo>
                  <a:pt x="54655" y="7167"/>
                  <a:pt x="43343" y="0"/>
                  <a:pt x="27885" y="0"/>
                </a:cubicBezTo>
                <a:cubicBezTo>
                  <a:pt x="19039" y="0"/>
                  <a:pt x="10415" y="2350"/>
                  <a:pt x="2574" y="77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: Shape 37"/>
          <p:cNvSpPr/>
          <p:nvPr/>
        </p:nvSpPr>
        <p:spPr>
          <a:xfrm>
            <a:off x="3181244" y="5376172"/>
            <a:ext cx="68321" cy="79069"/>
          </a:xfrm>
          <a:custGeom>
            <a:avLst/>
            <a:gdLst/>
            <a:ahLst/>
            <a:cxnLst/>
            <a:rect l="l" t="t" r="r" b="b"/>
            <a:pathLst>
              <a:path w="68321" h="79069">
                <a:moveTo>
                  <a:pt x="0" y="39534"/>
                </a:moveTo>
                <a:cubicBezTo>
                  <a:pt x="0" y="61822"/>
                  <a:pt x="10529" y="79069"/>
                  <a:pt x="34160" y="79069"/>
                </a:cubicBezTo>
                <a:cubicBezTo>
                  <a:pt x="57793" y="79069"/>
                  <a:pt x="68321" y="61822"/>
                  <a:pt x="68321" y="39534"/>
                </a:cubicBezTo>
                <a:cubicBezTo>
                  <a:pt x="68321" y="17247"/>
                  <a:pt x="57793" y="0"/>
                  <a:pt x="34160" y="0"/>
                </a:cubicBezTo>
                <a:cubicBezTo>
                  <a:pt x="10529" y="0"/>
                  <a:pt x="0" y="17247"/>
                  <a:pt x="0" y="39534"/>
                </a:cubicBezTo>
                <a:moveTo>
                  <a:pt x="55439" y="39534"/>
                </a:moveTo>
                <a:cubicBezTo>
                  <a:pt x="55439" y="57232"/>
                  <a:pt x="48722" y="67424"/>
                  <a:pt x="34160" y="67424"/>
                </a:cubicBezTo>
                <a:cubicBezTo>
                  <a:pt x="19490" y="67424"/>
                  <a:pt x="12880" y="57232"/>
                  <a:pt x="12880" y="39534"/>
                </a:cubicBezTo>
                <a:cubicBezTo>
                  <a:pt x="12880" y="21841"/>
                  <a:pt x="19490" y="11649"/>
                  <a:pt x="34160" y="11649"/>
                </a:cubicBezTo>
                <a:cubicBezTo>
                  <a:pt x="48722" y="11649"/>
                  <a:pt x="55439" y="21841"/>
                  <a:pt x="55439" y="3953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: Shape 38"/>
          <p:cNvSpPr/>
          <p:nvPr/>
        </p:nvSpPr>
        <p:spPr>
          <a:xfrm>
            <a:off x="3260764" y="5377630"/>
            <a:ext cx="41440" cy="76157"/>
          </a:xfrm>
          <a:custGeom>
            <a:avLst/>
            <a:gdLst/>
            <a:ahLst/>
            <a:cxnLst/>
            <a:rect l="l" t="t" r="r" b="b"/>
            <a:pathLst>
              <a:path w="41440" h="76157">
                <a:moveTo>
                  <a:pt x="18479" y="0"/>
                </a:moveTo>
                <a:lnTo>
                  <a:pt x="0" y="7055"/>
                </a:lnTo>
                <a:lnTo>
                  <a:pt x="0" y="18813"/>
                </a:lnTo>
                <a:lnTo>
                  <a:pt x="15232" y="13103"/>
                </a:lnTo>
                <a:lnTo>
                  <a:pt x="15232" y="64623"/>
                </a:lnTo>
                <a:lnTo>
                  <a:pt x="0" y="64623"/>
                </a:lnTo>
                <a:lnTo>
                  <a:pt x="0" y="76157"/>
                </a:lnTo>
                <a:lnTo>
                  <a:pt x="41440" y="76157"/>
                </a:lnTo>
                <a:lnTo>
                  <a:pt x="41440" y="64623"/>
                </a:lnTo>
                <a:lnTo>
                  <a:pt x="27886" y="64623"/>
                </a:lnTo>
                <a:lnTo>
                  <a:pt x="27886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" y="-1461"/>
            <a:ext cx="10692385" cy="6480046"/>
          </a:xfrm>
          <a:prstGeom prst="rect">
            <a:avLst/>
          </a:prstGeom>
        </p:spPr>
      </p:pic>
      <p:sp>
        <p:nvSpPr>
          <p:cNvPr id="2" name="Freeform: Shape 6"/>
          <p:cNvSpPr/>
          <p:nvPr/>
        </p:nvSpPr>
        <p:spPr>
          <a:xfrm>
            <a:off x="6569679" y="3882026"/>
            <a:ext cx="131388" cy="162493"/>
          </a:xfrm>
          <a:custGeom>
            <a:avLst/>
            <a:gdLst/>
            <a:ahLst/>
            <a:cxnLst/>
            <a:rect l="l" t="t" r="r" b="b"/>
            <a:pathLst>
              <a:path w="131388" h="162493">
                <a:moveTo>
                  <a:pt x="0" y="0"/>
                </a:moveTo>
                <a:lnTo>
                  <a:pt x="0" y="162493"/>
                </a:lnTo>
                <a:lnTo>
                  <a:pt x="34819" y="162493"/>
                </a:lnTo>
                <a:lnTo>
                  <a:pt x="34819" y="109101"/>
                </a:lnTo>
                <a:lnTo>
                  <a:pt x="61282" y="109101"/>
                </a:lnTo>
                <a:cubicBezTo>
                  <a:pt x="100515" y="109101"/>
                  <a:pt x="131388" y="96566"/>
                  <a:pt x="131388" y="54551"/>
                </a:cubicBezTo>
                <a:cubicBezTo>
                  <a:pt x="131388" y="12536"/>
                  <a:pt x="100515" y="0"/>
                  <a:pt x="61282" y="0"/>
                </a:cubicBezTo>
                <a:moveTo>
                  <a:pt x="95872" y="54551"/>
                </a:moveTo>
                <a:cubicBezTo>
                  <a:pt x="95872" y="73585"/>
                  <a:pt x="80784" y="78463"/>
                  <a:pt x="62909" y="78463"/>
                </a:cubicBezTo>
                <a:lnTo>
                  <a:pt x="34819" y="78463"/>
                </a:lnTo>
                <a:lnTo>
                  <a:pt x="34819" y="30639"/>
                </a:lnTo>
                <a:lnTo>
                  <a:pt x="62909" y="30639"/>
                </a:lnTo>
                <a:cubicBezTo>
                  <a:pt x="80784" y="30639"/>
                  <a:pt x="95872" y="35284"/>
                  <a:pt x="95872" y="54551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7"/>
          <p:cNvSpPr/>
          <p:nvPr/>
        </p:nvSpPr>
        <p:spPr>
          <a:xfrm>
            <a:off x="6692943" y="3882026"/>
            <a:ext cx="170157" cy="162493"/>
          </a:xfrm>
          <a:custGeom>
            <a:avLst/>
            <a:gdLst/>
            <a:ahLst/>
            <a:cxnLst/>
            <a:rect l="l" t="t" r="r" b="b"/>
            <a:pathLst>
              <a:path w="170157" h="162493">
                <a:moveTo>
                  <a:pt x="35982" y="162493"/>
                </a:moveTo>
                <a:lnTo>
                  <a:pt x="48052" y="132085"/>
                </a:lnTo>
                <a:lnTo>
                  <a:pt x="122335" y="132085"/>
                </a:lnTo>
                <a:lnTo>
                  <a:pt x="134175" y="162493"/>
                </a:lnTo>
                <a:lnTo>
                  <a:pt x="170157" y="162493"/>
                </a:lnTo>
                <a:lnTo>
                  <a:pt x="103997" y="0"/>
                </a:lnTo>
                <a:lnTo>
                  <a:pt x="66391" y="0"/>
                </a:lnTo>
                <a:lnTo>
                  <a:pt x="0" y="162493"/>
                </a:lnTo>
                <a:moveTo>
                  <a:pt x="81482" y="45032"/>
                </a:moveTo>
                <a:cubicBezTo>
                  <a:pt x="82876" y="41781"/>
                  <a:pt x="84034" y="38534"/>
                  <a:pt x="85194" y="32267"/>
                </a:cubicBezTo>
                <a:cubicBezTo>
                  <a:pt x="86357" y="38534"/>
                  <a:pt x="87516" y="41781"/>
                  <a:pt x="88679" y="45032"/>
                </a:cubicBezTo>
                <a:lnTo>
                  <a:pt x="111427" y="103299"/>
                </a:lnTo>
                <a:lnTo>
                  <a:pt x="58964" y="10329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: Shape 8"/>
          <p:cNvSpPr/>
          <p:nvPr/>
        </p:nvSpPr>
        <p:spPr>
          <a:xfrm>
            <a:off x="6881205" y="3882026"/>
            <a:ext cx="142530" cy="162493"/>
          </a:xfrm>
          <a:custGeom>
            <a:avLst/>
            <a:gdLst/>
            <a:ahLst/>
            <a:cxnLst/>
            <a:rect l="l" t="t" r="r" b="b"/>
            <a:pathLst>
              <a:path w="142530" h="162493">
                <a:moveTo>
                  <a:pt x="34819" y="162493"/>
                </a:moveTo>
                <a:lnTo>
                  <a:pt x="34819" y="78693"/>
                </a:lnTo>
                <a:cubicBezTo>
                  <a:pt x="34819" y="71266"/>
                  <a:pt x="34588" y="63141"/>
                  <a:pt x="34125" y="56409"/>
                </a:cubicBezTo>
                <a:lnTo>
                  <a:pt x="109800" y="162493"/>
                </a:lnTo>
                <a:lnTo>
                  <a:pt x="142530" y="162493"/>
                </a:lnTo>
                <a:lnTo>
                  <a:pt x="142530" y="0"/>
                </a:lnTo>
                <a:lnTo>
                  <a:pt x="107712" y="0"/>
                </a:lnTo>
                <a:lnTo>
                  <a:pt x="107712" y="83801"/>
                </a:lnTo>
                <a:cubicBezTo>
                  <a:pt x="107712" y="91228"/>
                  <a:pt x="107942" y="99353"/>
                  <a:pt x="108407" y="106085"/>
                </a:cubicBezTo>
                <a:lnTo>
                  <a:pt x="32731" y="0"/>
                </a:lnTo>
                <a:lnTo>
                  <a:pt x="0" y="0"/>
                </a:lnTo>
                <a:lnTo>
                  <a:pt x="0" y="16249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: Shape 9"/>
          <p:cNvSpPr/>
          <p:nvPr/>
        </p:nvSpPr>
        <p:spPr>
          <a:xfrm>
            <a:off x="7044163" y="3882026"/>
            <a:ext cx="134406" cy="162493"/>
          </a:xfrm>
          <a:custGeom>
            <a:avLst/>
            <a:gdLst/>
            <a:ahLst/>
            <a:cxnLst/>
            <a:rect l="l" t="t" r="r" b="b"/>
            <a:pathLst>
              <a:path w="134406" h="162493">
                <a:moveTo>
                  <a:pt x="0" y="0"/>
                </a:moveTo>
                <a:lnTo>
                  <a:pt x="0" y="31338"/>
                </a:lnTo>
                <a:lnTo>
                  <a:pt x="49910" y="31338"/>
                </a:lnTo>
                <a:lnTo>
                  <a:pt x="49910" y="162493"/>
                </a:lnTo>
                <a:lnTo>
                  <a:pt x="84499" y="162493"/>
                </a:lnTo>
                <a:lnTo>
                  <a:pt x="84499" y="31338"/>
                </a:lnTo>
                <a:lnTo>
                  <a:pt x="134406" y="31338"/>
                </a:lnTo>
                <a:lnTo>
                  <a:pt x="134406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: Shape 10"/>
          <p:cNvSpPr/>
          <p:nvPr/>
        </p:nvSpPr>
        <p:spPr>
          <a:xfrm>
            <a:off x="7184837" y="3878777"/>
            <a:ext cx="172709" cy="168994"/>
          </a:xfrm>
          <a:custGeom>
            <a:avLst/>
            <a:gdLst/>
            <a:ahLst/>
            <a:cxnLst/>
            <a:rect l="l" t="t" r="r" b="b"/>
            <a:pathLst>
              <a:path w="172709" h="168994">
                <a:moveTo>
                  <a:pt x="0" y="84495"/>
                </a:moveTo>
                <a:cubicBezTo>
                  <a:pt x="0" y="128602"/>
                  <a:pt x="28785" y="168994"/>
                  <a:pt x="86355" y="168994"/>
                </a:cubicBezTo>
                <a:cubicBezTo>
                  <a:pt x="143923" y="168994"/>
                  <a:pt x="172709" y="128602"/>
                  <a:pt x="172709" y="84495"/>
                </a:cubicBezTo>
                <a:cubicBezTo>
                  <a:pt x="172709" y="40390"/>
                  <a:pt x="143923" y="0"/>
                  <a:pt x="86355" y="0"/>
                </a:cubicBezTo>
                <a:cubicBezTo>
                  <a:pt x="28785" y="0"/>
                  <a:pt x="0" y="40390"/>
                  <a:pt x="0" y="84495"/>
                </a:cubicBezTo>
                <a:moveTo>
                  <a:pt x="136961" y="84495"/>
                </a:moveTo>
                <a:cubicBezTo>
                  <a:pt x="136961" y="113050"/>
                  <a:pt x="120015" y="136728"/>
                  <a:pt x="86355" y="136728"/>
                </a:cubicBezTo>
                <a:cubicBezTo>
                  <a:pt x="52461" y="136728"/>
                  <a:pt x="35516" y="113050"/>
                  <a:pt x="35516" y="84495"/>
                </a:cubicBezTo>
                <a:cubicBezTo>
                  <a:pt x="35516" y="55943"/>
                  <a:pt x="52461" y="32266"/>
                  <a:pt x="86355" y="32266"/>
                </a:cubicBezTo>
                <a:cubicBezTo>
                  <a:pt x="120015" y="32266"/>
                  <a:pt x="136961" y="55943"/>
                  <a:pt x="136961" y="8449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1"/>
          <p:cNvSpPr/>
          <p:nvPr/>
        </p:nvSpPr>
        <p:spPr>
          <a:xfrm>
            <a:off x="7383311" y="3882026"/>
            <a:ext cx="142532" cy="162493"/>
          </a:xfrm>
          <a:custGeom>
            <a:avLst/>
            <a:gdLst/>
            <a:ahLst/>
            <a:cxnLst/>
            <a:rect l="l" t="t" r="r" b="b"/>
            <a:pathLst>
              <a:path w="142532" h="162493">
                <a:moveTo>
                  <a:pt x="34819" y="162493"/>
                </a:moveTo>
                <a:lnTo>
                  <a:pt x="34819" y="78693"/>
                </a:lnTo>
                <a:cubicBezTo>
                  <a:pt x="34819" y="71266"/>
                  <a:pt x="34589" y="63141"/>
                  <a:pt x="34125" y="56409"/>
                </a:cubicBezTo>
                <a:lnTo>
                  <a:pt x="109800" y="162493"/>
                </a:lnTo>
                <a:lnTo>
                  <a:pt x="142532" y="162493"/>
                </a:lnTo>
                <a:lnTo>
                  <a:pt x="142532" y="0"/>
                </a:lnTo>
                <a:lnTo>
                  <a:pt x="107712" y="0"/>
                </a:lnTo>
                <a:lnTo>
                  <a:pt x="107712" y="83801"/>
                </a:lnTo>
                <a:cubicBezTo>
                  <a:pt x="107712" y="91228"/>
                  <a:pt x="107943" y="99353"/>
                  <a:pt x="108407" y="106085"/>
                </a:cubicBezTo>
                <a:lnTo>
                  <a:pt x="32732" y="0"/>
                </a:lnTo>
                <a:lnTo>
                  <a:pt x="0" y="0"/>
                </a:lnTo>
                <a:lnTo>
                  <a:pt x="0" y="16249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: Shape 12"/>
          <p:cNvSpPr/>
          <p:nvPr/>
        </p:nvSpPr>
        <p:spPr>
          <a:xfrm>
            <a:off x="7560662" y="3882026"/>
            <a:ext cx="115837" cy="162493"/>
          </a:xfrm>
          <a:custGeom>
            <a:avLst/>
            <a:gdLst/>
            <a:ahLst/>
            <a:cxnLst/>
            <a:rect l="l" t="t" r="r" b="b"/>
            <a:pathLst>
              <a:path w="115837" h="162493">
                <a:moveTo>
                  <a:pt x="0" y="0"/>
                </a:moveTo>
                <a:lnTo>
                  <a:pt x="0" y="162493"/>
                </a:lnTo>
                <a:lnTo>
                  <a:pt x="115837" y="162493"/>
                </a:lnTo>
                <a:lnTo>
                  <a:pt x="115837" y="131850"/>
                </a:lnTo>
                <a:lnTo>
                  <a:pt x="34819" y="131850"/>
                </a:lnTo>
                <a:lnTo>
                  <a:pt x="34819" y="95639"/>
                </a:lnTo>
                <a:lnTo>
                  <a:pt x="107478" y="95639"/>
                </a:lnTo>
                <a:lnTo>
                  <a:pt x="107478" y="65228"/>
                </a:lnTo>
                <a:lnTo>
                  <a:pt x="34819" y="65228"/>
                </a:lnTo>
                <a:lnTo>
                  <a:pt x="34819" y="30639"/>
                </a:lnTo>
                <a:lnTo>
                  <a:pt x="114444" y="30639"/>
                </a:lnTo>
                <a:lnTo>
                  <a:pt x="11444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: Shape 13"/>
          <p:cNvSpPr/>
          <p:nvPr/>
        </p:nvSpPr>
        <p:spPr>
          <a:xfrm>
            <a:off x="6579590" y="4137980"/>
            <a:ext cx="88329" cy="85640"/>
          </a:xfrm>
          <a:custGeom>
            <a:avLst/>
            <a:gdLst/>
            <a:ahLst/>
            <a:cxnLst/>
            <a:rect l="l" t="t" r="r" b="b"/>
            <a:pathLst>
              <a:path w="88329" h="85640">
                <a:moveTo>
                  <a:pt x="79519" y="0"/>
                </a:moveTo>
                <a:lnTo>
                  <a:pt x="44163" y="52852"/>
                </a:lnTo>
                <a:lnTo>
                  <a:pt x="8804" y="0"/>
                </a:lnTo>
                <a:lnTo>
                  <a:pt x="0" y="0"/>
                </a:lnTo>
                <a:lnTo>
                  <a:pt x="0" y="85640"/>
                </a:lnTo>
                <a:lnTo>
                  <a:pt x="10274" y="85640"/>
                </a:lnTo>
                <a:lnTo>
                  <a:pt x="10274" y="19455"/>
                </a:lnTo>
                <a:lnTo>
                  <a:pt x="40981" y="65455"/>
                </a:lnTo>
                <a:lnTo>
                  <a:pt x="47342" y="65455"/>
                </a:lnTo>
                <a:lnTo>
                  <a:pt x="78051" y="19455"/>
                </a:lnTo>
                <a:lnTo>
                  <a:pt x="78051" y="85640"/>
                </a:lnTo>
                <a:lnTo>
                  <a:pt x="88329" y="85640"/>
                </a:lnTo>
                <a:lnTo>
                  <a:pt x="88329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4"/>
          <p:cNvSpPr/>
          <p:nvPr/>
        </p:nvSpPr>
        <p:spPr>
          <a:xfrm>
            <a:off x="6690435" y="4137980"/>
            <a:ext cx="10274" cy="85640"/>
          </a:xfrm>
          <a:custGeom>
            <a:avLst/>
            <a:gdLst/>
            <a:ahLst/>
            <a:cxnLst/>
            <a:rect l="l" t="t" r="r" b="b"/>
            <a:pathLst>
              <a:path w="10274" h="85640">
                <a:moveTo>
                  <a:pt x="0" y="0"/>
                </a:moveTo>
                <a:lnTo>
                  <a:pt x="0" y="85640"/>
                </a:lnTo>
                <a:lnTo>
                  <a:pt x="10274" y="85640"/>
                </a:lnTo>
                <a:lnTo>
                  <a:pt x="1027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5"/>
          <p:cNvSpPr/>
          <p:nvPr/>
        </p:nvSpPr>
        <p:spPr>
          <a:xfrm>
            <a:off x="6723223" y="4137980"/>
            <a:ext cx="57742" cy="85640"/>
          </a:xfrm>
          <a:custGeom>
            <a:avLst/>
            <a:gdLst/>
            <a:ahLst/>
            <a:cxnLst/>
            <a:rect l="l" t="t" r="r" b="b"/>
            <a:pathLst>
              <a:path w="57742" h="85640">
                <a:moveTo>
                  <a:pt x="0" y="0"/>
                </a:moveTo>
                <a:lnTo>
                  <a:pt x="0" y="85640"/>
                </a:lnTo>
                <a:lnTo>
                  <a:pt x="57742" y="85640"/>
                </a:lnTo>
                <a:lnTo>
                  <a:pt x="57742" y="75851"/>
                </a:lnTo>
                <a:lnTo>
                  <a:pt x="10274" y="75851"/>
                </a:lnTo>
                <a:lnTo>
                  <a:pt x="1027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6"/>
          <p:cNvSpPr/>
          <p:nvPr/>
        </p:nvSpPr>
        <p:spPr>
          <a:xfrm>
            <a:off x="6794060" y="4137980"/>
            <a:ext cx="69853" cy="85640"/>
          </a:xfrm>
          <a:custGeom>
            <a:avLst/>
            <a:gdLst/>
            <a:ahLst/>
            <a:cxnLst/>
            <a:rect l="l" t="t" r="r" b="b"/>
            <a:pathLst>
              <a:path w="69853" h="85640">
                <a:moveTo>
                  <a:pt x="10274" y="85640"/>
                </a:moveTo>
                <a:lnTo>
                  <a:pt x="10274" y="46857"/>
                </a:lnTo>
                <a:lnTo>
                  <a:pt x="30095" y="46857"/>
                </a:lnTo>
                <a:lnTo>
                  <a:pt x="58111" y="85640"/>
                </a:lnTo>
                <a:lnTo>
                  <a:pt x="69853" y="85640"/>
                </a:lnTo>
                <a:lnTo>
                  <a:pt x="38171" y="41720"/>
                </a:lnTo>
                <a:lnTo>
                  <a:pt x="67287" y="0"/>
                </a:lnTo>
                <a:lnTo>
                  <a:pt x="55540" y="0"/>
                </a:lnTo>
                <a:lnTo>
                  <a:pt x="29728" y="37069"/>
                </a:lnTo>
                <a:lnTo>
                  <a:pt x="10274" y="37069"/>
                </a:lnTo>
                <a:lnTo>
                  <a:pt x="10274" y="0"/>
                </a:lnTo>
                <a:lnTo>
                  <a:pt x="0" y="0"/>
                </a:lnTo>
                <a:lnTo>
                  <a:pt x="0" y="8564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7"/>
          <p:cNvSpPr/>
          <p:nvPr/>
        </p:nvSpPr>
        <p:spPr>
          <a:xfrm>
            <a:off x="6865505" y="4137980"/>
            <a:ext cx="77566" cy="85640"/>
          </a:xfrm>
          <a:custGeom>
            <a:avLst/>
            <a:gdLst/>
            <a:ahLst/>
            <a:cxnLst/>
            <a:rect l="l" t="t" r="r" b="b"/>
            <a:pathLst>
              <a:path w="77566" h="85640">
                <a:moveTo>
                  <a:pt x="43920" y="85640"/>
                </a:moveTo>
                <a:lnTo>
                  <a:pt x="43920" y="53219"/>
                </a:lnTo>
                <a:lnTo>
                  <a:pt x="77566" y="0"/>
                </a:lnTo>
                <a:lnTo>
                  <a:pt x="66185" y="0"/>
                </a:lnTo>
                <a:lnTo>
                  <a:pt x="38782" y="44042"/>
                </a:lnTo>
                <a:lnTo>
                  <a:pt x="11376" y="0"/>
                </a:lnTo>
                <a:lnTo>
                  <a:pt x="0" y="0"/>
                </a:lnTo>
                <a:lnTo>
                  <a:pt x="33642" y="53219"/>
                </a:lnTo>
                <a:lnTo>
                  <a:pt x="33642" y="8564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8"/>
          <p:cNvSpPr/>
          <p:nvPr/>
        </p:nvSpPr>
        <p:spPr>
          <a:xfrm>
            <a:off x="5829271" y="5124280"/>
            <a:ext cx="93279" cy="119529"/>
          </a:xfrm>
          <a:custGeom>
            <a:avLst/>
            <a:gdLst/>
            <a:ahLst/>
            <a:cxnLst/>
            <a:rect l="l" t="t" r="r" b="b"/>
            <a:pathLst>
              <a:path w="93279" h="119529">
                <a:moveTo>
                  <a:pt x="0" y="7757"/>
                </a:moveTo>
                <a:lnTo>
                  <a:pt x="0" y="21628"/>
                </a:lnTo>
                <a:cubicBezTo>
                  <a:pt x="8254" y="16012"/>
                  <a:pt x="19977" y="13208"/>
                  <a:pt x="30873" y="13208"/>
                </a:cubicBezTo>
                <a:cubicBezTo>
                  <a:pt x="53658" y="13208"/>
                  <a:pt x="76438" y="25260"/>
                  <a:pt x="79081" y="53161"/>
                </a:cubicBezTo>
                <a:lnTo>
                  <a:pt x="18986" y="53161"/>
                </a:lnTo>
                <a:lnTo>
                  <a:pt x="18986" y="66369"/>
                </a:lnTo>
                <a:lnTo>
                  <a:pt x="79246" y="66369"/>
                </a:lnTo>
                <a:cubicBezTo>
                  <a:pt x="77266" y="95262"/>
                  <a:pt x="53658" y="106321"/>
                  <a:pt x="30541" y="106321"/>
                </a:cubicBezTo>
                <a:cubicBezTo>
                  <a:pt x="19480" y="106321"/>
                  <a:pt x="8586" y="103517"/>
                  <a:pt x="0" y="97407"/>
                </a:cubicBezTo>
                <a:lnTo>
                  <a:pt x="0" y="111772"/>
                </a:lnTo>
                <a:cubicBezTo>
                  <a:pt x="9410" y="116725"/>
                  <a:pt x="20966" y="119529"/>
                  <a:pt x="32523" y="119529"/>
                </a:cubicBezTo>
                <a:cubicBezTo>
                  <a:pt x="62406" y="119529"/>
                  <a:pt x="93279" y="101699"/>
                  <a:pt x="93279" y="60921"/>
                </a:cubicBezTo>
                <a:cubicBezTo>
                  <a:pt x="93279" y="19482"/>
                  <a:pt x="62571" y="0"/>
                  <a:pt x="32853" y="0"/>
                </a:cubicBezTo>
                <a:cubicBezTo>
                  <a:pt x="21132" y="0"/>
                  <a:pt x="9575" y="2641"/>
                  <a:pt x="0" y="775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9"/>
          <p:cNvSpPr/>
          <p:nvPr/>
        </p:nvSpPr>
        <p:spPr>
          <a:xfrm>
            <a:off x="5926348" y="5162583"/>
            <a:ext cx="83708" cy="80568"/>
          </a:xfrm>
          <a:custGeom>
            <a:avLst/>
            <a:gdLst/>
            <a:ahLst/>
            <a:cxnLst/>
            <a:rect l="l" t="t" r="r" b="b"/>
            <a:pathLst>
              <a:path w="83708" h="80568">
                <a:moveTo>
                  <a:pt x="38304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8" y="79246"/>
                </a:lnTo>
                <a:lnTo>
                  <a:pt x="83708" y="0"/>
                </a:lnTo>
                <a:lnTo>
                  <a:pt x="25426" y="0"/>
                </a:lnTo>
                <a:cubicBezTo>
                  <a:pt x="23940" y="42595"/>
                  <a:pt x="19317" y="69339"/>
                  <a:pt x="5285" y="69339"/>
                </a:cubicBezTo>
                <a:cubicBezTo>
                  <a:pt x="3633" y="69339"/>
                  <a:pt x="1818" y="69011"/>
                  <a:pt x="0" y="68350"/>
                </a:cubicBezTo>
                <a:lnTo>
                  <a:pt x="0" y="78749"/>
                </a:lnTo>
                <a:cubicBezTo>
                  <a:pt x="3467" y="80070"/>
                  <a:pt x="6606" y="80568"/>
                  <a:pt x="9576" y="80568"/>
                </a:cubicBezTo>
                <a:cubicBezTo>
                  <a:pt x="30049" y="80568"/>
                  <a:pt x="35661" y="52830"/>
                  <a:pt x="38304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20"/>
          <p:cNvSpPr/>
          <p:nvPr/>
        </p:nvSpPr>
        <p:spPr>
          <a:xfrm>
            <a:off x="6029041" y="5160599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2" y="81230"/>
                  <a:pt x="71986" y="77433"/>
                </a:cubicBezTo>
                <a:lnTo>
                  <a:pt x="71986" y="64555"/>
                </a:lnTo>
                <a:cubicBezTo>
                  <a:pt x="65214" y="68353"/>
                  <a:pt x="55638" y="70995"/>
                  <a:pt x="45900" y="70995"/>
                </a:cubicBezTo>
                <a:cubicBezTo>
                  <a:pt x="29884" y="70995"/>
                  <a:pt x="14861" y="64058"/>
                  <a:pt x="13209" y="47383"/>
                </a:cubicBezTo>
                <a:lnTo>
                  <a:pt x="76277" y="47383"/>
                </a:lnTo>
                <a:cubicBezTo>
                  <a:pt x="81230" y="24929"/>
                  <a:pt x="70002" y="0"/>
                  <a:pt x="39460" y="0"/>
                </a:cubicBezTo>
                <a:cubicBezTo>
                  <a:pt x="20640" y="0"/>
                  <a:pt x="0" y="13870"/>
                  <a:pt x="0" y="41605"/>
                </a:cubicBezTo>
                <a:moveTo>
                  <a:pt x="64555" y="35828"/>
                </a:moveTo>
                <a:lnTo>
                  <a:pt x="13209" y="35828"/>
                </a:lnTo>
                <a:cubicBezTo>
                  <a:pt x="14198" y="20308"/>
                  <a:pt x="26748" y="12218"/>
                  <a:pt x="40284" y="12218"/>
                </a:cubicBezTo>
                <a:cubicBezTo>
                  <a:pt x="60426" y="12218"/>
                  <a:pt x="65711" y="27408"/>
                  <a:pt x="64555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21"/>
          <p:cNvSpPr/>
          <p:nvPr/>
        </p:nvSpPr>
        <p:spPr>
          <a:xfrm>
            <a:off x="6124637" y="5162583"/>
            <a:ext cx="57948" cy="79246"/>
          </a:xfrm>
          <a:custGeom>
            <a:avLst/>
            <a:gdLst/>
            <a:ahLst/>
            <a:cxnLst/>
            <a:rect l="l" t="t" r="r" b="b"/>
            <a:pathLst>
              <a:path w="57948" h="79246">
                <a:moveTo>
                  <a:pt x="13207" y="79246"/>
                </a:moveTo>
                <a:lnTo>
                  <a:pt x="13207" y="12214"/>
                </a:lnTo>
                <a:lnTo>
                  <a:pt x="57948" y="12214"/>
                </a:lnTo>
                <a:lnTo>
                  <a:pt x="5794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: Shape 22"/>
          <p:cNvSpPr/>
          <p:nvPr/>
        </p:nvSpPr>
        <p:spPr>
          <a:xfrm>
            <a:off x="6190013" y="5160599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1"/>
                </a:moveTo>
                <a:lnTo>
                  <a:pt x="70995" y="33681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7" y="0"/>
                  <a:pt x="12548" y="3139"/>
                  <a:pt x="6275" y="5285"/>
                </a:cubicBezTo>
                <a:lnTo>
                  <a:pt x="6275" y="18162"/>
                </a:lnTo>
                <a:cubicBezTo>
                  <a:pt x="13208" y="15193"/>
                  <a:pt x="22950" y="12218"/>
                  <a:pt x="35167" y="12218"/>
                </a:cubicBezTo>
                <a:cubicBezTo>
                  <a:pt x="49693" y="12218"/>
                  <a:pt x="57787" y="20142"/>
                  <a:pt x="57787" y="32029"/>
                </a:cubicBezTo>
                <a:lnTo>
                  <a:pt x="57787" y="34837"/>
                </a:lnTo>
                <a:cubicBezTo>
                  <a:pt x="51180" y="33351"/>
                  <a:pt x="42760" y="32360"/>
                  <a:pt x="35826" y="32360"/>
                </a:cubicBezTo>
                <a:cubicBezTo>
                  <a:pt x="18820" y="32360"/>
                  <a:pt x="0" y="38636"/>
                  <a:pt x="0" y="59108"/>
                </a:cubicBezTo>
                <a:cubicBezTo>
                  <a:pt x="0" y="75783"/>
                  <a:pt x="13871" y="83210"/>
                  <a:pt x="27903" y="83210"/>
                </a:cubicBezTo>
                <a:cubicBezTo>
                  <a:pt x="40781" y="83210"/>
                  <a:pt x="50849" y="79250"/>
                  <a:pt x="58777" y="72645"/>
                </a:cubicBezTo>
                <a:cubicBezTo>
                  <a:pt x="61088" y="79578"/>
                  <a:pt x="66866" y="82220"/>
                  <a:pt x="73307" y="82220"/>
                </a:cubicBezTo>
                <a:cubicBezTo>
                  <a:pt x="76607" y="82220"/>
                  <a:pt x="80074" y="81562"/>
                  <a:pt x="83210" y="80406"/>
                </a:cubicBezTo>
                <a:lnTo>
                  <a:pt x="83210" y="69674"/>
                </a:lnTo>
                <a:cubicBezTo>
                  <a:pt x="81230" y="70334"/>
                  <a:pt x="79084" y="70830"/>
                  <a:pt x="77100" y="70830"/>
                </a:cubicBezTo>
                <a:cubicBezTo>
                  <a:pt x="73634" y="70830"/>
                  <a:pt x="70995" y="69509"/>
                  <a:pt x="70995" y="64721"/>
                </a:cubicBezTo>
                <a:moveTo>
                  <a:pt x="13539" y="58446"/>
                </a:moveTo>
                <a:cubicBezTo>
                  <a:pt x="13539" y="46890"/>
                  <a:pt x="26086" y="43424"/>
                  <a:pt x="37645" y="43424"/>
                </a:cubicBezTo>
                <a:cubicBezTo>
                  <a:pt x="44081" y="43424"/>
                  <a:pt x="52171" y="44579"/>
                  <a:pt x="57787" y="45735"/>
                </a:cubicBezTo>
                <a:lnTo>
                  <a:pt x="57787" y="60264"/>
                </a:lnTo>
                <a:cubicBezTo>
                  <a:pt x="50849" y="67690"/>
                  <a:pt x="40781" y="71821"/>
                  <a:pt x="30707" y="71821"/>
                </a:cubicBezTo>
                <a:cubicBezTo>
                  <a:pt x="21959" y="71821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: Shape 23"/>
          <p:cNvSpPr/>
          <p:nvPr/>
        </p:nvSpPr>
        <p:spPr>
          <a:xfrm>
            <a:off x="6287426" y="5162583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8" y="79246"/>
                </a:moveTo>
                <a:lnTo>
                  <a:pt x="13208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8" y="33516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: Shape 24"/>
          <p:cNvSpPr/>
          <p:nvPr/>
        </p:nvSpPr>
        <p:spPr>
          <a:xfrm>
            <a:off x="6374765" y="5162583"/>
            <a:ext cx="71484" cy="79246"/>
          </a:xfrm>
          <a:custGeom>
            <a:avLst/>
            <a:gdLst/>
            <a:ahLst/>
            <a:cxnLst/>
            <a:rect l="l" t="t" r="r" b="b"/>
            <a:pathLst>
              <a:path w="71484" h="79246">
                <a:moveTo>
                  <a:pt x="42429" y="79246"/>
                </a:moveTo>
                <a:lnTo>
                  <a:pt x="42429" y="12214"/>
                </a:lnTo>
                <a:lnTo>
                  <a:pt x="71484" y="12214"/>
                </a:lnTo>
                <a:lnTo>
                  <a:pt x="71484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: Shape 25"/>
          <p:cNvSpPr/>
          <p:nvPr/>
        </p:nvSpPr>
        <p:spPr>
          <a:xfrm>
            <a:off x="6461276" y="5162583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9" y="79246"/>
                </a:moveTo>
                <a:lnTo>
                  <a:pt x="13209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9" y="33516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: Shape 26"/>
          <p:cNvSpPr/>
          <p:nvPr/>
        </p:nvSpPr>
        <p:spPr>
          <a:xfrm>
            <a:off x="6558026" y="5162583"/>
            <a:ext cx="96912" cy="79246"/>
          </a:xfrm>
          <a:custGeom>
            <a:avLst/>
            <a:gdLst/>
            <a:ahLst/>
            <a:cxnLst/>
            <a:rect l="l" t="t" r="r" b="b"/>
            <a:pathLst>
              <a:path w="96912" h="79246">
                <a:moveTo>
                  <a:pt x="37641" y="79246"/>
                </a:moveTo>
                <a:cubicBezTo>
                  <a:pt x="56959" y="79246"/>
                  <a:pt x="68350" y="68183"/>
                  <a:pt x="68350" y="53492"/>
                </a:cubicBezTo>
                <a:cubicBezTo>
                  <a:pt x="68350" y="38796"/>
                  <a:pt x="56959" y="27733"/>
                  <a:pt x="37641" y="27733"/>
                </a:cubicBezTo>
                <a:lnTo>
                  <a:pt x="13209" y="27733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moveTo>
                  <a:pt x="13209" y="39621"/>
                </a:moveTo>
                <a:lnTo>
                  <a:pt x="35989" y="39621"/>
                </a:lnTo>
                <a:cubicBezTo>
                  <a:pt x="47549" y="39621"/>
                  <a:pt x="54975" y="44081"/>
                  <a:pt x="54975" y="53492"/>
                </a:cubicBezTo>
                <a:cubicBezTo>
                  <a:pt x="54975" y="62902"/>
                  <a:pt x="47549" y="67359"/>
                  <a:pt x="35989" y="67359"/>
                </a:cubicBezTo>
                <a:lnTo>
                  <a:pt x="13209" y="67359"/>
                </a:lnTo>
                <a:moveTo>
                  <a:pt x="96912" y="79246"/>
                </a:moveTo>
                <a:lnTo>
                  <a:pt x="96912" y="0"/>
                </a:lnTo>
                <a:lnTo>
                  <a:pt x="83704" y="0"/>
                </a:lnTo>
                <a:lnTo>
                  <a:pt x="83704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7"/>
          <p:cNvSpPr/>
          <p:nvPr/>
        </p:nvSpPr>
        <p:spPr>
          <a:xfrm>
            <a:off x="6679376" y="5131544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1" y="11887"/>
                </a:moveTo>
                <a:lnTo>
                  <a:pt x="59601" y="0"/>
                </a:lnTo>
                <a:cubicBezTo>
                  <a:pt x="51341" y="5446"/>
                  <a:pt x="44574" y="7264"/>
                  <a:pt x="36485" y="7264"/>
                </a:cubicBezTo>
                <a:cubicBezTo>
                  <a:pt x="28395" y="7264"/>
                  <a:pt x="21628" y="5446"/>
                  <a:pt x="13368" y="0"/>
                </a:cubicBezTo>
                <a:lnTo>
                  <a:pt x="13368" y="11887"/>
                </a:lnTo>
                <a:cubicBezTo>
                  <a:pt x="20799" y="17167"/>
                  <a:pt x="28561" y="18820"/>
                  <a:pt x="36485" y="18820"/>
                </a:cubicBezTo>
                <a:cubicBezTo>
                  <a:pt x="44408" y="18820"/>
                  <a:pt x="52170" y="17167"/>
                  <a:pt x="59601" y="11887"/>
                </a:cubicBezTo>
                <a:moveTo>
                  <a:pt x="11224" y="110285"/>
                </a:moveTo>
                <a:lnTo>
                  <a:pt x="59763" y="52336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9"/>
                </a:lnTo>
                <a:lnTo>
                  <a:pt x="61745" y="31039"/>
                </a:lnTo>
                <a:lnTo>
                  <a:pt x="13207" y="88989"/>
                </a:lnTo>
                <a:lnTo>
                  <a:pt x="13207" y="31039"/>
                </a:lnTo>
                <a:lnTo>
                  <a:pt x="0" y="31039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28"/>
          <p:cNvSpPr/>
          <p:nvPr/>
        </p:nvSpPr>
        <p:spPr>
          <a:xfrm>
            <a:off x="6817892" y="5162583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5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9" y="57949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29"/>
          <p:cNvSpPr/>
          <p:nvPr/>
        </p:nvSpPr>
        <p:spPr>
          <a:xfrm>
            <a:off x="6945843" y="5162583"/>
            <a:ext cx="84693" cy="117550"/>
          </a:xfrm>
          <a:custGeom>
            <a:avLst/>
            <a:gdLst/>
            <a:ahLst/>
            <a:cxnLst/>
            <a:rect l="l" t="t" r="r" b="b"/>
            <a:pathLst>
              <a:path w="84693" h="117550">
                <a:moveTo>
                  <a:pt x="43916" y="64223"/>
                </a:moveTo>
                <a:lnTo>
                  <a:pt x="14033" y="0"/>
                </a:lnTo>
                <a:lnTo>
                  <a:pt x="0" y="0"/>
                </a:lnTo>
                <a:lnTo>
                  <a:pt x="37641" y="79412"/>
                </a:lnTo>
                <a:lnTo>
                  <a:pt x="34668" y="86677"/>
                </a:lnTo>
                <a:cubicBezTo>
                  <a:pt x="29552" y="99555"/>
                  <a:pt x="23112" y="105991"/>
                  <a:pt x="14198" y="105991"/>
                </a:cubicBezTo>
                <a:cubicBezTo>
                  <a:pt x="11886" y="105991"/>
                  <a:pt x="9575" y="105663"/>
                  <a:pt x="7261" y="105000"/>
                </a:cubicBezTo>
                <a:lnTo>
                  <a:pt x="7261" y="116395"/>
                </a:lnTo>
                <a:cubicBezTo>
                  <a:pt x="10235" y="117219"/>
                  <a:pt x="13042" y="117550"/>
                  <a:pt x="15847" y="117550"/>
                </a:cubicBezTo>
                <a:cubicBezTo>
                  <a:pt x="27406" y="117550"/>
                  <a:pt x="37476" y="110286"/>
                  <a:pt x="45731" y="91133"/>
                </a:cubicBezTo>
                <a:lnTo>
                  <a:pt x="84693" y="0"/>
                </a:lnTo>
                <a:lnTo>
                  <a:pt x="70661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: Shape 30"/>
          <p:cNvSpPr/>
          <p:nvPr/>
        </p:nvSpPr>
        <p:spPr>
          <a:xfrm>
            <a:off x="7035821" y="5162583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29" y="79246"/>
                </a:moveTo>
                <a:lnTo>
                  <a:pt x="42429" y="12214"/>
                </a:lnTo>
                <a:lnTo>
                  <a:pt x="71485" y="12214"/>
                </a:lnTo>
                <a:lnTo>
                  <a:pt x="71485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: Shape 31"/>
          <p:cNvSpPr/>
          <p:nvPr/>
        </p:nvSpPr>
        <p:spPr>
          <a:xfrm>
            <a:off x="7114240" y="5160599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5"/>
                  <a:pt x="20804" y="83210"/>
                  <a:pt x="42267" y="83210"/>
                </a:cubicBezTo>
                <a:cubicBezTo>
                  <a:pt x="63897" y="83210"/>
                  <a:pt x="84532" y="68685"/>
                  <a:pt x="84532" y="41605"/>
                </a:cubicBezTo>
                <a:cubicBezTo>
                  <a:pt x="84532" y="14530"/>
                  <a:pt x="63897" y="0"/>
                  <a:pt x="42267" y="0"/>
                </a:cubicBezTo>
                <a:cubicBezTo>
                  <a:pt x="20804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3"/>
                  <a:pt x="58446" y="70665"/>
                  <a:pt x="42267" y="70665"/>
                </a:cubicBezTo>
                <a:cubicBezTo>
                  <a:pt x="26086" y="70665"/>
                  <a:pt x="13209" y="59933"/>
                  <a:pt x="13209" y="41605"/>
                </a:cubicBezTo>
                <a:cubicBezTo>
                  <a:pt x="13209" y="23281"/>
                  <a:pt x="26086" y="12550"/>
                  <a:pt x="42267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: Shape 32"/>
          <p:cNvSpPr/>
          <p:nvPr/>
        </p:nvSpPr>
        <p:spPr>
          <a:xfrm>
            <a:off x="7217759" y="5162583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33"/>
          <p:cNvSpPr/>
          <p:nvPr/>
        </p:nvSpPr>
        <p:spPr>
          <a:xfrm>
            <a:off x="7309058" y="5162583"/>
            <a:ext cx="67363" cy="79246"/>
          </a:xfrm>
          <a:custGeom>
            <a:avLst/>
            <a:gdLst/>
            <a:ahLst/>
            <a:cxnLst/>
            <a:rect l="l" t="t" r="r" b="b"/>
            <a:pathLst>
              <a:path w="67363" h="79246">
                <a:moveTo>
                  <a:pt x="67363" y="79246"/>
                </a:moveTo>
                <a:lnTo>
                  <a:pt x="67363" y="0"/>
                </a:lnTo>
                <a:lnTo>
                  <a:pt x="54154" y="0"/>
                </a:lnTo>
                <a:lnTo>
                  <a:pt x="54154" y="40119"/>
                </a:lnTo>
                <a:cubicBezTo>
                  <a:pt x="48045" y="42595"/>
                  <a:pt x="42433" y="43584"/>
                  <a:pt x="34505" y="43584"/>
                </a:cubicBezTo>
                <a:cubicBezTo>
                  <a:pt x="21297" y="43584"/>
                  <a:pt x="13207" y="39787"/>
                  <a:pt x="13207" y="26413"/>
                </a:cubicBezTo>
                <a:lnTo>
                  <a:pt x="13207" y="0"/>
                </a:lnTo>
                <a:lnTo>
                  <a:pt x="0" y="0"/>
                </a:lnTo>
                <a:lnTo>
                  <a:pt x="0" y="27406"/>
                </a:lnTo>
                <a:cubicBezTo>
                  <a:pt x="0" y="46887"/>
                  <a:pt x="12383" y="55803"/>
                  <a:pt x="30545" y="55803"/>
                </a:cubicBezTo>
                <a:cubicBezTo>
                  <a:pt x="40449" y="55803"/>
                  <a:pt x="46889" y="54482"/>
                  <a:pt x="54154" y="51674"/>
                </a:cubicBezTo>
                <a:lnTo>
                  <a:pt x="54154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4"/>
          <p:cNvSpPr/>
          <p:nvPr/>
        </p:nvSpPr>
        <p:spPr>
          <a:xfrm>
            <a:off x="7395404" y="5160599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0" y="81230"/>
                  <a:pt x="71986" y="77433"/>
                </a:cubicBezTo>
                <a:lnTo>
                  <a:pt x="71986" y="64555"/>
                </a:lnTo>
                <a:cubicBezTo>
                  <a:pt x="65214" y="68353"/>
                  <a:pt x="55638" y="70995"/>
                  <a:pt x="45900" y="70995"/>
                </a:cubicBezTo>
                <a:cubicBezTo>
                  <a:pt x="29882" y="70995"/>
                  <a:pt x="14860" y="64058"/>
                  <a:pt x="13207" y="47383"/>
                </a:cubicBezTo>
                <a:lnTo>
                  <a:pt x="76277" y="47383"/>
                </a:lnTo>
                <a:cubicBezTo>
                  <a:pt x="81230" y="24929"/>
                  <a:pt x="70001" y="0"/>
                  <a:pt x="39460" y="0"/>
                </a:cubicBezTo>
                <a:cubicBezTo>
                  <a:pt x="20639" y="0"/>
                  <a:pt x="0" y="13870"/>
                  <a:pt x="0" y="41605"/>
                </a:cubicBezTo>
                <a:moveTo>
                  <a:pt x="64554" y="35828"/>
                </a:moveTo>
                <a:lnTo>
                  <a:pt x="13207" y="35828"/>
                </a:lnTo>
                <a:cubicBezTo>
                  <a:pt x="14198" y="20308"/>
                  <a:pt x="26747" y="12218"/>
                  <a:pt x="40284" y="12218"/>
                </a:cubicBezTo>
                <a:cubicBezTo>
                  <a:pt x="60426" y="12218"/>
                  <a:pt x="65710" y="27408"/>
                  <a:pt x="64554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5"/>
          <p:cNvSpPr/>
          <p:nvPr/>
        </p:nvSpPr>
        <p:spPr>
          <a:xfrm>
            <a:off x="7490998" y="5162583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9" y="79246"/>
                </a:moveTo>
                <a:lnTo>
                  <a:pt x="13209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9" y="33516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36"/>
          <p:cNvSpPr/>
          <p:nvPr/>
        </p:nvSpPr>
        <p:spPr>
          <a:xfrm>
            <a:off x="7587748" y="5162583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9" y="79246"/>
                </a:moveTo>
                <a:lnTo>
                  <a:pt x="13209" y="45731"/>
                </a:lnTo>
                <a:lnTo>
                  <a:pt x="59105" y="45731"/>
                </a:lnTo>
                <a:lnTo>
                  <a:pt x="59105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5" y="0"/>
                </a:lnTo>
                <a:lnTo>
                  <a:pt x="59105" y="33516"/>
                </a:lnTo>
                <a:lnTo>
                  <a:pt x="13209" y="33516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: Shape 37"/>
          <p:cNvSpPr/>
          <p:nvPr/>
        </p:nvSpPr>
        <p:spPr>
          <a:xfrm>
            <a:off x="7684498" y="5162583"/>
            <a:ext cx="96911" cy="79246"/>
          </a:xfrm>
          <a:custGeom>
            <a:avLst/>
            <a:gdLst/>
            <a:ahLst/>
            <a:cxnLst/>
            <a:rect l="l" t="t" r="r" b="b"/>
            <a:pathLst>
              <a:path w="96911" h="79246">
                <a:moveTo>
                  <a:pt x="37642" y="79246"/>
                </a:moveTo>
                <a:cubicBezTo>
                  <a:pt x="56959" y="79246"/>
                  <a:pt x="68350" y="68183"/>
                  <a:pt x="68350" y="53492"/>
                </a:cubicBezTo>
                <a:cubicBezTo>
                  <a:pt x="68350" y="38796"/>
                  <a:pt x="56959" y="27733"/>
                  <a:pt x="37642" y="27733"/>
                </a:cubicBezTo>
                <a:lnTo>
                  <a:pt x="13209" y="27733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moveTo>
                  <a:pt x="13209" y="39621"/>
                </a:moveTo>
                <a:lnTo>
                  <a:pt x="35989" y="39621"/>
                </a:lnTo>
                <a:cubicBezTo>
                  <a:pt x="47548" y="39621"/>
                  <a:pt x="54975" y="44081"/>
                  <a:pt x="54975" y="53492"/>
                </a:cubicBezTo>
                <a:cubicBezTo>
                  <a:pt x="54975" y="62902"/>
                  <a:pt x="47548" y="67359"/>
                  <a:pt x="35989" y="67359"/>
                </a:cubicBezTo>
                <a:lnTo>
                  <a:pt x="13209" y="67359"/>
                </a:lnTo>
                <a:moveTo>
                  <a:pt x="96911" y="79246"/>
                </a:moveTo>
                <a:lnTo>
                  <a:pt x="96911" y="0"/>
                </a:lnTo>
                <a:lnTo>
                  <a:pt x="83704" y="0"/>
                </a:lnTo>
                <a:lnTo>
                  <a:pt x="83704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: Shape 38"/>
          <p:cNvSpPr/>
          <p:nvPr/>
        </p:nvSpPr>
        <p:spPr>
          <a:xfrm>
            <a:off x="7805848" y="5131544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1" y="11887"/>
                </a:moveTo>
                <a:lnTo>
                  <a:pt x="59601" y="0"/>
                </a:lnTo>
                <a:cubicBezTo>
                  <a:pt x="51341" y="5446"/>
                  <a:pt x="44574" y="7264"/>
                  <a:pt x="36485" y="7264"/>
                </a:cubicBezTo>
                <a:cubicBezTo>
                  <a:pt x="28395" y="7264"/>
                  <a:pt x="21627" y="5446"/>
                  <a:pt x="13370" y="0"/>
                </a:cubicBezTo>
                <a:lnTo>
                  <a:pt x="13370" y="11887"/>
                </a:lnTo>
                <a:cubicBezTo>
                  <a:pt x="20799" y="17167"/>
                  <a:pt x="28561" y="18820"/>
                  <a:pt x="36485" y="18820"/>
                </a:cubicBezTo>
                <a:cubicBezTo>
                  <a:pt x="44408" y="18820"/>
                  <a:pt x="52169" y="17167"/>
                  <a:pt x="59601" y="11887"/>
                </a:cubicBezTo>
                <a:moveTo>
                  <a:pt x="11224" y="110285"/>
                </a:moveTo>
                <a:lnTo>
                  <a:pt x="59763" y="52336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9"/>
                </a:lnTo>
                <a:lnTo>
                  <a:pt x="61747" y="31039"/>
                </a:lnTo>
                <a:lnTo>
                  <a:pt x="13207" y="88989"/>
                </a:lnTo>
                <a:lnTo>
                  <a:pt x="13207" y="31039"/>
                </a:lnTo>
                <a:lnTo>
                  <a:pt x="0" y="31039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: Shape 39"/>
          <p:cNvSpPr/>
          <p:nvPr/>
        </p:nvSpPr>
        <p:spPr>
          <a:xfrm>
            <a:off x="7894505" y="5228622"/>
            <a:ext cx="23114" cy="37972"/>
          </a:xfrm>
          <a:custGeom>
            <a:avLst/>
            <a:gdLst/>
            <a:ahLst/>
            <a:cxnLst/>
            <a:rect l="l" t="t" r="r" b="b"/>
            <a:pathLst>
              <a:path w="23114" h="37972">
                <a:moveTo>
                  <a:pt x="10731" y="37972"/>
                </a:moveTo>
                <a:lnTo>
                  <a:pt x="23114" y="0"/>
                </a:lnTo>
                <a:lnTo>
                  <a:pt x="9077" y="0"/>
                </a:lnTo>
                <a:lnTo>
                  <a:pt x="0" y="37972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: Shape 40"/>
          <p:cNvSpPr/>
          <p:nvPr/>
        </p:nvSpPr>
        <p:spPr>
          <a:xfrm>
            <a:off x="7981347" y="5162583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8" y="79246"/>
                </a:moveTo>
                <a:lnTo>
                  <a:pt x="13208" y="12214"/>
                </a:lnTo>
                <a:lnTo>
                  <a:pt x="59104" y="12214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: Shape 41"/>
          <p:cNvSpPr/>
          <p:nvPr/>
        </p:nvSpPr>
        <p:spPr>
          <a:xfrm>
            <a:off x="8078097" y="5160599"/>
            <a:ext cx="83538" cy="117551"/>
          </a:xfrm>
          <a:custGeom>
            <a:avLst/>
            <a:gdLst/>
            <a:ahLst/>
            <a:cxnLst/>
            <a:rect l="l" t="t" r="r" b="b"/>
            <a:pathLst>
              <a:path w="83538" h="117551">
                <a:moveTo>
                  <a:pt x="11887" y="15193"/>
                </a:moveTo>
                <a:lnTo>
                  <a:pt x="11887" y="1983"/>
                </a:lnTo>
                <a:lnTo>
                  <a:pt x="0" y="1983"/>
                </a:lnTo>
                <a:lnTo>
                  <a:pt x="0" y="117551"/>
                </a:lnTo>
                <a:lnTo>
                  <a:pt x="13208" y="117551"/>
                </a:lnTo>
                <a:lnTo>
                  <a:pt x="13208" y="69343"/>
                </a:lnTo>
                <a:cubicBezTo>
                  <a:pt x="18986" y="76111"/>
                  <a:pt x="28727" y="83210"/>
                  <a:pt x="43916" y="83210"/>
                </a:cubicBezTo>
                <a:cubicBezTo>
                  <a:pt x="66535" y="83210"/>
                  <a:pt x="83538" y="65379"/>
                  <a:pt x="83538" y="41605"/>
                </a:cubicBezTo>
                <a:cubicBezTo>
                  <a:pt x="83538" y="17830"/>
                  <a:pt x="66535" y="0"/>
                  <a:pt x="43916" y="0"/>
                </a:cubicBezTo>
                <a:cubicBezTo>
                  <a:pt x="28727" y="0"/>
                  <a:pt x="18986" y="7099"/>
                  <a:pt x="11887" y="15193"/>
                </a:cubicBezTo>
                <a:moveTo>
                  <a:pt x="70329" y="41605"/>
                </a:moveTo>
                <a:cubicBezTo>
                  <a:pt x="70329" y="59767"/>
                  <a:pt x="57784" y="70995"/>
                  <a:pt x="42429" y="70995"/>
                </a:cubicBezTo>
                <a:cubicBezTo>
                  <a:pt x="28230" y="70995"/>
                  <a:pt x="17664" y="61747"/>
                  <a:pt x="13208" y="51512"/>
                </a:cubicBezTo>
                <a:lnTo>
                  <a:pt x="13208" y="31701"/>
                </a:lnTo>
                <a:cubicBezTo>
                  <a:pt x="17664" y="21464"/>
                  <a:pt x="28230" y="12218"/>
                  <a:pt x="42429" y="12218"/>
                </a:cubicBezTo>
                <a:cubicBezTo>
                  <a:pt x="57784" y="12218"/>
                  <a:pt x="70329" y="23446"/>
                  <a:pt x="70329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: Shape 42"/>
          <p:cNvSpPr/>
          <p:nvPr/>
        </p:nvSpPr>
        <p:spPr>
          <a:xfrm>
            <a:off x="8175175" y="5160599"/>
            <a:ext cx="77402" cy="83210"/>
          </a:xfrm>
          <a:custGeom>
            <a:avLst/>
            <a:gdLst/>
            <a:ahLst/>
            <a:cxnLst/>
            <a:rect l="l" t="t" r="r" b="b"/>
            <a:pathLst>
              <a:path w="77402" h="83210">
                <a:moveTo>
                  <a:pt x="0" y="41605"/>
                </a:moveTo>
                <a:cubicBezTo>
                  <a:pt x="0" y="69839"/>
                  <a:pt x="20472" y="83210"/>
                  <a:pt x="43916" y="83210"/>
                </a:cubicBezTo>
                <a:cubicBezTo>
                  <a:pt x="54320" y="83210"/>
                  <a:pt x="64720" y="81230"/>
                  <a:pt x="71984" y="77433"/>
                </a:cubicBezTo>
                <a:lnTo>
                  <a:pt x="71984" y="64555"/>
                </a:lnTo>
                <a:cubicBezTo>
                  <a:pt x="65213" y="68353"/>
                  <a:pt x="55637" y="70995"/>
                  <a:pt x="45900" y="70995"/>
                </a:cubicBezTo>
                <a:cubicBezTo>
                  <a:pt x="29883" y="70995"/>
                  <a:pt x="14860" y="64058"/>
                  <a:pt x="13207" y="47383"/>
                </a:cubicBezTo>
                <a:lnTo>
                  <a:pt x="76275" y="47383"/>
                </a:lnTo>
                <a:cubicBezTo>
                  <a:pt x="81230" y="24929"/>
                  <a:pt x="70002" y="0"/>
                  <a:pt x="39458" y="0"/>
                </a:cubicBezTo>
                <a:cubicBezTo>
                  <a:pt x="20639" y="0"/>
                  <a:pt x="0" y="13870"/>
                  <a:pt x="0" y="41605"/>
                </a:cubicBezTo>
                <a:moveTo>
                  <a:pt x="64555" y="35828"/>
                </a:moveTo>
                <a:lnTo>
                  <a:pt x="13207" y="35828"/>
                </a:lnTo>
                <a:cubicBezTo>
                  <a:pt x="14198" y="20308"/>
                  <a:pt x="26747" y="12218"/>
                  <a:pt x="40284" y="12218"/>
                </a:cubicBezTo>
                <a:cubicBezTo>
                  <a:pt x="60424" y="12218"/>
                  <a:pt x="65710" y="27408"/>
                  <a:pt x="64555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: Shape 43"/>
          <p:cNvSpPr/>
          <p:nvPr/>
        </p:nvSpPr>
        <p:spPr>
          <a:xfrm>
            <a:off x="8270769" y="5162583"/>
            <a:ext cx="73303" cy="79246"/>
          </a:xfrm>
          <a:custGeom>
            <a:avLst/>
            <a:gdLst/>
            <a:ahLst/>
            <a:cxnLst/>
            <a:rect l="l" t="t" r="r" b="b"/>
            <a:pathLst>
              <a:path w="73303" h="79246">
                <a:moveTo>
                  <a:pt x="13207" y="79246"/>
                </a:moveTo>
                <a:lnTo>
                  <a:pt x="13207" y="45237"/>
                </a:lnTo>
                <a:lnTo>
                  <a:pt x="28727" y="45237"/>
                </a:lnTo>
                <a:lnTo>
                  <a:pt x="57784" y="79246"/>
                </a:lnTo>
                <a:lnTo>
                  <a:pt x="73303" y="79246"/>
                </a:lnTo>
                <a:lnTo>
                  <a:pt x="39621" y="39456"/>
                </a:lnTo>
                <a:lnTo>
                  <a:pt x="69670" y="0"/>
                </a:lnTo>
                <a:lnTo>
                  <a:pt x="54316" y="0"/>
                </a:lnTo>
                <a:lnTo>
                  <a:pt x="29221" y="33019"/>
                </a:lnTo>
                <a:lnTo>
                  <a:pt x="13207" y="33019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: Shape 44"/>
          <p:cNvSpPr/>
          <p:nvPr/>
        </p:nvSpPr>
        <p:spPr>
          <a:xfrm>
            <a:off x="8357115" y="5160599"/>
            <a:ext cx="83538" cy="117551"/>
          </a:xfrm>
          <a:custGeom>
            <a:avLst/>
            <a:gdLst/>
            <a:ahLst/>
            <a:cxnLst/>
            <a:rect l="l" t="t" r="r" b="b"/>
            <a:pathLst>
              <a:path w="83538" h="117551">
                <a:moveTo>
                  <a:pt x="11887" y="15193"/>
                </a:moveTo>
                <a:lnTo>
                  <a:pt x="11887" y="1983"/>
                </a:lnTo>
                <a:lnTo>
                  <a:pt x="0" y="1983"/>
                </a:lnTo>
                <a:lnTo>
                  <a:pt x="0" y="117551"/>
                </a:lnTo>
                <a:lnTo>
                  <a:pt x="13208" y="117551"/>
                </a:lnTo>
                <a:lnTo>
                  <a:pt x="13208" y="69343"/>
                </a:lnTo>
                <a:cubicBezTo>
                  <a:pt x="18986" y="76111"/>
                  <a:pt x="28727" y="83210"/>
                  <a:pt x="43916" y="83210"/>
                </a:cubicBezTo>
                <a:cubicBezTo>
                  <a:pt x="66535" y="83210"/>
                  <a:pt x="83538" y="65379"/>
                  <a:pt x="83538" y="41605"/>
                </a:cubicBezTo>
                <a:cubicBezTo>
                  <a:pt x="83538" y="17830"/>
                  <a:pt x="66535" y="0"/>
                  <a:pt x="43916" y="0"/>
                </a:cubicBezTo>
                <a:cubicBezTo>
                  <a:pt x="28727" y="0"/>
                  <a:pt x="18986" y="7099"/>
                  <a:pt x="11887" y="15193"/>
                </a:cubicBezTo>
                <a:moveTo>
                  <a:pt x="70330" y="41605"/>
                </a:moveTo>
                <a:cubicBezTo>
                  <a:pt x="70330" y="59767"/>
                  <a:pt x="57784" y="70995"/>
                  <a:pt x="42429" y="70995"/>
                </a:cubicBezTo>
                <a:cubicBezTo>
                  <a:pt x="28230" y="70995"/>
                  <a:pt x="17665" y="61747"/>
                  <a:pt x="13208" y="51512"/>
                </a:cubicBezTo>
                <a:lnTo>
                  <a:pt x="13208" y="31701"/>
                </a:lnTo>
                <a:cubicBezTo>
                  <a:pt x="17665" y="21464"/>
                  <a:pt x="28230" y="12218"/>
                  <a:pt x="42429" y="12218"/>
                </a:cubicBezTo>
                <a:cubicBezTo>
                  <a:pt x="57784" y="12218"/>
                  <a:pt x="70330" y="23446"/>
                  <a:pt x="70330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: Shape 45"/>
          <p:cNvSpPr/>
          <p:nvPr/>
        </p:nvSpPr>
        <p:spPr>
          <a:xfrm>
            <a:off x="8453038" y="5160599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1"/>
                </a:moveTo>
                <a:lnTo>
                  <a:pt x="70995" y="33681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6" y="0"/>
                  <a:pt x="12550" y="3139"/>
                  <a:pt x="6274" y="5285"/>
                </a:cubicBezTo>
                <a:lnTo>
                  <a:pt x="6274" y="18162"/>
                </a:lnTo>
                <a:cubicBezTo>
                  <a:pt x="13207" y="15193"/>
                  <a:pt x="22949" y="12218"/>
                  <a:pt x="35168" y="12218"/>
                </a:cubicBezTo>
                <a:cubicBezTo>
                  <a:pt x="49694" y="12218"/>
                  <a:pt x="57787" y="20142"/>
                  <a:pt x="57787" y="32029"/>
                </a:cubicBezTo>
                <a:lnTo>
                  <a:pt x="57787" y="34837"/>
                </a:lnTo>
                <a:cubicBezTo>
                  <a:pt x="51180" y="33351"/>
                  <a:pt x="42760" y="32360"/>
                  <a:pt x="35828" y="32360"/>
                </a:cubicBezTo>
                <a:cubicBezTo>
                  <a:pt x="18821" y="32360"/>
                  <a:pt x="0" y="38636"/>
                  <a:pt x="0" y="59108"/>
                </a:cubicBezTo>
                <a:cubicBezTo>
                  <a:pt x="0" y="75783"/>
                  <a:pt x="13871" y="83210"/>
                  <a:pt x="27902" y="83210"/>
                </a:cubicBezTo>
                <a:cubicBezTo>
                  <a:pt x="40781" y="83210"/>
                  <a:pt x="50849" y="79250"/>
                  <a:pt x="58777" y="72645"/>
                </a:cubicBezTo>
                <a:cubicBezTo>
                  <a:pt x="61088" y="79578"/>
                  <a:pt x="66866" y="82220"/>
                  <a:pt x="73307" y="82220"/>
                </a:cubicBezTo>
                <a:cubicBezTo>
                  <a:pt x="76607" y="82220"/>
                  <a:pt x="80074" y="81562"/>
                  <a:pt x="83210" y="80406"/>
                </a:cubicBezTo>
                <a:lnTo>
                  <a:pt x="83210" y="69674"/>
                </a:lnTo>
                <a:cubicBezTo>
                  <a:pt x="81230" y="70334"/>
                  <a:pt x="79085" y="70830"/>
                  <a:pt x="77101" y="70830"/>
                </a:cubicBezTo>
                <a:cubicBezTo>
                  <a:pt x="73634" y="70830"/>
                  <a:pt x="70995" y="69509"/>
                  <a:pt x="70995" y="64721"/>
                </a:cubicBezTo>
                <a:moveTo>
                  <a:pt x="13539" y="58446"/>
                </a:moveTo>
                <a:cubicBezTo>
                  <a:pt x="13539" y="46890"/>
                  <a:pt x="26086" y="43424"/>
                  <a:pt x="37644" y="43424"/>
                </a:cubicBezTo>
                <a:cubicBezTo>
                  <a:pt x="44081" y="43424"/>
                  <a:pt x="52171" y="44579"/>
                  <a:pt x="57787" y="45735"/>
                </a:cubicBezTo>
                <a:lnTo>
                  <a:pt x="57787" y="60264"/>
                </a:lnTo>
                <a:cubicBezTo>
                  <a:pt x="50849" y="67690"/>
                  <a:pt x="40781" y="71821"/>
                  <a:pt x="30708" y="71821"/>
                </a:cubicBezTo>
                <a:cubicBezTo>
                  <a:pt x="21959" y="71821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: Shape 46"/>
          <p:cNvSpPr/>
          <p:nvPr/>
        </p:nvSpPr>
        <p:spPr>
          <a:xfrm>
            <a:off x="8544999" y="5160599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7"/>
                  <a:pt x="21629" y="83210"/>
                  <a:pt x="42433" y="83210"/>
                </a:cubicBezTo>
                <a:cubicBezTo>
                  <a:pt x="52337" y="83210"/>
                  <a:pt x="60756" y="81396"/>
                  <a:pt x="68187" y="77764"/>
                </a:cubicBezTo>
                <a:lnTo>
                  <a:pt x="68187" y="64555"/>
                </a:lnTo>
                <a:cubicBezTo>
                  <a:pt x="61582" y="68519"/>
                  <a:pt x="52833" y="70995"/>
                  <a:pt x="44248" y="70995"/>
                </a:cubicBezTo>
                <a:cubicBezTo>
                  <a:pt x="28728" y="70995"/>
                  <a:pt x="13207" y="61913"/>
                  <a:pt x="13207" y="41605"/>
                </a:cubicBezTo>
                <a:cubicBezTo>
                  <a:pt x="13207" y="20805"/>
                  <a:pt x="29225" y="12218"/>
                  <a:pt x="44579" y="12218"/>
                </a:cubicBezTo>
                <a:cubicBezTo>
                  <a:pt x="52999" y="12218"/>
                  <a:pt x="61419" y="14695"/>
                  <a:pt x="67363" y="19317"/>
                </a:cubicBezTo>
                <a:lnTo>
                  <a:pt x="67363" y="6441"/>
                </a:lnTo>
                <a:cubicBezTo>
                  <a:pt x="60591" y="1983"/>
                  <a:pt x="51844" y="0"/>
                  <a:pt x="42926" y="0"/>
                </a:cubicBezTo>
                <a:cubicBezTo>
                  <a:pt x="22290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: Shape 47"/>
          <p:cNvSpPr/>
          <p:nvPr/>
        </p:nvSpPr>
        <p:spPr>
          <a:xfrm>
            <a:off x="8632505" y="5162583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: Shape 48"/>
          <p:cNvSpPr/>
          <p:nvPr/>
        </p:nvSpPr>
        <p:spPr>
          <a:xfrm>
            <a:off x="8723804" y="5160599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5"/>
                  <a:pt x="20804" y="83210"/>
                  <a:pt x="42267" y="83210"/>
                </a:cubicBezTo>
                <a:cubicBezTo>
                  <a:pt x="63896" y="83210"/>
                  <a:pt x="84532" y="68685"/>
                  <a:pt x="84532" y="41605"/>
                </a:cubicBezTo>
                <a:cubicBezTo>
                  <a:pt x="84532" y="14530"/>
                  <a:pt x="63896" y="0"/>
                  <a:pt x="42267" y="0"/>
                </a:cubicBezTo>
                <a:cubicBezTo>
                  <a:pt x="20804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3"/>
                  <a:pt x="58446" y="70665"/>
                  <a:pt x="42267" y="70665"/>
                </a:cubicBezTo>
                <a:cubicBezTo>
                  <a:pt x="26086" y="70665"/>
                  <a:pt x="13209" y="59933"/>
                  <a:pt x="13209" y="41605"/>
                </a:cubicBezTo>
                <a:cubicBezTo>
                  <a:pt x="13209" y="23281"/>
                  <a:pt x="26086" y="12550"/>
                  <a:pt x="42267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: Shape 49"/>
          <p:cNvSpPr/>
          <p:nvPr/>
        </p:nvSpPr>
        <p:spPr>
          <a:xfrm>
            <a:off x="8862981" y="5160599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7"/>
                  <a:pt x="21628" y="83210"/>
                  <a:pt x="42433" y="83210"/>
                </a:cubicBezTo>
                <a:cubicBezTo>
                  <a:pt x="52337" y="83210"/>
                  <a:pt x="60756" y="81396"/>
                  <a:pt x="68187" y="77764"/>
                </a:cubicBezTo>
                <a:lnTo>
                  <a:pt x="68187" y="64555"/>
                </a:lnTo>
                <a:cubicBezTo>
                  <a:pt x="61580" y="68519"/>
                  <a:pt x="52833" y="70995"/>
                  <a:pt x="44246" y="70995"/>
                </a:cubicBezTo>
                <a:cubicBezTo>
                  <a:pt x="28727" y="70995"/>
                  <a:pt x="13207" y="61913"/>
                  <a:pt x="13207" y="41605"/>
                </a:cubicBezTo>
                <a:cubicBezTo>
                  <a:pt x="13207" y="20805"/>
                  <a:pt x="29223" y="12218"/>
                  <a:pt x="44578" y="12218"/>
                </a:cubicBezTo>
                <a:cubicBezTo>
                  <a:pt x="52998" y="12218"/>
                  <a:pt x="61419" y="14695"/>
                  <a:pt x="67363" y="19317"/>
                </a:cubicBezTo>
                <a:lnTo>
                  <a:pt x="67363" y="6441"/>
                </a:lnTo>
                <a:cubicBezTo>
                  <a:pt x="60591" y="1983"/>
                  <a:pt x="51842" y="0"/>
                  <a:pt x="42926" y="0"/>
                </a:cubicBezTo>
                <a:cubicBezTo>
                  <a:pt x="22290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: Shape 50"/>
          <p:cNvSpPr/>
          <p:nvPr/>
        </p:nvSpPr>
        <p:spPr>
          <a:xfrm>
            <a:off x="8943548" y="5160599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5"/>
                  <a:pt x="20805" y="83210"/>
                  <a:pt x="42268" y="83210"/>
                </a:cubicBezTo>
                <a:cubicBezTo>
                  <a:pt x="63896" y="83210"/>
                  <a:pt x="84531" y="68685"/>
                  <a:pt x="84531" y="41605"/>
                </a:cubicBezTo>
                <a:cubicBezTo>
                  <a:pt x="84531" y="14530"/>
                  <a:pt x="63896" y="0"/>
                  <a:pt x="42268" y="0"/>
                </a:cubicBezTo>
                <a:cubicBezTo>
                  <a:pt x="20805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3"/>
                  <a:pt x="58446" y="70665"/>
                  <a:pt x="42268" y="70665"/>
                </a:cubicBezTo>
                <a:cubicBezTo>
                  <a:pt x="26086" y="70665"/>
                  <a:pt x="13208" y="59933"/>
                  <a:pt x="13208" y="41605"/>
                </a:cubicBezTo>
                <a:cubicBezTo>
                  <a:pt x="13208" y="23281"/>
                  <a:pt x="26086" y="12550"/>
                  <a:pt x="42268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: Shape 51"/>
          <p:cNvSpPr/>
          <p:nvPr/>
        </p:nvSpPr>
        <p:spPr>
          <a:xfrm>
            <a:off x="9041616" y="5162583"/>
            <a:ext cx="67363" cy="79246"/>
          </a:xfrm>
          <a:custGeom>
            <a:avLst/>
            <a:gdLst/>
            <a:ahLst/>
            <a:cxnLst/>
            <a:rect l="l" t="t" r="r" b="b"/>
            <a:pathLst>
              <a:path w="67363" h="79246">
                <a:moveTo>
                  <a:pt x="67363" y="79246"/>
                </a:moveTo>
                <a:lnTo>
                  <a:pt x="67363" y="0"/>
                </a:lnTo>
                <a:lnTo>
                  <a:pt x="54154" y="0"/>
                </a:lnTo>
                <a:lnTo>
                  <a:pt x="54154" y="40119"/>
                </a:lnTo>
                <a:cubicBezTo>
                  <a:pt x="48045" y="42595"/>
                  <a:pt x="42433" y="43584"/>
                  <a:pt x="34505" y="43584"/>
                </a:cubicBezTo>
                <a:cubicBezTo>
                  <a:pt x="21296" y="43584"/>
                  <a:pt x="13207" y="39787"/>
                  <a:pt x="13207" y="26413"/>
                </a:cubicBezTo>
                <a:lnTo>
                  <a:pt x="13207" y="0"/>
                </a:lnTo>
                <a:lnTo>
                  <a:pt x="0" y="0"/>
                </a:lnTo>
                <a:lnTo>
                  <a:pt x="0" y="27406"/>
                </a:lnTo>
                <a:cubicBezTo>
                  <a:pt x="0" y="46887"/>
                  <a:pt x="12383" y="55803"/>
                  <a:pt x="30546" y="55803"/>
                </a:cubicBezTo>
                <a:cubicBezTo>
                  <a:pt x="40449" y="55803"/>
                  <a:pt x="46889" y="54482"/>
                  <a:pt x="54154" y="51674"/>
                </a:cubicBezTo>
                <a:lnTo>
                  <a:pt x="54154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: Shape 52"/>
          <p:cNvSpPr/>
          <p:nvPr/>
        </p:nvSpPr>
        <p:spPr>
          <a:xfrm>
            <a:off x="9127962" y="5160599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2" y="83210"/>
                  <a:pt x="43915" y="83210"/>
                </a:cubicBezTo>
                <a:cubicBezTo>
                  <a:pt x="54320" y="83210"/>
                  <a:pt x="64720" y="81230"/>
                  <a:pt x="71984" y="77433"/>
                </a:cubicBezTo>
                <a:lnTo>
                  <a:pt x="71984" y="64555"/>
                </a:lnTo>
                <a:cubicBezTo>
                  <a:pt x="65213" y="68353"/>
                  <a:pt x="55637" y="70995"/>
                  <a:pt x="45899" y="70995"/>
                </a:cubicBezTo>
                <a:cubicBezTo>
                  <a:pt x="29883" y="70995"/>
                  <a:pt x="14860" y="64058"/>
                  <a:pt x="13208" y="47383"/>
                </a:cubicBezTo>
                <a:lnTo>
                  <a:pt x="76276" y="47383"/>
                </a:lnTo>
                <a:cubicBezTo>
                  <a:pt x="81230" y="24929"/>
                  <a:pt x="70001" y="0"/>
                  <a:pt x="39458" y="0"/>
                </a:cubicBezTo>
                <a:cubicBezTo>
                  <a:pt x="20639" y="0"/>
                  <a:pt x="0" y="13870"/>
                  <a:pt x="0" y="41605"/>
                </a:cubicBezTo>
                <a:moveTo>
                  <a:pt x="64555" y="35828"/>
                </a:moveTo>
                <a:lnTo>
                  <a:pt x="13208" y="35828"/>
                </a:lnTo>
                <a:cubicBezTo>
                  <a:pt x="14197" y="20308"/>
                  <a:pt x="26747" y="12218"/>
                  <a:pt x="40283" y="12218"/>
                </a:cubicBezTo>
                <a:cubicBezTo>
                  <a:pt x="60425" y="12218"/>
                  <a:pt x="65709" y="27408"/>
                  <a:pt x="64555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: Shape 53"/>
          <p:cNvSpPr/>
          <p:nvPr/>
        </p:nvSpPr>
        <p:spPr>
          <a:xfrm>
            <a:off x="9212493" y="5162583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29" y="79246"/>
                </a:moveTo>
                <a:lnTo>
                  <a:pt x="42429" y="12214"/>
                </a:lnTo>
                <a:lnTo>
                  <a:pt x="71485" y="12214"/>
                </a:lnTo>
                <a:lnTo>
                  <a:pt x="71485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: Shape 54"/>
          <p:cNvSpPr/>
          <p:nvPr/>
        </p:nvSpPr>
        <p:spPr>
          <a:xfrm>
            <a:off x="9291575" y="5160599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1"/>
                </a:moveTo>
                <a:lnTo>
                  <a:pt x="70995" y="33681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6" y="0"/>
                  <a:pt x="12548" y="3139"/>
                  <a:pt x="6273" y="5285"/>
                </a:cubicBezTo>
                <a:lnTo>
                  <a:pt x="6273" y="18162"/>
                </a:lnTo>
                <a:cubicBezTo>
                  <a:pt x="13207" y="15193"/>
                  <a:pt x="22948" y="12218"/>
                  <a:pt x="35167" y="12218"/>
                </a:cubicBezTo>
                <a:cubicBezTo>
                  <a:pt x="49693" y="12218"/>
                  <a:pt x="57786" y="20142"/>
                  <a:pt x="57786" y="32029"/>
                </a:cubicBezTo>
                <a:lnTo>
                  <a:pt x="57786" y="34837"/>
                </a:lnTo>
                <a:cubicBezTo>
                  <a:pt x="51180" y="33351"/>
                  <a:pt x="42760" y="32360"/>
                  <a:pt x="35826" y="32360"/>
                </a:cubicBezTo>
                <a:cubicBezTo>
                  <a:pt x="18819" y="32360"/>
                  <a:pt x="0" y="38636"/>
                  <a:pt x="0" y="59108"/>
                </a:cubicBezTo>
                <a:cubicBezTo>
                  <a:pt x="0" y="75783"/>
                  <a:pt x="13870" y="83210"/>
                  <a:pt x="27902" y="83210"/>
                </a:cubicBezTo>
                <a:cubicBezTo>
                  <a:pt x="40779" y="83210"/>
                  <a:pt x="50849" y="79250"/>
                  <a:pt x="58777" y="72645"/>
                </a:cubicBezTo>
                <a:cubicBezTo>
                  <a:pt x="61087" y="79578"/>
                  <a:pt x="66864" y="82220"/>
                  <a:pt x="73306" y="82220"/>
                </a:cubicBezTo>
                <a:cubicBezTo>
                  <a:pt x="76607" y="82220"/>
                  <a:pt x="80074" y="81562"/>
                  <a:pt x="83210" y="80406"/>
                </a:cubicBezTo>
                <a:lnTo>
                  <a:pt x="83210" y="69674"/>
                </a:lnTo>
                <a:cubicBezTo>
                  <a:pt x="81229" y="70334"/>
                  <a:pt x="79084" y="70830"/>
                  <a:pt x="77099" y="70830"/>
                </a:cubicBezTo>
                <a:cubicBezTo>
                  <a:pt x="73633" y="70830"/>
                  <a:pt x="70995" y="69509"/>
                  <a:pt x="70995" y="64721"/>
                </a:cubicBezTo>
                <a:moveTo>
                  <a:pt x="13539" y="58446"/>
                </a:moveTo>
                <a:cubicBezTo>
                  <a:pt x="13539" y="46890"/>
                  <a:pt x="26084" y="43424"/>
                  <a:pt x="37644" y="43424"/>
                </a:cubicBezTo>
                <a:cubicBezTo>
                  <a:pt x="44081" y="43424"/>
                  <a:pt x="52170" y="44579"/>
                  <a:pt x="57786" y="45735"/>
                </a:cubicBezTo>
                <a:lnTo>
                  <a:pt x="57786" y="60264"/>
                </a:lnTo>
                <a:cubicBezTo>
                  <a:pt x="50849" y="67690"/>
                  <a:pt x="40779" y="71821"/>
                  <a:pt x="30707" y="71821"/>
                </a:cubicBezTo>
                <a:cubicBezTo>
                  <a:pt x="21959" y="71821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Freeform: Shape 55"/>
          <p:cNvSpPr/>
          <p:nvPr/>
        </p:nvSpPr>
        <p:spPr>
          <a:xfrm>
            <a:off x="9388987" y="5160599"/>
            <a:ext cx="116888" cy="83210"/>
          </a:xfrm>
          <a:custGeom>
            <a:avLst/>
            <a:gdLst/>
            <a:ahLst/>
            <a:cxnLst/>
            <a:rect l="l" t="t" r="r" b="b"/>
            <a:pathLst>
              <a:path w="116888" h="83210">
                <a:moveTo>
                  <a:pt x="116888" y="41605"/>
                </a:moveTo>
                <a:cubicBezTo>
                  <a:pt x="116888" y="14530"/>
                  <a:pt x="96253" y="0"/>
                  <a:pt x="74625" y="0"/>
                </a:cubicBezTo>
                <a:cubicBezTo>
                  <a:pt x="54814" y="0"/>
                  <a:pt x="35497" y="12550"/>
                  <a:pt x="32688" y="35500"/>
                </a:cubicBezTo>
                <a:lnTo>
                  <a:pt x="13209" y="35500"/>
                </a:lnTo>
                <a:lnTo>
                  <a:pt x="13209" y="1983"/>
                </a:lnTo>
                <a:lnTo>
                  <a:pt x="0" y="1983"/>
                </a:lnTo>
                <a:lnTo>
                  <a:pt x="0" y="81230"/>
                </a:lnTo>
                <a:lnTo>
                  <a:pt x="13209" y="81230"/>
                </a:lnTo>
                <a:lnTo>
                  <a:pt x="13209" y="47715"/>
                </a:lnTo>
                <a:lnTo>
                  <a:pt x="32688" y="47715"/>
                </a:lnTo>
                <a:cubicBezTo>
                  <a:pt x="35497" y="70665"/>
                  <a:pt x="54814" y="83210"/>
                  <a:pt x="74625" y="83210"/>
                </a:cubicBezTo>
                <a:cubicBezTo>
                  <a:pt x="96253" y="83210"/>
                  <a:pt x="116888" y="68685"/>
                  <a:pt x="116888" y="41605"/>
                </a:cubicBezTo>
                <a:moveTo>
                  <a:pt x="45565" y="41605"/>
                </a:moveTo>
                <a:cubicBezTo>
                  <a:pt x="45565" y="23281"/>
                  <a:pt x="58446" y="12550"/>
                  <a:pt x="74625" y="12550"/>
                </a:cubicBezTo>
                <a:cubicBezTo>
                  <a:pt x="90803" y="12550"/>
                  <a:pt x="103680" y="23281"/>
                  <a:pt x="103680" y="41605"/>
                </a:cubicBezTo>
                <a:cubicBezTo>
                  <a:pt x="103680" y="59933"/>
                  <a:pt x="90803" y="70665"/>
                  <a:pt x="74625" y="70665"/>
                </a:cubicBezTo>
                <a:cubicBezTo>
                  <a:pt x="58446" y="70665"/>
                  <a:pt x="45565" y="59933"/>
                  <a:pt x="45565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: Shape 56"/>
          <p:cNvSpPr/>
          <p:nvPr/>
        </p:nvSpPr>
        <p:spPr>
          <a:xfrm>
            <a:off x="9524865" y="5162583"/>
            <a:ext cx="122173" cy="100709"/>
          </a:xfrm>
          <a:custGeom>
            <a:avLst/>
            <a:gdLst/>
            <a:ahLst/>
            <a:cxnLst/>
            <a:rect l="l" t="t" r="r" b="b"/>
            <a:pathLst>
              <a:path w="122173" h="100709">
                <a:moveTo>
                  <a:pt x="122173" y="100709"/>
                </a:moveTo>
                <a:lnTo>
                  <a:pt x="122173" y="67029"/>
                </a:lnTo>
                <a:lnTo>
                  <a:pt x="110617" y="67029"/>
                </a:lnTo>
                <a:lnTo>
                  <a:pt x="110617" y="0"/>
                </a:lnTo>
                <a:lnTo>
                  <a:pt x="97409" y="0"/>
                </a:lnTo>
                <a:lnTo>
                  <a:pt x="97409" y="67029"/>
                </a:lnTo>
                <a:lnTo>
                  <a:pt x="61912" y="67029"/>
                </a:lnTo>
                <a:lnTo>
                  <a:pt x="61912" y="0"/>
                </a:lnTo>
                <a:lnTo>
                  <a:pt x="48704" y="0"/>
                </a:lnTo>
                <a:lnTo>
                  <a:pt x="48704" y="67029"/>
                </a:lnTo>
                <a:lnTo>
                  <a:pt x="13208" y="67029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lnTo>
                  <a:pt x="109296" y="79246"/>
                </a:lnTo>
                <a:lnTo>
                  <a:pt x="109296" y="10070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: Shape 57"/>
          <p:cNvSpPr/>
          <p:nvPr/>
        </p:nvSpPr>
        <p:spPr>
          <a:xfrm>
            <a:off x="9664704" y="5162583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5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7" y="57949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: Shape 58"/>
          <p:cNvSpPr/>
          <p:nvPr/>
        </p:nvSpPr>
        <p:spPr>
          <a:xfrm>
            <a:off x="9762113" y="5131544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1" y="11887"/>
                </a:moveTo>
                <a:lnTo>
                  <a:pt x="59601" y="0"/>
                </a:lnTo>
                <a:cubicBezTo>
                  <a:pt x="51343" y="5446"/>
                  <a:pt x="44575" y="7264"/>
                  <a:pt x="36486" y="7264"/>
                </a:cubicBezTo>
                <a:cubicBezTo>
                  <a:pt x="28397" y="7264"/>
                  <a:pt x="21629" y="5446"/>
                  <a:pt x="13370" y="0"/>
                </a:cubicBezTo>
                <a:lnTo>
                  <a:pt x="13370" y="11887"/>
                </a:lnTo>
                <a:cubicBezTo>
                  <a:pt x="20801" y="17167"/>
                  <a:pt x="28562" y="18820"/>
                  <a:pt x="36486" y="18820"/>
                </a:cubicBezTo>
                <a:cubicBezTo>
                  <a:pt x="44409" y="18820"/>
                  <a:pt x="52172" y="17167"/>
                  <a:pt x="59601" y="11887"/>
                </a:cubicBezTo>
                <a:moveTo>
                  <a:pt x="11224" y="110285"/>
                </a:moveTo>
                <a:lnTo>
                  <a:pt x="59763" y="52336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9"/>
                </a:lnTo>
                <a:lnTo>
                  <a:pt x="61747" y="31039"/>
                </a:lnTo>
                <a:lnTo>
                  <a:pt x="13208" y="88989"/>
                </a:lnTo>
                <a:lnTo>
                  <a:pt x="13208" y="31039"/>
                </a:lnTo>
                <a:lnTo>
                  <a:pt x="0" y="31039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: Shape 59"/>
          <p:cNvSpPr/>
          <p:nvPr/>
        </p:nvSpPr>
        <p:spPr>
          <a:xfrm>
            <a:off x="9854071" y="5160599"/>
            <a:ext cx="68188" cy="83210"/>
          </a:xfrm>
          <a:custGeom>
            <a:avLst/>
            <a:gdLst/>
            <a:ahLst/>
            <a:cxnLst/>
            <a:rect l="l" t="t" r="r" b="b"/>
            <a:pathLst>
              <a:path w="68188" h="83210">
                <a:moveTo>
                  <a:pt x="0" y="41936"/>
                </a:moveTo>
                <a:cubicBezTo>
                  <a:pt x="0" y="70167"/>
                  <a:pt x="21629" y="83210"/>
                  <a:pt x="42433" y="83210"/>
                </a:cubicBezTo>
                <a:cubicBezTo>
                  <a:pt x="52337" y="83210"/>
                  <a:pt x="60757" y="81396"/>
                  <a:pt x="68188" y="77764"/>
                </a:cubicBezTo>
                <a:lnTo>
                  <a:pt x="68188" y="64555"/>
                </a:lnTo>
                <a:cubicBezTo>
                  <a:pt x="61582" y="68519"/>
                  <a:pt x="52833" y="70995"/>
                  <a:pt x="44248" y="70995"/>
                </a:cubicBezTo>
                <a:cubicBezTo>
                  <a:pt x="28729" y="70995"/>
                  <a:pt x="13208" y="61913"/>
                  <a:pt x="13208" y="41605"/>
                </a:cubicBezTo>
                <a:cubicBezTo>
                  <a:pt x="13208" y="20805"/>
                  <a:pt x="29225" y="12218"/>
                  <a:pt x="44580" y="12218"/>
                </a:cubicBezTo>
                <a:cubicBezTo>
                  <a:pt x="52999" y="12218"/>
                  <a:pt x="61420" y="14695"/>
                  <a:pt x="67363" y="19317"/>
                </a:cubicBezTo>
                <a:lnTo>
                  <a:pt x="67363" y="6441"/>
                </a:lnTo>
                <a:cubicBezTo>
                  <a:pt x="60592" y="1983"/>
                  <a:pt x="51844" y="0"/>
                  <a:pt x="42926" y="0"/>
                </a:cubicBezTo>
                <a:cubicBezTo>
                  <a:pt x="22291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: Shape 60"/>
          <p:cNvSpPr/>
          <p:nvPr/>
        </p:nvSpPr>
        <p:spPr>
          <a:xfrm>
            <a:off x="9933980" y="5162583"/>
            <a:ext cx="72644" cy="79246"/>
          </a:xfrm>
          <a:custGeom>
            <a:avLst/>
            <a:gdLst/>
            <a:ahLst/>
            <a:cxnLst/>
            <a:rect l="l" t="t" r="r" b="b"/>
            <a:pathLst>
              <a:path w="72644" h="79246">
                <a:moveTo>
                  <a:pt x="15519" y="79246"/>
                </a:moveTo>
                <a:lnTo>
                  <a:pt x="37148" y="51508"/>
                </a:lnTo>
                <a:lnTo>
                  <a:pt x="59435" y="51508"/>
                </a:lnTo>
                <a:lnTo>
                  <a:pt x="59435" y="79246"/>
                </a:lnTo>
                <a:lnTo>
                  <a:pt x="72644" y="79246"/>
                </a:lnTo>
                <a:lnTo>
                  <a:pt x="72644" y="0"/>
                </a:lnTo>
                <a:lnTo>
                  <a:pt x="33681" y="0"/>
                </a:lnTo>
                <a:cubicBezTo>
                  <a:pt x="14364" y="0"/>
                  <a:pt x="3964" y="11886"/>
                  <a:pt x="3964" y="25754"/>
                </a:cubicBezTo>
                <a:cubicBezTo>
                  <a:pt x="3964" y="36817"/>
                  <a:pt x="10565" y="46559"/>
                  <a:pt x="22950" y="50187"/>
                </a:cubicBezTo>
                <a:lnTo>
                  <a:pt x="0" y="79246"/>
                </a:lnTo>
                <a:moveTo>
                  <a:pt x="17171" y="25754"/>
                </a:moveTo>
                <a:cubicBezTo>
                  <a:pt x="17171" y="17002"/>
                  <a:pt x="23774" y="11886"/>
                  <a:pt x="34837" y="11886"/>
                </a:cubicBezTo>
                <a:lnTo>
                  <a:pt x="59435" y="11886"/>
                </a:lnTo>
                <a:lnTo>
                  <a:pt x="59435" y="39621"/>
                </a:lnTo>
                <a:lnTo>
                  <a:pt x="34837" y="39621"/>
                </a:lnTo>
                <a:cubicBezTo>
                  <a:pt x="23774" y="39621"/>
                  <a:pt x="17171" y="34505"/>
                  <a:pt x="17171" y="257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: Shape 61"/>
          <p:cNvSpPr/>
          <p:nvPr/>
        </p:nvSpPr>
        <p:spPr>
          <a:xfrm>
            <a:off x="6379553" y="5358718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7"/>
                  <a:pt x="21628" y="83210"/>
                  <a:pt x="42433" y="83210"/>
                </a:cubicBezTo>
                <a:cubicBezTo>
                  <a:pt x="52336" y="83210"/>
                  <a:pt x="60756" y="81396"/>
                  <a:pt x="68187" y="77765"/>
                </a:cubicBezTo>
                <a:lnTo>
                  <a:pt x="68187" y="64555"/>
                </a:lnTo>
                <a:cubicBezTo>
                  <a:pt x="61581" y="68519"/>
                  <a:pt x="52833" y="70995"/>
                  <a:pt x="44248" y="70995"/>
                </a:cubicBezTo>
                <a:cubicBezTo>
                  <a:pt x="28727" y="70995"/>
                  <a:pt x="13208" y="61914"/>
                  <a:pt x="13208" y="41605"/>
                </a:cubicBezTo>
                <a:cubicBezTo>
                  <a:pt x="13208" y="20805"/>
                  <a:pt x="29225" y="12219"/>
                  <a:pt x="44578" y="12219"/>
                </a:cubicBezTo>
                <a:cubicBezTo>
                  <a:pt x="52999" y="12219"/>
                  <a:pt x="61419" y="14695"/>
                  <a:pt x="67363" y="19318"/>
                </a:cubicBezTo>
                <a:lnTo>
                  <a:pt x="67363" y="6441"/>
                </a:lnTo>
                <a:cubicBezTo>
                  <a:pt x="60591" y="1983"/>
                  <a:pt x="51844" y="0"/>
                  <a:pt x="42926" y="0"/>
                </a:cubicBezTo>
                <a:cubicBezTo>
                  <a:pt x="22291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: Shape 62"/>
          <p:cNvSpPr/>
          <p:nvPr/>
        </p:nvSpPr>
        <p:spPr>
          <a:xfrm>
            <a:off x="6497928" y="5360702"/>
            <a:ext cx="83707" cy="80568"/>
          </a:xfrm>
          <a:custGeom>
            <a:avLst/>
            <a:gdLst/>
            <a:ahLst/>
            <a:cxnLst/>
            <a:rect l="l" t="t" r="r" b="b"/>
            <a:pathLst>
              <a:path w="83707" h="80568">
                <a:moveTo>
                  <a:pt x="38303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7" y="79246"/>
                </a:lnTo>
                <a:lnTo>
                  <a:pt x="83707" y="0"/>
                </a:lnTo>
                <a:lnTo>
                  <a:pt x="25427" y="0"/>
                </a:lnTo>
                <a:cubicBezTo>
                  <a:pt x="23939" y="42595"/>
                  <a:pt x="19316" y="69339"/>
                  <a:pt x="5284" y="69339"/>
                </a:cubicBezTo>
                <a:cubicBezTo>
                  <a:pt x="3632" y="69339"/>
                  <a:pt x="1817" y="69011"/>
                  <a:pt x="0" y="68350"/>
                </a:cubicBezTo>
                <a:lnTo>
                  <a:pt x="0" y="78750"/>
                </a:lnTo>
                <a:cubicBezTo>
                  <a:pt x="3467" y="80070"/>
                  <a:pt x="6605" y="80568"/>
                  <a:pt x="9576" y="80568"/>
                </a:cubicBezTo>
                <a:cubicBezTo>
                  <a:pt x="30049" y="80568"/>
                  <a:pt x="35661" y="52830"/>
                  <a:pt x="38303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: Shape 63"/>
          <p:cNvSpPr/>
          <p:nvPr/>
        </p:nvSpPr>
        <p:spPr>
          <a:xfrm>
            <a:off x="6606071" y="5358718"/>
            <a:ext cx="116889" cy="83210"/>
          </a:xfrm>
          <a:custGeom>
            <a:avLst/>
            <a:gdLst/>
            <a:ahLst/>
            <a:cxnLst/>
            <a:rect l="l" t="t" r="r" b="b"/>
            <a:pathLst>
              <a:path w="116889" h="83210">
                <a:moveTo>
                  <a:pt x="116889" y="41605"/>
                </a:moveTo>
                <a:cubicBezTo>
                  <a:pt x="116889" y="14530"/>
                  <a:pt x="96253" y="0"/>
                  <a:pt x="74625" y="0"/>
                </a:cubicBezTo>
                <a:cubicBezTo>
                  <a:pt x="54814" y="0"/>
                  <a:pt x="35497" y="12550"/>
                  <a:pt x="32688" y="35500"/>
                </a:cubicBezTo>
                <a:lnTo>
                  <a:pt x="13209" y="35500"/>
                </a:lnTo>
                <a:lnTo>
                  <a:pt x="13209" y="1983"/>
                </a:lnTo>
                <a:lnTo>
                  <a:pt x="0" y="1983"/>
                </a:lnTo>
                <a:lnTo>
                  <a:pt x="0" y="81230"/>
                </a:lnTo>
                <a:lnTo>
                  <a:pt x="13209" y="81230"/>
                </a:lnTo>
                <a:lnTo>
                  <a:pt x="13209" y="47715"/>
                </a:lnTo>
                <a:lnTo>
                  <a:pt x="32688" y="47715"/>
                </a:lnTo>
                <a:cubicBezTo>
                  <a:pt x="35497" y="70665"/>
                  <a:pt x="54814" y="83210"/>
                  <a:pt x="74625" y="83210"/>
                </a:cubicBezTo>
                <a:cubicBezTo>
                  <a:pt x="96253" y="83210"/>
                  <a:pt x="116889" y="68685"/>
                  <a:pt x="116889" y="41605"/>
                </a:cubicBezTo>
                <a:moveTo>
                  <a:pt x="45566" y="41605"/>
                </a:moveTo>
                <a:cubicBezTo>
                  <a:pt x="45566" y="23281"/>
                  <a:pt x="58446" y="12550"/>
                  <a:pt x="74625" y="12550"/>
                </a:cubicBezTo>
                <a:cubicBezTo>
                  <a:pt x="90803" y="12550"/>
                  <a:pt x="103680" y="23281"/>
                  <a:pt x="103680" y="41605"/>
                </a:cubicBezTo>
                <a:cubicBezTo>
                  <a:pt x="103680" y="59933"/>
                  <a:pt x="90803" y="70665"/>
                  <a:pt x="74625" y="70665"/>
                </a:cubicBezTo>
                <a:cubicBezTo>
                  <a:pt x="58446" y="70665"/>
                  <a:pt x="45566" y="59933"/>
                  <a:pt x="45566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: Shape 64"/>
          <p:cNvSpPr/>
          <p:nvPr/>
        </p:nvSpPr>
        <p:spPr>
          <a:xfrm>
            <a:off x="6737821" y="5322399"/>
            <a:ext cx="81561" cy="119529"/>
          </a:xfrm>
          <a:custGeom>
            <a:avLst/>
            <a:gdLst/>
            <a:ahLst/>
            <a:cxnLst/>
            <a:rect l="l" t="t" r="r" b="b"/>
            <a:pathLst>
              <a:path w="81561" h="119529">
                <a:moveTo>
                  <a:pt x="81561" y="80235"/>
                </a:moveTo>
                <a:cubicBezTo>
                  <a:pt x="81561" y="56627"/>
                  <a:pt x="63234" y="41604"/>
                  <a:pt x="42595" y="41604"/>
                </a:cubicBezTo>
                <a:cubicBezTo>
                  <a:pt x="30214" y="41604"/>
                  <a:pt x="18986" y="47713"/>
                  <a:pt x="13374" y="56461"/>
                </a:cubicBezTo>
                <a:cubicBezTo>
                  <a:pt x="16674" y="46392"/>
                  <a:pt x="21131" y="35661"/>
                  <a:pt x="32194" y="29058"/>
                </a:cubicBezTo>
                <a:cubicBezTo>
                  <a:pt x="50356" y="18488"/>
                  <a:pt x="63068" y="21955"/>
                  <a:pt x="74459" y="13866"/>
                </a:cubicBezTo>
                <a:lnTo>
                  <a:pt x="74459" y="0"/>
                </a:lnTo>
                <a:cubicBezTo>
                  <a:pt x="62903" y="11227"/>
                  <a:pt x="47217" y="5284"/>
                  <a:pt x="24437" y="19316"/>
                </a:cubicBezTo>
                <a:cubicBezTo>
                  <a:pt x="10238" y="28230"/>
                  <a:pt x="0" y="46558"/>
                  <a:pt x="0" y="73136"/>
                </a:cubicBezTo>
                <a:cubicBezTo>
                  <a:pt x="0" y="103185"/>
                  <a:pt x="17171" y="119529"/>
                  <a:pt x="41112" y="119529"/>
                </a:cubicBezTo>
                <a:cubicBezTo>
                  <a:pt x="65047" y="119529"/>
                  <a:pt x="81561" y="105004"/>
                  <a:pt x="81561" y="80235"/>
                </a:cubicBezTo>
                <a:moveTo>
                  <a:pt x="13207" y="80567"/>
                </a:moveTo>
                <a:cubicBezTo>
                  <a:pt x="13207" y="67193"/>
                  <a:pt x="24270" y="54150"/>
                  <a:pt x="40781" y="54150"/>
                </a:cubicBezTo>
                <a:cubicBezTo>
                  <a:pt x="58115" y="54150"/>
                  <a:pt x="68352" y="65544"/>
                  <a:pt x="68352" y="80567"/>
                </a:cubicBezTo>
                <a:cubicBezTo>
                  <a:pt x="68352" y="95590"/>
                  <a:pt x="58115" y="106984"/>
                  <a:pt x="40781" y="106984"/>
                </a:cubicBezTo>
                <a:cubicBezTo>
                  <a:pt x="24105" y="106984"/>
                  <a:pt x="13207" y="95590"/>
                  <a:pt x="13207" y="805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: Shape 65"/>
          <p:cNvSpPr/>
          <p:nvPr/>
        </p:nvSpPr>
        <p:spPr>
          <a:xfrm>
            <a:off x="6838534" y="5360702"/>
            <a:ext cx="96912" cy="79246"/>
          </a:xfrm>
          <a:custGeom>
            <a:avLst/>
            <a:gdLst/>
            <a:ahLst/>
            <a:cxnLst/>
            <a:rect l="l" t="t" r="r" b="b"/>
            <a:pathLst>
              <a:path w="96912" h="79246">
                <a:moveTo>
                  <a:pt x="37641" y="79246"/>
                </a:moveTo>
                <a:cubicBezTo>
                  <a:pt x="56959" y="79246"/>
                  <a:pt x="68350" y="68183"/>
                  <a:pt x="68350" y="53492"/>
                </a:cubicBezTo>
                <a:cubicBezTo>
                  <a:pt x="68350" y="38797"/>
                  <a:pt x="56959" y="27734"/>
                  <a:pt x="37641" y="27734"/>
                </a:cubicBezTo>
                <a:lnTo>
                  <a:pt x="13208" y="27734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moveTo>
                  <a:pt x="13208" y="39621"/>
                </a:moveTo>
                <a:lnTo>
                  <a:pt x="35989" y="39621"/>
                </a:lnTo>
                <a:cubicBezTo>
                  <a:pt x="47549" y="39621"/>
                  <a:pt x="54975" y="44082"/>
                  <a:pt x="54975" y="53492"/>
                </a:cubicBezTo>
                <a:cubicBezTo>
                  <a:pt x="54975" y="62903"/>
                  <a:pt x="47549" y="67359"/>
                  <a:pt x="35989" y="67359"/>
                </a:cubicBezTo>
                <a:lnTo>
                  <a:pt x="13208" y="67359"/>
                </a:lnTo>
                <a:moveTo>
                  <a:pt x="96912" y="79246"/>
                </a:moveTo>
                <a:lnTo>
                  <a:pt x="96912" y="0"/>
                </a:lnTo>
                <a:lnTo>
                  <a:pt x="83703" y="0"/>
                </a:lnTo>
                <a:lnTo>
                  <a:pt x="83703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: Shape 66"/>
          <p:cNvSpPr/>
          <p:nvPr/>
        </p:nvSpPr>
        <p:spPr>
          <a:xfrm>
            <a:off x="6959883" y="5360702"/>
            <a:ext cx="86512" cy="79246"/>
          </a:xfrm>
          <a:custGeom>
            <a:avLst/>
            <a:gdLst/>
            <a:ahLst/>
            <a:cxnLst/>
            <a:rect l="l" t="t" r="r" b="b"/>
            <a:pathLst>
              <a:path w="86512" h="79246">
                <a:moveTo>
                  <a:pt x="12546" y="79246"/>
                </a:moveTo>
                <a:lnTo>
                  <a:pt x="12546" y="19480"/>
                </a:lnTo>
                <a:lnTo>
                  <a:pt x="38300" y="58608"/>
                </a:lnTo>
                <a:lnTo>
                  <a:pt x="48207" y="58608"/>
                </a:lnTo>
                <a:lnTo>
                  <a:pt x="73962" y="19480"/>
                </a:lnTo>
                <a:lnTo>
                  <a:pt x="73962" y="79246"/>
                </a:lnTo>
                <a:lnTo>
                  <a:pt x="86512" y="79246"/>
                </a:lnTo>
                <a:lnTo>
                  <a:pt x="86512" y="0"/>
                </a:lnTo>
                <a:lnTo>
                  <a:pt x="72147" y="0"/>
                </a:lnTo>
                <a:lnTo>
                  <a:pt x="43255" y="43916"/>
                </a:lnTo>
                <a:lnTo>
                  <a:pt x="14365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: Shape 67"/>
          <p:cNvSpPr/>
          <p:nvPr/>
        </p:nvSpPr>
        <p:spPr>
          <a:xfrm>
            <a:off x="7070832" y="5360702"/>
            <a:ext cx="72972" cy="79246"/>
          </a:xfrm>
          <a:custGeom>
            <a:avLst/>
            <a:gdLst/>
            <a:ahLst/>
            <a:cxnLst/>
            <a:rect l="l" t="t" r="r" b="b"/>
            <a:pathLst>
              <a:path w="72972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2" y="79246"/>
                </a:lnTo>
                <a:lnTo>
                  <a:pt x="72972" y="0"/>
                </a:lnTo>
                <a:lnTo>
                  <a:pt x="61747" y="0"/>
                </a:lnTo>
                <a:lnTo>
                  <a:pt x="13209" y="57949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: Shape 68"/>
          <p:cNvSpPr/>
          <p:nvPr/>
        </p:nvSpPr>
        <p:spPr>
          <a:xfrm>
            <a:off x="7209349" y="5360702"/>
            <a:ext cx="81558" cy="100710"/>
          </a:xfrm>
          <a:custGeom>
            <a:avLst/>
            <a:gdLst/>
            <a:ahLst/>
            <a:cxnLst/>
            <a:rect l="l" t="t" r="r" b="b"/>
            <a:pathLst>
              <a:path w="81558" h="100710">
                <a:moveTo>
                  <a:pt x="81558" y="100710"/>
                </a:moveTo>
                <a:lnTo>
                  <a:pt x="81558" y="67029"/>
                </a:lnTo>
                <a:lnTo>
                  <a:pt x="69836" y="67029"/>
                </a:lnTo>
                <a:lnTo>
                  <a:pt x="69836" y="0"/>
                </a:lnTo>
                <a:lnTo>
                  <a:pt x="56628" y="0"/>
                </a:lnTo>
                <a:lnTo>
                  <a:pt x="56628" y="67029"/>
                </a:lnTo>
                <a:lnTo>
                  <a:pt x="13208" y="67029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lnTo>
                  <a:pt x="68680" y="79246"/>
                </a:lnTo>
                <a:lnTo>
                  <a:pt x="68680" y="10071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: Shape 69"/>
          <p:cNvSpPr/>
          <p:nvPr/>
        </p:nvSpPr>
        <p:spPr>
          <a:xfrm>
            <a:off x="7308571" y="5360702"/>
            <a:ext cx="70330" cy="79246"/>
          </a:xfrm>
          <a:custGeom>
            <a:avLst/>
            <a:gdLst/>
            <a:ahLst/>
            <a:cxnLst/>
            <a:rect l="l" t="t" r="r" b="b"/>
            <a:pathLst>
              <a:path w="70330" h="79246">
                <a:moveTo>
                  <a:pt x="44740" y="79246"/>
                </a:moveTo>
                <a:cubicBezTo>
                  <a:pt x="61914" y="79246"/>
                  <a:pt x="70330" y="70334"/>
                  <a:pt x="70330" y="57287"/>
                </a:cubicBezTo>
                <a:cubicBezTo>
                  <a:pt x="70330" y="47383"/>
                  <a:pt x="63727" y="41108"/>
                  <a:pt x="57287" y="38963"/>
                </a:cubicBezTo>
                <a:cubicBezTo>
                  <a:pt x="63231" y="36320"/>
                  <a:pt x="67857" y="29717"/>
                  <a:pt x="67857" y="21463"/>
                </a:cubicBezTo>
                <a:cubicBezTo>
                  <a:pt x="67857" y="7427"/>
                  <a:pt x="57287" y="0"/>
                  <a:pt x="43419" y="0"/>
                </a:cubicBezTo>
                <a:lnTo>
                  <a:pt x="0" y="0"/>
                </a:lnTo>
                <a:lnTo>
                  <a:pt x="0" y="79246"/>
                </a:lnTo>
                <a:moveTo>
                  <a:pt x="13209" y="44906"/>
                </a:moveTo>
                <a:lnTo>
                  <a:pt x="43419" y="44906"/>
                </a:lnTo>
                <a:cubicBezTo>
                  <a:pt x="50026" y="44906"/>
                  <a:pt x="57125" y="47052"/>
                  <a:pt x="57125" y="56462"/>
                </a:cubicBezTo>
                <a:cubicBezTo>
                  <a:pt x="57125" y="65214"/>
                  <a:pt x="51182" y="67690"/>
                  <a:pt x="42927" y="67690"/>
                </a:cubicBezTo>
                <a:lnTo>
                  <a:pt x="13209" y="67690"/>
                </a:lnTo>
                <a:moveTo>
                  <a:pt x="13209" y="11557"/>
                </a:moveTo>
                <a:lnTo>
                  <a:pt x="42099" y="11557"/>
                </a:lnTo>
                <a:cubicBezTo>
                  <a:pt x="47715" y="11557"/>
                  <a:pt x="54483" y="13866"/>
                  <a:pt x="54483" y="22785"/>
                </a:cubicBezTo>
                <a:cubicBezTo>
                  <a:pt x="54483" y="30873"/>
                  <a:pt x="49032" y="33516"/>
                  <a:pt x="42099" y="33516"/>
                </a:cubicBezTo>
                <a:lnTo>
                  <a:pt x="13209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: Shape 70"/>
          <p:cNvSpPr/>
          <p:nvPr/>
        </p:nvSpPr>
        <p:spPr>
          <a:xfrm>
            <a:off x="7393597" y="5358718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41"/>
                  <a:pt x="20473" y="83210"/>
                  <a:pt x="43916" y="83210"/>
                </a:cubicBezTo>
                <a:cubicBezTo>
                  <a:pt x="54320" y="83210"/>
                  <a:pt x="64720" y="81230"/>
                  <a:pt x="71986" y="77433"/>
                </a:cubicBezTo>
                <a:lnTo>
                  <a:pt x="71986" y="64555"/>
                </a:lnTo>
                <a:cubicBezTo>
                  <a:pt x="65214" y="68353"/>
                  <a:pt x="55639" y="70995"/>
                  <a:pt x="45900" y="70995"/>
                </a:cubicBezTo>
                <a:cubicBezTo>
                  <a:pt x="29883" y="70995"/>
                  <a:pt x="14860" y="64058"/>
                  <a:pt x="13208" y="47383"/>
                </a:cubicBezTo>
                <a:lnTo>
                  <a:pt x="76277" y="47383"/>
                </a:lnTo>
                <a:cubicBezTo>
                  <a:pt x="81230" y="24930"/>
                  <a:pt x="70002" y="0"/>
                  <a:pt x="39460" y="0"/>
                </a:cubicBezTo>
                <a:cubicBezTo>
                  <a:pt x="20639" y="0"/>
                  <a:pt x="0" y="13871"/>
                  <a:pt x="0" y="41605"/>
                </a:cubicBezTo>
                <a:moveTo>
                  <a:pt x="64555" y="35828"/>
                </a:moveTo>
                <a:lnTo>
                  <a:pt x="13208" y="35828"/>
                </a:lnTo>
                <a:cubicBezTo>
                  <a:pt x="14199" y="20308"/>
                  <a:pt x="26747" y="12219"/>
                  <a:pt x="40284" y="12219"/>
                </a:cubicBezTo>
                <a:cubicBezTo>
                  <a:pt x="60427" y="12219"/>
                  <a:pt x="65711" y="27408"/>
                  <a:pt x="64555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: Shape 71"/>
          <p:cNvSpPr/>
          <p:nvPr/>
        </p:nvSpPr>
        <p:spPr>
          <a:xfrm>
            <a:off x="7478128" y="5360702"/>
            <a:ext cx="71486" cy="79246"/>
          </a:xfrm>
          <a:custGeom>
            <a:avLst/>
            <a:gdLst/>
            <a:ahLst/>
            <a:cxnLst/>
            <a:rect l="l" t="t" r="r" b="b"/>
            <a:pathLst>
              <a:path w="71486" h="79246">
                <a:moveTo>
                  <a:pt x="42430" y="79246"/>
                </a:moveTo>
                <a:lnTo>
                  <a:pt x="42430" y="12214"/>
                </a:lnTo>
                <a:lnTo>
                  <a:pt x="71486" y="12214"/>
                </a:lnTo>
                <a:lnTo>
                  <a:pt x="71486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Freeform: Shape 72"/>
          <p:cNvSpPr/>
          <p:nvPr/>
        </p:nvSpPr>
        <p:spPr>
          <a:xfrm>
            <a:off x="7557210" y="5358718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2"/>
                </a:moveTo>
                <a:lnTo>
                  <a:pt x="70995" y="33681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6" y="0"/>
                  <a:pt x="12550" y="3139"/>
                  <a:pt x="6274" y="5285"/>
                </a:cubicBezTo>
                <a:lnTo>
                  <a:pt x="6274" y="18162"/>
                </a:lnTo>
                <a:cubicBezTo>
                  <a:pt x="13207" y="15193"/>
                  <a:pt x="22949" y="12219"/>
                  <a:pt x="35168" y="12219"/>
                </a:cubicBezTo>
                <a:cubicBezTo>
                  <a:pt x="49694" y="12219"/>
                  <a:pt x="57787" y="20142"/>
                  <a:pt x="57787" y="32029"/>
                </a:cubicBezTo>
                <a:lnTo>
                  <a:pt x="57787" y="34837"/>
                </a:lnTo>
                <a:cubicBezTo>
                  <a:pt x="51180" y="33351"/>
                  <a:pt x="42760" y="32361"/>
                  <a:pt x="35826" y="32361"/>
                </a:cubicBezTo>
                <a:cubicBezTo>
                  <a:pt x="18821" y="32361"/>
                  <a:pt x="0" y="38636"/>
                  <a:pt x="0" y="59108"/>
                </a:cubicBezTo>
                <a:cubicBezTo>
                  <a:pt x="0" y="75784"/>
                  <a:pt x="13870" y="83210"/>
                  <a:pt x="27902" y="83210"/>
                </a:cubicBezTo>
                <a:cubicBezTo>
                  <a:pt x="40781" y="83210"/>
                  <a:pt x="50849" y="79250"/>
                  <a:pt x="58777" y="72645"/>
                </a:cubicBezTo>
                <a:cubicBezTo>
                  <a:pt x="61088" y="79578"/>
                  <a:pt x="66866" y="82221"/>
                  <a:pt x="73307" y="82221"/>
                </a:cubicBezTo>
                <a:cubicBezTo>
                  <a:pt x="76607" y="82221"/>
                  <a:pt x="80074" y="81562"/>
                  <a:pt x="83210" y="80406"/>
                </a:cubicBezTo>
                <a:lnTo>
                  <a:pt x="83210" y="69674"/>
                </a:lnTo>
                <a:cubicBezTo>
                  <a:pt x="81230" y="70334"/>
                  <a:pt x="79085" y="70830"/>
                  <a:pt x="77101" y="70830"/>
                </a:cubicBezTo>
                <a:cubicBezTo>
                  <a:pt x="73634" y="70830"/>
                  <a:pt x="70995" y="69509"/>
                  <a:pt x="70995" y="64722"/>
                </a:cubicBezTo>
                <a:moveTo>
                  <a:pt x="13539" y="58446"/>
                </a:moveTo>
                <a:cubicBezTo>
                  <a:pt x="13539" y="46890"/>
                  <a:pt x="26086" y="43424"/>
                  <a:pt x="37644" y="43424"/>
                </a:cubicBezTo>
                <a:cubicBezTo>
                  <a:pt x="44081" y="43424"/>
                  <a:pt x="52171" y="44579"/>
                  <a:pt x="57787" y="45735"/>
                </a:cubicBezTo>
                <a:lnTo>
                  <a:pt x="57787" y="60264"/>
                </a:lnTo>
                <a:cubicBezTo>
                  <a:pt x="50849" y="67691"/>
                  <a:pt x="40781" y="71821"/>
                  <a:pt x="30708" y="71821"/>
                </a:cubicBezTo>
                <a:cubicBezTo>
                  <a:pt x="21959" y="71821"/>
                  <a:pt x="13539" y="67691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Freeform: Shape 73"/>
          <p:cNvSpPr/>
          <p:nvPr/>
        </p:nvSpPr>
        <p:spPr>
          <a:xfrm>
            <a:off x="7654622" y="5360702"/>
            <a:ext cx="86511" cy="79246"/>
          </a:xfrm>
          <a:custGeom>
            <a:avLst/>
            <a:gdLst/>
            <a:ahLst/>
            <a:cxnLst/>
            <a:rect l="l" t="t" r="r" b="b"/>
            <a:pathLst>
              <a:path w="86511" h="79246">
                <a:moveTo>
                  <a:pt x="12544" y="79246"/>
                </a:moveTo>
                <a:lnTo>
                  <a:pt x="12544" y="19480"/>
                </a:lnTo>
                <a:lnTo>
                  <a:pt x="38300" y="58608"/>
                </a:lnTo>
                <a:lnTo>
                  <a:pt x="48206" y="58608"/>
                </a:lnTo>
                <a:lnTo>
                  <a:pt x="73962" y="19480"/>
                </a:lnTo>
                <a:lnTo>
                  <a:pt x="73962" y="79246"/>
                </a:lnTo>
                <a:lnTo>
                  <a:pt x="86511" y="79246"/>
                </a:lnTo>
                <a:lnTo>
                  <a:pt x="86511" y="0"/>
                </a:lnTo>
                <a:lnTo>
                  <a:pt x="72147" y="0"/>
                </a:lnTo>
                <a:lnTo>
                  <a:pt x="43253" y="43916"/>
                </a:lnTo>
                <a:lnTo>
                  <a:pt x="14363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Freeform: Shape 74"/>
          <p:cNvSpPr/>
          <p:nvPr/>
        </p:nvSpPr>
        <p:spPr>
          <a:xfrm>
            <a:off x="7765571" y="5360702"/>
            <a:ext cx="72972" cy="79246"/>
          </a:xfrm>
          <a:custGeom>
            <a:avLst/>
            <a:gdLst/>
            <a:ahLst/>
            <a:cxnLst/>
            <a:rect l="l" t="t" r="r" b="b"/>
            <a:pathLst>
              <a:path w="72972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2" y="79246"/>
                </a:lnTo>
                <a:lnTo>
                  <a:pt x="72972" y="0"/>
                </a:lnTo>
                <a:lnTo>
                  <a:pt x="61747" y="0"/>
                </a:lnTo>
                <a:lnTo>
                  <a:pt x="13208" y="57949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: Shape 75"/>
          <p:cNvSpPr/>
          <p:nvPr/>
        </p:nvSpPr>
        <p:spPr>
          <a:xfrm>
            <a:off x="7904087" y="5360702"/>
            <a:ext cx="72973" cy="79246"/>
          </a:xfrm>
          <a:custGeom>
            <a:avLst/>
            <a:gdLst/>
            <a:ahLst/>
            <a:cxnLst/>
            <a:rect l="l" t="t" r="r" b="b"/>
            <a:pathLst>
              <a:path w="72973" h="79246">
                <a:moveTo>
                  <a:pt x="11225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3" y="79246"/>
                </a:lnTo>
                <a:lnTo>
                  <a:pt x="72973" y="0"/>
                </a:lnTo>
                <a:lnTo>
                  <a:pt x="61747" y="0"/>
                </a:lnTo>
                <a:lnTo>
                  <a:pt x="13209" y="57949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: Shape 76"/>
          <p:cNvSpPr/>
          <p:nvPr/>
        </p:nvSpPr>
        <p:spPr>
          <a:xfrm>
            <a:off x="8037154" y="5358718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7"/>
                  <a:pt x="21629" y="83210"/>
                  <a:pt x="42433" y="83210"/>
                </a:cubicBezTo>
                <a:cubicBezTo>
                  <a:pt x="52336" y="83210"/>
                  <a:pt x="60758" y="81396"/>
                  <a:pt x="68187" y="77765"/>
                </a:cubicBezTo>
                <a:lnTo>
                  <a:pt x="68187" y="64555"/>
                </a:lnTo>
                <a:cubicBezTo>
                  <a:pt x="61582" y="68519"/>
                  <a:pt x="52834" y="70995"/>
                  <a:pt x="44247" y="70995"/>
                </a:cubicBezTo>
                <a:cubicBezTo>
                  <a:pt x="28728" y="70995"/>
                  <a:pt x="13209" y="61914"/>
                  <a:pt x="13209" y="41605"/>
                </a:cubicBezTo>
                <a:cubicBezTo>
                  <a:pt x="13209" y="20805"/>
                  <a:pt x="29225" y="12219"/>
                  <a:pt x="44579" y="12219"/>
                </a:cubicBezTo>
                <a:cubicBezTo>
                  <a:pt x="52999" y="12219"/>
                  <a:pt x="61419" y="14695"/>
                  <a:pt x="67363" y="19318"/>
                </a:cubicBezTo>
                <a:lnTo>
                  <a:pt x="67363" y="6441"/>
                </a:lnTo>
                <a:cubicBezTo>
                  <a:pt x="60591" y="1983"/>
                  <a:pt x="51844" y="0"/>
                  <a:pt x="42927" y="0"/>
                </a:cubicBezTo>
                <a:cubicBezTo>
                  <a:pt x="22290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: Shape 77"/>
          <p:cNvSpPr/>
          <p:nvPr/>
        </p:nvSpPr>
        <p:spPr>
          <a:xfrm>
            <a:off x="8115249" y="5360702"/>
            <a:ext cx="71486" cy="79246"/>
          </a:xfrm>
          <a:custGeom>
            <a:avLst/>
            <a:gdLst/>
            <a:ahLst/>
            <a:cxnLst/>
            <a:rect l="l" t="t" r="r" b="b"/>
            <a:pathLst>
              <a:path w="71486" h="79246">
                <a:moveTo>
                  <a:pt x="42429" y="79246"/>
                </a:moveTo>
                <a:lnTo>
                  <a:pt x="42429" y="12214"/>
                </a:lnTo>
                <a:lnTo>
                  <a:pt x="71486" y="12214"/>
                </a:lnTo>
                <a:lnTo>
                  <a:pt x="71486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: Shape 78"/>
          <p:cNvSpPr/>
          <p:nvPr/>
        </p:nvSpPr>
        <p:spPr>
          <a:xfrm>
            <a:off x="8201761" y="5360702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49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Freeform: Shape 79"/>
          <p:cNvSpPr/>
          <p:nvPr/>
        </p:nvSpPr>
        <p:spPr>
          <a:xfrm>
            <a:off x="8288932" y="5360702"/>
            <a:ext cx="83706" cy="80568"/>
          </a:xfrm>
          <a:custGeom>
            <a:avLst/>
            <a:gdLst/>
            <a:ahLst/>
            <a:cxnLst/>
            <a:rect l="l" t="t" r="r" b="b"/>
            <a:pathLst>
              <a:path w="83706" h="80568">
                <a:moveTo>
                  <a:pt x="38303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6" y="79246"/>
                </a:lnTo>
                <a:lnTo>
                  <a:pt x="83706" y="0"/>
                </a:lnTo>
                <a:lnTo>
                  <a:pt x="25426" y="0"/>
                </a:lnTo>
                <a:cubicBezTo>
                  <a:pt x="23939" y="42595"/>
                  <a:pt x="19317" y="69339"/>
                  <a:pt x="5284" y="69339"/>
                </a:cubicBezTo>
                <a:cubicBezTo>
                  <a:pt x="3632" y="69339"/>
                  <a:pt x="1816" y="69011"/>
                  <a:pt x="0" y="68350"/>
                </a:cubicBezTo>
                <a:lnTo>
                  <a:pt x="0" y="78750"/>
                </a:lnTo>
                <a:cubicBezTo>
                  <a:pt x="3467" y="80070"/>
                  <a:pt x="6605" y="80568"/>
                  <a:pt x="9575" y="80568"/>
                </a:cubicBezTo>
                <a:cubicBezTo>
                  <a:pt x="30049" y="80568"/>
                  <a:pt x="35661" y="52830"/>
                  <a:pt x="38303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: Shape 80"/>
          <p:cNvSpPr/>
          <p:nvPr/>
        </p:nvSpPr>
        <p:spPr>
          <a:xfrm>
            <a:off x="8389479" y="5360702"/>
            <a:ext cx="72645" cy="79246"/>
          </a:xfrm>
          <a:custGeom>
            <a:avLst/>
            <a:gdLst/>
            <a:ahLst/>
            <a:cxnLst/>
            <a:rect l="l" t="t" r="r" b="b"/>
            <a:pathLst>
              <a:path w="72645" h="79246">
                <a:moveTo>
                  <a:pt x="15519" y="79246"/>
                </a:moveTo>
                <a:lnTo>
                  <a:pt x="37148" y="51508"/>
                </a:lnTo>
                <a:lnTo>
                  <a:pt x="59435" y="51508"/>
                </a:lnTo>
                <a:lnTo>
                  <a:pt x="59435" y="79246"/>
                </a:lnTo>
                <a:lnTo>
                  <a:pt x="72645" y="79246"/>
                </a:lnTo>
                <a:lnTo>
                  <a:pt x="72645" y="0"/>
                </a:lnTo>
                <a:lnTo>
                  <a:pt x="33681" y="0"/>
                </a:lnTo>
                <a:cubicBezTo>
                  <a:pt x="14364" y="0"/>
                  <a:pt x="3963" y="11887"/>
                  <a:pt x="3963" y="25754"/>
                </a:cubicBezTo>
                <a:cubicBezTo>
                  <a:pt x="3963" y="36817"/>
                  <a:pt x="10566" y="46559"/>
                  <a:pt x="22949" y="50188"/>
                </a:cubicBezTo>
                <a:lnTo>
                  <a:pt x="0" y="79246"/>
                </a:lnTo>
                <a:moveTo>
                  <a:pt x="17172" y="25754"/>
                </a:moveTo>
                <a:cubicBezTo>
                  <a:pt x="17172" y="17002"/>
                  <a:pt x="23773" y="11887"/>
                  <a:pt x="34836" y="11887"/>
                </a:cubicBezTo>
                <a:lnTo>
                  <a:pt x="59435" y="11887"/>
                </a:lnTo>
                <a:lnTo>
                  <a:pt x="59435" y="39621"/>
                </a:lnTo>
                <a:lnTo>
                  <a:pt x="34836" y="39621"/>
                </a:lnTo>
                <a:cubicBezTo>
                  <a:pt x="23773" y="39621"/>
                  <a:pt x="17172" y="34506"/>
                  <a:pt x="17172" y="257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: Shape 81"/>
          <p:cNvSpPr/>
          <p:nvPr/>
        </p:nvSpPr>
        <p:spPr>
          <a:xfrm>
            <a:off x="8486560" y="5360702"/>
            <a:ext cx="86512" cy="79246"/>
          </a:xfrm>
          <a:custGeom>
            <a:avLst/>
            <a:gdLst/>
            <a:ahLst/>
            <a:cxnLst/>
            <a:rect l="l" t="t" r="r" b="b"/>
            <a:pathLst>
              <a:path w="86512" h="79246">
                <a:moveTo>
                  <a:pt x="12546" y="79246"/>
                </a:moveTo>
                <a:lnTo>
                  <a:pt x="12546" y="19480"/>
                </a:lnTo>
                <a:lnTo>
                  <a:pt x="38300" y="58608"/>
                </a:lnTo>
                <a:lnTo>
                  <a:pt x="48207" y="58608"/>
                </a:lnTo>
                <a:lnTo>
                  <a:pt x="73962" y="19480"/>
                </a:lnTo>
                <a:lnTo>
                  <a:pt x="73962" y="79246"/>
                </a:lnTo>
                <a:lnTo>
                  <a:pt x="86512" y="79246"/>
                </a:lnTo>
                <a:lnTo>
                  <a:pt x="86512" y="0"/>
                </a:lnTo>
                <a:lnTo>
                  <a:pt x="72147" y="0"/>
                </a:lnTo>
                <a:lnTo>
                  <a:pt x="43254" y="43916"/>
                </a:lnTo>
                <a:lnTo>
                  <a:pt x="14365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: Shape 82"/>
          <p:cNvSpPr/>
          <p:nvPr/>
        </p:nvSpPr>
        <p:spPr>
          <a:xfrm>
            <a:off x="8597509" y="5360702"/>
            <a:ext cx="72973" cy="79246"/>
          </a:xfrm>
          <a:custGeom>
            <a:avLst/>
            <a:gdLst/>
            <a:ahLst/>
            <a:cxnLst/>
            <a:rect l="l" t="t" r="r" b="b"/>
            <a:pathLst>
              <a:path w="72973" h="79246">
                <a:moveTo>
                  <a:pt x="11225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3" y="79246"/>
                </a:lnTo>
                <a:lnTo>
                  <a:pt x="72973" y="0"/>
                </a:lnTo>
                <a:lnTo>
                  <a:pt x="61747" y="0"/>
                </a:lnTo>
                <a:lnTo>
                  <a:pt x="13209" y="57949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: Shape 83"/>
          <p:cNvSpPr/>
          <p:nvPr/>
        </p:nvSpPr>
        <p:spPr>
          <a:xfrm>
            <a:off x="8691779" y="5424760"/>
            <a:ext cx="17337" cy="16674"/>
          </a:xfrm>
          <a:custGeom>
            <a:avLst/>
            <a:gdLst/>
            <a:ahLst/>
            <a:cxnLst/>
            <a:rect l="l" t="t" r="r" b="b"/>
            <a:pathLst>
              <a:path w="17337" h="16674">
                <a:moveTo>
                  <a:pt x="17337" y="8254"/>
                </a:moveTo>
                <a:cubicBezTo>
                  <a:pt x="17337" y="2804"/>
                  <a:pt x="13374" y="0"/>
                  <a:pt x="8751" y="0"/>
                </a:cubicBezTo>
                <a:cubicBezTo>
                  <a:pt x="4129" y="0"/>
                  <a:pt x="0" y="2804"/>
                  <a:pt x="0" y="8254"/>
                </a:cubicBezTo>
                <a:cubicBezTo>
                  <a:pt x="0" y="13866"/>
                  <a:pt x="4129" y="16674"/>
                  <a:pt x="8751" y="16674"/>
                </a:cubicBezTo>
                <a:cubicBezTo>
                  <a:pt x="13374" y="16674"/>
                  <a:pt x="17337" y="13866"/>
                  <a:pt x="17337" y="82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Freeform: Shape 84"/>
          <p:cNvSpPr/>
          <p:nvPr/>
        </p:nvSpPr>
        <p:spPr>
          <a:xfrm>
            <a:off x="8774492" y="5324378"/>
            <a:ext cx="108964" cy="142811"/>
          </a:xfrm>
          <a:custGeom>
            <a:avLst/>
            <a:gdLst/>
            <a:ahLst/>
            <a:cxnLst/>
            <a:rect l="l" t="t" r="r" b="b"/>
            <a:pathLst>
              <a:path w="108964" h="142811">
                <a:moveTo>
                  <a:pt x="108964" y="142811"/>
                </a:moveTo>
                <a:lnTo>
                  <a:pt x="108964" y="102361"/>
                </a:lnTo>
                <a:lnTo>
                  <a:pt x="94605" y="102361"/>
                </a:lnTo>
                <a:lnTo>
                  <a:pt x="94605" y="0"/>
                </a:lnTo>
                <a:lnTo>
                  <a:pt x="80733" y="0"/>
                </a:lnTo>
                <a:lnTo>
                  <a:pt x="80733" y="102361"/>
                </a:lnTo>
                <a:lnTo>
                  <a:pt x="13870" y="102361"/>
                </a:lnTo>
                <a:lnTo>
                  <a:pt x="13870" y="0"/>
                </a:lnTo>
                <a:lnTo>
                  <a:pt x="0" y="0"/>
                </a:lnTo>
                <a:lnTo>
                  <a:pt x="0" y="115570"/>
                </a:lnTo>
                <a:lnTo>
                  <a:pt x="95922" y="115570"/>
                </a:lnTo>
                <a:lnTo>
                  <a:pt x="95760" y="142811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: Shape 85"/>
          <p:cNvSpPr/>
          <p:nvPr/>
        </p:nvSpPr>
        <p:spPr>
          <a:xfrm>
            <a:off x="8899804" y="5360702"/>
            <a:ext cx="70330" cy="79246"/>
          </a:xfrm>
          <a:custGeom>
            <a:avLst/>
            <a:gdLst/>
            <a:ahLst/>
            <a:cxnLst/>
            <a:rect l="l" t="t" r="r" b="b"/>
            <a:pathLst>
              <a:path w="70330" h="79246">
                <a:moveTo>
                  <a:pt x="44741" y="79246"/>
                </a:moveTo>
                <a:cubicBezTo>
                  <a:pt x="61914" y="79246"/>
                  <a:pt x="70330" y="70334"/>
                  <a:pt x="70330" y="57287"/>
                </a:cubicBezTo>
                <a:cubicBezTo>
                  <a:pt x="70330" y="47383"/>
                  <a:pt x="63727" y="41108"/>
                  <a:pt x="57287" y="38963"/>
                </a:cubicBezTo>
                <a:cubicBezTo>
                  <a:pt x="63231" y="36320"/>
                  <a:pt x="67857" y="29717"/>
                  <a:pt x="67857" y="21463"/>
                </a:cubicBezTo>
                <a:cubicBezTo>
                  <a:pt x="67857" y="7427"/>
                  <a:pt x="57287" y="0"/>
                  <a:pt x="43420" y="0"/>
                </a:cubicBezTo>
                <a:lnTo>
                  <a:pt x="0" y="0"/>
                </a:lnTo>
                <a:lnTo>
                  <a:pt x="0" y="79246"/>
                </a:lnTo>
                <a:moveTo>
                  <a:pt x="13209" y="44906"/>
                </a:moveTo>
                <a:lnTo>
                  <a:pt x="43420" y="44906"/>
                </a:lnTo>
                <a:cubicBezTo>
                  <a:pt x="50027" y="44906"/>
                  <a:pt x="57125" y="47052"/>
                  <a:pt x="57125" y="56462"/>
                </a:cubicBezTo>
                <a:cubicBezTo>
                  <a:pt x="57125" y="65214"/>
                  <a:pt x="51181" y="67690"/>
                  <a:pt x="42927" y="67690"/>
                </a:cubicBezTo>
                <a:lnTo>
                  <a:pt x="13209" y="67690"/>
                </a:lnTo>
                <a:moveTo>
                  <a:pt x="13209" y="11557"/>
                </a:moveTo>
                <a:lnTo>
                  <a:pt x="42099" y="11557"/>
                </a:lnTo>
                <a:cubicBezTo>
                  <a:pt x="47715" y="11557"/>
                  <a:pt x="54483" y="13866"/>
                  <a:pt x="54483" y="22785"/>
                </a:cubicBezTo>
                <a:cubicBezTo>
                  <a:pt x="54483" y="30873"/>
                  <a:pt x="49032" y="33516"/>
                  <a:pt x="42099" y="33516"/>
                </a:cubicBezTo>
                <a:lnTo>
                  <a:pt x="13209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Freeform: Shape 86"/>
          <p:cNvSpPr/>
          <p:nvPr/>
        </p:nvSpPr>
        <p:spPr>
          <a:xfrm>
            <a:off x="8984830" y="5358718"/>
            <a:ext cx="77401" cy="83210"/>
          </a:xfrm>
          <a:custGeom>
            <a:avLst/>
            <a:gdLst/>
            <a:ahLst/>
            <a:cxnLst/>
            <a:rect l="l" t="t" r="r" b="b"/>
            <a:pathLst>
              <a:path w="77401" h="83210">
                <a:moveTo>
                  <a:pt x="0" y="41605"/>
                </a:moveTo>
                <a:cubicBezTo>
                  <a:pt x="0" y="69841"/>
                  <a:pt x="20473" y="83210"/>
                  <a:pt x="43916" y="83210"/>
                </a:cubicBezTo>
                <a:cubicBezTo>
                  <a:pt x="54319" y="83210"/>
                  <a:pt x="64720" y="81230"/>
                  <a:pt x="71985" y="77433"/>
                </a:cubicBezTo>
                <a:lnTo>
                  <a:pt x="71985" y="64555"/>
                </a:lnTo>
                <a:cubicBezTo>
                  <a:pt x="65214" y="68353"/>
                  <a:pt x="55636" y="70995"/>
                  <a:pt x="45900" y="70995"/>
                </a:cubicBezTo>
                <a:cubicBezTo>
                  <a:pt x="29882" y="70995"/>
                  <a:pt x="14860" y="64058"/>
                  <a:pt x="13207" y="47383"/>
                </a:cubicBezTo>
                <a:lnTo>
                  <a:pt x="76275" y="47383"/>
                </a:lnTo>
                <a:cubicBezTo>
                  <a:pt x="81229" y="24930"/>
                  <a:pt x="70001" y="0"/>
                  <a:pt x="39459" y="0"/>
                </a:cubicBezTo>
                <a:cubicBezTo>
                  <a:pt x="20638" y="0"/>
                  <a:pt x="0" y="13871"/>
                  <a:pt x="0" y="41605"/>
                </a:cubicBezTo>
                <a:moveTo>
                  <a:pt x="64554" y="35828"/>
                </a:moveTo>
                <a:lnTo>
                  <a:pt x="13207" y="35828"/>
                </a:lnTo>
                <a:cubicBezTo>
                  <a:pt x="14198" y="20308"/>
                  <a:pt x="26747" y="12219"/>
                  <a:pt x="40284" y="12219"/>
                </a:cubicBezTo>
                <a:cubicBezTo>
                  <a:pt x="60426" y="12219"/>
                  <a:pt x="65710" y="27408"/>
                  <a:pt x="64554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: Shape 87"/>
          <p:cNvSpPr/>
          <p:nvPr/>
        </p:nvSpPr>
        <p:spPr>
          <a:xfrm>
            <a:off x="9069361" y="5360702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29" y="79246"/>
                </a:moveTo>
                <a:lnTo>
                  <a:pt x="42429" y="12214"/>
                </a:lnTo>
                <a:lnTo>
                  <a:pt x="71485" y="12214"/>
                </a:lnTo>
                <a:lnTo>
                  <a:pt x="71485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Freeform: Shape 88"/>
          <p:cNvSpPr/>
          <p:nvPr/>
        </p:nvSpPr>
        <p:spPr>
          <a:xfrm>
            <a:off x="9196980" y="5358718"/>
            <a:ext cx="83538" cy="117551"/>
          </a:xfrm>
          <a:custGeom>
            <a:avLst/>
            <a:gdLst/>
            <a:ahLst/>
            <a:cxnLst/>
            <a:rect l="l" t="t" r="r" b="b"/>
            <a:pathLst>
              <a:path w="83538" h="117551">
                <a:moveTo>
                  <a:pt x="11887" y="15193"/>
                </a:moveTo>
                <a:lnTo>
                  <a:pt x="11887" y="1983"/>
                </a:lnTo>
                <a:lnTo>
                  <a:pt x="0" y="1983"/>
                </a:lnTo>
                <a:lnTo>
                  <a:pt x="0" y="117551"/>
                </a:lnTo>
                <a:lnTo>
                  <a:pt x="13209" y="117551"/>
                </a:lnTo>
                <a:lnTo>
                  <a:pt x="13209" y="69343"/>
                </a:lnTo>
                <a:cubicBezTo>
                  <a:pt x="18986" y="76111"/>
                  <a:pt x="28728" y="83210"/>
                  <a:pt x="43916" y="83210"/>
                </a:cubicBezTo>
                <a:cubicBezTo>
                  <a:pt x="66535" y="83210"/>
                  <a:pt x="83538" y="65379"/>
                  <a:pt x="83538" y="41605"/>
                </a:cubicBezTo>
                <a:cubicBezTo>
                  <a:pt x="83538" y="17831"/>
                  <a:pt x="66535" y="0"/>
                  <a:pt x="43916" y="0"/>
                </a:cubicBezTo>
                <a:cubicBezTo>
                  <a:pt x="28728" y="0"/>
                  <a:pt x="18986" y="7099"/>
                  <a:pt x="11887" y="15193"/>
                </a:cubicBezTo>
                <a:moveTo>
                  <a:pt x="70329" y="41605"/>
                </a:moveTo>
                <a:cubicBezTo>
                  <a:pt x="70329" y="59767"/>
                  <a:pt x="57784" y="70995"/>
                  <a:pt x="42430" y="70995"/>
                </a:cubicBezTo>
                <a:cubicBezTo>
                  <a:pt x="28232" y="70995"/>
                  <a:pt x="17665" y="61747"/>
                  <a:pt x="13209" y="51512"/>
                </a:cubicBezTo>
                <a:lnTo>
                  <a:pt x="13209" y="31701"/>
                </a:lnTo>
                <a:cubicBezTo>
                  <a:pt x="17665" y="21464"/>
                  <a:pt x="28232" y="12219"/>
                  <a:pt x="42430" y="12219"/>
                </a:cubicBezTo>
                <a:cubicBezTo>
                  <a:pt x="57784" y="12219"/>
                  <a:pt x="70329" y="23447"/>
                  <a:pt x="70329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: Shape 89"/>
          <p:cNvSpPr/>
          <p:nvPr/>
        </p:nvSpPr>
        <p:spPr>
          <a:xfrm>
            <a:off x="9294059" y="535871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5"/>
                  <a:pt x="20804" y="83210"/>
                  <a:pt x="42267" y="83210"/>
                </a:cubicBezTo>
                <a:cubicBezTo>
                  <a:pt x="63896" y="83210"/>
                  <a:pt x="84531" y="68685"/>
                  <a:pt x="84531" y="41605"/>
                </a:cubicBezTo>
                <a:cubicBezTo>
                  <a:pt x="84531" y="14530"/>
                  <a:pt x="63896" y="0"/>
                  <a:pt x="42267" y="0"/>
                </a:cubicBezTo>
                <a:cubicBezTo>
                  <a:pt x="20804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3"/>
                  <a:pt x="58446" y="70665"/>
                  <a:pt x="42267" y="70665"/>
                </a:cubicBezTo>
                <a:cubicBezTo>
                  <a:pt x="26085" y="70665"/>
                  <a:pt x="13208" y="59933"/>
                  <a:pt x="13208" y="41605"/>
                </a:cubicBezTo>
                <a:cubicBezTo>
                  <a:pt x="13208" y="23281"/>
                  <a:pt x="26085" y="12550"/>
                  <a:pt x="42267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: Shape 90"/>
          <p:cNvSpPr/>
          <p:nvPr/>
        </p:nvSpPr>
        <p:spPr>
          <a:xfrm>
            <a:off x="9392126" y="5358718"/>
            <a:ext cx="68188" cy="83210"/>
          </a:xfrm>
          <a:custGeom>
            <a:avLst/>
            <a:gdLst/>
            <a:ahLst/>
            <a:cxnLst/>
            <a:rect l="l" t="t" r="r" b="b"/>
            <a:pathLst>
              <a:path w="68188" h="83210">
                <a:moveTo>
                  <a:pt x="0" y="41936"/>
                </a:moveTo>
                <a:cubicBezTo>
                  <a:pt x="0" y="70167"/>
                  <a:pt x="21629" y="83210"/>
                  <a:pt x="42433" y="83210"/>
                </a:cubicBezTo>
                <a:cubicBezTo>
                  <a:pt x="52337" y="83210"/>
                  <a:pt x="60756" y="81396"/>
                  <a:pt x="68188" y="77765"/>
                </a:cubicBezTo>
                <a:lnTo>
                  <a:pt x="68188" y="64555"/>
                </a:lnTo>
                <a:cubicBezTo>
                  <a:pt x="61582" y="68519"/>
                  <a:pt x="52833" y="70995"/>
                  <a:pt x="44248" y="70995"/>
                </a:cubicBezTo>
                <a:cubicBezTo>
                  <a:pt x="28729" y="70995"/>
                  <a:pt x="13208" y="61914"/>
                  <a:pt x="13208" y="41605"/>
                </a:cubicBezTo>
                <a:cubicBezTo>
                  <a:pt x="13208" y="20805"/>
                  <a:pt x="29225" y="12219"/>
                  <a:pt x="44580" y="12219"/>
                </a:cubicBezTo>
                <a:cubicBezTo>
                  <a:pt x="52999" y="12219"/>
                  <a:pt x="61420" y="14695"/>
                  <a:pt x="67363" y="19318"/>
                </a:cubicBezTo>
                <a:lnTo>
                  <a:pt x="67363" y="6441"/>
                </a:lnTo>
                <a:cubicBezTo>
                  <a:pt x="60591" y="1983"/>
                  <a:pt x="51844" y="0"/>
                  <a:pt x="42926" y="0"/>
                </a:cubicBezTo>
                <a:cubicBezTo>
                  <a:pt x="22291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Freeform: Shape 91"/>
          <p:cNvSpPr/>
          <p:nvPr/>
        </p:nvSpPr>
        <p:spPr>
          <a:xfrm>
            <a:off x="9479631" y="5360702"/>
            <a:ext cx="73303" cy="79246"/>
          </a:xfrm>
          <a:custGeom>
            <a:avLst/>
            <a:gdLst/>
            <a:ahLst/>
            <a:cxnLst/>
            <a:rect l="l" t="t" r="r" b="b"/>
            <a:pathLst>
              <a:path w="73303" h="79246">
                <a:moveTo>
                  <a:pt x="13208" y="79246"/>
                </a:moveTo>
                <a:lnTo>
                  <a:pt x="13208" y="45237"/>
                </a:lnTo>
                <a:lnTo>
                  <a:pt x="28727" y="45237"/>
                </a:lnTo>
                <a:lnTo>
                  <a:pt x="57784" y="79246"/>
                </a:lnTo>
                <a:lnTo>
                  <a:pt x="73303" y="79246"/>
                </a:lnTo>
                <a:lnTo>
                  <a:pt x="39621" y="39456"/>
                </a:lnTo>
                <a:lnTo>
                  <a:pt x="69670" y="0"/>
                </a:lnTo>
                <a:lnTo>
                  <a:pt x="54316" y="0"/>
                </a:lnTo>
                <a:lnTo>
                  <a:pt x="29221" y="33020"/>
                </a:lnTo>
                <a:lnTo>
                  <a:pt x="13208" y="33020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: Shape 92"/>
          <p:cNvSpPr/>
          <p:nvPr/>
        </p:nvSpPr>
        <p:spPr>
          <a:xfrm>
            <a:off x="9556567" y="535871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5"/>
                  <a:pt x="20804" y="83210"/>
                  <a:pt x="42267" y="83210"/>
                </a:cubicBezTo>
                <a:cubicBezTo>
                  <a:pt x="63896" y="83210"/>
                  <a:pt x="84531" y="68685"/>
                  <a:pt x="84531" y="41605"/>
                </a:cubicBezTo>
                <a:cubicBezTo>
                  <a:pt x="84531" y="14530"/>
                  <a:pt x="63896" y="0"/>
                  <a:pt x="42267" y="0"/>
                </a:cubicBezTo>
                <a:cubicBezTo>
                  <a:pt x="20804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3"/>
                  <a:pt x="58446" y="70665"/>
                  <a:pt x="42267" y="70665"/>
                </a:cubicBezTo>
                <a:cubicBezTo>
                  <a:pt x="26086" y="70665"/>
                  <a:pt x="13207" y="59933"/>
                  <a:pt x="13207" y="41605"/>
                </a:cubicBezTo>
                <a:cubicBezTo>
                  <a:pt x="13207" y="23281"/>
                  <a:pt x="26086" y="12550"/>
                  <a:pt x="42267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: Shape 93"/>
          <p:cNvSpPr/>
          <p:nvPr/>
        </p:nvSpPr>
        <p:spPr>
          <a:xfrm>
            <a:off x="9660085" y="5360702"/>
            <a:ext cx="110617" cy="79246"/>
          </a:xfrm>
          <a:custGeom>
            <a:avLst/>
            <a:gdLst/>
            <a:ahLst/>
            <a:cxnLst/>
            <a:rect l="l" t="t" r="r" b="b"/>
            <a:pathLst>
              <a:path w="110617" h="79246">
                <a:moveTo>
                  <a:pt x="110617" y="79246"/>
                </a:moveTo>
                <a:lnTo>
                  <a:pt x="110617" y="0"/>
                </a:lnTo>
                <a:lnTo>
                  <a:pt x="97408" y="0"/>
                </a:lnTo>
                <a:lnTo>
                  <a:pt x="97408" y="67029"/>
                </a:lnTo>
                <a:lnTo>
                  <a:pt x="61914" y="67029"/>
                </a:lnTo>
                <a:lnTo>
                  <a:pt x="61914" y="0"/>
                </a:lnTo>
                <a:lnTo>
                  <a:pt x="48704" y="0"/>
                </a:lnTo>
                <a:lnTo>
                  <a:pt x="48704" y="67029"/>
                </a:lnTo>
                <a:lnTo>
                  <a:pt x="13209" y="67029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Freeform: Shape 94"/>
          <p:cNvSpPr/>
          <p:nvPr/>
        </p:nvSpPr>
        <p:spPr>
          <a:xfrm>
            <a:off x="9795135" y="5360702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5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9" y="57949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Freeform: Shape 95"/>
          <p:cNvSpPr/>
          <p:nvPr/>
        </p:nvSpPr>
        <p:spPr>
          <a:xfrm>
            <a:off x="9933653" y="5360702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7" y="57949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: Shape 96"/>
          <p:cNvSpPr/>
          <p:nvPr/>
        </p:nvSpPr>
        <p:spPr>
          <a:xfrm>
            <a:off x="8891374" y="5558820"/>
            <a:ext cx="72971" cy="79247"/>
          </a:xfrm>
          <a:custGeom>
            <a:avLst/>
            <a:gdLst/>
            <a:ahLst/>
            <a:cxnLst/>
            <a:rect l="l" t="t" r="r" b="b"/>
            <a:pathLst>
              <a:path w="72971" h="79247">
                <a:moveTo>
                  <a:pt x="11224" y="79247"/>
                </a:moveTo>
                <a:lnTo>
                  <a:pt x="59763" y="21297"/>
                </a:lnTo>
                <a:lnTo>
                  <a:pt x="59763" y="79247"/>
                </a:lnTo>
                <a:lnTo>
                  <a:pt x="72971" y="79247"/>
                </a:lnTo>
                <a:lnTo>
                  <a:pt x="72971" y="0"/>
                </a:lnTo>
                <a:lnTo>
                  <a:pt x="61745" y="0"/>
                </a:lnTo>
                <a:lnTo>
                  <a:pt x="13207" y="57950"/>
                </a:lnTo>
                <a:lnTo>
                  <a:pt x="13207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7"/>
          <p:cNvSpPr/>
          <p:nvPr/>
        </p:nvSpPr>
        <p:spPr>
          <a:xfrm>
            <a:off x="8983166" y="5556675"/>
            <a:ext cx="64887" cy="83371"/>
          </a:xfrm>
          <a:custGeom>
            <a:avLst/>
            <a:gdLst/>
            <a:ahLst/>
            <a:cxnLst/>
            <a:rect l="l" t="t" r="r" b="b"/>
            <a:pathLst>
              <a:path w="64887" h="83371">
                <a:moveTo>
                  <a:pt x="64887" y="60095"/>
                </a:moveTo>
                <a:cubicBezTo>
                  <a:pt x="64887" y="49860"/>
                  <a:pt x="57456" y="43088"/>
                  <a:pt x="48543" y="40777"/>
                </a:cubicBezTo>
                <a:cubicBezTo>
                  <a:pt x="57456" y="38797"/>
                  <a:pt x="63234" y="32522"/>
                  <a:pt x="63234" y="22946"/>
                </a:cubicBezTo>
                <a:cubicBezTo>
                  <a:pt x="63234" y="9079"/>
                  <a:pt x="51844" y="0"/>
                  <a:pt x="29718" y="0"/>
                </a:cubicBezTo>
                <a:cubicBezTo>
                  <a:pt x="19153" y="0"/>
                  <a:pt x="9249" y="2472"/>
                  <a:pt x="1322" y="6105"/>
                </a:cubicBezTo>
                <a:lnTo>
                  <a:pt x="1322" y="18489"/>
                </a:lnTo>
                <a:cubicBezTo>
                  <a:pt x="8587" y="14856"/>
                  <a:pt x="18825" y="12214"/>
                  <a:pt x="28234" y="12214"/>
                </a:cubicBezTo>
                <a:cubicBezTo>
                  <a:pt x="40616" y="12214"/>
                  <a:pt x="50027" y="16012"/>
                  <a:pt x="50027" y="24763"/>
                </a:cubicBezTo>
                <a:cubicBezTo>
                  <a:pt x="50027" y="32356"/>
                  <a:pt x="43092" y="34998"/>
                  <a:pt x="34178" y="34998"/>
                </a:cubicBezTo>
                <a:lnTo>
                  <a:pt x="16841" y="34998"/>
                </a:lnTo>
                <a:lnTo>
                  <a:pt x="16841" y="47217"/>
                </a:lnTo>
                <a:lnTo>
                  <a:pt x="34178" y="47217"/>
                </a:lnTo>
                <a:cubicBezTo>
                  <a:pt x="42103" y="47217"/>
                  <a:pt x="51679" y="48865"/>
                  <a:pt x="51679" y="58608"/>
                </a:cubicBezTo>
                <a:cubicBezTo>
                  <a:pt x="51679" y="68846"/>
                  <a:pt x="40122" y="71158"/>
                  <a:pt x="27573" y="71158"/>
                </a:cubicBezTo>
                <a:cubicBezTo>
                  <a:pt x="17997" y="71158"/>
                  <a:pt x="6771" y="68348"/>
                  <a:pt x="0" y="64716"/>
                </a:cubicBezTo>
                <a:lnTo>
                  <a:pt x="0" y="77262"/>
                </a:lnTo>
                <a:cubicBezTo>
                  <a:pt x="7431" y="80895"/>
                  <a:pt x="17997" y="83371"/>
                  <a:pt x="29225" y="83371"/>
                </a:cubicBezTo>
                <a:cubicBezTo>
                  <a:pt x="51182" y="83371"/>
                  <a:pt x="64887" y="75117"/>
                  <a:pt x="64887" y="6009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Freeform: Shape 98"/>
          <p:cNvSpPr/>
          <p:nvPr/>
        </p:nvSpPr>
        <p:spPr>
          <a:xfrm>
            <a:off x="9067536" y="5558820"/>
            <a:ext cx="96912" cy="79247"/>
          </a:xfrm>
          <a:custGeom>
            <a:avLst/>
            <a:gdLst/>
            <a:ahLst/>
            <a:cxnLst/>
            <a:rect l="l" t="t" r="r" b="b"/>
            <a:pathLst>
              <a:path w="96912" h="79247">
                <a:moveTo>
                  <a:pt x="37641" y="79247"/>
                </a:moveTo>
                <a:cubicBezTo>
                  <a:pt x="56959" y="79247"/>
                  <a:pt x="68350" y="68184"/>
                  <a:pt x="68350" y="53492"/>
                </a:cubicBezTo>
                <a:cubicBezTo>
                  <a:pt x="68350" y="38797"/>
                  <a:pt x="56959" y="27734"/>
                  <a:pt x="37641" y="27734"/>
                </a:cubicBezTo>
                <a:lnTo>
                  <a:pt x="13208" y="27734"/>
                </a:lnTo>
                <a:lnTo>
                  <a:pt x="13208" y="0"/>
                </a:lnTo>
                <a:lnTo>
                  <a:pt x="0" y="0"/>
                </a:lnTo>
                <a:lnTo>
                  <a:pt x="0" y="79247"/>
                </a:lnTo>
                <a:moveTo>
                  <a:pt x="13208" y="39621"/>
                </a:moveTo>
                <a:lnTo>
                  <a:pt x="35989" y="39621"/>
                </a:lnTo>
                <a:cubicBezTo>
                  <a:pt x="47549" y="39621"/>
                  <a:pt x="54975" y="44083"/>
                  <a:pt x="54975" y="53492"/>
                </a:cubicBezTo>
                <a:cubicBezTo>
                  <a:pt x="54975" y="62903"/>
                  <a:pt x="47549" y="67359"/>
                  <a:pt x="35989" y="67359"/>
                </a:cubicBezTo>
                <a:lnTo>
                  <a:pt x="13208" y="67359"/>
                </a:lnTo>
                <a:moveTo>
                  <a:pt x="96912" y="79247"/>
                </a:moveTo>
                <a:lnTo>
                  <a:pt x="96912" y="0"/>
                </a:lnTo>
                <a:lnTo>
                  <a:pt x="83703" y="0"/>
                </a:lnTo>
                <a:lnTo>
                  <a:pt x="83703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Freeform: Shape 99"/>
          <p:cNvSpPr/>
          <p:nvPr/>
        </p:nvSpPr>
        <p:spPr>
          <a:xfrm>
            <a:off x="9183435" y="5556837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8"/>
                  <a:pt x="21628" y="83210"/>
                  <a:pt x="42433" y="83210"/>
                </a:cubicBezTo>
                <a:cubicBezTo>
                  <a:pt x="52336" y="83210"/>
                  <a:pt x="60756" y="81396"/>
                  <a:pt x="68187" y="77764"/>
                </a:cubicBezTo>
                <a:lnTo>
                  <a:pt x="68187" y="64555"/>
                </a:lnTo>
                <a:cubicBezTo>
                  <a:pt x="61580" y="68519"/>
                  <a:pt x="52833" y="70996"/>
                  <a:pt x="44246" y="70996"/>
                </a:cubicBezTo>
                <a:cubicBezTo>
                  <a:pt x="28727" y="70996"/>
                  <a:pt x="13207" y="61913"/>
                  <a:pt x="13207" y="41605"/>
                </a:cubicBezTo>
                <a:cubicBezTo>
                  <a:pt x="13207" y="20804"/>
                  <a:pt x="29223" y="12218"/>
                  <a:pt x="44577" y="12218"/>
                </a:cubicBezTo>
                <a:cubicBezTo>
                  <a:pt x="52998" y="12218"/>
                  <a:pt x="61419" y="14695"/>
                  <a:pt x="67363" y="19318"/>
                </a:cubicBezTo>
                <a:lnTo>
                  <a:pt x="67363" y="6441"/>
                </a:lnTo>
                <a:cubicBezTo>
                  <a:pt x="60591" y="1983"/>
                  <a:pt x="51842" y="0"/>
                  <a:pt x="42926" y="0"/>
                </a:cubicBezTo>
                <a:cubicBezTo>
                  <a:pt x="22290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Freeform: Shape 100"/>
          <p:cNvSpPr/>
          <p:nvPr/>
        </p:nvSpPr>
        <p:spPr>
          <a:xfrm>
            <a:off x="9270939" y="5558820"/>
            <a:ext cx="73303" cy="79247"/>
          </a:xfrm>
          <a:custGeom>
            <a:avLst/>
            <a:gdLst/>
            <a:ahLst/>
            <a:cxnLst/>
            <a:rect l="l" t="t" r="r" b="b"/>
            <a:pathLst>
              <a:path w="73303" h="79247">
                <a:moveTo>
                  <a:pt x="13209" y="79247"/>
                </a:moveTo>
                <a:lnTo>
                  <a:pt x="13209" y="45238"/>
                </a:lnTo>
                <a:lnTo>
                  <a:pt x="28729" y="45238"/>
                </a:lnTo>
                <a:lnTo>
                  <a:pt x="57784" y="79247"/>
                </a:lnTo>
                <a:lnTo>
                  <a:pt x="73303" y="79247"/>
                </a:lnTo>
                <a:lnTo>
                  <a:pt x="39623" y="39456"/>
                </a:lnTo>
                <a:lnTo>
                  <a:pt x="69670" y="0"/>
                </a:lnTo>
                <a:lnTo>
                  <a:pt x="54318" y="0"/>
                </a:lnTo>
                <a:lnTo>
                  <a:pt x="29221" y="33020"/>
                </a:lnTo>
                <a:lnTo>
                  <a:pt x="13209" y="33020"/>
                </a:lnTo>
                <a:lnTo>
                  <a:pt x="13209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Freeform: Shape 101"/>
          <p:cNvSpPr/>
          <p:nvPr/>
        </p:nvSpPr>
        <p:spPr>
          <a:xfrm>
            <a:off x="9350021" y="5556837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1"/>
                </a:moveTo>
                <a:lnTo>
                  <a:pt x="70995" y="33681"/>
                </a:lnTo>
                <a:cubicBezTo>
                  <a:pt x="70995" y="11560"/>
                  <a:pt x="57621" y="0"/>
                  <a:pt x="36489" y="0"/>
                </a:cubicBezTo>
                <a:cubicBezTo>
                  <a:pt x="23446" y="0"/>
                  <a:pt x="12550" y="3139"/>
                  <a:pt x="6274" y="5285"/>
                </a:cubicBezTo>
                <a:lnTo>
                  <a:pt x="6274" y="18162"/>
                </a:lnTo>
                <a:cubicBezTo>
                  <a:pt x="13207" y="15192"/>
                  <a:pt x="22949" y="12218"/>
                  <a:pt x="35168" y="12218"/>
                </a:cubicBezTo>
                <a:cubicBezTo>
                  <a:pt x="49694" y="12218"/>
                  <a:pt x="57787" y="20142"/>
                  <a:pt x="57787" y="32029"/>
                </a:cubicBezTo>
                <a:lnTo>
                  <a:pt x="57787" y="34837"/>
                </a:lnTo>
                <a:cubicBezTo>
                  <a:pt x="51180" y="33351"/>
                  <a:pt x="42760" y="32360"/>
                  <a:pt x="35826" y="32360"/>
                </a:cubicBezTo>
                <a:cubicBezTo>
                  <a:pt x="18821" y="32360"/>
                  <a:pt x="0" y="38636"/>
                  <a:pt x="0" y="59109"/>
                </a:cubicBezTo>
                <a:cubicBezTo>
                  <a:pt x="0" y="75784"/>
                  <a:pt x="13870" y="83210"/>
                  <a:pt x="27902" y="83210"/>
                </a:cubicBezTo>
                <a:cubicBezTo>
                  <a:pt x="40781" y="83210"/>
                  <a:pt x="50849" y="79250"/>
                  <a:pt x="58777" y="72645"/>
                </a:cubicBezTo>
                <a:cubicBezTo>
                  <a:pt x="61088" y="79578"/>
                  <a:pt x="66866" y="82221"/>
                  <a:pt x="73307" y="82221"/>
                </a:cubicBezTo>
                <a:cubicBezTo>
                  <a:pt x="76607" y="82221"/>
                  <a:pt x="80074" y="81562"/>
                  <a:pt x="83210" y="80406"/>
                </a:cubicBezTo>
                <a:lnTo>
                  <a:pt x="83210" y="69674"/>
                </a:lnTo>
                <a:cubicBezTo>
                  <a:pt x="81230" y="70333"/>
                  <a:pt x="79085" y="70830"/>
                  <a:pt x="77101" y="70830"/>
                </a:cubicBezTo>
                <a:cubicBezTo>
                  <a:pt x="73634" y="70830"/>
                  <a:pt x="70995" y="69509"/>
                  <a:pt x="70995" y="64721"/>
                </a:cubicBezTo>
                <a:moveTo>
                  <a:pt x="13539" y="58446"/>
                </a:moveTo>
                <a:cubicBezTo>
                  <a:pt x="13539" y="46890"/>
                  <a:pt x="26086" y="43423"/>
                  <a:pt x="37644" y="43423"/>
                </a:cubicBezTo>
                <a:cubicBezTo>
                  <a:pt x="44081" y="43423"/>
                  <a:pt x="52171" y="44579"/>
                  <a:pt x="57787" y="45735"/>
                </a:cubicBezTo>
                <a:lnTo>
                  <a:pt x="57787" y="60264"/>
                </a:lnTo>
                <a:cubicBezTo>
                  <a:pt x="50849" y="67691"/>
                  <a:pt x="40781" y="71821"/>
                  <a:pt x="30708" y="71821"/>
                </a:cubicBezTo>
                <a:cubicBezTo>
                  <a:pt x="21959" y="71821"/>
                  <a:pt x="13539" y="67691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Freeform: Shape 102"/>
          <p:cNvSpPr/>
          <p:nvPr/>
        </p:nvSpPr>
        <p:spPr>
          <a:xfrm>
            <a:off x="9447433" y="5558820"/>
            <a:ext cx="72312" cy="79247"/>
          </a:xfrm>
          <a:custGeom>
            <a:avLst/>
            <a:gdLst/>
            <a:ahLst/>
            <a:cxnLst/>
            <a:rect l="l" t="t" r="r" b="b"/>
            <a:pathLst>
              <a:path w="72312" h="79247">
                <a:moveTo>
                  <a:pt x="13207" y="79247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7"/>
                </a:lnTo>
                <a:lnTo>
                  <a:pt x="72312" y="79247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: Shape 103"/>
          <p:cNvSpPr/>
          <p:nvPr/>
        </p:nvSpPr>
        <p:spPr>
          <a:xfrm>
            <a:off x="9544183" y="5558820"/>
            <a:ext cx="72312" cy="79247"/>
          </a:xfrm>
          <a:custGeom>
            <a:avLst/>
            <a:gdLst/>
            <a:ahLst/>
            <a:cxnLst/>
            <a:rect l="l" t="t" r="r" b="b"/>
            <a:pathLst>
              <a:path w="72312" h="79247">
                <a:moveTo>
                  <a:pt x="13207" y="79247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7"/>
                </a:lnTo>
                <a:lnTo>
                  <a:pt x="72312" y="79247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: Shape 104"/>
          <p:cNvSpPr/>
          <p:nvPr/>
        </p:nvSpPr>
        <p:spPr>
          <a:xfrm>
            <a:off x="9635482" y="5556836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5"/>
                  <a:pt x="20804" y="83210"/>
                  <a:pt x="42267" y="83210"/>
                </a:cubicBezTo>
                <a:cubicBezTo>
                  <a:pt x="63896" y="83210"/>
                  <a:pt x="84532" y="68685"/>
                  <a:pt x="84532" y="41605"/>
                </a:cubicBezTo>
                <a:cubicBezTo>
                  <a:pt x="84532" y="14530"/>
                  <a:pt x="63896" y="0"/>
                  <a:pt x="42267" y="0"/>
                </a:cubicBezTo>
                <a:cubicBezTo>
                  <a:pt x="20804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4"/>
                  <a:pt x="58446" y="70665"/>
                  <a:pt x="42267" y="70665"/>
                </a:cubicBezTo>
                <a:cubicBezTo>
                  <a:pt x="26086" y="70665"/>
                  <a:pt x="13209" y="59934"/>
                  <a:pt x="13209" y="41605"/>
                </a:cubicBezTo>
                <a:cubicBezTo>
                  <a:pt x="13209" y="23281"/>
                  <a:pt x="26086" y="12550"/>
                  <a:pt x="42267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: Shape 105"/>
          <p:cNvSpPr/>
          <p:nvPr/>
        </p:nvSpPr>
        <p:spPr>
          <a:xfrm>
            <a:off x="9733551" y="5556837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8"/>
                  <a:pt x="21628" y="83210"/>
                  <a:pt x="42433" y="83210"/>
                </a:cubicBezTo>
                <a:cubicBezTo>
                  <a:pt x="52336" y="83210"/>
                  <a:pt x="60756" y="81396"/>
                  <a:pt x="68187" y="77764"/>
                </a:cubicBezTo>
                <a:lnTo>
                  <a:pt x="68187" y="64555"/>
                </a:lnTo>
                <a:cubicBezTo>
                  <a:pt x="61580" y="68519"/>
                  <a:pt x="52833" y="70996"/>
                  <a:pt x="44247" y="70996"/>
                </a:cubicBezTo>
                <a:cubicBezTo>
                  <a:pt x="28726" y="70996"/>
                  <a:pt x="13207" y="61913"/>
                  <a:pt x="13207" y="41605"/>
                </a:cubicBezTo>
                <a:cubicBezTo>
                  <a:pt x="13207" y="20804"/>
                  <a:pt x="29224" y="12218"/>
                  <a:pt x="44577" y="12218"/>
                </a:cubicBezTo>
                <a:cubicBezTo>
                  <a:pt x="52999" y="12218"/>
                  <a:pt x="61419" y="14695"/>
                  <a:pt x="67363" y="19318"/>
                </a:cubicBezTo>
                <a:lnTo>
                  <a:pt x="67363" y="6441"/>
                </a:lnTo>
                <a:cubicBezTo>
                  <a:pt x="60591" y="1983"/>
                  <a:pt x="51843" y="0"/>
                  <a:pt x="42925" y="0"/>
                </a:cubicBezTo>
                <a:cubicBezTo>
                  <a:pt x="22290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: Shape 106"/>
          <p:cNvSpPr/>
          <p:nvPr/>
        </p:nvSpPr>
        <p:spPr>
          <a:xfrm>
            <a:off x="9811645" y="5558820"/>
            <a:ext cx="71484" cy="79247"/>
          </a:xfrm>
          <a:custGeom>
            <a:avLst/>
            <a:gdLst/>
            <a:ahLst/>
            <a:cxnLst/>
            <a:rect l="l" t="t" r="r" b="b"/>
            <a:pathLst>
              <a:path w="71484" h="79247">
                <a:moveTo>
                  <a:pt x="42429" y="79247"/>
                </a:moveTo>
                <a:lnTo>
                  <a:pt x="42429" y="12215"/>
                </a:lnTo>
                <a:lnTo>
                  <a:pt x="71484" y="12215"/>
                </a:lnTo>
                <a:lnTo>
                  <a:pt x="71484" y="0"/>
                </a:lnTo>
                <a:lnTo>
                  <a:pt x="0" y="0"/>
                </a:lnTo>
                <a:lnTo>
                  <a:pt x="0" y="12215"/>
                </a:lnTo>
                <a:lnTo>
                  <a:pt x="29221" y="12215"/>
                </a:lnTo>
                <a:lnTo>
                  <a:pt x="29221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: Shape 107"/>
          <p:cNvSpPr/>
          <p:nvPr/>
        </p:nvSpPr>
        <p:spPr>
          <a:xfrm>
            <a:off x="9898156" y="5558820"/>
            <a:ext cx="72973" cy="79247"/>
          </a:xfrm>
          <a:custGeom>
            <a:avLst/>
            <a:gdLst/>
            <a:ahLst/>
            <a:cxnLst/>
            <a:rect l="l" t="t" r="r" b="b"/>
            <a:pathLst>
              <a:path w="72973" h="79247">
                <a:moveTo>
                  <a:pt x="11225" y="79247"/>
                </a:moveTo>
                <a:lnTo>
                  <a:pt x="59763" y="21297"/>
                </a:lnTo>
                <a:lnTo>
                  <a:pt x="59763" y="79247"/>
                </a:lnTo>
                <a:lnTo>
                  <a:pt x="72973" y="79247"/>
                </a:lnTo>
                <a:lnTo>
                  <a:pt x="72973" y="0"/>
                </a:lnTo>
                <a:lnTo>
                  <a:pt x="61747" y="0"/>
                </a:lnTo>
                <a:lnTo>
                  <a:pt x="13209" y="57950"/>
                </a:lnTo>
                <a:lnTo>
                  <a:pt x="13209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: Shape 108"/>
          <p:cNvSpPr/>
          <p:nvPr/>
        </p:nvSpPr>
        <p:spPr>
          <a:xfrm>
            <a:off x="9992426" y="5622879"/>
            <a:ext cx="17338" cy="16674"/>
          </a:xfrm>
          <a:custGeom>
            <a:avLst/>
            <a:gdLst/>
            <a:ahLst/>
            <a:cxnLst/>
            <a:rect l="l" t="t" r="r" b="b"/>
            <a:pathLst>
              <a:path w="17338" h="16674">
                <a:moveTo>
                  <a:pt x="17338" y="8255"/>
                </a:moveTo>
                <a:cubicBezTo>
                  <a:pt x="17338" y="2804"/>
                  <a:pt x="13374" y="0"/>
                  <a:pt x="8752" y="0"/>
                </a:cubicBezTo>
                <a:cubicBezTo>
                  <a:pt x="4129" y="0"/>
                  <a:pt x="0" y="2804"/>
                  <a:pt x="0" y="8255"/>
                </a:cubicBezTo>
                <a:cubicBezTo>
                  <a:pt x="0" y="13867"/>
                  <a:pt x="4129" y="16674"/>
                  <a:pt x="8752" y="16674"/>
                </a:cubicBezTo>
                <a:cubicBezTo>
                  <a:pt x="13374" y="16674"/>
                  <a:pt x="17338" y="13867"/>
                  <a:pt x="17338" y="825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7" y="-4143"/>
            <a:ext cx="10692385" cy="6480046"/>
          </a:xfrm>
          <a:prstGeom prst="rect">
            <a:avLst/>
          </a:prstGeom>
        </p:spPr>
      </p:pic>
      <p:sp>
        <p:nvSpPr>
          <p:cNvPr id="2" name="Freeform: Shape 6"/>
          <p:cNvSpPr/>
          <p:nvPr/>
        </p:nvSpPr>
        <p:spPr>
          <a:xfrm>
            <a:off x="2165281" y="849301"/>
            <a:ext cx="57456" cy="56670"/>
          </a:xfrm>
          <a:custGeom>
            <a:avLst/>
            <a:gdLst/>
            <a:ahLst/>
            <a:cxnLst/>
            <a:rect l="l" t="t" r="r" b="b"/>
            <a:pathLst>
              <a:path w="57456" h="56670">
                <a:moveTo>
                  <a:pt x="49952" y="42786"/>
                </a:moveTo>
                <a:lnTo>
                  <a:pt x="49952" y="23521"/>
                </a:lnTo>
                <a:cubicBezTo>
                  <a:pt x="49952" y="7279"/>
                  <a:pt x="40320" y="0"/>
                  <a:pt x="25087" y="0"/>
                </a:cubicBezTo>
                <a:cubicBezTo>
                  <a:pt x="16465" y="0"/>
                  <a:pt x="8737" y="2127"/>
                  <a:pt x="4481" y="3585"/>
                </a:cubicBezTo>
                <a:lnTo>
                  <a:pt x="4481" y="14561"/>
                </a:lnTo>
                <a:cubicBezTo>
                  <a:pt x="9299" y="12434"/>
                  <a:pt x="15904" y="10417"/>
                  <a:pt x="23856" y="10417"/>
                </a:cubicBezTo>
                <a:cubicBezTo>
                  <a:pt x="33040" y="10417"/>
                  <a:pt x="37969" y="15119"/>
                  <a:pt x="37969" y="21841"/>
                </a:cubicBezTo>
                <a:lnTo>
                  <a:pt x="37969" y="23745"/>
                </a:lnTo>
                <a:cubicBezTo>
                  <a:pt x="33713" y="22848"/>
                  <a:pt x="28562" y="22175"/>
                  <a:pt x="23968" y="22175"/>
                </a:cubicBezTo>
                <a:cubicBezTo>
                  <a:pt x="12768" y="22175"/>
                  <a:pt x="0" y="26430"/>
                  <a:pt x="0" y="40208"/>
                </a:cubicBezTo>
                <a:cubicBezTo>
                  <a:pt x="0" y="51296"/>
                  <a:pt x="9071" y="56670"/>
                  <a:pt x="18817" y="56670"/>
                </a:cubicBezTo>
                <a:cubicBezTo>
                  <a:pt x="27216" y="56670"/>
                  <a:pt x="33825" y="53985"/>
                  <a:pt x="39088" y="49730"/>
                </a:cubicBezTo>
                <a:cubicBezTo>
                  <a:pt x="40993" y="54096"/>
                  <a:pt x="44913" y="56001"/>
                  <a:pt x="49841" y="56001"/>
                </a:cubicBezTo>
                <a:cubicBezTo>
                  <a:pt x="52527" y="56001"/>
                  <a:pt x="55217" y="55550"/>
                  <a:pt x="57456" y="54654"/>
                </a:cubicBezTo>
                <a:lnTo>
                  <a:pt x="57456" y="46033"/>
                </a:lnTo>
                <a:cubicBezTo>
                  <a:pt x="56335" y="46367"/>
                  <a:pt x="55105" y="46706"/>
                  <a:pt x="53873" y="46706"/>
                </a:cubicBezTo>
                <a:cubicBezTo>
                  <a:pt x="51746" y="46706"/>
                  <a:pt x="49952" y="45809"/>
                  <a:pt x="49952" y="42786"/>
                </a:cubicBezTo>
                <a:moveTo>
                  <a:pt x="26319" y="30577"/>
                </a:moveTo>
                <a:cubicBezTo>
                  <a:pt x="30128" y="30577"/>
                  <a:pt x="34721" y="31248"/>
                  <a:pt x="37969" y="31921"/>
                </a:cubicBezTo>
                <a:lnTo>
                  <a:pt x="37969" y="40992"/>
                </a:lnTo>
                <a:cubicBezTo>
                  <a:pt x="33713" y="45248"/>
                  <a:pt x="28112" y="47375"/>
                  <a:pt x="22402" y="47375"/>
                </a:cubicBezTo>
                <a:cubicBezTo>
                  <a:pt x="17024" y="47375"/>
                  <a:pt x="12322" y="44689"/>
                  <a:pt x="12322" y="39423"/>
                </a:cubicBezTo>
                <a:cubicBezTo>
                  <a:pt x="12322" y="32706"/>
                  <a:pt x="19490" y="30577"/>
                  <a:pt x="26319" y="3057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7"/>
          <p:cNvSpPr/>
          <p:nvPr/>
        </p:nvSpPr>
        <p:spPr>
          <a:xfrm>
            <a:off x="2231809" y="849301"/>
            <a:ext cx="58017" cy="79854"/>
          </a:xfrm>
          <a:custGeom>
            <a:avLst/>
            <a:gdLst/>
            <a:ahLst/>
            <a:cxnLst/>
            <a:rect l="l" t="t" r="r" b="b"/>
            <a:pathLst>
              <a:path w="58017" h="79854">
                <a:moveTo>
                  <a:pt x="10641" y="9856"/>
                </a:moveTo>
                <a:lnTo>
                  <a:pt x="10641" y="1457"/>
                </a:lnTo>
                <a:lnTo>
                  <a:pt x="0" y="1457"/>
                </a:lnTo>
                <a:lnTo>
                  <a:pt x="0" y="79854"/>
                </a:lnTo>
                <a:lnTo>
                  <a:pt x="11984" y="79854"/>
                </a:lnTo>
                <a:lnTo>
                  <a:pt x="11984" y="48272"/>
                </a:lnTo>
                <a:cubicBezTo>
                  <a:pt x="15681" y="52527"/>
                  <a:pt x="21953" y="56670"/>
                  <a:pt x="31363" y="56670"/>
                </a:cubicBezTo>
                <a:cubicBezTo>
                  <a:pt x="47491" y="56670"/>
                  <a:pt x="58017" y="43793"/>
                  <a:pt x="58017" y="28334"/>
                </a:cubicBezTo>
                <a:cubicBezTo>
                  <a:pt x="58017" y="12880"/>
                  <a:pt x="47491" y="0"/>
                  <a:pt x="31363" y="0"/>
                </a:cubicBezTo>
                <a:cubicBezTo>
                  <a:pt x="21283" y="0"/>
                  <a:pt x="14897" y="4705"/>
                  <a:pt x="10641" y="9856"/>
                </a:cubicBezTo>
                <a:moveTo>
                  <a:pt x="45810" y="28334"/>
                </a:moveTo>
                <a:cubicBezTo>
                  <a:pt x="45810" y="38865"/>
                  <a:pt x="38865" y="46144"/>
                  <a:pt x="29121" y="46144"/>
                </a:cubicBezTo>
                <a:cubicBezTo>
                  <a:pt x="20833" y="46144"/>
                  <a:pt x="14561" y="40769"/>
                  <a:pt x="11984" y="34833"/>
                </a:cubicBezTo>
                <a:lnTo>
                  <a:pt x="11984" y="21729"/>
                </a:lnTo>
                <a:cubicBezTo>
                  <a:pt x="14561" y="15904"/>
                  <a:pt x="20833" y="10529"/>
                  <a:pt x="29121" y="10529"/>
                </a:cubicBezTo>
                <a:cubicBezTo>
                  <a:pt x="38865" y="10529"/>
                  <a:pt x="45810" y="17808"/>
                  <a:pt x="45810" y="2833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: Shape 8"/>
          <p:cNvSpPr/>
          <p:nvPr/>
        </p:nvSpPr>
        <p:spPr>
          <a:xfrm>
            <a:off x="2294531" y="850758"/>
            <a:ext cx="49057" cy="53759"/>
          </a:xfrm>
          <a:custGeom>
            <a:avLst/>
            <a:gdLst/>
            <a:ahLst/>
            <a:cxnLst/>
            <a:rect l="l" t="t" r="r" b="b"/>
            <a:pathLst>
              <a:path w="49057" h="53759">
                <a:moveTo>
                  <a:pt x="30575" y="53759"/>
                </a:moveTo>
                <a:lnTo>
                  <a:pt x="30575" y="10526"/>
                </a:lnTo>
                <a:lnTo>
                  <a:pt x="49057" y="10526"/>
                </a:lnTo>
                <a:lnTo>
                  <a:pt x="49057" y="0"/>
                </a:lnTo>
                <a:lnTo>
                  <a:pt x="0" y="0"/>
                </a:lnTo>
                <a:lnTo>
                  <a:pt x="0" y="10526"/>
                </a:lnTo>
                <a:lnTo>
                  <a:pt x="18590" y="10526"/>
                </a:lnTo>
                <a:lnTo>
                  <a:pt x="18590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: Shape 9"/>
          <p:cNvSpPr/>
          <p:nvPr/>
        </p:nvSpPr>
        <p:spPr>
          <a:xfrm>
            <a:off x="2345267" y="891190"/>
            <a:ext cx="15119" cy="14558"/>
          </a:xfrm>
          <a:custGeom>
            <a:avLst/>
            <a:gdLst/>
            <a:ahLst/>
            <a:cxnLst/>
            <a:rect l="l" t="t" r="r" b="b"/>
            <a:pathLst>
              <a:path w="15119" h="14558">
                <a:moveTo>
                  <a:pt x="15119" y="7167"/>
                </a:moveTo>
                <a:cubicBezTo>
                  <a:pt x="15119" y="2350"/>
                  <a:pt x="11649" y="0"/>
                  <a:pt x="7617" y="0"/>
                </a:cubicBezTo>
                <a:cubicBezTo>
                  <a:pt x="3585" y="0"/>
                  <a:pt x="0" y="2350"/>
                  <a:pt x="0" y="7167"/>
                </a:cubicBezTo>
                <a:cubicBezTo>
                  <a:pt x="0" y="12207"/>
                  <a:pt x="3585" y="14558"/>
                  <a:pt x="7617" y="14558"/>
                </a:cubicBezTo>
                <a:cubicBezTo>
                  <a:pt x="11649" y="14558"/>
                  <a:pt x="15119" y="12207"/>
                  <a:pt x="15119" y="71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: Shape 10"/>
          <p:cNvSpPr/>
          <p:nvPr/>
        </p:nvSpPr>
        <p:spPr>
          <a:xfrm>
            <a:off x="2468242" y="826902"/>
            <a:ext cx="61376" cy="79069"/>
          </a:xfrm>
          <a:custGeom>
            <a:avLst/>
            <a:gdLst/>
            <a:ahLst/>
            <a:cxnLst/>
            <a:rect l="l" t="t" r="r" b="b"/>
            <a:pathLst>
              <a:path w="61376" h="79069">
                <a:moveTo>
                  <a:pt x="12881" y="35502"/>
                </a:moveTo>
                <a:cubicBezTo>
                  <a:pt x="14451" y="17247"/>
                  <a:pt x="24977" y="11310"/>
                  <a:pt x="36515" y="11310"/>
                </a:cubicBezTo>
                <a:cubicBezTo>
                  <a:pt x="42786" y="11310"/>
                  <a:pt x="49392" y="12991"/>
                  <a:pt x="54993" y="16127"/>
                </a:cubicBezTo>
                <a:lnTo>
                  <a:pt x="54993" y="4481"/>
                </a:lnTo>
                <a:cubicBezTo>
                  <a:pt x="49057" y="1569"/>
                  <a:pt x="42113" y="0"/>
                  <a:pt x="35280" y="0"/>
                </a:cubicBezTo>
                <a:cubicBezTo>
                  <a:pt x="15793" y="0"/>
                  <a:pt x="0" y="12207"/>
                  <a:pt x="0" y="40208"/>
                </a:cubicBezTo>
                <a:cubicBezTo>
                  <a:pt x="0" y="64288"/>
                  <a:pt x="9968" y="79069"/>
                  <a:pt x="33263" y="79069"/>
                </a:cubicBezTo>
                <a:cubicBezTo>
                  <a:pt x="48496" y="79069"/>
                  <a:pt x="61376" y="70336"/>
                  <a:pt x="61376" y="53535"/>
                </a:cubicBezTo>
                <a:cubicBezTo>
                  <a:pt x="61376" y="37407"/>
                  <a:pt x="48161" y="29231"/>
                  <a:pt x="35057" y="29231"/>
                </a:cubicBezTo>
                <a:cubicBezTo>
                  <a:pt x="26882" y="29231"/>
                  <a:pt x="20160" y="31136"/>
                  <a:pt x="12881" y="35502"/>
                </a:cubicBezTo>
                <a:moveTo>
                  <a:pt x="12993" y="46813"/>
                </a:moveTo>
                <a:cubicBezTo>
                  <a:pt x="18482" y="42447"/>
                  <a:pt x="25088" y="40431"/>
                  <a:pt x="31475" y="40431"/>
                </a:cubicBezTo>
                <a:cubicBezTo>
                  <a:pt x="40320" y="40431"/>
                  <a:pt x="48496" y="43677"/>
                  <a:pt x="48496" y="54096"/>
                </a:cubicBezTo>
                <a:cubicBezTo>
                  <a:pt x="48496" y="64176"/>
                  <a:pt x="41104" y="68097"/>
                  <a:pt x="32256" y="68097"/>
                </a:cubicBezTo>
                <a:cubicBezTo>
                  <a:pt x="21506" y="68097"/>
                  <a:pt x="14451" y="62161"/>
                  <a:pt x="12993" y="46813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1"/>
          <p:cNvSpPr/>
          <p:nvPr/>
        </p:nvSpPr>
        <p:spPr>
          <a:xfrm>
            <a:off x="2397570" y="826902"/>
            <a:ext cx="61376" cy="79069"/>
          </a:xfrm>
          <a:custGeom>
            <a:avLst/>
            <a:gdLst/>
            <a:ahLst/>
            <a:cxnLst/>
            <a:rect l="l" t="t" r="r" b="b"/>
            <a:pathLst>
              <a:path w="61376" h="79069">
                <a:moveTo>
                  <a:pt x="12881" y="35502"/>
                </a:moveTo>
                <a:cubicBezTo>
                  <a:pt x="14451" y="17247"/>
                  <a:pt x="24977" y="11310"/>
                  <a:pt x="36515" y="11310"/>
                </a:cubicBezTo>
                <a:cubicBezTo>
                  <a:pt x="42786" y="11310"/>
                  <a:pt x="49392" y="12991"/>
                  <a:pt x="54993" y="16127"/>
                </a:cubicBezTo>
                <a:lnTo>
                  <a:pt x="54993" y="4481"/>
                </a:lnTo>
                <a:cubicBezTo>
                  <a:pt x="49057" y="1569"/>
                  <a:pt x="42113" y="0"/>
                  <a:pt x="35280" y="0"/>
                </a:cubicBezTo>
                <a:cubicBezTo>
                  <a:pt x="15793" y="0"/>
                  <a:pt x="0" y="12207"/>
                  <a:pt x="0" y="40208"/>
                </a:cubicBezTo>
                <a:cubicBezTo>
                  <a:pt x="0" y="64288"/>
                  <a:pt x="9968" y="79069"/>
                  <a:pt x="33263" y="79069"/>
                </a:cubicBezTo>
                <a:cubicBezTo>
                  <a:pt x="48496" y="79069"/>
                  <a:pt x="61376" y="70336"/>
                  <a:pt x="61376" y="53535"/>
                </a:cubicBezTo>
                <a:cubicBezTo>
                  <a:pt x="61376" y="37407"/>
                  <a:pt x="48161" y="29231"/>
                  <a:pt x="35057" y="29231"/>
                </a:cubicBezTo>
                <a:cubicBezTo>
                  <a:pt x="26882" y="29231"/>
                  <a:pt x="20160" y="31136"/>
                  <a:pt x="12881" y="35502"/>
                </a:cubicBezTo>
                <a:moveTo>
                  <a:pt x="12993" y="46813"/>
                </a:moveTo>
                <a:cubicBezTo>
                  <a:pt x="18482" y="42447"/>
                  <a:pt x="25088" y="40431"/>
                  <a:pt x="31475" y="40431"/>
                </a:cubicBezTo>
                <a:cubicBezTo>
                  <a:pt x="40320" y="40431"/>
                  <a:pt x="48496" y="43677"/>
                  <a:pt x="48496" y="54096"/>
                </a:cubicBezTo>
                <a:cubicBezTo>
                  <a:pt x="48496" y="64176"/>
                  <a:pt x="41104" y="68097"/>
                  <a:pt x="32256" y="68097"/>
                </a:cubicBezTo>
                <a:cubicBezTo>
                  <a:pt x="21507" y="68097"/>
                  <a:pt x="14451" y="62161"/>
                  <a:pt x="12993" y="46813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: Shape 12"/>
          <p:cNvSpPr/>
          <p:nvPr/>
        </p:nvSpPr>
        <p:spPr>
          <a:xfrm>
            <a:off x="6735437" y="552319"/>
            <a:ext cx="57455" cy="56670"/>
          </a:xfrm>
          <a:custGeom>
            <a:avLst/>
            <a:gdLst/>
            <a:ahLst/>
            <a:cxnLst/>
            <a:rect l="l" t="t" r="r" b="b"/>
            <a:pathLst>
              <a:path w="57455" h="56670">
                <a:moveTo>
                  <a:pt x="49953" y="42786"/>
                </a:moveTo>
                <a:lnTo>
                  <a:pt x="49953" y="23521"/>
                </a:lnTo>
                <a:cubicBezTo>
                  <a:pt x="49953" y="7278"/>
                  <a:pt x="40320" y="0"/>
                  <a:pt x="25088" y="0"/>
                </a:cubicBezTo>
                <a:cubicBezTo>
                  <a:pt x="16466" y="0"/>
                  <a:pt x="8737" y="2127"/>
                  <a:pt x="4482" y="3585"/>
                </a:cubicBezTo>
                <a:lnTo>
                  <a:pt x="4482" y="14561"/>
                </a:lnTo>
                <a:cubicBezTo>
                  <a:pt x="9298" y="12434"/>
                  <a:pt x="15905" y="10417"/>
                  <a:pt x="23858" y="10417"/>
                </a:cubicBezTo>
                <a:cubicBezTo>
                  <a:pt x="33041" y="10417"/>
                  <a:pt x="37969" y="15119"/>
                  <a:pt x="37969" y="21841"/>
                </a:cubicBezTo>
                <a:lnTo>
                  <a:pt x="37969" y="23745"/>
                </a:lnTo>
                <a:cubicBezTo>
                  <a:pt x="33714" y="22848"/>
                  <a:pt x="28563" y="22175"/>
                  <a:pt x="23969" y="22175"/>
                </a:cubicBezTo>
                <a:cubicBezTo>
                  <a:pt x="12769" y="22175"/>
                  <a:pt x="0" y="26430"/>
                  <a:pt x="0" y="40208"/>
                </a:cubicBezTo>
                <a:cubicBezTo>
                  <a:pt x="0" y="51296"/>
                  <a:pt x="9072" y="56670"/>
                  <a:pt x="18817" y="56670"/>
                </a:cubicBezTo>
                <a:cubicBezTo>
                  <a:pt x="27215" y="56670"/>
                  <a:pt x="33825" y="53985"/>
                  <a:pt x="39089" y="49730"/>
                </a:cubicBezTo>
                <a:cubicBezTo>
                  <a:pt x="40993" y="54096"/>
                  <a:pt x="44914" y="56001"/>
                  <a:pt x="49841" y="56001"/>
                </a:cubicBezTo>
                <a:cubicBezTo>
                  <a:pt x="52527" y="56001"/>
                  <a:pt x="55216" y="55550"/>
                  <a:pt x="57455" y="54654"/>
                </a:cubicBezTo>
                <a:lnTo>
                  <a:pt x="57455" y="46032"/>
                </a:lnTo>
                <a:cubicBezTo>
                  <a:pt x="56336" y="46367"/>
                  <a:pt x="55105" y="46705"/>
                  <a:pt x="53874" y="46705"/>
                </a:cubicBezTo>
                <a:cubicBezTo>
                  <a:pt x="51747" y="46705"/>
                  <a:pt x="49953" y="45809"/>
                  <a:pt x="49953" y="42786"/>
                </a:cubicBezTo>
                <a:moveTo>
                  <a:pt x="26320" y="30577"/>
                </a:moveTo>
                <a:cubicBezTo>
                  <a:pt x="30129" y="30577"/>
                  <a:pt x="34722" y="31248"/>
                  <a:pt x="37969" y="31921"/>
                </a:cubicBezTo>
                <a:lnTo>
                  <a:pt x="37969" y="40992"/>
                </a:lnTo>
                <a:cubicBezTo>
                  <a:pt x="33714" y="45247"/>
                  <a:pt x="28112" y="47375"/>
                  <a:pt x="22402" y="47375"/>
                </a:cubicBezTo>
                <a:cubicBezTo>
                  <a:pt x="17025" y="47375"/>
                  <a:pt x="12322" y="44689"/>
                  <a:pt x="12322" y="39423"/>
                </a:cubicBezTo>
                <a:cubicBezTo>
                  <a:pt x="12322" y="32706"/>
                  <a:pt x="19490" y="30577"/>
                  <a:pt x="26320" y="3057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: Shape 13"/>
          <p:cNvSpPr/>
          <p:nvPr/>
        </p:nvSpPr>
        <p:spPr>
          <a:xfrm>
            <a:off x="6801966" y="552319"/>
            <a:ext cx="58017" cy="79854"/>
          </a:xfrm>
          <a:custGeom>
            <a:avLst/>
            <a:gdLst/>
            <a:ahLst/>
            <a:cxnLst/>
            <a:rect l="l" t="t" r="r" b="b"/>
            <a:pathLst>
              <a:path w="58017" h="79854">
                <a:moveTo>
                  <a:pt x="10641" y="9856"/>
                </a:moveTo>
                <a:lnTo>
                  <a:pt x="10641" y="1457"/>
                </a:lnTo>
                <a:lnTo>
                  <a:pt x="0" y="1457"/>
                </a:lnTo>
                <a:lnTo>
                  <a:pt x="0" y="79854"/>
                </a:lnTo>
                <a:lnTo>
                  <a:pt x="11983" y="79854"/>
                </a:lnTo>
                <a:lnTo>
                  <a:pt x="11983" y="48272"/>
                </a:lnTo>
                <a:cubicBezTo>
                  <a:pt x="15680" y="52527"/>
                  <a:pt x="21952" y="56670"/>
                  <a:pt x="31362" y="56670"/>
                </a:cubicBezTo>
                <a:cubicBezTo>
                  <a:pt x="47490" y="56670"/>
                  <a:pt x="58017" y="43793"/>
                  <a:pt x="58017" y="28334"/>
                </a:cubicBezTo>
                <a:cubicBezTo>
                  <a:pt x="58017" y="12880"/>
                  <a:pt x="47490" y="0"/>
                  <a:pt x="31362" y="0"/>
                </a:cubicBezTo>
                <a:cubicBezTo>
                  <a:pt x="21282" y="0"/>
                  <a:pt x="14897" y="4705"/>
                  <a:pt x="10641" y="9856"/>
                </a:cubicBezTo>
                <a:moveTo>
                  <a:pt x="45810" y="28334"/>
                </a:moveTo>
                <a:cubicBezTo>
                  <a:pt x="45810" y="38865"/>
                  <a:pt x="38865" y="46144"/>
                  <a:pt x="29119" y="46144"/>
                </a:cubicBezTo>
                <a:cubicBezTo>
                  <a:pt x="20832" y="46144"/>
                  <a:pt x="14561" y="40769"/>
                  <a:pt x="11983" y="34833"/>
                </a:cubicBezTo>
                <a:lnTo>
                  <a:pt x="11983" y="21729"/>
                </a:lnTo>
                <a:cubicBezTo>
                  <a:pt x="14561" y="15904"/>
                  <a:pt x="20832" y="10529"/>
                  <a:pt x="29119" y="10529"/>
                </a:cubicBezTo>
                <a:cubicBezTo>
                  <a:pt x="38865" y="10529"/>
                  <a:pt x="45810" y="17808"/>
                  <a:pt x="45810" y="2833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4"/>
          <p:cNvSpPr/>
          <p:nvPr/>
        </p:nvSpPr>
        <p:spPr>
          <a:xfrm>
            <a:off x="6864688" y="553777"/>
            <a:ext cx="49056" cy="53759"/>
          </a:xfrm>
          <a:custGeom>
            <a:avLst/>
            <a:gdLst/>
            <a:ahLst/>
            <a:cxnLst/>
            <a:rect l="l" t="t" r="r" b="b"/>
            <a:pathLst>
              <a:path w="49056" h="53759">
                <a:moveTo>
                  <a:pt x="30574" y="53759"/>
                </a:moveTo>
                <a:lnTo>
                  <a:pt x="30574" y="10526"/>
                </a:lnTo>
                <a:lnTo>
                  <a:pt x="49056" y="10526"/>
                </a:lnTo>
                <a:lnTo>
                  <a:pt x="49056" y="0"/>
                </a:lnTo>
                <a:lnTo>
                  <a:pt x="0" y="0"/>
                </a:lnTo>
                <a:lnTo>
                  <a:pt x="0" y="10526"/>
                </a:lnTo>
                <a:lnTo>
                  <a:pt x="18590" y="10526"/>
                </a:lnTo>
                <a:lnTo>
                  <a:pt x="18590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5"/>
          <p:cNvSpPr/>
          <p:nvPr/>
        </p:nvSpPr>
        <p:spPr>
          <a:xfrm>
            <a:off x="6915423" y="594209"/>
            <a:ext cx="15120" cy="14558"/>
          </a:xfrm>
          <a:custGeom>
            <a:avLst/>
            <a:gdLst/>
            <a:ahLst/>
            <a:cxnLst/>
            <a:rect l="l" t="t" r="r" b="b"/>
            <a:pathLst>
              <a:path w="15120" h="14558">
                <a:moveTo>
                  <a:pt x="15120" y="7167"/>
                </a:moveTo>
                <a:cubicBezTo>
                  <a:pt x="15120" y="2350"/>
                  <a:pt x="11649" y="0"/>
                  <a:pt x="7618" y="0"/>
                </a:cubicBezTo>
                <a:cubicBezTo>
                  <a:pt x="3586" y="0"/>
                  <a:pt x="0" y="2350"/>
                  <a:pt x="0" y="7167"/>
                </a:cubicBezTo>
                <a:cubicBezTo>
                  <a:pt x="0" y="12207"/>
                  <a:pt x="3586" y="14558"/>
                  <a:pt x="7618" y="14558"/>
                </a:cubicBezTo>
                <a:cubicBezTo>
                  <a:pt x="11649" y="14558"/>
                  <a:pt x="15120" y="12207"/>
                  <a:pt x="15120" y="71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6"/>
          <p:cNvSpPr/>
          <p:nvPr/>
        </p:nvSpPr>
        <p:spPr>
          <a:xfrm>
            <a:off x="6968178" y="531378"/>
            <a:ext cx="41440" cy="76157"/>
          </a:xfrm>
          <a:custGeom>
            <a:avLst/>
            <a:gdLst/>
            <a:ahLst/>
            <a:cxnLst/>
            <a:rect l="l" t="t" r="r" b="b"/>
            <a:pathLst>
              <a:path w="41440" h="76157">
                <a:moveTo>
                  <a:pt x="18479" y="0"/>
                </a:moveTo>
                <a:lnTo>
                  <a:pt x="0" y="7055"/>
                </a:lnTo>
                <a:lnTo>
                  <a:pt x="0" y="18813"/>
                </a:lnTo>
                <a:lnTo>
                  <a:pt x="15232" y="13103"/>
                </a:lnTo>
                <a:lnTo>
                  <a:pt x="15232" y="64622"/>
                </a:lnTo>
                <a:lnTo>
                  <a:pt x="0" y="64622"/>
                </a:lnTo>
                <a:lnTo>
                  <a:pt x="0" y="76157"/>
                </a:lnTo>
                <a:lnTo>
                  <a:pt x="41440" y="76157"/>
                </a:lnTo>
                <a:lnTo>
                  <a:pt x="41440" y="64622"/>
                </a:lnTo>
                <a:lnTo>
                  <a:pt x="27885" y="64622"/>
                </a:lnTo>
                <a:lnTo>
                  <a:pt x="27885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7"/>
          <p:cNvSpPr/>
          <p:nvPr/>
        </p:nvSpPr>
        <p:spPr>
          <a:xfrm>
            <a:off x="7016897" y="529920"/>
            <a:ext cx="55212" cy="77615"/>
          </a:xfrm>
          <a:custGeom>
            <a:avLst/>
            <a:gdLst/>
            <a:ahLst/>
            <a:cxnLst/>
            <a:rect l="l" t="t" r="r" b="b"/>
            <a:pathLst>
              <a:path w="55212" h="77615">
                <a:moveTo>
                  <a:pt x="2572" y="7728"/>
                </a:moveTo>
                <a:lnTo>
                  <a:pt x="2572" y="20048"/>
                </a:lnTo>
                <a:cubicBezTo>
                  <a:pt x="10637" y="14222"/>
                  <a:pt x="19039" y="11537"/>
                  <a:pt x="26765" y="11537"/>
                </a:cubicBezTo>
                <a:cubicBezTo>
                  <a:pt x="36176" y="11537"/>
                  <a:pt x="41885" y="15007"/>
                  <a:pt x="41885" y="21617"/>
                </a:cubicBezTo>
                <a:cubicBezTo>
                  <a:pt x="41885" y="30240"/>
                  <a:pt x="34160" y="34160"/>
                  <a:pt x="25310" y="39311"/>
                </a:cubicBezTo>
                <a:cubicBezTo>
                  <a:pt x="13773" y="46144"/>
                  <a:pt x="0" y="53200"/>
                  <a:pt x="0" y="71790"/>
                </a:cubicBezTo>
                <a:lnTo>
                  <a:pt x="0" y="77615"/>
                </a:lnTo>
                <a:lnTo>
                  <a:pt x="55212" y="77615"/>
                </a:lnTo>
                <a:lnTo>
                  <a:pt x="55212" y="66080"/>
                </a:lnTo>
                <a:lnTo>
                  <a:pt x="14334" y="66192"/>
                </a:lnTo>
                <a:cubicBezTo>
                  <a:pt x="14446" y="58574"/>
                  <a:pt x="23741" y="53869"/>
                  <a:pt x="33597" y="48049"/>
                </a:cubicBezTo>
                <a:cubicBezTo>
                  <a:pt x="43901" y="41889"/>
                  <a:pt x="54654" y="34270"/>
                  <a:pt x="54654" y="21390"/>
                </a:cubicBezTo>
                <a:cubicBezTo>
                  <a:pt x="54654" y="7166"/>
                  <a:pt x="43343" y="0"/>
                  <a:pt x="27885" y="0"/>
                </a:cubicBezTo>
                <a:cubicBezTo>
                  <a:pt x="19039" y="0"/>
                  <a:pt x="10414" y="2350"/>
                  <a:pt x="2572" y="77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8"/>
          <p:cNvSpPr/>
          <p:nvPr/>
        </p:nvSpPr>
        <p:spPr>
          <a:xfrm>
            <a:off x="9691182" y="2193858"/>
            <a:ext cx="57456" cy="56670"/>
          </a:xfrm>
          <a:custGeom>
            <a:avLst/>
            <a:gdLst/>
            <a:ahLst/>
            <a:cxnLst/>
            <a:rect l="l" t="t" r="r" b="b"/>
            <a:pathLst>
              <a:path w="57456" h="56670">
                <a:moveTo>
                  <a:pt x="49954" y="42786"/>
                </a:moveTo>
                <a:lnTo>
                  <a:pt x="49954" y="23522"/>
                </a:lnTo>
                <a:cubicBezTo>
                  <a:pt x="49954" y="7279"/>
                  <a:pt x="40320" y="0"/>
                  <a:pt x="25089" y="0"/>
                </a:cubicBezTo>
                <a:cubicBezTo>
                  <a:pt x="16466" y="0"/>
                  <a:pt x="8737" y="2127"/>
                  <a:pt x="4481" y="3585"/>
                </a:cubicBezTo>
                <a:lnTo>
                  <a:pt x="4481" y="14561"/>
                </a:lnTo>
                <a:cubicBezTo>
                  <a:pt x="9298" y="12434"/>
                  <a:pt x="15904" y="10418"/>
                  <a:pt x="23856" y="10418"/>
                </a:cubicBezTo>
                <a:cubicBezTo>
                  <a:pt x="33040" y="10418"/>
                  <a:pt x="37969" y="15120"/>
                  <a:pt x="37969" y="21841"/>
                </a:cubicBezTo>
                <a:lnTo>
                  <a:pt x="37969" y="23745"/>
                </a:lnTo>
                <a:cubicBezTo>
                  <a:pt x="33713" y="22849"/>
                  <a:pt x="28562" y="22175"/>
                  <a:pt x="23968" y="22175"/>
                </a:cubicBezTo>
                <a:cubicBezTo>
                  <a:pt x="12768" y="22175"/>
                  <a:pt x="0" y="26430"/>
                  <a:pt x="0" y="40208"/>
                </a:cubicBezTo>
                <a:cubicBezTo>
                  <a:pt x="0" y="51296"/>
                  <a:pt x="9071" y="56670"/>
                  <a:pt x="18817" y="56670"/>
                </a:cubicBezTo>
                <a:cubicBezTo>
                  <a:pt x="27216" y="56670"/>
                  <a:pt x="33825" y="53985"/>
                  <a:pt x="39089" y="49730"/>
                </a:cubicBezTo>
                <a:cubicBezTo>
                  <a:pt x="40992" y="54096"/>
                  <a:pt x="44913" y="56001"/>
                  <a:pt x="49842" y="56001"/>
                </a:cubicBezTo>
                <a:cubicBezTo>
                  <a:pt x="52527" y="56001"/>
                  <a:pt x="55216" y="55550"/>
                  <a:pt x="57456" y="54655"/>
                </a:cubicBezTo>
                <a:lnTo>
                  <a:pt x="57456" y="46033"/>
                </a:lnTo>
                <a:cubicBezTo>
                  <a:pt x="56336" y="46367"/>
                  <a:pt x="55105" y="46706"/>
                  <a:pt x="53873" y="46706"/>
                </a:cubicBezTo>
                <a:cubicBezTo>
                  <a:pt x="51746" y="46706"/>
                  <a:pt x="49954" y="45809"/>
                  <a:pt x="49954" y="42786"/>
                </a:cubicBezTo>
                <a:moveTo>
                  <a:pt x="26319" y="30578"/>
                </a:moveTo>
                <a:cubicBezTo>
                  <a:pt x="30128" y="30578"/>
                  <a:pt x="34721" y="31248"/>
                  <a:pt x="37969" y="31921"/>
                </a:cubicBezTo>
                <a:lnTo>
                  <a:pt x="37969" y="40992"/>
                </a:lnTo>
                <a:cubicBezTo>
                  <a:pt x="33713" y="45248"/>
                  <a:pt x="28113" y="47375"/>
                  <a:pt x="22402" y="47375"/>
                </a:cubicBezTo>
                <a:cubicBezTo>
                  <a:pt x="17024" y="47375"/>
                  <a:pt x="12322" y="44689"/>
                  <a:pt x="12322" y="39423"/>
                </a:cubicBezTo>
                <a:cubicBezTo>
                  <a:pt x="12322" y="32706"/>
                  <a:pt x="19490" y="30578"/>
                  <a:pt x="26319" y="3057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9"/>
          <p:cNvSpPr/>
          <p:nvPr/>
        </p:nvSpPr>
        <p:spPr>
          <a:xfrm>
            <a:off x="9757710" y="2193858"/>
            <a:ext cx="58017" cy="79854"/>
          </a:xfrm>
          <a:custGeom>
            <a:avLst/>
            <a:gdLst/>
            <a:ahLst/>
            <a:cxnLst/>
            <a:rect l="l" t="t" r="r" b="b"/>
            <a:pathLst>
              <a:path w="58017" h="79854">
                <a:moveTo>
                  <a:pt x="10641" y="9856"/>
                </a:moveTo>
                <a:lnTo>
                  <a:pt x="10641" y="1457"/>
                </a:lnTo>
                <a:lnTo>
                  <a:pt x="0" y="1457"/>
                </a:lnTo>
                <a:lnTo>
                  <a:pt x="0" y="79854"/>
                </a:lnTo>
                <a:lnTo>
                  <a:pt x="11984" y="79854"/>
                </a:lnTo>
                <a:lnTo>
                  <a:pt x="11984" y="48272"/>
                </a:lnTo>
                <a:cubicBezTo>
                  <a:pt x="15681" y="52527"/>
                  <a:pt x="21952" y="56670"/>
                  <a:pt x="31363" y="56670"/>
                </a:cubicBezTo>
                <a:cubicBezTo>
                  <a:pt x="47491" y="56670"/>
                  <a:pt x="58017" y="43794"/>
                  <a:pt x="58017" y="28335"/>
                </a:cubicBezTo>
                <a:cubicBezTo>
                  <a:pt x="58017" y="12880"/>
                  <a:pt x="47491" y="0"/>
                  <a:pt x="31363" y="0"/>
                </a:cubicBezTo>
                <a:cubicBezTo>
                  <a:pt x="21283" y="0"/>
                  <a:pt x="14896" y="4705"/>
                  <a:pt x="10641" y="9856"/>
                </a:cubicBezTo>
                <a:moveTo>
                  <a:pt x="45810" y="28335"/>
                </a:moveTo>
                <a:cubicBezTo>
                  <a:pt x="45810" y="38865"/>
                  <a:pt x="38865" y="46145"/>
                  <a:pt x="29120" y="46145"/>
                </a:cubicBezTo>
                <a:cubicBezTo>
                  <a:pt x="20832" y="46145"/>
                  <a:pt x="14561" y="40769"/>
                  <a:pt x="11984" y="34833"/>
                </a:cubicBezTo>
                <a:lnTo>
                  <a:pt x="11984" y="21729"/>
                </a:lnTo>
                <a:cubicBezTo>
                  <a:pt x="14561" y="15905"/>
                  <a:pt x="20832" y="10529"/>
                  <a:pt x="29120" y="10529"/>
                </a:cubicBezTo>
                <a:cubicBezTo>
                  <a:pt x="38865" y="10529"/>
                  <a:pt x="45810" y="17808"/>
                  <a:pt x="45810" y="283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20"/>
          <p:cNvSpPr/>
          <p:nvPr/>
        </p:nvSpPr>
        <p:spPr>
          <a:xfrm>
            <a:off x="9820432" y="2195315"/>
            <a:ext cx="49057" cy="53759"/>
          </a:xfrm>
          <a:custGeom>
            <a:avLst/>
            <a:gdLst/>
            <a:ahLst/>
            <a:cxnLst/>
            <a:rect l="l" t="t" r="r" b="b"/>
            <a:pathLst>
              <a:path w="49057" h="53759">
                <a:moveTo>
                  <a:pt x="30575" y="53759"/>
                </a:moveTo>
                <a:lnTo>
                  <a:pt x="30575" y="10527"/>
                </a:lnTo>
                <a:lnTo>
                  <a:pt x="49057" y="10527"/>
                </a:lnTo>
                <a:lnTo>
                  <a:pt x="49057" y="0"/>
                </a:lnTo>
                <a:lnTo>
                  <a:pt x="0" y="0"/>
                </a:lnTo>
                <a:lnTo>
                  <a:pt x="0" y="10527"/>
                </a:lnTo>
                <a:lnTo>
                  <a:pt x="18590" y="10527"/>
                </a:lnTo>
                <a:lnTo>
                  <a:pt x="18590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21"/>
          <p:cNvSpPr/>
          <p:nvPr/>
        </p:nvSpPr>
        <p:spPr>
          <a:xfrm>
            <a:off x="9871168" y="2235747"/>
            <a:ext cx="15119" cy="14558"/>
          </a:xfrm>
          <a:custGeom>
            <a:avLst/>
            <a:gdLst/>
            <a:ahLst/>
            <a:cxnLst/>
            <a:rect l="l" t="t" r="r" b="b"/>
            <a:pathLst>
              <a:path w="15119" h="14558">
                <a:moveTo>
                  <a:pt x="15119" y="7168"/>
                </a:moveTo>
                <a:cubicBezTo>
                  <a:pt x="15119" y="2351"/>
                  <a:pt x="11649" y="0"/>
                  <a:pt x="7617" y="0"/>
                </a:cubicBezTo>
                <a:cubicBezTo>
                  <a:pt x="3585" y="0"/>
                  <a:pt x="0" y="2351"/>
                  <a:pt x="0" y="7168"/>
                </a:cubicBezTo>
                <a:cubicBezTo>
                  <a:pt x="0" y="12207"/>
                  <a:pt x="3585" y="14558"/>
                  <a:pt x="7617" y="14558"/>
                </a:cubicBezTo>
                <a:cubicBezTo>
                  <a:pt x="11649" y="14558"/>
                  <a:pt x="15119" y="12207"/>
                  <a:pt x="15119" y="716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: Shape 22"/>
          <p:cNvSpPr/>
          <p:nvPr/>
        </p:nvSpPr>
        <p:spPr>
          <a:xfrm>
            <a:off x="9921010" y="2172916"/>
            <a:ext cx="56559" cy="76158"/>
          </a:xfrm>
          <a:custGeom>
            <a:avLst/>
            <a:gdLst/>
            <a:ahLst/>
            <a:cxnLst/>
            <a:rect l="l" t="t" r="r" b="b"/>
            <a:pathLst>
              <a:path w="56559" h="76158">
                <a:moveTo>
                  <a:pt x="0" y="0"/>
                </a:moveTo>
                <a:lnTo>
                  <a:pt x="0" y="11422"/>
                </a:lnTo>
                <a:lnTo>
                  <a:pt x="42112" y="11422"/>
                </a:lnTo>
                <a:lnTo>
                  <a:pt x="11199" y="76158"/>
                </a:lnTo>
                <a:lnTo>
                  <a:pt x="24975" y="76158"/>
                </a:lnTo>
                <a:lnTo>
                  <a:pt x="56559" y="10080"/>
                </a:lnTo>
                <a:lnTo>
                  <a:pt x="56559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: Shape 23"/>
          <p:cNvSpPr/>
          <p:nvPr/>
        </p:nvSpPr>
        <p:spPr>
          <a:xfrm>
            <a:off x="9985184" y="2171459"/>
            <a:ext cx="68320" cy="79069"/>
          </a:xfrm>
          <a:custGeom>
            <a:avLst/>
            <a:gdLst/>
            <a:ahLst/>
            <a:cxnLst/>
            <a:rect l="l" t="t" r="r" b="b"/>
            <a:pathLst>
              <a:path w="68320" h="79069">
                <a:moveTo>
                  <a:pt x="0" y="39534"/>
                </a:moveTo>
                <a:cubicBezTo>
                  <a:pt x="0" y="61822"/>
                  <a:pt x="10529" y="79069"/>
                  <a:pt x="34159" y="79069"/>
                </a:cubicBezTo>
                <a:cubicBezTo>
                  <a:pt x="57793" y="79069"/>
                  <a:pt x="68320" y="61822"/>
                  <a:pt x="68320" y="39534"/>
                </a:cubicBezTo>
                <a:cubicBezTo>
                  <a:pt x="68320" y="17247"/>
                  <a:pt x="57793" y="0"/>
                  <a:pt x="34159" y="0"/>
                </a:cubicBezTo>
                <a:cubicBezTo>
                  <a:pt x="10529" y="0"/>
                  <a:pt x="0" y="17247"/>
                  <a:pt x="0" y="39534"/>
                </a:cubicBezTo>
                <a:moveTo>
                  <a:pt x="55440" y="39534"/>
                </a:moveTo>
                <a:cubicBezTo>
                  <a:pt x="55440" y="57232"/>
                  <a:pt x="48721" y="67424"/>
                  <a:pt x="34159" y="67424"/>
                </a:cubicBezTo>
                <a:cubicBezTo>
                  <a:pt x="19490" y="67424"/>
                  <a:pt x="12879" y="57232"/>
                  <a:pt x="12879" y="39534"/>
                </a:cubicBezTo>
                <a:cubicBezTo>
                  <a:pt x="12879" y="21841"/>
                  <a:pt x="19490" y="11649"/>
                  <a:pt x="34159" y="11649"/>
                </a:cubicBezTo>
                <a:cubicBezTo>
                  <a:pt x="48721" y="11649"/>
                  <a:pt x="55440" y="21841"/>
                  <a:pt x="55440" y="3953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: Shape 24"/>
          <p:cNvSpPr/>
          <p:nvPr/>
        </p:nvSpPr>
        <p:spPr>
          <a:xfrm>
            <a:off x="7715232" y="5482350"/>
            <a:ext cx="57456" cy="56671"/>
          </a:xfrm>
          <a:custGeom>
            <a:avLst/>
            <a:gdLst/>
            <a:ahLst/>
            <a:cxnLst/>
            <a:rect l="l" t="t" r="r" b="b"/>
            <a:pathLst>
              <a:path w="57456" h="56671">
                <a:moveTo>
                  <a:pt x="49952" y="42786"/>
                </a:moveTo>
                <a:lnTo>
                  <a:pt x="49952" y="23521"/>
                </a:lnTo>
                <a:cubicBezTo>
                  <a:pt x="49952" y="7278"/>
                  <a:pt x="40320" y="0"/>
                  <a:pt x="25087" y="0"/>
                </a:cubicBezTo>
                <a:cubicBezTo>
                  <a:pt x="16465" y="0"/>
                  <a:pt x="8737" y="2127"/>
                  <a:pt x="4481" y="3585"/>
                </a:cubicBezTo>
                <a:lnTo>
                  <a:pt x="4481" y="14561"/>
                </a:lnTo>
                <a:cubicBezTo>
                  <a:pt x="9298" y="12434"/>
                  <a:pt x="15904" y="10417"/>
                  <a:pt x="23856" y="10417"/>
                </a:cubicBezTo>
                <a:cubicBezTo>
                  <a:pt x="33040" y="10417"/>
                  <a:pt x="37969" y="15119"/>
                  <a:pt x="37969" y="21841"/>
                </a:cubicBezTo>
                <a:lnTo>
                  <a:pt x="37969" y="23745"/>
                </a:lnTo>
                <a:cubicBezTo>
                  <a:pt x="33713" y="22848"/>
                  <a:pt x="28562" y="22175"/>
                  <a:pt x="23969" y="22175"/>
                </a:cubicBezTo>
                <a:cubicBezTo>
                  <a:pt x="12768" y="22175"/>
                  <a:pt x="0" y="26431"/>
                  <a:pt x="0" y="40208"/>
                </a:cubicBezTo>
                <a:cubicBezTo>
                  <a:pt x="0" y="51296"/>
                  <a:pt x="9071" y="56671"/>
                  <a:pt x="18817" y="56671"/>
                </a:cubicBezTo>
                <a:cubicBezTo>
                  <a:pt x="27216" y="56671"/>
                  <a:pt x="33825" y="53985"/>
                  <a:pt x="39088" y="49731"/>
                </a:cubicBezTo>
                <a:cubicBezTo>
                  <a:pt x="40992" y="54097"/>
                  <a:pt x="44913" y="56002"/>
                  <a:pt x="49841" y="56002"/>
                </a:cubicBezTo>
                <a:cubicBezTo>
                  <a:pt x="52527" y="56002"/>
                  <a:pt x="55216" y="55551"/>
                  <a:pt x="57456" y="54654"/>
                </a:cubicBezTo>
                <a:lnTo>
                  <a:pt x="57456" y="46032"/>
                </a:lnTo>
                <a:cubicBezTo>
                  <a:pt x="56336" y="46367"/>
                  <a:pt x="55105" y="46706"/>
                  <a:pt x="53873" y="46706"/>
                </a:cubicBezTo>
                <a:cubicBezTo>
                  <a:pt x="51746" y="46706"/>
                  <a:pt x="49952" y="45810"/>
                  <a:pt x="49952" y="42786"/>
                </a:cubicBezTo>
                <a:moveTo>
                  <a:pt x="26319" y="30577"/>
                </a:moveTo>
                <a:cubicBezTo>
                  <a:pt x="30128" y="30577"/>
                  <a:pt x="34721" y="31248"/>
                  <a:pt x="37969" y="31921"/>
                </a:cubicBezTo>
                <a:lnTo>
                  <a:pt x="37969" y="40993"/>
                </a:lnTo>
                <a:cubicBezTo>
                  <a:pt x="33713" y="45247"/>
                  <a:pt x="28113" y="47376"/>
                  <a:pt x="22402" y="47376"/>
                </a:cubicBezTo>
                <a:cubicBezTo>
                  <a:pt x="17024" y="47376"/>
                  <a:pt x="12322" y="44690"/>
                  <a:pt x="12322" y="39423"/>
                </a:cubicBezTo>
                <a:cubicBezTo>
                  <a:pt x="12322" y="32706"/>
                  <a:pt x="19491" y="30577"/>
                  <a:pt x="26319" y="3057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: Shape 25"/>
          <p:cNvSpPr/>
          <p:nvPr/>
        </p:nvSpPr>
        <p:spPr>
          <a:xfrm>
            <a:off x="7781760" y="5482350"/>
            <a:ext cx="58017" cy="79855"/>
          </a:xfrm>
          <a:custGeom>
            <a:avLst/>
            <a:gdLst/>
            <a:ahLst/>
            <a:cxnLst/>
            <a:rect l="l" t="t" r="r" b="b"/>
            <a:pathLst>
              <a:path w="58017" h="79855">
                <a:moveTo>
                  <a:pt x="10641" y="9856"/>
                </a:moveTo>
                <a:lnTo>
                  <a:pt x="10641" y="1458"/>
                </a:lnTo>
                <a:lnTo>
                  <a:pt x="0" y="1458"/>
                </a:lnTo>
                <a:lnTo>
                  <a:pt x="0" y="79855"/>
                </a:lnTo>
                <a:lnTo>
                  <a:pt x="11985" y="79855"/>
                </a:lnTo>
                <a:lnTo>
                  <a:pt x="11985" y="48273"/>
                </a:lnTo>
                <a:cubicBezTo>
                  <a:pt x="15681" y="52527"/>
                  <a:pt x="21952" y="56671"/>
                  <a:pt x="31363" y="56671"/>
                </a:cubicBezTo>
                <a:cubicBezTo>
                  <a:pt x="47491" y="56671"/>
                  <a:pt x="58017" y="43793"/>
                  <a:pt x="58017" y="28335"/>
                </a:cubicBezTo>
                <a:cubicBezTo>
                  <a:pt x="58017" y="12880"/>
                  <a:pt x="47491" y="0"/>
                  <a:pt x="31363" y="0"/>
                </a:cubicBezTo>
                <a:cubicBezTo>
                  <a:pt x="21283" y="0"/>
                  <a:pt x="14896" y="4705"/>
                  <a:pt x="10641" y="9856"/>
                </a:cubicBezTo>
                <a:moveTo>
                  <a:pt x="45810" y="28335"/>
                </a:moveTo>
                <a:cubicBezTo>
                  <a:pt x="45810" y="38865"/>
                  <a:pt x="38865" y="46144"/>
                  <a:pt x="29121" y="46144"/>
                </a:cubicBezTo>
                <a:cubicBezTo>
                  <a:pt x="20832" y="46144"/>
                  <a:pt x="14561" y="40769"/>
                  <a:pt x="11985" y="34833"/>
                </a:cubicBezTo>
                <a:lnTo>
                  <a:pt x="11985" y="21729"/>
                </a:lnTo>
                <a:cubicBezTo>
                  <a:pt x="14561" y="15904"/>
                  <a:pt x="20832" y="10529"/>
                  <a:pt x="29121" y="10529"/>
                </a:cubicBezTo>
                <a:cubicBezTo>
                  <a:pt x="38865" y="10529"/>
                  <a:pt x="45810" y="17809"/>
                  <a:pt x="45810" y="283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: Shape 26"/>
          <p:cNvSpPr/>
          <p:nvPr/>
        </p:nvSpPr>
        <p:spPr>
          <a:xfrm>
            <a:off x="7844482" y="5483808"/>
            <a:ext cx="49057" cy="53759"/>
          </a:xfrm>
          <a:custGeom>
            <a:avLst/>
            <a:gdLst/>
            <a:ahLst/>
            <a:cxnLst/>
            <a:rect l="l" t="t" r="r" b="b"/>
            <a:pathLst>
              <a:path w="49057" h="53759">
                <a:moveTo>
                  <a:pt x="30575" y="53759"/>
                </a:moveTo>
                <a:lnTo>
                  <a:pt x="30575" y="10525"/>
                </a:lnTo>
                <a:lnTo>
                  <a:pt x="49057" y="10525"/>
                </a:lnTo>
                <a:lnTo>
                  <a:pt x="49057" y="0"/>
                </a:lnTo>
                <a:lnTo>
                  <a:pt x="0" y="0"/>
                </a:lnTo>
                <a:lnTo>
                  <a:pt x="0" y="10525"/>
                </a:lnTo>
                <a:lnTo>
                  <a:pt x="18590" y="10525"/>
                </a:lnTo>
                <a:lnTo>
                  <a:pt x="18590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7"/>
          <p:cNvSpPr/>
          <p:nvPr/>
        </p:nvSpPr>
        <p:spPr>
          <a:xfrm>
            <a:off x="7895218" y="5524239"/>
            <a:ext cx="15119" cy="14558"/>
          </a:xfrm>
          <a:custGeom>
            <a:avLst/>
            <a:gdLst/>
            <a:ahLst/>
            <a:cxnLst/>
            <a:rect l="l" t="t" r="r" b="b"/>
            <a:pathLst>
              <a:path w="15119" h="14558">
                <a:moveTo>
                  <a:pt x="15119" y="7168"/>
                </a:moveTo>
                <a:cubicBezTo>
                  <a:pt x="15119" y="2351"/>
                  <a:pt x="11649" y="0"/>
                  <a:pt x="7617" y="0"/>
                </a:cubicBezTo>
                <a:cubicBezTo>
                  <a:pt x="3585" y="0"/>
                  <a:pt x="0" y="2351"/>
                  <a:pt x="0" y="7168"/>
                </a:cubicBezTo>
                <a:cubicBezTo>
                  <a:pt x="0" y="12207"/>
                  <a:pt x="3585" y="14558"/>
                  <a:pt x="7617" y="14558"/>
                </a:cubicBezTo>
                <a:cubicBezTo>
                  <a:pt x="11649" y="14558"/>
                  <a:pt x="15119" y="12207"/>
                  <a:pt x="15119" y="716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28"/>
          <p:cNvSpPr/>
          <p:nvPr/>
        </p:nvSpPr>
        <p:spPr>
          <a:xfrm>
            <a:off x="7946067" y="5459951"/>
            <a:ext cx="61376" cy="79069"/>
          </a:xfrm>
          <a:custGeom>
            <a:avLst/>
            <a:gdLst/>
            <a:ahLst/>
            <a:cxnLst/>
            <a:rect l="l" t="t" r="r" b="b"/>
            <a:pathLst>
              <a:path w="61376" h="79069">
                <a:moveTo>
                  <a:pt x="0" y="25534"/>
                </a:moveTo>
                <a:cubicBezTo>
                  <a:pt x="0" y="41662"/>
                  <a:pt x="13215" y="49726"/>
                  <a:pt x="26319" y="49726"/>
                </a:cubicBezTo>
                <a:cubicBezTo>
                  <a:pt x="34495" y="49726"/>
                  <a:pt x="41216" y="47937"/>
                  <a:pt x="48496" y="43567"/>
                </a:cubicBezTo>
                <a:cubicBezTo>
                  <a:pt x="46926" y="61822"/>
                  <a:pt x="36510" y="67758"/>
                  <a:pt x="24865" y="67758"/>
                </a:cubicBezTo>
                <a:cubicBezTo>
                  <a:pt x="18590" y="67758"/>
                  <a:pt x="11984" y="66080"/>
                  <a:pt x="6382" y="62942"/>
                </a:cubicBezTo>
                <a:lnTo>
                  <a:pt x="6382" y="74591"/>
                </a:lnTo>
                <a:cubicBezTo>
                  <a:pt x="12430" y="77504"/>
                  <a:pt x="19263" y="79069"/>
                  <a:pt x="26095" y="79069"/>
                </a:cubicBezTo>
                <a:cubicBezTo>
                  <a:pt x="45582" y="79069"/>
                  <a:pt x="61376" y="66750"/>
                  <a:pt x="61376" y="38864"/>
                </a:cubicBezTo>
                <a:cubicBezTo>
                  <a:pt x="61376" y="14785"/>
                  <a:pt x="51407" y="0"/>
                  <a:pt x="28223" y="0"/>
                </a:cubicBezTo>
                <a:cubicBezTo>
                  <a:pt x="12991" y="0"/>
                  <a:pt x="0" y="8736"/>
                  <a:pt x="0" y="25534"/>
                </a:cubicBezTo>
                <a:moveTo>
                  <a:pt x="29120" y="10975"/>
                </a:moveTo>
                <a:cubicBezTo>
                  <a:pt x="39870" y="10975"/>
                  <a:pt x="46926" y="16912"/>
                  <a:pt x="48383" y="32255"/>
                </a:cubicBezTo>
                <a:cubicBezTo>
                  <a:pt x="42894" y="36622"/>
                  <a:pt x="36287" y="38638"/>
                  <a:pt x="30015" y="38638"/>
                </a:cubicBezTo>
                <a:cubicBezTo>
                  <a:pt x="21056" y="38638"/>
                  <a:pt x="12881" y="35390"/>
                  <a:pt x="12881" y="24975"/>
                </a:cubicBezTo>
                <a:cubicBezTo>
                  <a:pt x="12881" y="14895"/>
                  <a:pt x="20271" y="10975"/>
                  <a:pt x="29120" y="1097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29"/>
          <p:cNvSpPr/>
          <p:nvPr/>
        </p:nvSpPr>
        <p:spPr>
          <a:xfrm>
            <a:off x="8017971" y="5459951"/>
            <a:ext cx="62831" cy="79069"/>
          </a:xfrm>
          <a:custGeom>
            <a:avLst/>
            <a:gdLst/>
            <a:ahLst/>
            <a:cxnLst/>
            <a:rect l="l" t="t" r="r" b="b"/>
            <a:pathLst>
              <a:path w="62831" h="79069">
                <a:moveTo>
                  <a:pt x="2688" y="20382"/>
                </a:moveTo>
                <a:cubicBezTo>
                  <a:pt x="2688" y="28000"/>
                  <a:pt x="6832" y="33040"/>
                  <a:pt x="12431" y="36622"/>
                </a:cubicBezTo>
                <a:cubicBezTo>
                  <a:pt x="4366" y="41550"/>
                  <a:pt x="0" y="49279"/>
                  <a:pt x="0" y="56559"/>
                </a:cubicBezTo>
                <a:cubicBezTo>
                  <a:pt x="0" y="68209"/>
                  <a:pt x="9968" y="79069"/>
                  <a:pt x="31698" y="79069"/>
                </a:cubicBezTo>
                <a:cubicBezTo>
                  <a:pt x="53757" y="79069"/>
                  <a:pt x="62831" y="68543"/>
                  <a:pt x="62831" y="57678"/>
                </a:cubicBezTo>
                <a:cubicBezTo>
                  <a:pt x="62831" y="48606"/>
                  <a:pt x="57232" y="43231"/>
                  <a:pt x="50064" y="39646"/>
                </a:cubicBezTo>
                <a:cubicBezTo>
                  <a:pt x="56893" y="34833"/>
                  <a:pt x="60256" y="28334"/>
                  <a:pt x="60144" y="21166"/>
                </a:cubicBezTo>
                <a:cubicBezTo>
                  <a:pt x="59917" y="10413"/>
                  <a:pt x="49614" y="0"/>
                  <a:pt x="31246" y="0"/>
                </a:cubicBezTo>
                <a:cubicBezTo>
                  <a:pt x="11198" y="0"/>
                  <a:pt x="2688" y="10413"/>
                  <a:pt x="2688" y="20382"/>
                </a:cubicBezTo>
                <a:moveTo>
                  <a:pt x="32591" y="44686"/>
                </a:moveTo>
                <a:cubicBezTo>
                  <a:pt x="41778" y="47598"/>
                  <a:pt x="49952" y="49837"/>
                  <a:pt x="49952" y="58129"/>
                </a:cubicBezTo>
                <a:cubicBezTo>
                  <a:pt x="49952" y="64176"/>
                  <a:pt x="42447" y="68209"/>
                  <a:pt x="32255" y="68209"/>
                </a:cubicBezTo>
                <a:cubicBezTo>
                  <a:pt x="19151" y="68209"/>
                  <a:pt x="12768" y="62942"/>
                  <a:pt x="12656" y="55105"/>
                </a:cubicBezTo>
                <a:cubicBezTo>
                  <a:pt x="12656" y="50288"/>
                  <a:pt x="15454" y="44798"/>
                  <a:pt x="21618" y="41104"/>
                </a:cubicBezTo>
                <a:cubicBezTo>
                  <a:pt x="25422" y="42558"/>
                  <a:pt x="29231" y="43677"/>
                  <a:pt x="32591" y="44686"/>
                </a:cubicBezTo>
                <a:moveTo>
                  <a:pt x="47598" y="22736"/>
                </a:moveTo>
                <a:cubicBezTo>
                  <a:pt x="47598" y="27216"/>
                  <a:pt x="45136" y="32143"/>
                  <a:pt x="40208" y="35952"/>
                </a:cubicBezTo>
                <a:cubicBezTo>
                  <a:pt x="37294" y="35055"/>
                  <a:pt x="34494" y="34270"/>
                  <a:pt x="32032" y="33597"/>
                </a:cubicBezTo>
                <a:cubicBezTo>
                  <a:pt x="23856" y="31024"/>
                  <a:pt x="15119" y="28784"/>
                  <a:pt x="15119" y="20271"/>
                </a:cubicBezTo>
                <a:cubicBezTo>
                  <a:pt x="15119" y="15119"/>
                  <a:pt x="20832" y="10864"/>
                  <a:pt x="30689" y="10864"/>
                </a:cubicBezTo>
                <a:cubicBezTo>
                  <a:pt x="41778" y="10864"/>
                  <a:pt x="47598" y="16239"/>
                  <a:pt x="47598" y="227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: Shape 30"/>
          <p:cNvSpPr/>
          <p:nvPr/>
        </p:nvSpPr>
        <p:spPr>
          <a:xfrm>
            <a:off x="5966805" y="2382483"/>
            <a:ext cx="57455" cy="56671"/>
          </a:xfrm>
          <a:custGeom>
            <a:avLst/>
            <a:gdLst/>
            <a:ahLst/>
            <a:cxnLst/>
            <a:rect l="l" t="t" r="r" b="b"/>
            <a:pathLst>
              <a:path w="57455" h="56671">
                <a:moveTo>
                  <a:pt x="49953" y="42786"/>
                </a:moveTo>
                <a:lnTo>
                  <a:pt x="49953" y="23522"/>
                </a:lnTo>
                <a:cubicBezTo>
                  <a:pt x="49953" y="7279"/>
                  <a:pt x="40320" y="0"/>
                  <a:pt x="25088" y="0"/>
                </a:cubicBezTo>
                <a:cubicBezTo>
                  <a:pt x="16466" y="0"/>
                  <a:pt x="8737" y="2127"/>
                  <a:pt x="4481" y="3585"/>
                </a:cubicBezTo>
                <a:lnTo>
                  <a:pt x="4481" y="14561"/>
                </a:lnTo>
                <a:cubicBezTo>
                  <a:pt x="9298" y="12434"/>
                  <a:pt x="15905" y="10419"/>
                  <a:pt x="23856" y="10419"/>
                </a:cubicBezTo>
                <a:cubicBezTo>
                  <a:pt x="33041" y="10419"/>
                  <a:pt x="37969" y="15120"/>
                  <a:pt x="37969" y="21841"/>
                </a:cubicBezTo>
                <a:lnTo>
                  <a:pt x="37969" y="23745"/>
                </a:lnTo>
                <a:cubicBezTo>
                  <a:pt x="33714" y="22849"/>
                  <a:pt x="28562" y="22176"/>
                  <a:pt x="23968" y="22176"/>
                </a:cubicBezTo>
                <a:cubicBezTo>
                  <a:pt x="12769" y="22176"/>
                  <a:pt x="0" y="26431"/>
                  <a:pt x="0" y="40208"/>
                </a:cubicBezTo>
                <a:cubicBezTo>
                  <a:pt x="0" y="51296"/>
                  <a:pt x="9071" y="56671"/>
                  <a:pt x="18817" y="56671"/>
                </a:cubicBezTo>
                <a:cubicBezTo>
                  <a:pt x="27216" y="56671"/>
                  <a:pt x="33825" y="53985"/>
                  <a:pt x="39089" y="49730"/>
                </a:cubicBezTo>
                <a:cubicBezTo>
                  <a:pt x="40992" y="54097"/>
                  <a:pt x="44913" y="56002"/>
                  <a:pt x="49842" y="56002"/>
                </a:cubicBezTo>
                <a:cubicBezTo>
                  <a:pt x="52527" y="56002"/>
                  <a:pt x="55216" y="55552"/>
                  <a:pt x="57455" y="54655"/>
                </a:cubicBezTo>
                <a:lnTo>
                  <a:pt x="57455" y="46033"/>
                </a:lnTo>
                <a:cubicBezTo>
                  <a:pt x="56335" y="46367"/>
                  <a:pt x="55105" y="46706"/>
                  <a:pt x="53874" y="46706"/>
                </a:cubicBezTo>
                <a:cubicBezTo>
                  <a:pt x="51746" y="46706"/>
                  <a:pt x="49953" y="45809"/>
                  <a:pt x="49953" y="42786"/>
                </a:cubicBezTo>
                <a:moveTo>
                  <a:pt x="26319" y="30579"/>
                </a:moveTo>
                <a:cubicBezTo>
                  <a:pt x="30128" y="30579"/>
                  <a:pt x="34721" y="31248"/>
                  <a:pt x="37969" y="31921"/>
                </a:cubicBezTo>
                <a:lnTo>
                  <a:pt x="37969" y="40993"/>
                </a:lnTo>
                <a:cubicBezTo>
                  <a:pt x="33714" y="45248"/>
                  <a:pt x="28112" y="47376"/>
                  <a:pt x="22402" y="47376"/>
                </a:cubicBezTo>
                <a:cubicBezTo>
                  <a:pt x="17024" y="47376"/>
                  <a:pt x="12322" y="44689"/>
                  <a:pt x="12322" y="39423"/>
                </a:cubicBezTo>
                <a:cubicBezTo>
                  <a:pt x="12322" y="32706"/>
                  <a:pt x="19490" y="30579"/>
                  <a:pt x="26319" y="30579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: Shape 31"/>
          <p:cNvSpPr/>
          <p:nvPr/>
        </p:nvSpPr>
        <p:spPr>
          <a:xfrm>
            <a:off x="6033333" y="2382483"/>
            <a:ext cx="58018" cy="79855"/>
          </a:xfrm>
          <a:custGeom>
            <a:avLst/>
            <a:gdLst/>
            <a:ahLst/>
            <a:cxnLst/>
            <a:rect l="l" t="t" r="r" b="b"/>
            <a:pathLst>
              <a:path w="58018" h="79855">
                <a:moveTo>
                  <a:pt x="10642" y="9856"/>
                </a:moveTo>
                <a:lnTo>
                  <a:pt x="10642" y="1458"/>
                </a:lnTo>
                <a:lnTo>
                  <a:pt x="0" y="1458"/>
                </a:lnTo>
                <a:lnTo>
                  <a:pt x="0" y="79855"/>
                </a:lnTo>
                <a:lnTo>
                  <a:pt x="11984" y="79855"/>
                </a:lnTo>
                <a:lnTo>
                  <a:pt x="11984" y="48272"/>
                </a:lnTo>
                <a:cubicBezTo>
                  <a:pt x="15681" y="52527"/>
                  <a:pt x="21952" y="56671"/>
                  <a:pt x="31363" y="56671"/>
                </a:cubicBezTo>
                <a:cubicBezTo>
                  <a:pt x="47491" y="56671"/>
                  <a:pt x="58018" y="43794"/>
                  <a:pt x="58018" y="28336"/>
                </a:cubicBezTo>
                <a:cubicBezTo>
                  <a:pt x="58018" y="12880"/>
                  <a:pt x="47491" y="0"/>
                  <a:pt x="31363" y="0"/>
                </a:cubicBezTo>
                <a:cubicBezTo>
                  <a:pt x="21283" y="0"/>
                  <a:pt x="14896" y="4705"/>
                  <a:pt x="10642" y="9856"/>
                </a:cubicBezTo>
                <a:moveTo>
                  <a:pt x="45809" y="28336"/>
                </a:moveTo>
                <a:cubicBezTo>
                  <a:pt x="45809" y="38865"/>
                  <a:pt x="38865" y="46145"/>
                  <a:pt x="29121" y="46145"/>
                </a:cubicBezTo>
                <a:cubicBezTo>
                  <a:pt x="20832" y="46145"/>
                  <a:pt x="14563" y="40769"/>
                  <a:pt x="11984" y="34833"/>
                </a:cubicBezTo>
                <a:lnTo>
                  <a:pt x="11984" y="21729"/>
                </a:lnTo>
                <a:cubicBezTo>
                  <a:pt x="14563" y="15905"/>
                  <a:pt x="20832" y="10529"/>
                  <a:pt x="29121" y="10529"/>
                </a:cubicBezTo>
                <a:cubicBezTo>
                  <a:pt x="38865" y="10529"/>
                  <a:pt x="45809" y="17809"/>
                  <a:pt x="45809" y="283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: Shape 32"/>
          <p:cNvSpPr/>
          <p:nvPr/>
        </p:nvSpPr>
        <p:spPr>
          <a:xfrm>
            <a:off x="6096056" y="2383941"/>
            <a:ext cx="49057" cy="53759"/>
          </a:xfrm>
          <a:custGeom>
            <a:avLst/>
            <a:gdLst/>
            <a:ahLst/>
            <a:cxnLst/>
            <a:rect l="l" t="t" r="r" b="b"/>
            <a:pathLst>
              <a:path w="49057" h="53759">
                <a:moveTo>
                  <a:pt x="30575" y="53759"/>
                </a:moveTo>
                <a:lnTo>
                  <a:pt x="30575" y="10526"/>
                </a:lnTo>
                <a:lnTo>
                  <a:pt x="49057" y="10526"/>
                </a:lnTo>
                <a:lnTo>
                  <a:pt x="49057" y="0"/>
                </a:lnTo>
                <a:lnTo>
                  <a:pt x="0" y="0"/>
                </a:lnTo>
                <a:lnTo>
                  <a:pt x="0" y="10526"/>
                </a:lnTo>
                <a:lnTo>
                  <a:pt x="18591" y="10526"/>
                </a:lnTo>
                <a:lnTo>
                  <a:pt x="18591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33"/>
          <p:cNvSpPr/>
          <p:nvPr/>
        </p:nvSpPr>
        <p:spPr>
          <a:xfrm>
            <a:off x="6146791" y="2424373"/>
            <a:ext cx="15120" cy="14558"/>
          </a:xfrm>
          <a:custGeom>
            <a:avLst/>
            <a:gdLst/>
            <a:ahLst/>
            <a:cxnLst/>
            <a:rect l="l" t="t" r="r" b="b"/>
            <a:pathLst>
              <a:path w="15120" h="14558">
                <a:moveTo>
                  <a:pt x="15120" y="7167"/>
                </a:moveTo>
                <a:cubicBezTo>
                  <a:pt x="15120" y="2350"/>
                  <a:pt x="11649" y="0"/>
                  <a:pt x="7617" y="0"/>
                </a:cubicBezTo>
                <a:cubicBezTo>
                  <a:pt x="3585" y="0"/>
                  <a:pt x="0" y="2350"/>
                  <a:pt x="0" y="7167"/>
                </a:cubicBezTo>
                <a:cubicBezTo>
                  <a:pt x="0" y="12207"/>
                  <a:pt x="3585" y="14558"/>
                  <a:pt x="7617" y="14558"/>
                </a:cubicBezTo>
                <a:cubicBezTo>
                  <a:pt x="11649" y="14558"/>
                  <a:pt x="15120" y="12207"/>
                  <a:pt x="15120" y="71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4"/>
          <p:cNvSpPr/>
          <p:nvPr/>
        </p:nvSpPr>
        <p:spPr>
          <a:xfrm>
            <a:off x="6196410" y="2361542"/>
            <a:ext cx="66750" cy="76158"/>
          </a:xfrm>
          <a:custGeom>
            <a:avLst/>
            <a:gdLst/>
            <a:ahLst/>
            <a:cxnLst/>
            <a:rect l="l" t="t" r="r" b="b"/>
            <a:pathLst>
              <a:path w="66750" h="76158">
                <a:moveTo>
                  <a:pt x="40543" y="0"/>
                </a:moveTo>
                <a:lnTo>
                  <a:pt x="0" y="49726"/>
                </a:lnTo>
                <a:lnTo>
                  <a:pt x="0" y="60591"/>
                </a:lnTo>
                <a:lnTo>
                  <a:pt x="41328" y="60591"/>
                </a:lnTo>
                <a:lnTo>
                  <a:pt x="41328" y="76158"/>
                </a:lnTo>
                <a:lnTo>
                  <a:pt x="53647" y="76158"/>
                </a:lnTo>
                <a:lnTo>
                  <a:pt x="53647" y="60591"/>
                </a:lnTo>
                <a:lnTo>
                  <a:pt x="66750" y="60591"/>
                </a:lnTo>
                <a:lnTo>
                  <a:pt x="66750" y="49503"/>
                </a:lnTo>
                <a:lnTo>
                  <a:pt x="53647" y="49503"/>
                </a:lnTo>
                <a:lnTo>
                  <a:pt x="53647" y="0"/>
                </a:lnTo>
                <a:moveTo>
                  <a:pt x="41328" y="49503"/>
                </a:moveTo>
                <a:lnTo>
                  <a:pt x="14223" y="49503"/>
                </a:lnTo>
                <a:lnTo>
                  <a:pt x="41328" y="1623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5"/>
          <p:cNvSpPr/>
          <p:nvPr/>
        </p:nvSpPr>
        <p:spPr>
          <a:xfrm>
            <a:off x="6271783" y="2360084"/>
            <a:ext cx="68321" cy="79070"/>
          </a:xfrm>
          <a:custGeom>
            <a:avLst/>
            <a:gdLst/>
            <a:ahLst/>
            <a:cxnLst/>
            <a:rect l="l" t="t" r="r" b="b"/>
            <a:pathLst>
              <a:path w="68321" h="79070">
                <a:moveTo>
                  <a:pt x="0" y="39535"/>
                </a:moveTo>
                <a:cubicBezTo>
                  <a:pt x="0" y="61822"/>
                  <a:pt x="10529" y="79070"/>
                  <a:pt x="34160" y="79070"/>
                </a:cubicBezTo>
                <a:cubicBezTo>
                  <a:pt x="57794" y="79070"/>
                  <a:pt x="68321" y="61822"/>
                  <a:pt x="68321" y="39535"/>
                </a:cubicBezTo>
                <a:cubicBezTo>
                  <a:pt x="68321" y="17247"/>
                  <a:pt x="57794" y="0"/>
                  <a:pt x="34160" y="0"/>
                </a:cubicBezTo>
                <a:cubicBezTo>
                  <a:pt x="10529" y="0"/>
                  <a:pt x="0" y="17247"/>
                  <a:pt x="0" y="39535"/>
                </a:cubicBezTo>
                <a:moveTo>
                  <a:pt x="55440" y="39535"/>
                </a:moveTo>
                <a:cubicBezTo>
                  <a:pt x="55440" y="57232"/>
                  <a:pt x="48722" y="67424"/>
                  <a:pt x="34160" y="67424"/>
                </a:cubicBezTo>
                <a:cubicBezTo>
                  <a:pt x="19490" y="67424"/>
                  <a:pt x="12880" y="57232"/>
                  <a:pt x="12880" y="39535"/>
                </a:cubicBezTo>
                <a:cubicBezTo>
                  <a:pt x="12880" y="21841"/>
                  <a:pt x="19490" y="11649"/>
                  <a:pt x="34160" y="11649"/>
                </a:cubicBezTo>
                <a:cubicBezTo>
                  <a:pt x="48722" y="11649"/>
                  <a:pt x="55440" y="21841"/>
                  <a:pt x="55440" y="395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36"/>
          <p:cNvSpPr/>
          <p:nvPr/>
        </p:nvSpPr>
        <p:spPr>
          <a:xfrm>
            <a:off x="1488786" y="5837324"/>
            <a:ext cx="57456" cy="56671"/>
          </a:xfrm>
          <a:custGeom>
            <a:avLst/>
            <a:gdLst/>
            <a:ahLst/>
            <a:cxnLst/>
            <a:rect l="l" t="t" r="r" b="b"/>
            <a:pathLst>
              <a:path w="57456" h="56671">
                <a:moveTo>
                  <a:pt x="49954" y="42786"/>
                </a:moveTo>
                <a:lnTo>
                  <a:pt x="49954" y="23522"/>
                </a:lnTo>
                <a:cubicBezTo>
                  <a:pt x="49954" y="7279"/>
                  <a:pt x="40319" y="0"/>
                  <a:pt x="25088" y="0"/>
                </a:cubicBezTo>
                <a:cubicBezTo>
                  <a:pt x="16466" y="0"/>
                  <a:pt x="8737" y="2127"/>
                  <a:pt x="4483" y="3586"/>
                </a:cubicBezTo>
                <a:lnTo>
                  <a:pt x="4483" y="14561"/>
                </a:lnTo>
                <a:cubicBezTo>
                  <a:pt x="9298" y="12434"/>
                  <a:pt x="15905" y="10419"/>
                  <a:pt x="23858" y="10419"/>
                </a:cubicBezTo>
                <a:cubicBezTo>
                  <a:pt x="33041" y="10419"/>
                  <a:pt x="37969" y="15120"/>
                  <a:pt x="37969" y="21841"/>
                </a:cubicBezTo>
                <a:lnTo>
                  <a:pt x="37969" y="23746"/>
                </a:lnTo>
                <a:cubicBezTo>
                  <a:pt x="33714" y="22849"/>
                  <a:pt x="28562" y="22176"/>
                  <a:pt x="23968" y="22176"/>
                </a:cubicBezTo>
                <a:cubicBezTo>
                  <a:pt x="12769" y="22176"/>
                  <a:pt x="0" y="26431"/>
                  <a:pt x="0" y="40208"/>
                </a:cubicBezTo>
                <a:cubicBezTo>
                  <a:pt x="0" y="51296"/>
                  <a:pt x="9072" y="56671"/>
                  <a:pt x="18817" y="56671"/>
                </a:cubicBezTo>
                <a:cubicBezTo>
                  <a:pt x="27216" y="56671"/>
                  <a:pt x="33826" y="53986"/>
                  <a:pt x="39089" y="49730"/>
                </a:cubicBezTo>
                <a:cubicBezTo>
                  <a:pt x="40993" y="54097"/>
                  <a:pt x="44913" y="56002"/>
                  <a:pt x="49842" y="56002"/>
                </a:cubicBezTo>
                <a:cubicBezTo>
                  <a:pt x="52528" y="56002"/>
                  <a:pt x="55217" y="55552"/>
                  <a:pt x="57456" y="54655"/>
                </a:cubicBezTo>
                <a:lnTo>
                  <a:pt x="57456" y="46033"/>
                </a:lnTo>
                <a:cubicBezTo>
                  <a:pt x="56337" y="46367"/>
                  <a:pt x="55105" y="46706"/>
                  <a:pt x="53874" y="46706"/>
                </a:cubicBezTo>
                <a:cubicBezTo>
                  <a:pt x="51747" y="46706"/>
                  <a:pt x="49954" y="45809"/>
                  <a:pt x="49954" y="42786"/>
                </a:cubicBezTo>
                <a:moveTo>
                  <a:pt x="26319" y="30579"/>
                </a:moveTo>
                <a:cubicBezTo>
                  <a:pt x="30129" y="30579"/>
                  <a:pt x="34723" y="31248"/>
                  <a:pt x="37969" y="31921"/>
                </a:cubicBezTo>
                <a:lnTo>
                  <a:pt x="37969" y="40993"/>
                </a:lnTo>
                <a:cubicBezTo>
                  <a:pt x="33714" y="45248"/>
                  <a:pt x="28112" y="47376"/>
                  <a:pt x="22402" y="47376"/>
                </a:cubicBezTo>
                <a:cubicBezTo>
                  <a:pt x="17024" y="47376"/>
                  <a:pt x="12322" y="44691"/>
                  <a:pt x="12322" y="39423"/>
                </a:cubicBezTo>
                <a:cubicBezTo>
                  <a:pt x="12322" y="32706"/>
                  <a:pt x="19490" y="30579"/>
                  <a:pt x="26319" y="30579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: Shape 37"/>
          <p:cNvSpPr/>
          <p:nvPr/>
        </p:nvSpPr>
        <p:spPr>
          <a:xfrm>
            <a:off x="1555315" y="5837324"/>
            <a:ext cx="58017" cy="79855"/>
          </a:xfrm>
          <a:custGeom>
            <a:avLst/>
            <a:gdLst/>
            <a:ahLst/>
            <a:cxnLst/>
            <a:rect l="l" t="t" r="r" b="b"/>
            <a:pathLst>
              <a:path w="58017" h="79855">
                <a:moveTo>
                  <a:pt x="10641" y="9856"/>
                </a:moveTo>
                <a:lnTo>
                  <a:pt x="10641" y="1458"/>
                </a:lnTo>
                <a:lnTo>
                  <a:pt x="0" y="1458"/>
                </a:lnTo>
                <a:lnTo>
                  <a:pt x="0" y="79855"/>
                </a:lnTo>
                <a:lnTo>
                  <a:pt x="11983" y="79855"/>
                </a:lnTo>
                <a:lnTo>
                  <a:pt x="11983" y="48272"/>
                </a:lnTo>
                <a:cubicBezTo>
                  <a:pt x="15680" y="52528"/>
                  <a:pt x="21951" y="56671"/>
                  <a:pt x="31362" y="56671"/>
                </a:cubicBezTo>
                <a:cubicBezTo>
                  <a:pt x="47490" y="56671"/>
                  <a:pt x="58017" y="43794"/>
                  <a:pt x="58017" y="28336"/>
                </a:cubicBezTo>
                <a:cubicBezTo>
                  <a:pt x="58017" y="12881"/>
                  <a:pt x="47490" y="0"/>
                  <a:pt x="31362" y="0"/>
                </a:cubicBezTo>
                <a:cubicBezTo>
                  <a:pt x="21282" y="0"/>
                  <a:pt x="14895" y="4705"/>
                  <a:pt x="10641" y="9856"/>
                </a:cubicBezTo>
                <a:moveTo>
                  <a:pt x="45810" y="28336"/>
                </a:moveTo>
                <a:cubicBezTo>
                  <a:pt x="45810" y="38865"/>
                  <a:pt x="38864" y="46145"/>
                  <a:pt x="29119" y="46145"/>
                </a:cubicBezTo>
                <a:cubicBezTo>
                  <a:pt x="20833" y="46145"/>
                  <a:pt x="14561" y="40770"/>
                  <a:pt x="11983" y="34833"/>
                </a:cubicBezTo>
                <a:lnTo>
                  <a:pt x="11983" y="21729"/>
                </a:lnTo>
                <a:cubicBezTo>
                  <a:pt x="14561" y="15905"/>
                  <a:pt x="20833" y="10530"/>
                  <a:pt x="29119" y="10530"/>
                </a:cubicBezTo>
                <a:cubicBezTo>
                  <a:pt x="38864" y="10530"/>
                  <a:pt x="45810" y="17809"/>
                  <a:pt x="45810" y="283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: Shape 38"/>
          <p:cNvSpPr/>
          <p:nvPr/>
        </p:nvSpPr>
        <p:spPr>
          <a:xfrm>
            <a:off x="1618038" y="5838782"/>
            <a:ext cx="49056" cy="53759"/>
          </a:xfrm>
          <a:custGeom>
            <a:avLst/>
            <a:gdLst/>
            <a:ahLst/>
            <a:cxnLst/>
            <a:rect l="l" t="t" r="r" b="b"/>
            <a:pathLst>
              <a:path w="49056" h="53759">
                <a:moveTo>
                  <a:pt x="30573" y="53759"/>
                </a:moveTo>
                <a:lnTo>
                  <a:pt x="30573" y="10526"/>
                </a:lnTo>
                <a:lnTo>
                  <a:pt x="49056" y="10526"/>
                </a:lnTo>
                <a:lnTo>
                  <a:pt x="49056" y="0"/>
                </a:lnTo>
                <a:lnTo>
                  <a:pt x="0" y="0"/>
                </a:lnTo>
                <a:lnTo>
                  <a:pt x="0" y="10526"/>
                </a:lnTo>
                <a:lnTo>
                  <a:pt x="18590" y="10526"/>
                </a:lnTo>
                <a:lnTo>
                  <a:pt x="18590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: Shape 39"/>
          <p:cNvSpPr/>
          <p:nvPr/>
        </p:nvSpPr>
        <p:spPr>
          <a:xfrm>
            <a:off x="1668772" y="5879213"/>
            <a:ext cx="15120" cy="14558"/>
          </a:xfrm>
          <a:custGeom>
            <a:avLst/>
            <a:gdLst/>
            <a:ahLst/>
            <a:cxnLst/>
            <a:rect l="l" t="t" r="r" b="b"/>
            <a:pathLst>
              <a:path w="15120" h="14558">
                <a:moveTo>
                  <a:pt x="15120" y="7167"/>
                </a:moveTo>
                <a:cubicBezTo>
                  <a:pt x="15120" y="2350"/>
                  <a:pt x="11649" y="0"/>
                  <a:pt x="7617" y="0"/>
                </a:cubicBezTo>
                <a:cubicBezTo>
                  <a:pt x="3586" y="0"/>
                  <a:pt x="0" y="2350"/>
                  <a:pt x="0" y="7167"/>
                </a:cubicBezTo>
                <a:cubicBezTo>
                  <a:pt x="0" y="12207"/>
                  <a:pt x="3586" y="14558"/>
                  <a:pt x="7617" y="14558"/>
                </a:cubicBezTo>
                <a:cubicBezTo>
                  <a:pt x="11649" y="14558"/>
                  <a:pt x="15120" y="12207"/>
                  <a:pt x="15120" y="71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: Shape 40"/>
          <p:cNvSpPr/>
          <p:nvPr/>
        </p:nvSpPr>
        <p:spPr>
          <a:xfrm>
            <a:off x="1719623" y="5814925"/>
            <a:ext cx="61376" cy="79070"/>
          </a:xfrm>
          <a:custGeom>
            <a:avLst/>
            <a:gdLst/>
            <a:ahLst/>
            <a:cxnLst/>
            <a:rect l="l" t="t" r="r" b="b"/>
            <a:pathLst>
              <a:path w="61376" h="79070">
                <a:moveTo>
                  <a:pt x="0" y="25534"/>
                </a:moveTo>
                <a:cubicBezTo>
                  <a:pt x="0" y="41662"/>
                  <a:pt x="13215" y="49726"/>
                  <a:pt x="26319" y="49726"/>
                </a:cubicBezTo>
                <a:cubicBezTo>
                  <a:pt x="34494" y="49726"/>
                  <a:pt x="41216" y="47937"/>
                  <a:pt x="48494" y="43567"/>
                </a:cubicBezTo>
                <a:cubicBezTo>
                  <a:pt x="46925" y="61822"/>
                  <a:pt x="36511" y="67759"/>
                  <a:pt x="24865" y="67759"/>
                </a:cubicBezTo>
                <a:cubicBezTo>
                  <a:pt x="18590" y="67759"/>
                  <a:pt x="11983" y="66082"/>
                  <a:pt x="6383" y="62942"/>
                </a:cubicBezTo>
                <a:lnTo>
                  <a:pt x="6383" y="74592"/>
                </a:lnTo>
                <a:cubicBezTo>
                  <a:pt x="12430" y="77504"/>
                  <a:pt x="19263" y="79070"/>
                  <a:pt x="26096" y="79070"/>
                </a:cubicBezTo>
                <a:cubicBezTo>
                  <a:pt x="45582" y="79070"/>
                  <a:pt x="61376" y="66751"/>
                  <a:pt x="61376" y="38865"/>
                </a:cubicBezTo>
                <a:cubicBezTo>
                  <a:pt x="61376" y="14785"/>
                  <a:pt x="51407" y="0"/>
                  <a:pt x="28223" y="0"/>
                </a:cubicBezTo>
                <a:cubicBezTo>
                  <a:pt x="12992" y="0"/>
                  <a:pt x="0" y="8737"/>
                  <a:pt x="0" y="25534"/>
                </a:cubicBezTo>
                <a:moveTo>
                  <a:pt x="29119" y="10976"/>
                </a:moveTo>
                <a:cubicBezTo>
                  <a:pt x="39869" y="10976"/>
                  <a:pt x="46925" y="16912"/>
                  <a:pt x="48383" y="32255"/>
                </a:cubicBezTo>
                <a:cubicBezTo>
                  <a:pt x="42894" y="36622"/>
                  <a:pt x="36287" y="38638"/>
                  <a:pt x="30016" y="38638"/>
                </a:cubicBezTo>
                <a:cubicBezTo>
                  <a:pt x="21056" y="38638"/>
                  <a:pt x="12880" y="35391"/>
                  <a:pt x="12880" y="24977"/>
                </a:cubicBezTo>
                <a:cubicBezTo>
                  <a:pt x="12880" y="14897"/>
                  <a:pt x="20271" y="10976"/>
                  <a:pt x="29119" y="1097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: Shape 41"/>
          <p:cNvSpPr/>
          <p:nvPr/>
        </p:nvSpPr>
        <p:spPr>
          <a:xfrm>
            <a:off x="1791749" y="5814925"/>
            <a:ext cx="61376" cy="79070"/>
          </a:xfrm>
          <a:custGeom>
            <a:avLst/>
            <a:gdLst/>
            <a:ahLst/>
            <a:cxnLst/>
            <a:rect l="l" t="t" r="r" b="b"/>
            <a:pathLst>
              <a:path w="61376" h="79070">
                <a:moveTo>
                  <a:pt x="12880" y="35502"/>
                </a:moveTo>
                <a:cubicBezTo>
                  <a:pt x="14450" y="17247"/>
                  <a:pt x="24977" y="11311"/>
                  <a:pt x="36515" y="11311"/>
                </a:cubicBezTo>
                <a:cubicBezTo>
                  <a:pt x="42786" y="11311"/>
                  <a:pt x="49391" y="12992"/>
                  <a:pt x="54993" y="16127"/>
                </a:cubicBezTo>
                <a:lnTo>
                  <a:pt x="54993" y="4481"/>
                </a:lnTo>
                <a:cubicBezTo>
                  <a:pt x="49057" y="1569"/>
                  <a:pt x="42113" y="0"/>
                  <a:pt x="35279" y="0"/>
                </a:cubicBezTo>
                <a:cubicBezTo>
                  <a:pt x="15792" y="0"/>
                  <a:pt x="0" y="12207"/>
                  <a:pt x="0" y="40208"/>
                </a:cubicBezTo>
                <a:cubicBezTo>
                  <a:pt x="0" y="64288"/>
                  <a:pt x="9968" y="79070"/>
                  <a:pt x="33263" y="79070"/>
                </a:cubicBezTo>
                <a:cubicBezTo>
                  <a:pt x="48494" y="79070"/>
                  <a:pt x="61376" y="70336"/>
                  <a:pt x="61376" y="53535"/>
                </a:cubicBezTo>
                <a:cubicBezTo>
                  <a:pt x="61376" y="37407"/>
                  <a:pt x="48161" y="29231"/>
                  <a:pt x="35057" y="29231"/>
                </a:cubicBezTo>
                <a:cubicBezTo>
                  <a:pt x="26880" y="29231"/>
                  <a:pt x="20160" y="31136"/>
                  <a:pt x="12880" y="35502"/>
                </a:cubicBezTo>
                <a:moveTo>
                  <a:pt x="12992" y="46814"/>
                </a:moveTo>
                <a:cubicBezTo>
                  <a:pt x="18482" y="42447"/>
                  <a:pt x="25087" y="40431"/>
                  <a:pt x="31474" y="40431"/>
                </a:cubicBezTo>
                <a:cubicBezTo>
                  <a:pt x="40320" y="40431"/>
                  <a:pt x="48494" y="43679"/>
                  <a:pt x="48494" y="54097"/>
                </a:cubicBezTo>
                <a:cubicBezTo>
                  <a:pt x="48494" y="64177"/>
                  <a:pt x="41104" y="68097"/>
                  <a:pt x="32255" y="68097"/>
                </a:cubicBezTo>
                <a:cubicBezTo>
                  <a:pt x="21506" y="68097"/>
                  <a:pt x="14450" y="62161"/>
                  <a:pt x="12992" y="468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" y="-496"/>
            <a:ext cx="10692385" cy="6480046"/>
          </a:xfrm>
          <a:prstGeom prst="rect">
            <a:avLst/>
          </a:prstGeom>
        </p:spPr>
      </p:pic>
      <p:sp>
        <p:nvSpPr>
          <p:cNvPr id="2" name="Freeform: Shape 6"/>
          <p:cNvSpPr/>
          <p:nvPr/>
        </p:nvSpPr>
        <p:spPr>
          <a:xfrm>
            <a:off x="1781592" y="3882026"/>
            <a:ext cx="131389" cy="162493"/>
          </a:xfrm>
          <a:custGeom>
            <a:avLst/>
            <a:gdLst/>
            <a:ahLst/>
            <a:cxnLst/>
            <a:rect l="l" t="t" r="r" b="b"/>
            <a:pathLst>
              <a:path w="131389" h="162493">
                <a:moveTo>
                  <a:pt x="0" y="0"/>
                </a:moveTo>
                <a:lnTo>
                  <a:pt x="0" y="162493"/>
                </a:lnTo>
                <a:lnTo>
                  <a:pt x="34819" y="162493"/>
                </a:lnTo>
                <a:lnTo>
                  <a:pt x="34819" y="109101"/>
                </a:lnTo>
                <a:lnTo>
                  <a:pt x="61282" y="109101"/>
                </a:lnTo>
                <a:cubicBezTo>
                  <a:pt x="100515" y="109101"/>
                  <a:pt x="131389" y="96566"/>
                  <a:pt x="131389" y="54551"/>
                </a:cubicBezTo>
                <a:cubicBezTo>
                  <a:pt x="131389" y="12536"/>
                  <a:pt x="100515" y="0"/>
                  <a:pt x="61282" y="0"/>
                </a:cubicBezTo>
                <a:moveTo>
                  <a:pt x="95872" y="54551"/>
                </a:moveTo>
                <a:cubicBezTo>
                  <a:pt x="95872" y="73585"/>
                  <a:pt x="80784" y="78463"/>
                  <a:pt x="62910" y="78463"/>
                </a:cubicBezTo>
                <a:lnTo>
                  <a:pt x="34819" y="78463"/>
                </a:lnTo>
                <a:lnTo>
                  <a:pt x="34819" y="30639"/>
                </a:lnTo>
                <a:lnTo>
                  <a:pt x="62910" y="30639"/>
                </a:lnTo>
                <a:cubicBezTo>
                  <a:pt x="80784" y="30639"/>
                  <a:pt x="95872" y="35284"/>
                  <a:pt x="95872" y="54551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7"/>
          <p:cNvSpPr/>
          <p:nvPr/>
        </p:nvSpPr>
        <p:spPr>
          <a:xfrm>
            <a:off x="1904857" y="3882026"/>
            <a:ext cx="170157" cy="162493"/>
          </a:xfrm>
          <a:custGeom>
            <a:avLst/>
            <a:gdLst/>
            <a:ahLst/>
            <a:cxnLst/>
            <a:rect l="l" t="t" r="r" b="b"/>
            <a:pathLst>
              <a:path w="170157" h="162493">
                <a:moveTo>
                  <a:pt x="35981" y="162493"/>
                </a:moveTo>
                <a:lnTo>
                  <a:pt x="48051" y="132085"/>
                </a:lnTo>
                <a:lnTo>
                  <a:pt x="122334" y="132085"/>
                </a:lnTo>
                <a:lnTo>
                  <a:pt x="134175" y="162493"/>
                </a:lnTo>
                <a:lnTo>
                  <a:pt x="170157" y="162493"/>
                </a:lnTo>
                <a:lnTo>
                  <a:pt x="103996" y="0"/>
                </a:lnTo>
                <a:lnTo>
                  <a:pt x="66390" y="0"/>
                </a:lnTo>
                <a:lnTo>
                  <a:pt x="0" y="162493"/>
                </a:lnTo>
                <a:moveTo>
                  <a:pt x="81481" y="45032"/>
                </a:moveTo>
                <a:cubicBezTo>
                  <a:pt x="82875" y="41781"/>
                  <a:pt x="84034" y="38534"/>
                  <a:pt x="85192" y="32267"/>
                </a:cubicBezTo>
                <a:cubicBezTo>
                  <a:pt x="86356" y="38534"/>
                  <a:pt x="87515" y="41781"/>
                  <a:pt x="88677" y="45032"/>
                </a:cubicBezTo>
                <a:lnTo>
                  <a:pt x="111427" y="103299"/>
                </a:lnTo>
                <a:lnTo>
                  <a:pt x="58963" y="10329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: Shape 8"/>
          <p:cNvSpPr/>
          <p:nvPr/>
        </p:nvSpPr>
        <p:spPr>
          <a:xfrm>
            <a:off x="2093118" y="3882026"/>
            <a:ext cx="142532" cy="162493"/>
          </a:xfrm>
          <a:custGeom>
            <a:avLst/>
            <a:gdLst/>
            <a:ahLst/>
            <a:cxnLst/>
            <a:rect l="l" t="t" r="r" b="b"/>
            <a:pathLst>
              <a:path w="142532" h="162493">
                <a:moveTo>
                  <a:pt x="34819" y="162493"/>
                </a:moveTo>
                <a:lnTo>
                  <a:pt x="34819" y="78693"/>
                </a:lnTo>
                <a:cubicBezTo>
                  <a:pt x="34819" y="71266"/>
                  <a:pt x="34589" y="63141"/>
                  <a:pt x="34124" y="56409"/>
                </a:cubicBezTo>
                <a:lnTo>
                  <a:pt x="109800" y="162493"/>
                </a:lnTo>
                <a:lnTo>
                  <a:pt x="142532" y="162493"/>
                </a:lnTo>
                <a:lnTo>
                  <a:pt x="142532" y="0"/>
                </a:lnTo>
                <a:lnTo>
                  <a:pt x="107712" y="0"/>
                </a:lnTo>
                <a:lnTo>
                  <a:pt x="107712" y="83801"/>
                </a:lnTo>
                <a:cubicBezTo>
                  <a:pt x="107712" y="91228"/>
                  <a:pt x="107942" y="99353"/>
                  <a:pt x="108407" y="106085"/>
                </a:cubicBezTo>
                <a:lnTo>
                  <a:pt x="32731" y="0"/>
                </a:lnTo>
                <a:lnTo>
                  <a:pt x="0" y="0"/>
                </a:lnTo>
                <a:lnTo>
                  <a:pt x="0" y="16249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: Shape 9"/>
          <p:cNvSpPr/>
          <p:nvPr/>
        </p:nvSpPr>
        <p:spPr>
          <a:xfrm>
            <a:off x="2256076" y="3882026"/>
            <a:ext cx="134406" cy="162493"/>
          </a:xfrm>
          <a:custGeom>
            <a:avLst/>
            <a:gdLst/>
            <a:ahLst/>
            <a:cxnLst/>
            <a:rect l="l" t="t" r="r" b="b"/>
            <a:pathLst>
              <a:path w="134406" h="162493">
                <a:moveTo>
                  <a:pt x="0" y="0"/>
                </a:moveTo>
                <a:lnTo>
                  <a:pt x="0" y="31338"/>
                </a:lnTo>
                <a:lnTo>
                  <a:pt x="49911" y="31338"/>
                </a:lnTo>
                <a:lnTo>
                  <a:pt x="49911" y="162493"/>
                </a:lnTo>
                <a:lnTo>
                  <a:pt x="84499" y="162493"/>
                </a:lnTo>
                <a:lnTo>
                  <a:pt x="84499" y="31338"/>
                </a:lnTo>
                <a:lnTo>
                  <a:pt x="134406" y="31338"/>
                </a:lnTo>
                <a:lnTo>
                  <a:pt x="134406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: Shape 10"/>
          <p:cNvSpPr/>
          <p:nvPr/>
        </p:nvSpPr>
        <p:spPr>
          <a:xfrm>
            <a:off x="2396750" y="3878777"/>
            <a:ext cx="172709" cy="168994"/>
          </a:xfrm>
          <a:custGeom>
            <a:avLst/>
            <a:gdLst/>
            <a:ahLst/>
            <a:cxnLst/>
            <a:rect l="l" t="t" r="r" b="b"/>
            <a:pathLst>
              <a:path w="172709" h="168994">
                <a:moveTo>
                  <a:pt x="0" y="84495"/>
                </a:moveTo>
                <a:cubicBezTo>
                  <a:pt x="0" y="128602"/>
                  <a:pt x="28785" y="168994"/>
                  <a:pt x="86357" y="168994"/>
                </a:cubicBezTo>
                <a:cubicBezTo>
                  <a:pt x="143923" y="168994"/>
                  <a:pt x="172709" y="128602"/>
                  <a:pt x="172709" y="84495"/>
                </a:cubicBezTo>
                <a:cubicBezTo>
                  <a:pt x="172709" y="40390"/>
                  <a:pt x="143923" y="0"/>
                  <a:pt x="86357" y="0"/>
                </a:cubicBezTo>
                <a:cubicBezTo>
                  <a:pt x="28785" y="0"/>
                  <a:pt x="0" y="40390"/>
                  <a:pt x="0" y="84495"/>
                </a:cubicBezTo>
                <a:moveTo>
                  <a:pt x="136961" y="84495"/>
                </a:moveTo>
                <a:cubicBezTo>
                  <a:pt x="136961" y="113050"/>
                  <a:pt x="120016" y="136728"/>
                  <a:pt x="86357" y="136728"/>
                </a:cubicBezTo>
                <a:cubicBezTo>
                  <a:pt x="52462" y="136728"/>
                  <a:pt x="35517" y="113050"/>
                  <a:pt x="35517" y="84495"/>
                </a:cubicBezTo>
                <a:cubicBezTo>
                  <a:pt x="35517" y="55943"/>
                  <a:pt x="52462" y="32266"/>
                  <a:pt x="86357" y="32266"/>
                </a:cubicBezTo>
                <a:cubicBezTo>
                  <a:pt x="120016" y="32266"/>
                  <a:pt x="136961" y="55943"/>
                  <a:pt x="136961" y="8449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1"/>
          <p:cNvSpPr/>
          <p:nvPr/>
        </p:nvSpPr>
        <p:spPr>
          <a:xfrm>
            <a:off x="2595226" y="3882026"/>
            <a:ext cx="142530" cy="162493"/>
          </a:xfrm>
          <a:custGeom>
            <a:avLst/>
            <a:gdLst/>
            <a:ahLst/>
            <a:cxnLst/>
            <a:rect l="l" t="t" r="r" b="b"/>
            <a:pathLst>
              <a:path w="142530" h="162493">
                <a:moveTo>
                  <a:pt x="34818" y="162493"/>
                </a:moveTo>
                <a:lnTo>
                  <a:pt x="34818" y="78693"/>
                </a:lnTo>
                <a:cubicBezTo>
                  <a:pt x="34818" y="71266"/>
                  <a:pt x="34588" y="63141"/>
                  <a:pt x="34123" y="56409"/>
                </a:cubicBezTo>
                <a:lnTo>
                  <a:pt x="109799" y="162493"/>
                </a:lnTo>
                <a:lnTo>
                  <a:pt x="142530" y="162493"/>
                </a:lnTo>
                <a:lnTo>
                  <a:pt x="142530" y="0"/>
                </a:lnTo>
                <a:lnTo>
                  <a:pt x="107711" y="0"/>
                </a:lnTo>
                <a:lnTo>
                  <a:pt x="107711" y="83801"/>
                </a:lnTo>
                <a:cubicBezTo>
                  <a:pt x="107711" y="91228"/>
                  <a:pt x="107942" y="99353"/>
                  <a:pt x="108405" y="106085"/>
                </a:cubicBezTo>
                <a:lnTo>
                  <a:pt x="32730" y="0"/>
                </a:lnTo>
                <a:lnTo>
                  <a:pt x="0" y="0"/>
                </a:lnTo>
                <a:lnTo>
                  <a:pt x="0" y="16249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: Shape 12"/>
          <p:cNvSpPr/>
          <p:nvPr/>
        </p:nvSpPr>
        <p:spPr>
          <a:xfrm>
            <a:off x="2772576" y="3882026"/>
            <a:ext cx="115836" cy="162493"/>
          </a:xfrm>
          <a:custGeom>
            <a:avLst/>
            <a:gdLst/>
            <a:ahLst/>
            <a:cxnLst/>
            <a:rect l="l" t="t" r="r" b="b"/>
            <a:pathLst>
              <a:path w="115836" h="162493">
                <a:moveTo>
                  <a:pt x="0" y="0"/>
                </a:moveTo>
                <a:lnTo>
                  <a:pt x="0" y="162493"/>
                </a:lnTo>
                <a:lnTo>
                  <a:pt x="115836" y="162493"/>
                </a:lnTo>
                <a:lnTo>
                  <a:pt x="115836" y="131850"/>
                </a:lnTo>
                <a:lnTo>
                  <a:pt x="34818" y="131850"/>
                </a:lnTo>
                <a:lnTo>
                  <a:pt x="34818" y="95639"/>
                </a:lnTo>
                <a:lnTo>
                  <a:pt x="107477" y="95639"/>
                </a:lnTo>
                <a:lnTo>
                  <a:pt x="107477" y="65228"/>
                </a:lnTo>
                <a:lnTo>
                  <a:pt x="34818" y="65228"/>
                </a:lnTo>
                <a:lnTo>
                  <a:pt x="34818" y="30639"/>
                </a:lnTo>
                <a:lnTo>
                  <a:pt x="114443" y="30639"/>
                </a:lnTo>
                <a:lnTo>
                  <a:pt x="114443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: Shape 13"/>
          <p:cNvSpPr/>
          <p:nvPr/>
        </p:nvSpPr>
        <p:spPr>
          <a:xfrm>
            <a:off x="1791503" y="4137980"/>
            <a:ext cx="57744" cy="85640"/>
          </a:xfrm>
          <a:custGeom>
            <a:avLst/>
            <a:gdLst/>
            <a:ahLst/>
            <a:cxnLst/>
            <a:rect l="l" t="t" r="r" b="b"/>
            <a:pathLst>
              <a:path w="57744" h="85640">
                <a:moveTo>
                  <a:pt x="0" y="0"/>
                </a:moveTo>
                <a:lnTo>
                  <a:pt x="0" y="85640"/>
                </a:lnTo>
                <a:lnTo>
                  <a:pt x="57744" y="85640"/>
                </a:lnTo>
                <a:lnTo>
                  <a:pt x="57744" y="75851"/>
                </a:lnTo>
                <a:lnTo>
                  <a:pt x="10274" y="75851"/>
                </a:lnTo>
                <a:lnTo>
                  <a:pt x="1027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4"/>
          <p:cNvSpPr/>
          <p:nvPr/>
        </p:nvSpPr>
        <p:spPr>
          <a:xfrm>
            <a:off x="1851940" y="4137980"/>
            <a:ext cx="85885" cy="85640"/>
          </a:xfrm>
          <a:custGeom>
            <a:avLst/>
            <a:gdLst/>
            <a:ahLst/>
            <a:cxnLst/>
            <a:rect l="l" t="t" r="r" b="b"/>
            <a:pathLst>
              <a:path w="85885" h="85640">
                <a:moveTo>
                  <a:pt x="11131" y="85640"/>
                </a:moveTo>
                <a:lnTo>
                  <a:pt x="19940" y="64965"/>
                </a:lnTo>
                <a:lnTo>
                  <a:pt x="66064" y="64965"/>
                </a:lnTo>
                <a:lnTo>
                  <a:pt x="74872" y="85640"/>
                </a:lnTo>
                <a:lnTo>
                  <a:pt x="85885" y="85640"/>
                </a:lnTo>
                <a:lnTo>
                  <a:pt x="48694" y="0"/>
                </a:lnTo>
                <a:lnTo>
                  <a:pt x="37313" y="0"/>
                </a:lnTo>
                <a:lnTo>
                  <a:pt x="0" y="85640"/>
                </a:lnTo>
                <a:moveTo>
                  <a:pt x="41595" y="13823"/>
                </a:moveTo>
                <a:cubicBezTo>
                  <a:pt x="42084" y="12726"/>
                  <a:pt x="42451" y="11747"/>
                  <a:pt x="42941" y="10523"/>
                </a:cubicBezTo>
                <a:cubicBezTo>
                  <a:pt x="43430" y="11747"/>
                  <a:pt x="43797" y="12726"/>
                  <a:pt x="44287" y="13823"/>
                </a:cubicBezTo>
                <a:lnTo>
                  <a:pt x="62028" y="55421"/>
                </a:lnTo>
                <a:lnTo>
                  <a:pt x="23980" y="55421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5"/>
          <p:cNvSpPr/>
          <p:nvPr/>
        </p:nvSpPr>
        <p:spPr>
          <a:xfrm>
            <a:off x="1934276" y="4137980"/>
            <a:ext cx="81601" cy="85640"/>
          </a:xfrm>
          <a:custGeom>
            <a:avLst/>
            <a:gdLst/>
            <a:ahLst/>
            <a:cxnLst/>
            <a:rect l="l" t="t" r="r" b="b"/>
            <a:pathLst>
              <a:path w="81601" h="85640">
                <a:moveTo>
                  <a:pt x="46123" y="85640"/>
                </a:moveTo>
                <a:lnTo>
                  <a:pt x="81601" y="0"/>
                </a:lnTo>
                <a:lnTo>
                  <a:pt x="70592" y="0"/>
                </a:lnTo>
                <a:lnTo>
                  <a:pt x="40737" y="74142"/>
                </a:lnTo>
                <a:lnTo>
                  <a:pt x="11009" y="0"/>
                </a:lnTo>
                <a:lnTo>
                  <a:pt x="0" y="0"/>
                </a:lnTo>
                <a:lnTo>
                  <a:pt x="35478" y="8564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6"/>
          <p:cNvSpPr/>
          <p:nvPr/>
        </p:nvSpPr>
        <p:spPr>
          <a:xfrm>
            <a:off x="2028480" y="4137980"/>
            <a:ext cx="58478" cy="85640"/>
          </a:xfrm>
          <a:custGeom>
            <a:avLst/>
            <a:gdLst/>
            <a:ahLst/>
            <a:cxnLst/>
            <a:rect l="l" t="t" r="r" b="b"/>
            <a:pathLst>
              <a:path w="58478" h="85640">
                <a:moveTo>
                  <a:pt x="0" y="0"/>
                </a:moveTo>
                <a:lnTo>
                  <a:pt x="0" y="85640"/>
                </a:lnTo>
                <a:lnTo>
                  <a:pt x="58478" y="85640"/>
                </a:lnTo>
                <a:lnTo>
                  <a:pt x="58478" y="75851"/>
                </a:lnTo>
                <a:lnTo>
                  <a:pt x="10274" y="75851"/>
                </a:lnTo>
                <a:lnTo>
                  <a:pt x="10274" y="47346"/>
                </a:lnTo>
                <a:lnTo>
                  <a:pt x="54072" y="47346"/>
                </a:lnTo>
                <a:lnTo>
                  <a:pt x="54072" y="37558"/>
                </a:lnTo>
                <a:lnTo>
                  <a:pt x="10274" y="37558"/>
                </a:lnTo>
                <a:lnTo>
                  <a:pt x="10274" y="9787"/>
                </a:lnTo>
                <a:lnTo>
                  <a:pt x="57744" y="9787"/>
                </a:lnTo>
                <a:lnTo>
                  <a:pt x="5774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7"/>
          <p:cNvSpPr/>
          <p:nvPr/>
        </p:nvSpPr>
        <p:spPr>
          <a:xfrm>
            <a:off x="2104332" y="4137980"/>
            <a:ext cx="71323" cy="85640"/>
          </a:xfrm>
          <a:custGeom>
            <a:avLst/>
            <a:gdLst/>
            <a:ahLst/>
            <a:cxnLst/>
            <a:rect l="l" t="t" r="r" b="b"/>
            <a:pathLst>
              <a:path w="71323" h="85640">
                <a:moveTo>
                  <a:pt x="10274" y="85640"/>
                </a:moveTo>
                <a:lnTo>
                  <a:pt x="10274" y="24469"/>
                </a:lnTo>
                <a:cubicBezTo>
                  <a:pt x="10274" y="22021"/>
                  <a:pt x="10274" y="19577"/>
                  <a:pt x="10274" y="17128"/>
                </a:cubicBezTo>
                <a:lnTo>
                  <a:pt x="61780" y="85640"/>
                </a:lnTo>
                <a:lnTo>
                  <a:pt x="71323" y="85640"/>
                </a:lnTo>
                <a:lnTo>
                  <a:pt x="71323" y="0"/>
                </a:lnTo>
                <a:lnTo>
                  <a:pt x="61048" y="0"/>
                </a:lnTo>
                <a:lnTo>
                  <a:pt x="61048" y="61048"/>
                </a:lnTo>
                <a:cubicBezTo>
                  <a:pt x="61048" y="63497"/>
                  <a:pt x="61048" y="65944"/>
                  <a:pt x="61048" y="68389"/>
                </a:cubicBezTo>
                <a:lnTo>
                  <a:pt x="9540" y="0"/>
                </a:lnTo>
                <a:lnTo>
                  <a:pt x="0" y="0"/>
                </a:lnTo>
                <a:lnTo>
                  <a:pt x="0" y="8564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8"/>
          <p:cNvSpPr/>
          <p:nvPr/>
        </p:nvSpPr>
        <p:spPr>
          <a:xfrm>
            <a:off x="2198170" y="4137980"/>
            <a:ext cx="73404" cy="85640"/>
          </a:xfrm>
          <a:custGeom>
            <a:avLst/>
            <a:gdLst/>
            <a:ahLst/>
            <a:cxnLst/>
            <a:rect l="l" t="t" r="r" b="b"/>
            <a:pathLst>
              <a:path w="73404" h="85640">
                <a:moveTo>
                  <a:pt x="0" y="0"/>
                </a:moveTo>
                <a:lnTo>
                  <a:pt x="0" y="85640"/>
                </a:lnTo>
                <a:lnTo>
                  <a:pt x="28138" y="85640"/>
                </a:lnTo>
                <a:cubicBezTo>
                  <a:pt x="58356" y="85640"/>
                  <a:pt x="73404" y="67532"/>
                  <a:pt x="73404" y="42822"/>
                </a:cubicBezTo>
                <a:cubicBezTo>
                  <a:pt x="73404" y="18107"/>
                  <a:pt x="58356" y="0"/>
                  <a:pt x="28138" y="0"/>
                </a:cubicBezTo>
                <a:moveTo>
                  <a:pt x="63003" y="42822"/>
                </a:moveTo>
                <a:cubicBezTo>
                  <a:pt x="63003" y="63374"/>
                  <a:pt x="51261" y="75851"/>
                  <a:pt x="28138" y="75851"/>
                </a:cubicBezTo>
                <a:lnTo>
                  <a:pt x="10274" y="75851"/>
                </a:lnTo>
                <a:lnTo>
                  <a:pt x="10274" y="9787"/>
                </a:lnTo>
                <a:lnTo>
                  <a:pt x="28138" y="9787"/>
                </a:lnTo>
                <a:cubicBezTo>
                  <a:pt x="51261" y="9787"/>
                  <a:pt x="63003" y="22265"/>
                  <a:pt x="63003" y="42822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9"/>
          <p:cNvSpPr/>
          <p:nvPr/>
        </p:nvSpPr>
        <p:spPr>
          <a:xfrm>
            <a:off x="2288458" y="4137980"/>
            <a:ext cx="58478" cy="85640"/>
          </a:xfrm>
          <a:custGeom>
            <a:avLst/>
            <a:gdLst/>
            <a:ahLst/>
            <a:cxnLst/>
            <a:rect l="l" t="t" r="r" b="b"/>
            <a:pathLst>
              <a:path w="58478" h="85640">
                <a:moveTo>
                  <a:pt x="0" y="0"/>
                </a:moveTo>
                <a:lnTo>
                  <a:pt x="0" y="85640"/>
                </a:lnTo>
                <a:lnTo>
                  <a:pt x="58478" y="85640"/>
                </a:lnTo>
                <a:lnTo>
                  <a:pt x="58478" y="75851"/>
                </a:lnTo>
                <a:lnTo>
                  <a:pt x="10274" y="75851"/>
                </a:lnTo>
                <a:lnTo>
                  <a:pt x="10274" y="47346"/>
                </a:lnTo>
                <a:lnTo>
                  <a:pt x="54071" y="47346"/>
                </a:lnTo>
                <a:lnTo>
                  <a:pt x="54071" y="37558"/>
                </a:lnTo>
                <a:lnTo>
                  <a:pt x="10274" y="37558"/>
                </a:lnTo>
                <a:lnTo>
                  <a:pt x="10274" y="9787"/>
                </a:lnTo>
                <a:lnTo>
                  <a:pt x="57744" y="9787"/>
                </a:lnTo>
                <a:lnTo>
                  <a:pt x="5774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20"/>
          <p:cNvSpPr/>
          <p:nvPr/>
        </p:nvSpPr>
        <p:spPr>
          <a:xfrm>
            <a:off x="2364310" y="4137980"/>
            <a:ext cx="71690" cy="85640"/>
          </a:xfrm>
          <a:custGeom>
            <a:avLst/>
            <a:gdLst/>
            <a:ahLst/>
            <a:cxnLst/>
            <a:rect l="l" t="t" r="r" b="b"/>
            <a:pathLst>
              <a:path w="71690" h="85640">
                <a:moveTo>
                  <a:pt x="10274" y="85640"/>
                </a:moveTo>
                <a:lnTo>
                  <a:pt x="10274" y="51872"/>
                </a:lnTo>
                <a:lnTo>
                  <a:pt x="30826" y="51872"/>
                </a:lnTo>
                <a:lnTo>
                  <a:pt x="58845" y="85640"/>
                </a:lnTo>
                <a:lnTo>
                  <a:pt x="71690" y="85640"/>
                </a:lnTo>
                <a:lnTo>
                  <a:pt x="42696" y="51019"/>
                </a:lnTo>
                <a:cubicBezTo>
                  <a:pt x="54806" y="48816"/>
                  <a:pt x="65573" y="41720"/>
                  <a:pt x="65573" y="25938"/>
                </a:cubicBezTo>
                <a:cubicBezTo>
                  <a:pt x="65573" y="6361"/>
                  <a:pt x="48934" y="0"/>
                  <a:pt x="33519" y="0"/>
                </a:cubicBezTo>
                <a:lnTo>
                  <a:pt x="0" y="0"/>
                </a:lnTo>
                <a:lnTo>
                  <a:pt x="0" y="85640"/>
                </a:lnTo>
                <a:moveTo>
                  <a:pt x="10274" y="9787"/>
                </a:moveTo>
                <a:lnTo>
                  <a:pt x="34009" y="9787"/>
                </a:lnTo>
                <a:cubicBezTo>
                  <a:pt x="44287" y="9787"/>
                  <a:pt x="55173" y="13089"/>
                  <a:pt x="55173" y="25938"/>
                </a:cubicBezTo>
                <a:cubicBezTo>
                  <a:pt x="55173" y="38660"/>
                  <a:pt x="44287" y="42088"/>
                  <a:pt x="34009" y="42088"/>
                </a:cubicBezTo>
                <a:lnTo>
                  <a:pt x="10274" y="42088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21"/>
          <p:cNvSpPr/>
          <p:nvPr/>
        </p:nvSpPr>
        <p:spPr>
          <a:xfrm>
            <a:off x="778968" y="5125518"/>
            <a:ext cx="96253" cy="115570"/>
          </a:xfrm>
          <a:custGeom>
            <a:avLst/>
            <a:gdLst/>
            <a:ahLst/>
            <a:cxnLst/>
            <a:rect l="l" t="t" r="r" b="b"/>
            <a:pathLst>
              <a:path w="96253" h="115570">
                <a:moveTo>
                  <a:pt x="96253" y="115570"/>
                </a:moveTo>
                <a:lnTo>
                  <a:pt x="96253" y="0"/>
                </a:lnTo>
                <a:lnTo>
                  <a:pt x="83375" y="0"/>
                </a:lnTo>
                <a:lnTo>
                  <a:pt x="13870" y="92293"/>
                </a:lnTo>
                <a:cubicBezTo>
                  <a:pt x="13870" y="88987"/>
                  <a:pt x="13870" y="85687"/>
                  <a:pt x="13870" y="82386"/>
                </a:cubicBezTo>
                <a:lnTo>
                  <a:pt x="13870" y="0"/>
                </a:lnTo>
                <a:lnTo>
                  <a:pt x="0" y="0"/>
                </a:lnTo>
                <a:lnTo>
                  <a:pt x="0" y="115570"/>
                </a:lnTo>
                <a:lnTo>
                  <a:pt x="12876" y="115570"/>
                </a:lnTo>
                <a:lnTo>
                  <a:pt x="82384" y="23115"/>
                </a:lnTo>
                <a:cubicBezTo>
                  <a:pt x="82384" y="26416"/>
                  <a:pt x="82384" y="29717"/>
                  <a:pt x="82384" y="33022"/>
                </a:cubicBezTo>
                <a:lnTo>
                  <a:pt x="82384" y="11557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: Shape 22"/>
          <p:cNvSpPr/>
          <p:nvPr/>
        </p:nvSpPr>
        <p:spPr>
          <a:xfrm>
            <a:off x="896188" y="5159696"/>
            <a:ext cx="64885" cy="83372"/>
          </a:xfrm>
          <a:custGeom>
            <a:avLst/>
            <a:gdLst/>
            <a:ahLst/>
            <a:cxnLst/>
            <a:rect l="l" t="t" r="r" b="b"/>
            <a:pathLst>
              <a:path w="64885" h="83372">
                <a:moveTo>
                  <a:pt x="64885" y="60095"/>
                </a:moveTo>
                <a:cubicBezTo>
                  <a:pt x="64885" y="49860"/>
                  <a:pt x="57454" y="43088"/>
                  <a:pt x="48541" y="40777"/>
                </a:cubicBezTo>
                <a:cubicBezTo>
                  <a:pt x="57454" y="38797"/>
                  <a:pt x="63233" y="32522"/>
                  <a:pt x="63233" y="22946"/>
                </a:cubicBezTo>
                <a:cubicBezTo>
                  <a:pt x="63233" y="9079"/>
                  <a:pt x="51842" y="0"/>
                  <a:pt x="29717" y="0"/>
                </a:cubicBezTo>
                <a:cubicBezTo>
                  <a:pt x="19151" y="0"/>
                  <a:pt x="9248" y="2473"/>
                  <a:pt x="1320" y="6105"/>
                </a:cubicBezTo>
                <a:lnTo>
                  <a:pt x="1320" y="18490"/>
                </a:lnTo>
                <a:cubicBezTo>
                  <a:pt x="8585" y="14856"/>
                  <a:pt x="18823" y="12215"/>
                  <a:pt x="28234" y="12215"/>
                </a:cubicBezTo>
                <a:cubicBezTo>
                  <a:pt x="40614" y="12215"/>
                  <a:pt x="50025" y="16012"/>
                  <a:pt x="50025" y="24764"/>
                </a:cubicBezTo>
                <a:cubicBezTo>
                  <a:pt x="50025" y="32357"/>
                  <a:pt x="43091" y="34999"/>
                  <a:pt x="34178" y="34999"/>
                </a:cubicBezTo>
                <a:lnTo>
                  <a:pt x="16840" y="34999"/>
                </a:lnTo>
                <a:lnTo>
                  <a:pt x="16840" y="47218"/>
                </a:lnTo>
                <a:lnTo>
                  <a:pt x="34178" y="47218"/>
                </a:lnTo>
                <a:cubicBezTo>
                  <a:pt x="42101" y="47218"/>
                  <a:pt x="51677" y="48866"/>
                  <a:pt x="51677" y="58608"/>
                </a:cubicBezTo>
                <a:cubicBezTo>
                  <a:pt x="51677" y="68846"/>
                  <a:pt x="40121" y="71157"/>
                  <a:pt x="27571" y="71157"/>
                </a:cubicBezTo>
                <a:cubicBezTo>
                  <a:pt x="17995" y="71157"/>
                  <a:pt x="6770" y="68349"/>
                  <a:pt x="0" y="64716"/>
                </a:cubicBezTo>
                <a:lnTo>
                  <a:pt x="0" y="77263"/>
                </a:lnTo>
                <a:cubicBezTo>
                  <a:pt x="7429" y="80895"/>
                  <a:pt x="17995" y="83372"/>
                  <a:pt x="29223" y="83372"/>
                </a:cubicBezTo>
                <a:cubicBezTo>
                  <a:pt x="51180" y="83372"/>
                  <a:pt x="64885" y="75118"/>
                  <a:pt x="64885" y="6009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: Shape 23"/>
          <p:cNvSpPr/>
          <p:nvPr/>
        </p:nvSpPr>
        <p:spPr>
          <a:xfrm>
            <a:off x="980556" y="5161841"/>
            <a:ext cx="96912" cy="79246"/>
          </a:xfrm>
          <a:custGeom>
            <a:avLst/>
            <a:gdLst/>
            <a:ahLst/>
            <a:cxnLst/>
            <a:rect l="l" t="t" r="r" b="b"/>
            <a:pathLst>
              <a:path w="96912" h="79246">
                <a:moveTo>
                  <a:pt x="37641" y="79246"/>
                </a:moveTo>
                <a:cubicBezTo>
                  <a:pt x="56959" y="79246"/>
                  <a:pt x="68350" y="68184"/>
                  <a:pt x="68350" y="53492"/>
                </a:cubicBezTo>
                <a:cubicBezTo>
                  <a:pt x="68350" y="38797"/>
                  <a:pt x="56959" y="27733"/>
                  <a:pt x="37641" y="27733"/>
                </a:cubicBezTo>
                <a:lnTo>
                  <a:pt x="13209" y="27733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moveTo>
                  <a:pt x="13209" y="39621"/>
                </a:moveTo>
                <a:lnTo>
                  <a:pt x="35989" y="39621"/>
                </a:lnTo>
                <a:cubicBezTo>
                  <a:pt x="47548" y="39621"/>
                  <a:pt x="54975" y="44082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9" y="67359"/>
                </a:lnTo>
                <a:moveTo>
                  <a:pt x="96912" y="79246"/>
                </a:moveTo>
                <a:lnTo>
                  <a:pt x="96912" y="0"/>
                </a:lnTo>
                <a:lnTo>
                  <a:pt x="83704" y="0"/>
                </a:lnTo>
                <a:lnTo>
                  <a:pt x="83704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: Shape 24"/>
          <p:cNvSpPr/>
          <p:nvPr/>
        </p:nvSpPr>
        <p:spPr>
          <a:xfrm>
            <a:off x="1096455" y="5159858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8"/>
                  <a:pt x="21628" y="83210"/>
                  <a:pt x="42433" y="83210"/>
                </a:cubicBezTo>
                <a:cubicBezTo>
                  <a:pt x="52336" y="83210"/>
                  <a:pt x="60756" y="81396"/>
                  <a:pt x="68187" y="77764"/>
                </a:cubicBezTo>
                <a:lnTo>
                  <a:pt x="68187" y="64554"/>
                </a:lnTo>
                <a:cubicBezTo>
                  <a:pt x="61581" y="68518"/>
                  <a:pt x="52833" y="70995"/>
                  <a:pt x="44246" y="70995"/>
                </a:cubicBezTo>
                <a:cubicBezTo>
                  <a:pt x="28727" y="70995"/>
                  <a:pt x="13208" y="61913"/>
                  <a:pt x="13208" y="41604"/>
                </a:cubicBezTo>
                <a:cubicBezTo>
                  <a:pt x="13208" y="20804"/>
                  <a:pt x="29225" y="12218"/>
                  <a:pt x="44578" y="12218"/>
                </a:cubicBezTo>
                <a:cubicBezTo>
                  <a:pt x="52999" y="12218"/>
                  <a:pt x="61419" y="14694"/>
                  <a:pt x="67363" y="19317"/>
                </a:cubicBezTo>
                <a:lnTo>
                  <a:pt x="67363" y="6441"/>
                </a:lnTo>
                <a:cubicBezTo>
                  <a:pt x="60591" y="1983"/>
                  <a:pt x="51843" y="0"/>
                  <a:pt x="42926" y="0"/>
                </a:cubicBezTo>
                <a:cubicBezTo>
                  <a:pt x="22291" y="0"/>
                  <a:pt x="0" y="13042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: Shape 25"/>
          <p:cNvSpPr/>
          <p:nvPr/>
        </p:nvSpPr>
        <p:spPr>
          <a:xfrm>
            <a:off x="1183961" y="5161841"/>
            <a:ext cx="73303" cy="79246"/>
          </a:xfrm>
          <a:custGeom>
            <a:avLst/>
            <a:gdLst/>
            <a:ahLst/>
            <a:cxnLst/>
            <a:rect l="l" t="t" r="r" b="b"/>
            <a:pathLst>
              <a:path w="73303" h="79246">
                <a:moveTo>
                  <a:pt x="13207" y="79246"/>
                </a:moveTo>
                <a:lnTo>
                  <a:pt x="13207" y="45237"/>
                </a:lnTo>
                <a:lnTo>
                  <a:pt x="28727" y="45237"/>
                </a:lnTo>
                <a:lnTo>
                  <a:pt x="57782" y="79246"/>
                </a:lnTo>
                <a:lnTo>
                  <a:pt x="73303" y="79246"/>
                </a:lnTo>
                <a:lnTo>
                  <a:pt x="39621" y="39456"/>
                </a:lnTo>
                <a:lnTo>
                  <a:pt x="69669" y="0"/>
                </a:lnTo>
                <a:lnTo>
                  <a:pt x="54316" y="0"/>
                </a:lnTo>
                <a:lnTo>
                  <a:pt x="29220" y="33019"/>
                </a:lnTo>
                <a:lnTo>
                  <a:pt x="13207" y="33019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: Shape 26"/>
          <p:cNvSpPr/>
          <p:nvPr/>
        </p:nvSpPr>
        <p:spPr>
          <a:xfrm>
            <a:off x="1263041" y="5159858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1"/>
                </a:moveTo>
                <a:lnTo>
                  <a:pt x="70995" y="33681"/>
                </a:lnTo>
                <a:cubicBezTo>
                  <a:pt x="70995" y="11559"/>
                  <a:pt x="57622" y="0"/>
                  <a:pt x="36489" y="0"/>
                </a:cubicBezTo>
                <a:cubicBezTo>
                  <a:pt x="23446" y="0"/>
                  <a:pt x="12550" y="3139"/>
                  <a:pt x="6275" y="5285"/>
                </a:cubicBezTo>
                <a:lnTo>
                  <a:pt x="6275" y="18162"/>
                </a:lnTo>
                <a:cubicBezTo>
                  <a:pt x="13209" y="15192"/>
                  <a:pt x="22950" y="12218"/>
                  <a:pt x="35168" y="12218"/>
                </a:cubicBezTo>
                <a:cubicBezTo>
                  <a:pt x="49695" y="12218"/>
                  <a:pt x="57787" y="20142"/>
                  <a:pt x="57787" y="32029"/>
                </a:cubicBezTo>
                <a:lnTo>
                  <a:pt x="57787" y="34837"/>
                </a:lnTo>
                <a:cubicBezTo>
                  <a:pt x="51180" y="33351"/>
                  <a:pt x="42760" y="32360"/>
                  <a:pt x="35827" y="32360"/>
                </a:cubicBezTo>
                <a:cubicBezTo>
                  <a:pt x="18821" y="32360"/>
                  <a:pt x="0" y="38635"/>
                  <a:pt x="0" y="59108"/>
                </a:cubicBezTo>
                <a:cubicBezTo>
                  <a:pt x="0" y="75784"/>
                  <a:pt x="13870" y="83210"/>
                  <a:pt x="27904" y="83210"/>
                </a:cubicBezTo>
                <a:cubicBezTo>
                  <a:pt x="40780" y="83210"/>
                  <a:pt x="50850" y="79250"/>
                  <a:pt x="58778" y="72645"/>
                </a:cubicBezTo>
                <a:cubicBezTo>
                  <a:pt x="61088" y="79578"/>
                  <a:pt x="66866" y="82220"/>
                  <a:pt x="73306" y="82220"/>
                </a:cubicBezTo>
                <a:cubicBezTo>
                  <a:pt x="76608" y="82220"/>
                  <a:pt x="80074" y="81561"/>
                  <a:pt x="83210" y="80405"/>
                </a:cubicBezTo>
                <a:lnTo>
                  <a:pt x="83210" y="69674"/>
                </a:lnTo>
                <a:cubicBezTo>
                  <a:pt x="81230" y="70333"/>
                  <a:pt x="79085" y="70830"/>
                  <a:pt x="77101" y="70830"/>
                </a:cubicBezTo>
                <a:cubicBezTo>
                  <a:pt x="73634" y="70830"/>
                  <a:pt x="70995" y="69509"/>
                  <a:pt x="70995" y="64721"/>
                </a:cubicBezTo>
                <a:moveTo>
                  <a:pt x="13539" y="58446"/>
                </a:moveTo>
                <a:cubicBezTo>
                  <a:pt x="13539" y="46890"/>
                  <a:pt x="26085" y="43423"/>
                  <a:pt x="37645" y="43423"/>
                </a:cubicBezTo>
                <a:cubicBezTo>
                  <a:pt x="44081" y="43423"/>
                  <a:pt x="52171" y="44579"/>
                  <a:pt x="57787" y="45735"/>
                </a:cubicBezTo>
                <a:lnTo>
                  <a:pt x="57787" y="60263"/>
                </a:lnTo>
                <a:cubicBezTo>
                  <a:pt x="50850" y="67690"/>
                  <a:pt x="40780" y="71820"/>
                  <a:pt x="30708" y="71820"/>
                </a:cubicBezTo>
                <a:cubicBezTo>
                  <a:pt x="21960" y="71820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7"/>
          <p:cNvSpPr/>
          <p:nvPr/>
        </p:nvSpPr>
        <p:spPr>
          <a:xfrm>
            <a:off x="1360454" y="5161841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8" y="79246"/>
                </a:moveTo>
                <a:lnTo>
                  <a:pt x="13208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8" y="33516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28"/>
          <p:cNvSpPr/>
          <p:nvPr/>
        </p:nvSpPr>
        <p:spPr>
          <a:xfrm>
            <a:off x="1457204" y="5161841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8" y="79246"/>
                </a:moveTo>
                <a:lnTo>
                  <a:pt x="13208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8" y="33516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29"/>
          <p:cNvSpPr/>
          <p:nvPr/>
        </p:nvSpPr>
        <p:spPr>
          <a:xfrm>
            <a:off x="1553954" y="5161841"/>
            <a:ext cx="96912" cy="79246"/>
          </a:xfrm>
          <a:custGeom>
            <a:avLst/>
            <a:gdLst/>
            <a:ahLst/>
            <a:cxnLst/>
            <a:rect l="l" t="t" r="r" b="b"/>
            <a:pathLst>
              <a:path w="96912" h="79246">
                <a:moveTo>
                  <a:pt x="37641" y="79246"/>
                </a:moveTo>
                <a:cubicBezTo>
                  <a:pt x="56959" y="79246"/>
                  <a:pt x="68350" y="68184"/>
                  <a:pt x="68350" y="53492"/>
                </a:cubicBezTo>
                <a:cubicBezTo>
                  <a:pt x="68350" y="38797"/>
                  <a:pt x="56959" y="27733"/>
                  <a:pt x="37641" y="27733"/>
                </a:cubicBezTo>
                <a:lnTo>
                  <a:pt x="13208" y="27733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moveTo>
                  <a:pt x="13208" y="39621"/>
                </a:moveTo>
                <a:lnTo>
                  <a:pt x="35989" y="39621"/>
                </a:lnTo>
                <a:cubicBezTo>
                  <a:pt x="47548" y="39621"/>
                  <a:pt x="54975" y="44082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8" y="67359"/>
                </a:lnTo>
                <a:moveTo>
                  <a:pt x="96912" y="79246"/>
                </a:moveTo>
                <a:lnTo>
                  <a:pt x="96912" y="0"/>
                </a:lnTo>
                <a:lnTo>
                  <a:pt x="83703" y="0"/>
                </a:lnTo>
                <a:lnTo>
                  <a:pt x="83703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: Shape 30"/>
          <p:cNvSpPr/>
          <p:nvPr/>
        </p:nvSpPr>
        <p:spPr>
          <a:xfrm>
            <a:off x="1675302" y="5130802"/>
            <a:ext cx="72972" cy="110285"/>
          </a:xfrm>
          <a:custGeom>
            <a:avLst/>
            <a:gdLst/>
            <a:ahLst/>
            <a:cxnLst/>
            <a:rect l="l" t="t" r="r" b="b"/>
            <a:pathLst>
              <a:path w="72972" h="110285">
                <a:moveTo>
                  <a:pt x="59602" y="11887"/>
                </a:moveTo>
                <a:lnTo>
                  <a:pt x="59602" y="0"/>
                </a:lnTo>
                <a:cubicBezTo>
                  <a:pt x="51343" y="5446"/>
                  <a:pt x="44575" y="7264"/>
                  <a:pt x="36487" y="7264"/>
                </a:cubicBezTo>
                <a:cubicBezTo>
                  <a:pt x="28397" y="7264"/>
                  <a:pt x="21629" y="5446"/>
                  <a:pt x="13370" y="0"/>
                </a:cubicBezTo>
                <a:lnTo>
                  <a:pt x="13370" y="11887"/>
                </a:lnTo>
                <a:cubicBezTo>
                  <a:pt x="20801" y="17167"/>
                  <a:pt x="28562" y="18821"/>
                  <a:pt x="36487" y="18821"/>
                </a:cubicBezTo>
                <a:cubicBezTo>
                  <a:pt x="44410" y="18821"/>
                  <a:pt x="52171" y="17167"/>
                  <a:pt x="59602" y="11887"/>
                </a:cubicBezTo>
                <a:moveTo>
                  <a:pt x="11225" y="110285"/>
                </a:moveTo>
                <a:lnTo>
                  <a:pt x="59763" y="52336"/>
                </a:lnTo>
                <a:lnTo>
                  <a:pt x="59763" y="110285"/>
                </a:lnTo>
                <a:lnTo>
                  <a:pt x="72972" y="110285"/>
                </a:lnTo>
                <a:lnTo>
                  <a:pt x="72972" y="31038"/>
                </a:lnTo>
                <a:lnTo>
                  <a:pt x="61747" y="31038"/>
                </a:lnTo>
                <a:lnTo>
                  <a:pt x="13209" y="88988"/>
                </a:lnTo>
                <a:lnTo>
                  <a:pt x="13209" y="31038"/>
                </a:lnTo>
                <a:lnTo>
                  <a:pt x="0" y="31038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: Shape 31"/>
          <p:cNvSpPr/>
          <p:nvPr/>
        </p:nvSpPr>
        <p:spPr>
          <a:xfrm>
            <a:off x="1818608" y="515985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4"/>
                </a:moveTo>
                <a:cubicBezTo>
                  <a:pt x="0" y="68684"/>
                  <a:pt x="20805" y="83210"/>
                  <a:pt x="42268" y="83210"/>
                </a:cubicBezTo>
                <a:cubicBezTo>
                  <a:pt x="63896" y="83210"/>
                  <a:pt x="84531" y="68684"/>
                  <a:pt x="84531" y="41604"/>
                </a:cubicBezTo>
                <a:cubicBezTo>
                  <a:pt x="84531" y="14529"/>
                  <a:pt x="63896" y="0"/>
                  <a:pt x="42268" y="0"/>
                </a:cubicBezTo>
                <a:cubicBezTo>
                  <a:pt x="20805" y="0"/>
                  <a:pt x="0" y="14529"/>
                  <a:pt x="0" y="41604"/>
                </a:cubicBezTo>
                <a:moveTo>
                  <a:pt x="71323" y="41604"/>
                </a:moveTo>
                <a:cubicBezTo>
                  <a:pt x="71323" y="59933"/>
                  <a:pt x="58446" y="70665"/>
                  <a:pt x="42268" y="70665"/>
                </a:cubicBezTo>
                <a:cubicBezTo>
                  <a:pt x="26085" y="70665"/>
                  <a:pt x="13208" y="59933"/>
                  <a:pt x="13208" y="41604"/>
                </a:cubicBezTo>
                <a:cubicBezTo>
                  <a:pt x="13208" y="23281"/>
                  <a:pt x="26085" y="12550"/>
                  <a:pt x="42268" y="12550"/>
                </a:cubicBezTo>
                <a:cubicBezTo>
                  <a:pt x="58446" y="12550"/>
                  <a:pt x="71323" y="23281"/>
                  <a:pt x="71323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: Shape 32"/>
          <p:cNvSpPr/>
          <p:nvPr/>
        </p:nvSpPr>
        <p:spPr>
          <a:xfrm>
            <a:off x="1910077" y="5161841"/>
            <a:ext cx="71484" cy="79246"/>
          </a:xfrm>
          <a:custGeom>
            <a:avLst/>
            <a:gdLst/>
            <a:ahLst/>
            <a:cxnLst/>
            <a:rect l="l" t="t" r="r" b="b"/>
            <a:pathLst>
              <a:path w="71484" h="79246">
                <a:moveTo>
                  <a:pt x="42429" y="79246"/>
                </a:moveTo>
                <a:lnTo>
                  <a:pt x="42429" y="12214"/>
                </a:lnTo>
                <a:lnTo>
                  <a:pt x="71484" y="12214"/>
                </a:lnTo>
                <a:lnTo>
                  <a:pt x="71484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33"/>
          <p:cNvSpPr/>
          <p:nvPr/>
        </p:nvSpPr>
        <p:spPr>
          <a:xfrm>
            <a:off x="1987177" y="5161841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30" y="79246"/>
                </a:moveTo>
                <a:lnTo>
                  <a:pt x="42430" y="12214"/>
                </a:lnTo>
                <a:lnTo>
                  <a:pt x="71485" y="12214"/>
                </a:lnTo>
                <a:lnTo>
                  <a:pt x="71485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4"/>
          <p:cNvSpPr/>
          <p:nvPr/>
        </p:nvSpPr>
        <p:spPr>
          <a:xfrm>
            <a:off x="2065596" y="5159858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4"/>
                </a:moveTo>
                <a:cubicBezTo>
                  <a:pt x="0" y="69840"/>
                  <a:pt x="20473" y="83210"/>
                  <a:pt x="43916" y="83210"/>
                </a:cubicBezTo>
                <a:cubicBezTo>
                  <a:pt x="54320" y="83210"/>
                  <a:pt x="64721" y="81230"/>
                  <a:pt x="71986" y="77432"/>
                </a:cubicBezTo>
                <a:lnTo>
                  <a:pt x="71986" y="64554"/>
                </a:lnTo>
                <a:cubicBezTo>
                  <a:pt x="65214" y="68353"/>
                  <a:pt x="55638" y="70995"/>
                  <a:pt x="45900" y="70995"/>
                </a:cubicBezTo>
                <a:cubicBezTo>
                  <a:pt x="29884" y="70995"/>
                  <a:pt x="14861" y="64058"/>
                  <a:pt x="13209" y="47383"/>
                </a:cubicBezTo>
                <a:lnTo>
                  <a:pt x="76277" y="47383"/>
                </a:lnTo>
                <a:cubicBezTo>
                  <a:pt x="81230" y="24929"/>
                  <a:pt x="70002" y="0"/>
                  <a:pt x="39460" y="0"/>
                </a:cubicBezTo>
                <a:cubicBezTo>
                  <a:pt x="20640" y="0"/>
                  <a:pt x="0" y="13870"/>
                  <a:pt x="0" y="41604"/>
                </a:cubicBezTo>
                <a:moveTo>
                  <a:pt x="64555" y="35827"/>
                </a:moveTo>
                <a:lnTo>
                  <a:pt x="13209" y="35827"/>
                </a:lnTo>
                <a:cubicBezTo>
                  <a:pt x="14198" y="20308"/>
                  <a:pt x="26748" y="12218"/>
                  <a:pt x="40284" y="12218"/>
                </a:cubicBezTo>
                <a:cubicBezTo>
                  <a:pt x="60426" y="12218"/>
                  <a:pt x="65711" y="27407"/>
                  <a:pt x="64555" y="3582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5"/>
          <p:cNvSpPr/>
          <p:nvPr/>
        </p:nvSpPr>
        <p:spPr>
          <a:xfrm>
            <a:off x="2161192" y="5161841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36"/>
          <p:cNvSpPr/>
          <p:nvPr/>
        </p:nvSpPr>
        <p:spPr>
          <a:xfrm>
            <a:off x="2252491" y="515985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4"/>
                </a:moveTo>
                <a:cubicBezTo>
                  <a:pt x="0" y="68684"/>
                  <a:pt x="20805" y="83210"/>
                  <a:pt x="42268" y="83210"/>
                </a:cubicBezTo>
                <a:cubicBezTo>
                  <a:pt x="63896" y="83210"/>
                  <a:pt x="84531" y="68684"/>
                  <a:pt x="84531" y="41604"/>
                </a:cubicBezTo>
                <a:cubicBezTo>
                  <a:pt x="84531" y="14529"/>
                  <a:pt x="63896" y="0"/>
                  <a:pt x="42268" y="0"/>
                </a:cubicBezTo>
                <a:cubicBezTo>
                  <a:pt x="20805" y="0"/>
                  <a:pt x="0" y="14529"/>
                  <a:pt x="0" y="41604"/>
                </a:cubicBezTo>
                <a:moveTo>
                  <a:pt x="71323" y="41604"/>
                </a:moveTo>
                <a:cubicBezTo>
                  <a:pt x="71323" y="59933"/>
                  <a:pt x="58446" y="70665"/>
                  <a:pt x="42268" y="70665"/>
                </a:cubicBezTo>
                <a:cubicBezTo>
                  <a:pt x="26085" y="70665"/>
                  <a:pt x="13208" y="59933"/>
                  <a:pt x="13208" y="41604"/>
                </a:cubicBezTo>
                <a:cubicBezTo>
                  <a:pt x="13208" y="23281"/>
                  <a:pt x="26085" y="12550"/>
                  <a:pt x="42268" y="12550"/>
                </a:cubicBezTo>
                <a:cubicBezTo>
                  <a:pt x="58446" y="12550"/>
                  <a:pt x="71323" y="23281"/>
                  <a:pt x="71323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: Shape 37"/>
          <p:cNvSpPr/>
          <p:nvPr/>
        </p:nvSpPr>
        <p:spPr>
          <a:xfrm>
            <a:off x="2356008" y="5161841"/>
            <a:ext cx="73303" cy="79246"/>
          </a:xfrm>
          <a:custGeom>
            <a:avLst/>
            <a:gdLst/>
            <a:ahLst/>
            <a:cxnLst/>
            <a:rect l="l" t="t" r="r" b="b"/>
            <a:pathLst>
              <a:path w="73303" h="79246">
                <a:moveTo>
                  <a:pt x="13209" y="79246"/>
                </a:moveTo>
                <a:lnTo>
                  <a:pt x="13209" y="45237"/>
                </a:lnTo>
                <a:lnTo>
                  <a:pt x="28728" y="45237"/>
                </a:lnTo>
                <a:lnTo>
                  <a:pt x="57783" y="79246"/>
                </a:lnTo>
                <a:lnTo>
                  <a:pt x="73303" y="79246"/>
                </a:lnTo>
                <a:lnTo>
                  <a:pt x="39621" y="39456"/>
                </a:lnTo>
                <a:lnTo>
                  <a:pt x="69670" y="0"/>
                </a:lnTo>
                <a:lnTo>
                  <a:pt x="54316" y="0"/>
                </a:lnTo>
                <a:lnTo>
                  <a:pt x="29221" y="33019"/>
                </a:lnTo>
                <a:lnTo>
                  <a:pt x="13209" y="33019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: Shape 38"/>
          <p:cNvSpPr/>
          <p:nvPr/>
        </p:nvSpPr>
        <p:spPr>
          <a:xfrm>
            <a:off x="2433603" y="5227880"/>
            <a:ext cx="23116" cy="37972"/>
          </a:xfrm>
          <a:custGeom>
            <a:avLst/>
            <a:gdLst/>
            <a:ahLst/>
            <a:cxnLst/>
            <a:rect l="l" t="t" r="r" b="b"/>
            <a:pathLst>
              <a:path w="23116" h="37972">
                <a:moveTo>
                  <a:pt x="10731" y="37972"/>
                </a:moveTo>
                <a:lnTo>
                  <a:pt x="23116" y="0"/>
                </a:lnTo>
                <a:lnTo>
                  <a:pt x="9079" y="0"/>
                </a:lnTo>
                <a:lnTo>
                  <a:pt x="0" y="37972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: Shape 39"/>
          <p:cNvSpPr/>
          <p:nvPr/>
        </p:nvSpPr>
        <p:spPr>
          <a:xfrm>
            <a:off x="2526555" y="5123538"/>
            <a:ext cx="81561" cy="119529"/>
          </a:xfrm>
          <a:custGeom>
            <a:avLst/>
            <a:gdLst/>
            <a:ahLst/>
            <a:cxnLst/>
            <a:rect l="l" t="t" r="r" b="b"/>
            <a:pathLst>
              <a:path w="81561" h="119529">
                <a:moveTo>
                  <a:pt x="81561" y="80235"/>
                </a:moveTo>
                <a:cubicBezTo>
                  <a:pt x="81561" y="56627"/>
                  <a:pt x="63233" y="41605"/>
                  <a:pt x="42594" y="41605"/>
                </a:cubicBezTo>
                <a:cubicBezTo>
                  <a:pt x="30214" y="41605"/>
                  <a:pt x="18986" y="47713"/>
                  <a:pt x="13374" y="56461"/>
                </a:cubicBezTo>
                <a:cubicBezTo>
                  <a:pt x="16674" y="46392"/>
                  <a:pt x="21131" y="35661"/>
                  <a:pt x="32194" y="29058"/>
                </a:cubicBezTo>
                <a:cubicBezTo>
                  <a:pt x="50356" y="18488"/>
                  <a:pt x="63068" y="21955"/>
                  <a:pt x="74458" y="13866"/>
                </a:cubicBezTo>
                <a:lnTo>
                  <a:pt x="74458" y="0"/>
                </a:lnTo>
                <a:cubicBezTo>
                  <a:pt x="62902" y="11227"/>
                  <a:pt x="47217" y="5284"/>
                  <a:pt x="24435" y="19316"/>
                </a:cubicBezTo>
                <a:cubicBezTo>
                  <a:pt x="10238" y="28230"/>
                  <a:pt x="0" y="46558"/>
                  <a:pt x="0" y="73136"/>
                </a:cubicBezTo>
                <a:cubicBezTo>
                  <a:pt x="0" y="103185"/>
                  <a:pt x="17171" y="119529"/>
                  <a:pt x="41112" y="119529"/>
                </a:cubicBezTo>
                <a:cubicBezTo>
                  <a:pt x="65047" y="119529"/>
                  <a:pt x="81561" y="105004"/>
                  <a:pt x="81561" y="80235"/>
                </a:cubicBezTo>
                <a:moveTo>
                  <a:pt x="13207" y="80567"/>
                </a:moveTo>
                <a:cubicBezTo>
                  <a:pt x="13207" y="67192"/>
                  <a:pt x="24270" y="54150"/>
                  <a:pt x="40780" y="54150"/>
                </a:cubicBezTo>
                <a:cubicBezTo>
                  <a:pt x="58115" y="54150"/>
                  <a:pt x="68352" y="65544"/>
                  <a:pt x="68352" y="80567"/>
                </a:cubicBezTo>
                <a:cubicBezTo>
                  <a:pt x="68352" y="95590"/>
                  <a:pt x="58115" y="106984"/>
                  <a:pt x="40780" y="106984"/>
                </a:cubicBezTo>
                <a:cubicBezTo>
                  <a:pt x="24105" y="106984"/>
                  <a:pt x="13207" y="95590"/>
                  <a:pt x="13207" y="805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: Shape 40"/>
          <p:cNvSpPr/>
          <p:nvPr/>
        </p:nvSpPr>
        <p:spPr>
          <a:xfrm>
            <a:off x="2620662" y="5159858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1"/>
                </a:moveTo>
                <a:lnTo>
                  <a:pt x="70995" y="33681"/>
                </a:lnTo>
                <a:cubicBezTo>
                  <a:pt x="70995" y="11559"/>
                  <a:pt x="57622" y="0"/>
                  <a:pt x="36489" y="0"/>
                </a:cubicBezTo>
                <a:cubicBezTo>
                  <a:pt x="23446" y="0"/>
                  <a:pt x="12550" y="3139"/>
                  <a:pt x="6275" y="5285"/>
                </a:cubicBezTo>
                <a:lnTo>
                  <a:pt x="6275" y="18162"/>
                </a:lnTo>
                <a:cubicBezTo>
                  <a:pt x="13209" y="15192"/>
                  <a:pt x="22950" y="12218"/>
                  <a:pt x="35168" y="12218"/>
                </a:cubicBezTo>
                <a:cubicBezTo>
                  <a:pt x="49695" y="12218"/>
                  <a:pt x="57787" y="20142"/>
                  <a:pt x="57787" y="32029"/>
                </a:cubicBezTo>
                <a:lnTo>
                  <a:pt x="57787" y="34837"/>
                </a:lnTo>
                <a:cubicBezTo>
                  <a:pt x="51180" y="33351"/>
                  <a:pt x="42760" y="32360"/>
                  <a:pt x="35828" y="32360"/>
                </a:cubicBezTo>
                <a:cubicBezTo>
                  <a:pt x="18821" y="32360"/>
                  <a:pt x="0" y="38635"/>
                  <a:pt x="0" y="59108"/>
                </a:cubicBezTo>
                <a:cubicBezTo>
                  <a:pt x="0" y="75784"/>
                  <a:pt x="13871" y="83210"/>
                  <a:pt x="27904" y="83210"/>
                </a:cubicBezTo>
                <a:cubicBezTo>
                  <a:pt x="40781" y="83210"/>
                  <a:pt x="50850" y="79250"/>
                  <a:pt x="58778" y="72645"/>
                </a:cubicBezTo>
                <a:cubicBezTo>
                  <a:pt x="61088" y="79578"/>
                  <a:pt x="66866" y="82220"/>
                  <a:pt x="73306" y="82220"/>
                </a:cubicBezTo>
                <a:cubicBezTo>
                  <a:pt x="76609" y="82220"/>
                  <a:pt x="80074" y="81561"/>
                  <a:pt x="83210" y="80405"/>
                </a:cubicBezTo>
                <a:lnTo>
                  <a:pt x="83210" y="69674"/>
                </a:lnTo>
                <a:cubicBezTo>
                  <a:pt x="81230" y="70333"/>
                  <a:pt x="79085" y="70830"/>
                  <a:pt x="77101" y="70830"/>
                </a:cubicBezTo>
                <a:cubicBezTo>
                  <a:pt x="73634" y="70830"/>
                  <a:pt x="70995" y="69509"/>
                  <a:pt x="70995" y="64721"/>
                </a:cubicBezTo>
                <a:moveTo>
                  <a:pt x="13539" y="58446"/>
                </a:moveTo>
                <a:cubicBezTo>
                  <a:pt x="13539" y="46890"/>
                  <a:pt x="26085" y="43423"/>
                  <a:pt x="37645" y="43423"/>
                </a:cubicBezTo>
                <a:cubicBezTo>
                  <a:pt x="44082" y="43423"/>
                  <a:pt x="52171" y="44579"/>
                  <a:pt x="57787" y="45735"/>
                </a:cubicBezTo>
                <a:lnTo>
                  <a:pt x="57787" y="60263"/>
                </a:lnTo>
                <a:cubicBezTo>
                  <a:pt x="50850" y="67690"/>
                  <a:pt x="40781" y="71820"/>
                  <a:pt x="30708" y="71820"/>
                </a:cubicBezTo>
                <a:cubicBezTo>
                  <a:pt x="21960" y="71820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: Shape 41"/>
          <p:cNvSpPr/>
          <p:nvPr/>
        </p:nvSpPr>
        <p:spPr>
          <a:xfrm>
            <a:off x="2707836" y="5161841"/>
            <a:ext cx="83706" cy="80568"/>
          </a:xfrm>
          <a:custGeom>
            <a:avLst/>
            <a:gdLst/>
            <a:ahLst/>
            <a:cxnLst/>
            <a:rect l="l" t="t" r="r" b="b"/>
            <a:pathLst>
              <a:path w="83706" h="80568">
                <a:moveTo>
                  <a:pt x="38304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6" y="79246"/>
                </a:lnTo>
                <a:lnTo>
                  <a:pt x="83706" y="0"/>
                </a:lnTo>
                <a:lnTo>
                  <a:pt x="25426" y="0"/>
                </a:lnTo>
                <a:cubicBezTo>
                  <a:pt x="23940" y="42595"/>
                  <a:pt x="19318" y="69339"/>
                  <a:pt x="5285" y="69339"/>
                </a:cubicBezTo>
                <a:cubicBezTo>
                  <a:pt x="3632" y="69339"/>
                  <a:pt x="1818" y="69011"/>
                  <a:pt x="0" y="68350"/>
                </a:cubicBezTo>
                <a:lnTo>
                  <a:pt x="0" y="78750"/>
                </a:lnTo>
                <a:cubicBezTo>
                  <a:pt x="3467" y="80072"/>
                  <a:pt x="6606" y="80568"/>
                  <a:pt x="9575" y="80568"/>
                </a:cubicBezTo>
                <a:cubicBezTo>
                  <a:pt x="30049" y="80568"/>
                  <a:pt x="35661" y="52830"/>
                  <a:pt x="38304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: Shape 42"/>
          <p:cNvSpPr/>
          <p:nvPr/>
        </p:nvSpPr>
        <p:spPr>
          <a:xfrm>
            <a:off x="2809374" y="5159858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6" y="64721"/>
                </a:moveTo>
                <a:lnTo>
                  <a:pt x="70996" y="33681"/>
                </a:lnTo>
                <a:cubicBezTo>
                  <a:pt x="70996" y="11559"/>
                  <a:pt x="57622" y="0"/>
                  <a:pt x="36489" y="0"/>
                </a:cubicBezTo>
                <a:cubicBezTo>
                  <a:pt x="23447" y="0"/>
                  <a:pt x="12550" y="3139"/>
                  <a:pt x="6275" y="5285"/>
                </a:cubicBezTo>
                <a:lnTo>
                  <a:pt x="6275" y="18162"/>
                </a:lnTo>
                <a:cubicBezTo>
                  <a:pt x="13209" y="15192"/>
                  <a:pt x="22950" y="12218"/>
                  <a:pt x="35168" y="12218"/>
                </a:cubicBezTo>
                <a:cubicBezTo>
                  <a:pt x="49695" y="12218"/>
                  <a:pt x="57787" y="20142"/>
                  <a:pt x="57787" y="32029"/>
                </a:cubicBezTo>
                <a:lnTo>
                  <a:pt x="57787" y="34837"/>
                </a:lnTo>
                <a:cubicBezTo>
                  <a:pt x="51182" y="33351"/>
                  <a:pt x="42760" y="32360"/>
                  <a:pt x="35827" y="32360"/>
                </a:cubicBezTo>
                <a:cubicBezTo>
                  <a:pt x="18821" y="32360"/>
                  <a:pt x="0" y="38635"/>
                  <a:pt x="0" y="59108"/>
                </a:cubicBezTo>
                <a:cubicBezTo>
                  <a:pt x="0" y="75784"/>
                  <a:pt x="13870" y="83210"/>
                  <a:pt x="27904" y="83210"/>
                </a:cubicBezTo>
                <a:cubicBezTo>
                  <a:pt x="40781" y="83210"/>
                  <a:pt x="50850" y="79250"/>
                  <a:pt x="58778" y="72645"/>
                </a:cubicBezTo>
                <a:cubicBezTo>
                  <a:pt x="61089" y="79578"/>
                  <a:pt x="66866" y="82220"/>
                  <a:pt x="73306" y="82220"/>
                </a:cubicBezTo>
                <a:cubicBezTo>
                  <a:pt x="76608" y="82220"/>
                  <a:pt x="80074" y="81561"/>
                  <a:pt x="83210" y="80405"/>
                </a:cubicBezTo>
                <a:lnTo>
                  <a:pt x="83210" y="69674"/>
                </a:lnTo>
                <a:cubicBezTo>
                  <a:pt x="81230" y="70333"/>
                  <a:pt x="79085" y="70830"/>
                  <a:pt x="77101" y="70830"/>
                </a:cubicBezTo>
                <a:cubicBezTo>
                  <a:pt x="73634" y="70830"/>
                  <a:pt x="70996" y="69509"/>
                  <a:pt x="70996" y="64721"/>
                </a:cubicBezTo>
                <a:moveTo>
                  <a:pt x="13540" y="58446"/>
                </a:moveTo>
                <a:cubicBezTo>
                  <a:pt x="13540" y="46890"/>
                  <a:pt x="26085" y="43423"/>
                  <a:pt x="37645" y="43423"/>
                </a:cubicBezTo>
                <a:cubicBezTo>
                  <a:pt x="44082" y="43423"/>
                  <a:pt x="52171" y="44579"/>
                  <a:pt x="57787" y="45735"/>
                </a:cubicBezTo>
                <a:lnTo>
                  <a:pt x="57787" y="60263"/>
                </a:lnTo>
                <a:cubicBezTo>
                  <a:pt x="50850" y="67690"/>
                  <a:pt x="40781" y="71820"/>
                  <a:pt x="30708" y="71820"/>
                </a:cubicBezTo>
                <a:cubicBezTo>
                  <a:pt x="21960" y="71820"/>
                  <a:pt x="13540" y="67690"/>
                  <a:pt x="13540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: Shape 43"/>
          <p:cNvSpPr/>
          <p:nvPr/>
        </p:nvSpPr>
        <p:spPr>
          <a:xfrm>
            <a:off x="2906787" y="5161841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7" y="79246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: Shape 44"/>
          <p:cNvSpPr/>
          <p:nvPr/>
        </p:nvSpPr>
        <p:spPr>
          <a:xfrm>
            <a:off x="2998087" y="5159858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8"/>
                  <a:pt x="21628" y="83210"/>
                  <a:pt x="42433" y="83210"/>
                </a:cubicBezTo>
                <a:cubicBezTo>
                  <a:pt x="52336" y="83210"/>
                  <a:pt x="60756" y="81396"/>
                  <a:pt x="68187" y="77764"/>
                </a:cubicBezTo>
                <a:lnTo>
                  <a:pt x="68187" y="64554"/>
                </a:lnTo>
                <a:cubicBezTo>
                  <a:pt x="61580" y="68518"/>
                  <a:pt x="52833" y="70995"/>
                  <a:pt x="44246" y="70995"/>
                </a:cubicBezTo>
                <a:cubicBezTo>
                  <a:pt x="28727" y="70995"/>
                  <a:pt x="13207" y="61913"/>
                  <a:pt x="13207" y="41604"/>
                </a:cubicBezTo>
                <a:cubicBezTo>
                  <a:pt x="13207" y="20804"/>
                  <a:pt x="29223" y="12218"/>
                  <a:pt x="44578" y="12218"/>
                </a:cubicBezTo>
                <a:cubicBezTo>
                  <a:pt x="52998" y="12218"/>
                  <a:pt x="61418" y="14694"/>
                  <a:pt x="67361" y="19317"/>
                </a:cubicBezTo>
                <a:lnTo>
                  <a:pt x="67361" y="6441"/>
                </a:lnTo>
                <a:cubicBezTo>
                  <a:pt x="60591" y="1983"/>
                  <a:pt x="51842" y="0"/>
                  <a:pt x="42926" y="0"/>
                </a:cubicBezTo>
                <a:cubicBezTo>
                  <a:pt x="22291" y="0"/>
                  <a:pt x="0" y="13042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: Shape 45"/>
          <p:cNvSpPr/>
          <p:nvPr/>
        </p:nvSpPr>
        <p:spPr>
          <a:xfrm>
            <a:off x="3085592" y="5161841"/>
            <a:ext cx="72972" cy="79246"/>
          </a:xfrm>
          <a:custGeom>
            <a:avLst/>
            <a:gdLst/>
            <a:ahLst/>
            <a:cxnLst/>
            <a:rect l="l" t="t" r="r" b="b"/>
            <a:pathLst>
              <a:path w="72972" h="79246">
                <a:moveTo>
                  <a:pt x="11225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2" y="79246"/>
                </a:lnTo>
                <a:lnTo>
                  <a:pt x="72972" y="0"/>
                </a:lnTo>
                <a:lnTo>
                  <a:pt x="61747" y="0"/>
                </a:lnTo>
                <a:lnTo>
                  <a:pt x="13209" y="57949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: Shape 46"/>
          <p:cNvSpPr/>
          <p:nvPr/>
        </p:nvSpPr>
        <p:spPr>
          <a:xfrm>
            <a:off x="3183001" y="5159858"/>
            <a:ext cx="83537" cy="117550"/>
          </a:xfrm>
          <a:custGeom>
            <a:avLst/>
            <a:gdLst/>
            <a:ahLst/>
            <a:cxnLst/>
            <a:rect l="l" t="t" r="r" b="b"/>
            <a:pathLst>
              <a:path w="83537" h="117550">
                <a:moveTo>
                  <a:pt x="11887" y="15192"/>
                </a:moveTo>
                <a:lnTo>
                  <a:pt x="11887" y="1983"/>
                </a:lnTo>
                <a:lnTo>
                  <a:pt x="0" y="1983"/>
                </a:lnTo>
                <a:lnTo>
                  <a:pt x="0" y="117550"/>
                </a:lnTo>
                <a:lnTo>
                  <a:pt x="13207" y="117550"/>
                </a:lnTo>
                <a:lnTo>
                  <a:pt x="13207" y="69343"/>
                </a:lnTo>
                <a:cubicBezTo>
                  <a:pt x="18986" y="76112"/>
                  <a:pt x="28728" y="83210"/>
                  <a:pt x="43916" y="83210"/>
                </a:cubicBezTo>
                <a:cubicBezTo>
                  <a:pt x="66535" y="83210"/>
                  <a:pt x="83537" y="65379"/>
                  <a:pt x="83537" y="41604"/>
                </a:cubicBezTo>
                <a:cubicBezTo>
                  <a:pt x="83537" y="17830"/>
                  <a:pt x="66535" y="0"/>
                  <a:pt x="43916" y="0"/>
                </a:cubicBezTo>
                <a:cubicBezTo>
                  <a:pt x="28728" y="0"/>
                  <a:pt x="18986" y="7099"/>
                  <a:pt x="11887" y="15192"/>
                </a:cubicBezTo>
                <a:moveTo>
                  <a:pt x="70329" y="41604"/>
                </a:moveTo>
                <a:cubicBezTo>
                  <a:pt x="70329" y="59767"/>
                  <a:pt x="57783" y="70995"/>
                  <a:pt x="42429" y="70995"/>
                </a:cubicBezTo>
                <a:cubicBezTo>
                  <a:pt x="28230" y="70995"/>
                  <a:pt x="17665" y="61747"/>
                  <a:pt x="13207" y="51512"/>
                </a:cubicBezTo>
                <a:lnTo>
                  <a:pt x="13207" y="31701"/>
                </a:lnTo>
                <a:cubicBezTo>
                  <a:pt x="17665" y="21463"/>
                  <a:pt x="28230" y="12218"/>
                  <a:pt x="42429" y="12218"/>
                </a:cubicBezTo>
                <a:cubicBezTo>
                  <a:pt x="57783" y="12218"/>
                  <a:pt x="70329" y="23446"/>
                  <a:pt x="70329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: Shape 47"/>
          <p:cNvSpPr/>
          <p:nvPr/>
        </p:nvSpPr>
        <p:spPr>
          <a:xfrm>
            <a:off x="3272155" y="5161841"/>
            <a:ext cx="84693" cy="117550"/>
          </a:xfrm>
          <a:custGeom>
            <a:avLst/>
            <a:gdLst/>
            <a:ahLst/>
            <a:cxnLst/>
            <a:rect l="l" t="t" r="r" b="b"/>
            <a:pathLst>
              <a:path w="84693" h="117550">
                <a:moveTo>
                  <a:pt x="43916" y="64223"/>
                </a:moveTo>
                <a:lnTo>
                  <a:pt x="14033" y="0"/>
                </a:lnTo>
                <a:lnTo>
                  <a:pt x="0" y="0"/>
                </a:lnTo>
                <a:lnTo>
                  <a:pt x="37641" y="79412"/>
                </a:lnTo>
                <a:lnTo>
                  <a:pt x="34668" y="86677"/>
                </a:lnTo>
                <a:cubicBezTo>
                  <a:pt x="29552" y="99555"/>
                  <a:pt x="23112" y="105991"/>
                  <a:pt x="14198" y="105991"/>
                </a:cubicBezTo>
                <a:cubicBezTo>
                  <a:pt x="11887" y="105991"/>
                  <a:pt x="9575" y="105664"/>
                  <a:pt x="7261" y="105000"/>
                </a:cubicBezTo>
                <a:lnTo>
                  <a:pt x="7261" y="116395"/>
                </a:lnTo>
                <a:cubicBezTo>
                  <a:pt x="10235" y="117219"/>
                  <a:pt x="13043" y="117550"/>
                  <a:pt x="15847" y="117550"/>
                </a:cubicBezTo>
                <a:cubicBezTo>
                  <a:pt x="27406" y="117550"/>
                  <a:pt x="37476" y="110286"/>
                  <a:pt x="45731" y="91133"/>
                </a:cubicBezTo>
                <a:lnTo>
                  <a:pt x="84693" y="0"/>
                </a:lnTo>
                <a:lnTo>
                  <a:pt x="70661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: Shape 48"/>
          <p:cNvSpPr/>
          <p:nvPr/>
        </p:nvSpPr>
        <p:spPr>
          <a:xfrm>
            <a:off x="3371543" y="5159858"/>
            <a:ext cx="116888" cy="83210"/>
          </a:xfrm>
          <a:custGeom>
            <a:avLst/>
            <a:gdLst/>
            <a:ahLst/>
            <a:cxnLst/>
            <a:rect l="l" t="t" r="r" b="b"/>
            <a:pathLst>
              <a:path w="116888" h="83210">
                <a:moveTo>
                  <a:pt x="116888" y="41604"/>
                </a:moveTo>
                <a:cubicBezTo>
                  <a:pt x="116888" y="14529"/>
                  <a:pt x="96253" y="0"/>
                  <a:pt x="74624" y="0"/>
                </a:cubicBezTo>
                <a:cubicBezTo>
                  <a:pt x="54813" y="0"/>
                  <a:pt x="35496" y="12550"/>
                  <a:pt x="32688" y="35500"/>
                </a:cubicBezTo>
                <a:lnTo>
                  <a:pt x="13208" y="35500"/>
                </a:lnTo>
                <a:lnTo>
                  <a:pt x="13208" y="1983"/>
                </a:lnTo>
                <a:lnTo>
                  <a:pt x="0" y="1983"/>
                </a:lnTo>
                <a:lnTo>
                  <a:pt x="0" y="81230"/>
                </a:lnTo>
                <a:lnTo>
                  <a:pt x="13208" y="81230"/>
                </a:lnTo>
                <a:lnTo>
                  <a:pt x="13208" y="47714"/>
                </a:lnTo>
                <a:lnTo>
                  <a:pt x="32688" y="47714"/>
                </a:lnTo>
                <a:cubicBezTo>
                  <a:pt x="35496" y="70665"/>
                  <a:pt x="54813" y="83210"/>
                  <a:pt x="74624" y="83210"/>
                </a:cubicBezTo>
                <a:cubicBezTo>
                  <a:pt x="96253" y="83210"/>
                  <a:pt x="116888" y="68684"/>
                  <a:pt x="116888" y="41604"/>
                </a:cubicBezTo>
                <a:moveTo>
                  <a:pt x="45565" y="41604"/>
                </a:moveTo>
                <a:cubicBezTo>
                  <a:pt x="45565" y="23281"/>
                  <a:pt x="58446" y="12550"/>
                  <a:pt x="74624" y="12550"/>
                </a:cubicBezTo>
                <a:cubicBezTo>
                  <a:pt x="90802" y="12550"/>
                  <a:pt x="103680" y="23281"/>
                  <a:pt x="103680" y="41604"/>
                </a:cubicBezTo>
                <a:cubicBezTo>
                  <a:pt x="103680" y="59933"/>
                  <a:pt x="90802" y="70665"/>
                  <a:pt x="74624" y="70665"/>
                </a:cubicBezTo>
                <a:cubicBezTo>
                  <a:pt x="58446" y="70665"/>
                  <a:pt x="45565" y="59933"/>
                  <a:pt x="45565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: Shape 49"/>
          <p:cNvSpPr/>
          <p:nvPr/>
        </p:nvSpPr>
        <p:spPr>
          <a:xfrm>
            <a:off x="3507422" y="5161841"/>
            <a:ext cx="122172" cy="100710"/>
          </a:xfrm>
          <a:custGeom>
            <a:avLst/>
            <a:gdLst/>
            <a:ahLst/>
            <a:cxnLst/>
            <a:rect l="l" t="t" r="r" b="b"/>
            <a:pathLst>
              <a:path w="122172" h="100710">
                <a:moveTo>
                  <a:pt x="122172" y="100710"/>
                </a:moveTo>
                <a:lnTo>
                  <a:pt x="122172" y="67029"/>
                </a:lnTo>
                <a:lnTo>
                  <a:pt x="110617" y="67029"/>
                </a:lnTo>
                <a:lnTo>
                  <a:pt x="110617" y="0"/>
                </a:lnTo>
                <a:lnTo>
                  <a:pt x="97409" y="0"/>
                </a:lnTo>
                <a:lnTo>
                  <a:pt x="97409" y="67029"/>
                </a:lnTo>
                <a:lnTo>
                  <a:pt x="61912" y="67029"/>
                </a:lnTo>
                <a:lnTo>
                  <a:pt x="61912" y="0"/>
                </a:lnTo>
                <a:lnTo>
                  <a:pt x="48704" y="0"/>
                </a:lnTo>
                <a:lnTo>
                  <a:pt x="48704" y="67029"/>
                </a:lnTo>
                <a:lnTo>
                  <a:pt x="13208" y="67029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lnTo>
                  <a:pt x="109296" y="79246"/>
                </a:lnTo>
                <a:lnTo>
                  <a:pt x="109296" y="10071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: Shape 50"/>
          <p:cNvSpPr/>
          <p:nvPr/>
        </p:nvSpPr>
        <p:spPr>
          <a:xfrm>
            <a:off x="3647261" y="5161841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7" y="57949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: Shape 51"/>
          <p:cNvSpPr/>
          <p:nvPr/>
        </p:nvSpPr>
        <p:spPr>
          <a:xfrm>
            <a:off x="3744670" y="5130802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1" y="11887"/>
                </a:moveTo>
                <a:lnTo>
                  <a:pt x="59601" y="0"/>
                </a:lnTo>
                <a:cubicBezTo>
                  <a:pt x="51342" y="5446"/>
                  <a:pt x="44574" y="7264"/>
                  <a:pt x="36485" y="7264"/>
                </a:cubicBezTo>
                <a:cubicBezTo>
                  <a:pt x="28395" y="7264"/>
                  <a:pt x="21628" y="5446"/>
                  <a:pt x="13370" y="0"/>
                </a:cubicBezTo>
                <a:lnTo>
                  <a:pt x="13370" y="11887"/>
                </a:lnTo>
                <a:cubicBezTo>
                  <a:pt x="20800" y="17167"/>
                  <a:pt x="28562" y="18821"/>
                  <a:pt x="36485" y="18821"/>
                </a:cubicBezTo>
                <a:cubicBezTo>
                  <a:pt x="44409" y="18821"/>
                  <a:pt x="52170" y="17167"/>
                  <a:pt x="59601" y="11887"/>
                </a:cubicBezTo>
                <a:moveTo>
                  <a:pt x="11224" y="110285"/>
                </a:moveTo>
                <a:lnTo>
                  <a:pt x="59763" y="52336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8"/>
                </a:lnTo>
                <a:lnTo>
                  <a:pt x="61747" y="31038"/>
                </a:lnTo>
                <a:lnTo>
                  <a:pt x="13208" y="88988"/>
                </a:lnTo>
                <a:lnTo>
                  <a:pt x="13208" y="31038"/>
                </a:lnTo>
                <a:lnTo>
                  <a:pt x="0" y="31038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: Shape 52"/>
          <p:cNvSpPr/>
          <p:nvPr/>
        </p:nvSpPr>
        <p:spPr>
          <a:xfrm>
            <a:off x="3893425" y="5161841"/>
            <a:ext cx="86512" cy="79246"/>
          </a:xfrm>
          <a:custGeom>
            <a:avLst/>
            <a:gdLst/>
            <a:ahLst/>
            <a:cxnLst/>
            <a:rect l="l" t="t" r="r" b="b"/>
            <a:pathLst>
              <a:path w="86512" h="79246">
                <a:moveTo>
                  <a:pt x="12546" y="79246"/>
                </a:moveTo>
                <a:lnTo>
                  <a:pt x="12546" y="19480"/>
                </a:lnTo>
                <a:lnTo>
                  <a:pt x="38300" y="58608"/>
                </a:lnTo>
                <a:lnTo>
                  <a:pt x="48207" y="58608"/>
                </a:lnTo>
                <a:lnTo>
                  <a:pt x="73962" y="19480"/>
                </a:lnTo>
                <a:lnTo>
                  <a:pt x="73962" y="79246"/>
                </a:lnTo>
                <a:lnTo>
                  <a:pt x="86512" y="79246"/>
                </a:lnTo>
                <a:lnTo>
                  <a:pt x="86512" y="0"/>
                </a:lnTo>
                <a:lnTo>
                  <a:pt x="72147" y="0"/>
                </a:lnTo>
                <a:lnTo>
                  <a:pt x="43253" y="43916"/>
                </a:lnTo>
                <a:lnTo>
                  <a:pt x="14363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: Shape 53"/>
          <p:cNvSpPr/>
          <p:nvPr/>
        </p:nvSpPr>
        <p:spPr>
          <a:xfrm>
            <a:off x="3998922" y="5159858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4"/>
                </a:moveTo>
                <a:cubicBezTo>
                  <a:pt x="0" y="69840"/>
                  <a:pt x="20473" y="83210"/>
                  <a:pt x="43916" y="83210"/>
                </a:cubicBezTo>
                <a:cubicBezTo>
                  <a:pt x="54320" y="83210"/>
                  <a:pt x="64721" y="81230"/>
                  <a:pt x="71986" y="77432"/>
                </a:cubicBezTo>
                <a:lnTo>
                  <a:pt x="71986" y="64554"/>
                </a:lnTo>
                <a:cubicBezTo>
                  <a:pt x="65214" y="68353"/>
                  <a:pt x="55638" y="70995"/>
                  <a:pt x="45900" y="70995"/>
                </a:cubicBezTo>
                <a:cubicBezTo>
                  <a:pt x="29884" y="70995"/>
                  <a:pt x="14861" y="64058"/>
                  <a:pt x="13209" y="47383"/>
                </a:cubicBezTo>
                <a:lnTo>
                  <a:pt x="76277" y="47383"/>
                </a:lnTo>
                <a:cubicBezTo>
                  <a:pt x="81230" y="24929"/>
                  <a:pt x="70002" y="0"/>
                  <a:pt x="39460" y="0"/>
                </a:cubicBezTo>
                <a:cubicBezTo>
                  <a:pt x="20638" y="0"/>
                  <a:pt x="0" y="13870"/>
                  <a:pt x="0" y="41604"/>
                </a:cubicBezTo>
                <a:moveTo>
                  <a:pt x="64555" y="35827"/>
                </a:moveTo>
                <a:lnTo>
                  <a:pt x="13209" y="35827"/>
                </a:lnTo>
                <a:cubicBezTo>
                  <a:pt x="14198" y="20308"/>
                  <a:pt x="26748" y="12218"/>
                  <a:pt x="40284" y="12218"/>
                </a:cubicBezTo>
                <a:cubicBezTo>
                  <a:pt x="60426" y="12218"/>
                  <a:pt x="65711" y="27407"/>
                  <a:pt x="64555" y="3582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: Shape 54"/>
          <p:cNvSpPr/>
          <p:nvPr/>
        </p:nvSpPr>
        <p:spPr>
          <a:xfrm>
            <a:off x="4081968" y="5161841"/>
            <a:ext cx="122172" cy="79246"/>
          </a:xfrm>
          <a:custGeom>
            <a:avLst/>
            <a:gdLst/>
            <a:ahLst/>
            <a:cxnLst/>
            <a:rect l="l" t="t" r="r" b="b"/>
            <a:pathLst>
              <a:path w="122172" h="79246">
                <a:moveTo>
                  <a:pt x="122172" y="79246"/>
                </a:moveTo>
                <a:lnTo>
                  <a:pt x="90641" y="39456"/>
                </a:lnTo>
                <a:lnTo>
                  <a:pt x="118540" y="0"/>
                </a:lnTo>
                <a:lnTo>
                  <a:pt x="103849" y="0"/>
                </a:lnTo>
                <a:lnTo>
                  <a:pt x="79743" y="33844"/>
                </a:lnTo>
                <a:lnTo>
                  <a:pt x="67691" y="33844"/>
                </a:lnTo>
                <a:lnTo>
                  <a:pt x="67691" y="0"/>
                </a:lnTo>
                <a:lnTo>
                  <a:pt x="54483" y="0"/>
                </a:lnTo>
                <a:lnTo>
                  <a:pt x="54483" y="33844"/>
                </a:lnTo>
                <a:lnTo>
                  <a:pt x="42429" y="33844"/>
                </a:lnTo>
                <a:lnTo>
                  <a:pt x="18327" y="0"/>
                </a:lnTo>
                <a:lnTo>
                  <a:pt x="3632" y="0"/>
                </a:lnTo>
                <a:lnTo>
                  <a:pt x="31532" y="39456"/>
                </a:lnTo>
                <a:lnTo>
                  <a:pt x="0" y="79246"/>
                </a:lnTo>
                <a:lnTo>
                  <a:pt x="14860" y="79246"/>
                </a:lnTo>
                <a:lnTo>
                  <a:pt x="41770" y="46062"/>
                </a:lnTo>
                <a:lnTo>
                  <a:pt x="54483" y="46062"/>
                </a:lnTo>
                <a:lnTo>
                  <a:pt x="54483" y="79246"/>
                </a:lnTo>
                <a:lnTo>
                  <a:pt x="67691" y="79246"/>
                </a:lnTo>
                <a:lnTo>
                  <a:pt x="67691" y="46062"/>
                </a:lnTo>
                <a:lnTo>
                  <a:pt x="80402" y="46062"/>
                </a:lnTo>
                <a:lnTo>
                  <a:pt x="107316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Freeform: Shape 55"/>
          <p:cNvSpPr/>
          <p:nvPr/>
        </p:nvSpPr>
        <p:spPr>
          <a:xfrm>
            <a:off x="4209587" y="5161841"/>
            <a:ext cx="94770" cy="100710"/>
          </a:xfrm>
          <a:custGeom>
            <a:avLst/>
            <a:gdLst/>
            <a:ahLst/>
            <a:cxnLst/>
            <a:rect l="l" t="t" r="r" b="b"/>
            <a:pathLst>
              <a:path w="94770" h="100710">
                <a:moveTo>
                  <a:pt x="12881" y="100710"/>
                </a:moveTo>
                <a:lnTo>
                  <a:pt x="12881" y="79246"/>
                </a:lnTo>
                <a:lnTo>
                  <a:pt x="81889" y="79246"/>
                </a:lnTo>
                <a:lnTo>
                  <a:pt x="81889" y="100710"/>
                </a:lnTo>
                <a:lnTo>
                  <a:pt x="94770" y="100710"/>
                </a:lnTo>
                <a:lnTo>
                  <a:pt x="94770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5" y="0"/>
                </a:lnTo>
                <a:cubicBezTo>
                  <a:pt x="24437" y="29552"/>
                  <a:pt x="20473" y="49860"/>
                  <a:pt x="10566" y="67359"/>
                </a:cubicBezTo>
                <a:lnTo>
                  <a:pt x="0" y="67359"/>
                </a:lnTo>
                <a:lnTo>
                  <a:pt x="0" y="100710"/>
                </a:lnTo>
                <a:moveTo>
                  <a:pt x="36817" y="11886"/>
                </a:moveTo>
                <a:lnTo>
                  <a:pt x="70002" y="11886"/>
                </a:lnTo>
                <a:lnTo>
                  <a:pt x="70002" y="67359"/>
                </a:lnTo>
                <a:lnTo>
                  <a:pt x="24930" y="67359"/>
                </a:lnTo>
                <a:cubicBezTo>
                  <a:pt x="32194" y="52171"/>
                  <a:pt x="36158" y="35661"/>
                  <a:pt x="36817" y="1188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: Shape 56"/>
          <p:cNvSpPr/>
          <p:nvPr/>
        </p:nvSpPr>
        <p:spPr>
          <a:xfrm>
            <a:off x="4307990" y="5161841"/>
            <a:ext cx="84694" cy="117550"/>
          </a:xfrm>
          <a:custGeom>
            <a:avLst/>
            <a:gdLst/>
            <a:ahLst/>
            <a:cxnLst/>
            <a:rect l="l" t="t" r="r" b="b"/>
            <a:pathLst>
              <a:path w="84694" h="117550">
                <a:moveTo>
                  <a:pt x="43916" y="64223"/>
                </a:moveTo>
                <a:lnTo>
                  <a:pt x="14033" y="0"/>
                </a:lnTo>
                <a:lnTo>
                  <a:pt x="0" y="0"/>
                </a:lnTo>
                <a:lnTo>
                  <a:pt x="37641" y="79412"/>
                </a:lnTo>
                <a:lnTo>
                  <a:pt x="34668" y="86677"/>
                </a:lnTo>
                <a:cubicBezTo>
                  <a:pt x="29552" y="99555"/>
                  <a:pt x="23112" y="105991"/>
                  <a:pt x="14198" y="105991"/>
                </a:cubicBezTo>
                <a:cubicBezTo>
                  <a:pt x="11887" y="105991"/>
                  <a:pt x="9577" y="105664"/>
                  <a:pt x="7261" y="105000"/>
                </a:cubicBezTo>
                <a:lnTo>
                  <a:pt x="7261" y="116395"/>
                </a:lnTo>
                <a:cubicBezTo>
                  <a:pt x="10235" y="117219"/>
                  <a:pt x="13043" y="117550"/>
                  <a:pt x="15848" y="117550"/>
                </a:cubicBezTo>
                <a:cubicBezTo>
                  <a:pt x="27408" y="117550"/>
                  <a:pt x="37476" y="110286"/>
                  <a:pt x="45731" y="91133"/>
                </a:cubicBezTo>
                <a:lnTo>
                  <a:pt x="84694" y="0"/>
                </a:lnTo>
                <a:lnTo>
                  <a:pt x="70661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: Shape 57"/>
          <p:cNvSpPr/>
          <p:nvPr/>
        </p:nvSpPr>
        <p:spPr>
          <a:xfrm>
            <a:off x="4453110" y="5125518"/>
            <a:ext cx="105993" cy="151890"/>
          </a:xfrm>
          <a:custGeom>
            <a:avLst/>
            <a:gdLst/>
            <a:ahLst/>
            <a:cxnLst/>
            <a:rect l="l" t="t" r="r" b="b"/>
            <a:pathLst>
              <a:path w="105993" h="151890">
                <a:moveTo>
                  <a:pt x="59601" y="151890"/>
                </a:moveTo>
                <a:lnTo>
                  <a:pt x="59601" y="117549"/>
                </a:lnTo>
                <a:cubicBezTo>
                  <a:pt x="85851" y="116892"/>
                  <a:pt x="105993" y="101041"/>
                  <a:pt x="105993" y="75944"/>
                </a:cubicBezTo>
                <a:cubicBezTo>
                  <a:pt x="105993" y="50849"/>
                  <a:pt x="85851" y="35002"/>
                  <a:pt x="59601" y="34339"/>
                </a:cubicBezTo>
                <a:lnTo>
                  <a:pt x="59601" y="0"/>
                </a:lnTo>
                <a:lnTo>
                  <a:pt x="46392" y="0"/>
                </a:lnTo>
                <a:lnTo>
                  <a:pt x="46392" y="34339"/>
                </a:lnTo>
                <a:cubicBezTo>
                  <a:pt x="20142" y="35002"/>
                  <a:pt x="0" y="50849"/>
                  <a:pt x="0" y="75944"/>
                </a:cubicBezTo>
                <a:cubicBezTo>
                  <a:pt x="0" y="101041"/>
                  <a:pt x="20142" y="116892"/>
                  <a:pt x="46392" y="117549"/>
                </a:cubicBezTo>
                <a:lnTo>
                  <a:pt x="46392" y="151890"/>
                </a:lnTo>
                <a:moveTo>
                  <a:pt x="13207" y="75944"/>
                </a:moveTo>
                <a:cubicBezTo>
                  <a:pt x="13207" y="57786"/>
                  <a:pt x="26415" y="46558"/>
                  <a:pt x="46392" y="45899"/>
                </a:cubicBezTo>
                <a:lnTo>
                  <a:pt x="46392" y="105994"/>
                </a:lnTo>
                <a:cubicBezTo>
                  <a:pt x="26415" y="105335"/>
                  <a:pt x="13207" y="94107"/>
                  <a:pt x="13207" y="75944"/>
                </a:cubicBezTo>
                <a:moveTo>
                  <a:pt x="59601" y="45899"/>
                </a:moveTo>
                <a:cubicBezTo>
                  <a:pt x="79578" y="46558"/>
                  <a:pt x="92786" y="57786"/>
                  <a:pt x="92786" y="75944"/>
                </a:cubicBezTo>
                <a:cubicBezTo>
                  <a:pt x="92786" y="94107"/>
                  <a:pt x="79578" y="105335"/>
                  <a:pt x="59601" y="10599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: Shape 58"/>
          <p:cNvSpPr/>
          <p:nvPr/>
        </p:nvSpPr>
        <p:spPr>
          <a:xfrm>
            <a:off x="4577929" y="5161841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49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: Shape 59"/>
          <p:cNvSpPr/>
          <p:nvPr/>
        </p:nvSpPr>
        <p:spPr>
          <a:xfrm>
            <a:off x="4669888" y="515985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4"/>
                </a:moveTo>
                <a:cubicBezTo>
                  <a:pt x="0" y="68684"/>
                  <a:pt x="20803" y="83210"/>
                  <a:pt x="42266" y="83210"/>
                </a:cubicBezTo>
                <a:cubicBezTo>
                  <a:pt x="63896" y="83210"/>
                  <a:pt x="84531" y="68684"/>
                  <a:pt x="84531" y="41604"/>
                </a:cubicBezTo>
                <a:cubicBezTo>
                  <a:pt x="84531" y="14529"/>
                  <a:pt x="63896" y="0"/>
                  <a:pt x="42266" y="0"/>
                </a:cubicBezTo>
                <a:cubicBezTo>
                  <a:pt x="20803" y="0"/>
                  <a:pt x="0" y="14529"/>
                  <a:pt x="0" y="41604"/>
                </a:cubicBezTo>
                <a:moveTo>
                  <a:pt x="71323" y="41604"/>
                </a:moveTo>
                <a:cubicBezTo>
                  <a:pt x="71323" y="59933"/>
                  <a:pt x="58445" y="70665"/>
                  <a:pt x="42266" y="70665"/>
                </a:cubicBezTo>
                <a:cubicBezTo>
                  <a:pt x="26085" y="70665"/>
                  <a:pt x="13208" y="59933"/>
                  <a:pt x="13208" y="41604"/>
                </a:cubicBezTo>
                <a:cubicBezTo>
                  <a:pt x="13208" y="23281"/>
                  <a:pt x="26085" y="12550"/>
                  <a:pt x="42266" y="12550"/>
                </a:cubicBezTo>
                <a:cubicBezTo>
                  <a:pt x="58445" y="12550"/>
                  <a:pt x="71323" y="23281"/>
                  <a:pt x="71323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: Shape 60"/>
          <p:cNvSpPr/>
          <p:nvPr/>
        </p:nvSpPr>
        <p:spPr>
          <a:xfrm>
            <a:off x="4761022" y="5161841"/>
            <a:ext cx="83706" cy="80568"/>
          </a:xfrm>
          <a:custGeom>
            <a:avLst/>
            <a:gdLst/>
            <a:ahLst/>
            <a:cxnLst/>
            <a:rect l="l" t="t" r="r" b="b"/>
            <a:pathLst>
              <a:path w="83706" h="80568">
                <a:moveTo>
                  <a:pt x="38304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6" y="79246"/>
                </a:lnTo>
                <a:lnTo>
                  <a:pt x="83706" y="0"/>
                </a:lnTo>
                <a:lnTo>
                  <a:pt x="25426" y="0"/>
                </a:lnTo>
                <a:cubicBezTo>
                  <a:pt x="23939" y="42595"/>
                  <a:pt x="19317" y="69339"/>
                  <a:pt x="5284" y="69339"/>
                </a:cubicBezTo>
                <a:cubicBezTo>
                  <a:pt x="3631" y="69339"/>
                  <a:pt x="1817" y="69011"/>
                  <a:pt x="0" y="68350"/>
                </a:cubicBezTo>
                <a:lnTo>
                  <a:pt x="0" y="78750"/>
                </a:lnTo>
                <a:cubicBezTo>
                  <a:pt x="3466" y="80072"/>
                  <a:pt x="6605" y="80568"/>
                  <a:pt x="9575" y="80568"/>
                </a:cubicBezTo>
                <a:cubicBezTo>
                  <a:pt x="30049" y="80568"/>
                  <a:pt x="35661" y="52830"/>
                  <a:pt x="38304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: Shape 61"/>
          <p:cNvSpPr/>
          <p:nvPr/>
        </p:nvSpPr>
        <p:spPr>
          <a:xfrm>
            <a:off x="4863715" y="5159858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4"/>
                </a:moveTo>
                <a:cubicBezTo>
                  <a:pt x="0" y="69840"/>
                  <a:pt x="20473" y="83210"/>
                  <a:pt x="43916" y="83210"/>
                </a:cubicBezTo>
                <a:cubicBezTo>
                  <a:pt x="54320" y="83210"/>
                  <a:pt x="64720" y="81230"/>
                  <a:pt x="71986" y="77432"/>
                </a:cubicBezTo>
                <a:lnTo>
                  <a:pt x="71986" y="64554"/>
                </a:lnTo>
                <a:cubicBezTo>
                  <a:pt x="65214" y="68353"/>
                  <a:pt x="55637" y="70995"/>
                  <a:pt x="45900" y="70995"/>
                </a:cubicBezTo>
                <a:cubicBezTo>
                  <a:pt x="29883" y="70995"/>
                  <a:pt x="14860" y="64058"/>
                  <a:pt x="13208" y="47383"/>
                </a:cubicBezTo>
                <a:lnTo>
                  <a:pt x="76276" y="47383"/>
                </a:lnTo>
                <a:cubicBezTo>
                  <a:pt x="81230" y="24929"/>
                  <a:pt x="70002" y="0"/>
                  <a:pt x="39460" y="0"/>
                </a:cubicBezTo>
                <a:cubicBezTo>
                  <a:pt x="20638" y="0"/>
                  <a:pt x="0" y="13870"/>
                  <a:pt x="0" y="41604"/>
                </a:cubicBezTo>
                <a:moveTo>
                  <a:pt x="64555" y="35827"/>
                </a:moveTo>
                <a:lnTo>
                  <a:pt x="13208" y="35827"/>
                </a:lnTo>
                <a:cubicBezTo>
                  <a:pt x="14198" y="20308"/>
                  <a:pt x="26747" y="12218"/>
                  <a:pt x="40284" y="12218"/>
                </a:cubicBezTo>
                <a:cubicBezTo>
                  <a:pt x="60426" y="12218"/>
                  <a:pt x="65711" y="27407"/>
                  <a:pt x="64555" y="3582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: Shape 62"/>
          <p:cNvSpPr/>
          <p:nvPr/>
        </p:nvSpPr>
        <p:spPr>
          <a:xfrm>
            <a:off x="4948246" y="5161841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29" y="79246"/>
                </a:moveTo>
                <a:lnTo>
                  <a:pt x="42429" y="12214"/>
                </a:lnTo>
                <a:lnTo>
                  <a:pt x="71485" y="12214"/>
                </a:lnTo>
                <a:lnTo>
                  <a:pt x="71485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: Shape 63"/>
          <p:cNvSpPr/>
          <p:nvPr/>
        </p:nvSpPr>
        <p:spPr>
          <a:xfrm>
            <a:off x="5026665" y="5159858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4"/>
                </a:moveTo>
                <a:cubicBezTo>
                  <a:pt x="0" y="68684"/>
                  <a:pt x="20804" y="83210"/>
                  <a:pt x="42267" y="83210"/>
                </a:cubicBezTo>
                <a:cubicBezTo>
                  <a:pt x="63897" y="83210"/>
                  <a:pt x="84532" y="68684"/>
                  <a:pt x="84532" y="41604"/>
                </a:cubicBezTo>
                <a:cubicBezTo>
                  <a:pt x="84532" y="14529"/>
                  <a:pt x="63897" y="0"/>
                  <a:pt x="42267" y="0"/>
                </a:cubicBezTo>
                <a:cubicBezTo>
                  <a:pt x="20804" y="0"/>
                  <a:pt x="0" y="14529"/>
                  <a:pt x="0" y="41604"/>
                </a:cubicBezTo>
                <a:moveTo>
                  <a:pt x="71323" y="41604"/>
                </a:moveTo>
                <a:cubicBezTo>
                  <a:pt x="71323" y="59933"/>
                  <a:pt x="58446" y="70665"/>
                  <a:pt x="42267" y="70665"/>
                </a:cubicBezTo>
                <a:cubicBezTo>
                  <a:pt x="26085" y="70665"/>
                  <a:pt x="13209" y="59933"/>
                  <a:pt x="13209" y="41604"/>
                </a:cubicBezTo>
                <a:cubicBezTo>
                  <a:pt x="13209" y="23281"/>
                  <a:pt x="26085" y="12550"/>
                  <a:pt x="42267" y="12550"/>
                </a:cubicBezTo>
                <a:cubicBezTo>
                  <a:pt x="58446" y="12550"/>
                  <a:pt x="71323" y="23281"/>
                  <a:pt x="71323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: Shape 64"/>
          <p:cNvSpPr/>
          <p:nvPr/>
        </p:nvSpPr>
        <p:spPr>
          <a:xfrm>
            <a:off x="5130184" y="5161841"/>
            <a:ext cx="70328" cy="79246"/>
          </a:xfrm>
          <a:custGeom>
            <a:avLst/>
            <a:gdLst/>
            <a:ahLst/>
            <a:cxnLst/>
            <a:rect l="l" t="t" r="r" b="b"/>
            <a:pathLst>
              <a:path w="70328" h="79246">
                <a:moveTo>
                  <a:pt x="44740" y="79246"/>
                </a:moveTo>
                <a:cubicBezTo>
                  <a:pt x="61912" y="79246"/>
                  <a:pt x="70328" y="70333"/>
                  <a:pt x="70328" y="57287"/>
                </a:cubicBezTo>
                <a:cubicBezTo>
                  <a:pt x="70328" y="47383"/>
                  <a:pt x="63727" y="41108"/>
                  <a:pt x="57285" y="38963"/>
                </a:cubicBezTo>
                <a:cubicBezTo>
                  <a:pt x="63229" y="36320"/>
                  <a:pt x="67855" y="29717"/>
                  <a:pt x="67855" y="21463"/>
                </a:cubicBezTo>
                <a:cubicBezTo>
                  <a:pt x="67855" y="7426"/>
                  <a:pt x="57285" y="0"/>
                  <a:pt x="43418" y="0"/>
                </a:cubicBezTo>
                <a:lnTo>
                  <a:pt x="0" y="0"/>
                </a:lnTo>
                <a:lnTo>
                  <a:pt x="0" y="79246"/>
                </a:lnTo>
                <a:moveTo>
                  <a:pt x="13207" y="44907"/>
                </a:moveTo>
                <a:lnTo>
                  <a:pt x="43418" y="44907"/>
                </a:lnTo>
                <a:cubicBezTo>
                  <a:pt x="50025" y="44907"/>
                  <a:pt x="57124" y="47052"/>
                  <a:pt x="57124" y="56462"/>
                </a:cubicBezTo>
                <a:cubicBezTo>
                  <a:pt x="57124" y="65214"/>
                  <a:pt x="51180" y="67690"/>
                  <a:pt x="42926" y="67690"/>
                </a:cubicBezTo>
                <a:lnTo>
                  <a:pt x="13207" y="67690"/>
                </a:lnTo>
                <a:moveTo>
                  <a:pt x="13207" y="11556"/>
                </a:moveTo>
                <a:lnTo>
                  <a:pt x="42097" y="11556"/>
                </a:lnTo>
                <a:cubicBezTo>
                  <a:pt x="47713" y="11556"/>
                  <a:pt x="54481" y="13866"/>
                  <a:pt x="54481" y="22785"/>
                </a:cubicBezTo>
                <a:cubicBezTo>
                  <a:pt x="54481" y="30873"/>
                  <a:pt x="49031" y="33516"/>
                  <a:pt x="42097" y="33516"/>
                </a:cubicBezTo>
                <a:lnTo>
                  <a:pt x="13207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: Shape 65"/>
          <p:cNvSpPr/>
          <p:nvPr/>
        </p:nvSpPr>
        <p:spPr>
          <a:xfrm>
            <a:off x="5220659" y="5161841"/>
            <a:ext cx="96912" cy="79246"/>
          </a:xfrm>
          <a:custGeom>
            <a:avLst/>
            <a:gdLst/>
            <a:ahLst/>
            <a:cxnLst/>
            <a:rect l="l" t="t" r="r" b="b"/>
            <a:pathLst>
              <a:path w="96912" h="79246">
                <a:moveTo>
                  <a:pt x="37641" y="79246"/>
                </a:moveTo>
                <a:cubicBezTo>
                  <a:pt x="56959" y="79246"/>
                  <a:pt x="68350" y="68184"/>
                  <a:pt x="68350" y="53492"/>
                </a:cubicBezTo>
                <a:cubicBezTo>
                  <a:pt x="68350" y="38797"/>
                  <a:pt x="56959" y="27733"/>
                  <a:pt x="37641" y="27733"/>
                </a:cubicBezTo>
                <a:lnTo>
                  <a:pt x="13208" y="27733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moveTo>
                  <a:pt x="13208" y="39621"/>
                </a:moveTo>
                <a:lnTo>
                  <a:pt x="35989" y="39621"/>
                </a:lnTo>
                <a:cubicBezTo>
                  <a:pt x="47548" y="39621"/>
                  <a:pt x="54975" y="44082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8" y="67359"/>
                </a:lnTo>
                <a:moveTo>
                  <a:pt x="96912" y="79246"/>
                </a:moveTo>
                <a:lnTo>
                  <a:pt x="96912" y="0"/>
                </a:lnTo>
                <a:lnTo>
                  <a:pt x="83703" y="0"/>
                </a:lnTo>
                <a:lnTo>
                  <a:pt x="83703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: Shape 66"/>
          <p:cNvSpPr/>
          <p:nvPr/>
        </p:nvSpPr>
        <p:spPr>
          <a:xfrm>
            <a:off x="5342007" y="5161841"/>
            <a:ext cx="86512" cy="79246"/>
          </a:xfrm>
          <a:custGeom>
            <a:avLst/>
            <a:gdLst/>
            <a:ahLst/>
            <a:cxnLst/>
            <a:rect l="l" t="t" r="r" b="b"/>
            <a:pathLst>
              <a:path w="86512" h="79246">
                <a:moveTo>
                  <a:pt x="12546" y="79246"/>
                </a:moveTo>
                <a:lnTo>
                  <a:pt x="12546" y="19480"/>
                </a:lnTo>
                <a:lnTo>
                  <a:pt x="38300" y="58608"/>
                </a:lnTo>
                <a:lnTo>
                  <a:pt x="48207" y="58608"/>
                </a:lnTo>
                <a:lnTo>
                  <a:pt x="73962" y="19480"/>
                </a:lnTo>
                <a:lnTo>
                  <a:pt x="73962" y="79246"/>
                </a:lnTo>
                <a:lnTo>
                  <a:pt x="86512" y="79246"/>
                </a:lnTo>
                <a:lnTo>
                  <a:pt x="86512" y="0"/>
                </a:lnTo>
                <a:lnTo>
                  <a:pt x="72147" y="0"/>
                </a:lnTo>
                <a:lnTo>
                  <a:pt x="43253" y="43916"/>
                </a:lnTo>
                <a:lnTo>
                  <a:pt x="14363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: Shape 67"/>
          <p:cNvSpPr/>
          <p:nvPr/>
        </p:nvSpPr>
        <p:spPr>
          <a:xfrm>
            <a:off x="5504303" y="5161841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49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: Shape 68"/>
          <p:cNvSpPr/>
          <p:nvPr/>
        </p:nvSpPr>
        <p:spPr>
          <a:xfrm>
            <a:off x="770547" y="5357976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8"/>
                  <a:pt x="21629" y="83210"/>
                  <a:pt x="42433" y="83210"/>
                </a:cubicBezTo>
                <a:cubicBezTo>
                  <a:pt x="52336" y="83210"/>
                  <a:pt x="60758" y="81396"/>
                  <a:pt x="68187" y="77764"/>
                </a:cubicBezTo>
                <a:lnTo>
                  <a:pt x="68187" y="64555"/>
                </a:lnTo>
                <a:cubicBezTo>
                  <a:pt x="61582" y="68519"/>
                  <a:pt x="52834" y="70996"/>
                  <a:pt x="44248" y="70996"/>
                </a:cubicBezTo>
                <a:cubicBezTo>
                  <a:pt x="28728" y="70996"/>
                  <a:pt x="13209" y="61913"/>
                  <a:pt x="13209" y="41605"/>
                </a:cubicBezTo>
                <a:cubicBezTo>
                  <a:pt x="13209" y="20805"/>
                  <a:pt x="29225" y="12218"/>
                  <a:pt x="44579" y="12218"/>
                </a:cubicBezTo>
                <a:cubicBezTo>
                  <a:pt x="52999" y="12218"/>
                  <a:pt x="61419" y="14696"/>
                  <a:pt x="67363" y="19317"/>
                </a:cubicBezTo>
                <a:lnTo>
                  <a:pt x="67363" y="6441"/>
                </a:lnTo>
                <a:cubicBezTo>
                  <a:pt x="60591" y="1983"/>
                  <a:pt x="51843" y="0"/>
                  <a:pt x="42927" y="0"/>
                </a:cubicBezTo>
                <a:cubicBezTo>
                  <a:pt x="22292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: Shape 69"/>
          <p:cNvSpPr/>
          <p:nvPr/>
        </p:nvSpPr>
        <p:spPr>
          <a:xfrm>
            <a:off x="851115" y="5357976"/>
            <a:ext cx="77402" cy="83210"/>
          </a:xfrm>
          <a:custGeom>
            <a:avLst/>
            <a:gdLst/>
            <a:ahLst/>
            <a:cxnLst/>
            <a:rect l="l" t="t" r="r" b="b"/>
            <a:pathLst>
              <a:path w="77402" h="83210">
                <a:moveTo>
                  <a:pt x="0" y="41605"/>
                </a:moveTo>
                <a:cubicBezTo>
                  <a:pt x="0" y="69841"/>
                  <a:pt x="20472" y="83210"/>
                  <a:pt x="43916" y="83210"/>
                </a:cubicBezTo>
                <a:cubicBezTo>
                  <a:pt x="54320" y="83210"/>
                  <a:pt x="64720" y="81230"/>
                  <a:pt x="71984" y="77433"/>
                </a:cubicBezTo>
                <a:lnTo>
                  <a:pt x="71984" y="64555"/>
                </a:lnTo>
                <a:cubicBezTo>
                  <a:pt x="65213" y="68353"/>
                  <a:pt x="55637" y="70996"/>
                  <a:pt x="45899" y="70996"/>
                </a:cubicBezTo>
                <a:cubicBezTo>
                  <a:pt x="29883" y="70996"/>
                  <a:pt x="14860" y="64058"/>
                  <a:pt x="13208" y="47383"/>
                </a:cubicBezTo>
                <a:lnTo>
                  <a:pt x="76276" y="47383"/>
                </a:lnTo>
                <a:cubicBezTo>
                  <a:pt x="81230" y="24929"/>
                  <a:pt x="70001" y="0"/>
                  <a:pt x="39458" y="0"/>
                </a:cubicBezTo>
                <a:cubicBezTo>
                  <a:pt x="20638" y="0"/>
                  <a:pt x="0" y="13870"/>
                  <a:pt x="0" y="41605"/>
                </a:cubicBezTo>
                <a:moveTo>
                  <a:pt x="64555" y="35828"/>
                </a:moveTo>
                <a:lnTo>
                  <a:pt x="13208" y="35828"/>
                </a:lnTo>
                <a:cubicBezTo>
                  <a:pt x="14198" y="20308"/>
                  <a:pt x="26747" y="12218"/>
                  <a:pt x="40283" y="12218"/>
                </a:cubicBezTo>
                <a:cubicBezTo>
                  <a:pt x="60425" y="12218"/>
                  <a:pt x="65711" y="27408"/>
                  <a:pt x="64555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: Shape 70"/>
          <p:cNvSpPr/>
          <p:nvPr/>
        </p:nvSpPr>
        <p:spPr>
          <a:xfrm>
            <a:off x="946710" y="5357976"/>
            <a:ext cx="83538" cy="117551"/>
          </a:xfrm>
          <a:custGeom>
            <a:avLst/>
            <a:gdLst/>
            <a:ahLst/>
            <a:cxnLst/>
            <a:rect l="l" t="t" r="r" b="b"/>
            <a:pathLst>
              <a:path w="83538" h="117551">
                <a:moveTo>
                  <a:pt x="11887" y="15192"/>
                </a:moveTo>
                <a:lnTo>
                  <a:pt x="11887" y="1983"/>
                </a:lnTo>
                <a:lnTo>
                  <a:pt x="0" y="1983"/>
                </a:lnTo>
                <a:lnTo>
                  <a:pt x="0" y="117551"/>
                </a:lnTo>
                <a:lnTo>
                  <a:pt x="13208" y="117551"/>
                </a:lnTo>
                <a:lnTo>
                  <a:pt x="13208" y="69343"/>
                </a:lnTo>
                <a:cubicBezTo>
                  <a:pt x="18986" y="76112"/>
                  <a:pt x="28727" y="83210"/>
                  <a:pt x="43916" y="83210"/>
                </a:cubicBezTo>
                <a:cubicBezTo>
                  <a:pt x="66535" y="83210"/>
                  <a:pt x="83538" y="65379"/>
                  <a:pt x="83538" y="41605"/>
                </a:cubicBezTo>
                <a:cubicBezTo>
                  <a:pt x="83538" y="17830"/>
                  <a:pt x="66535" y="0"/>
                  <a:pt x="43916" y="0"/>
                </a:cubicBezTo>
                <a:cubicBezTo>
                  <a:pt x="28727" y="0"/>
                  <a:pt x="18986" y="7099"/>
                  <a:pt x="11887" y="15192"/>
                </a:cubicBezTo>
                <a:moveTo>
                  <a:pt x="70330" y="41605"/>
                </a:moveTo>
                <a:cubicBezTo>
                  <a:pt x="70330" y="59767"/>
                  <a:pt x="57783" y="70996"/>
                  <a:pt x="42429" y="70996"/>
                </a:cubicBezTo>
                <a:cubicBezTo>
                  <a:pt x="28230" y="70996"/>
                  <a:pt x="17665" y="61747"/>
                  <a:pt x="13208" y="51512"/>
                </a:cubicBezTo>
                <a:lnTo>
                  <a:pt x="13208" y="31701"/>
                </a:lnTo>
                <a:cubicBezTo>
                  <a:pt x="17665" y="21464"/>
                  <a:pt x="28230" y="12218"/>
                  <a:pt x="42429" y="12218"/>
                </a:cubicBezTo>
                <a:cubicBezTo>
                  <a:pt x="57783" y="12218"/>
                  <a:pt x="70330" y="23447"/>
                  <a:pt x="70330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: Shape 71"/>
          <p:cNvSpPr/>
          <p:nvPr/>
        </p:nvSpPr>
        <p:spPr>
          <a:xfrm>
            <a:off x="1049238" y="5359960"/>
            <a:ext cx="96911" cy="79246"/>
          </a:xfrm>
          <a:custGeom>
            <a:avLst/>
            <a:gdLst/>
            <a:ahLst/>
            <a:cxnLst/>
            <a:rect l="l" t="t" r="r" b="b"/>
            <a:pathLst>
              <a:path w="96911" h="79246">
                <a:moveTo>
                  <a:pt x="37641" y="79246"/>
                </a:moveTo>
                <a:cubicBezTo>
                  <a:pt x="56958" y="79246"/>
                  <a:pt x="68348" y="68185"/>
                  <a:pt x="68348" y="53492"/>
                </a:cubicBezTo>
                <a:cubicBezTo>
                  <a:pt x="68348" y="38797"/>
                  <a:pt x="56958" y="27734"/>
                  <a:pt x="37641" y="27734"/>
                </a:cubicBezTo>
                <a:lnTo>
                  <a:pt x="13208" y="27734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moveTo>
                  <a:pt x="13208" y="39621"/>
                </a:moveTo>
                <a:lnTo>
                  <a:pt x="35989" y="39621"/>
                </a:lnTo>
                <a:cubicBezTo>
                  <a:pt x="47548" y="39621"/>
                  <a:pt x="54975" y="44082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8" y="67359"/>
                </a:lnTo>
                <a:moveTo>
                  <a:pt x="96911" y="79246"/>
                </a:moveTo>
                <a:lnTo>
                  <a:pt x="96911" y="0"/>
                </a:lnTo>
                <a:lnTo>
                  <a:pt x="83703" y="0"/>
                </a:lnTo>
                <a:lnTo>
                  <a:pt x="83703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Freeform: Shape 72"/>
          <p:cNvSpPr/>
          <p:nvPr/>
        </p:nvSpPr>
        <p:spPr>
          <a:xfrm>
            <a:off x="1170587" y="5359960"/>
            <a:ext cx="86511" cy="79246"/>
          </a:xfrm>
          <a:custGeom>
            <a:avLst/>
            <a:gdLst/>
            <a:ahLst/>
            <a:cxnLst/>
            <a:rect l="l" t="t" r="r" b="b"/>
            <a:pathLst>
              <a:path w="86511" h="79246">
                <a:moveTo>
                  <a:pt x="12546" y="79246"/>
                </a:moveTo>
                <a:lnTo>
                  <a:pt x="12546" y="19480"/>
                </a:lnTo>
                <a:lnTo>
                  <a:pt x="38300" y="58608"/>
                </a:lnTo>
                <a:lnTo>
                  <a:pt x="48207" y="58608"/>
                </a:lnTo>
                <a:lnTo>
                  <a:pt x="73962" y="19480"/>
                </a:lnTo>
                <a:lnTo>
                  <a:pt x="73962" y="79246"/>
                </a:lnTo>
                <a:lnTo>
                  <a:pt x="86511" y="79246"/>
                </a:lnTo>
                <a:lnTo>
                  <a:pt x="86511" y="0"/>
                </a:lnTo>
                <a:lnTo>
                  <a:pt x="72147" y="0"/>
                </a:lnTo>
                <a:lnTo>
                  <a:pt x="43253" y="43916"/>
                </a:lnTo>
                <a:lnTo>
                  <a:pt x="14363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Freeform: Shape 73"/>
          <p:cNvSpPr/>
          <p:nvPr/>
        </p:nvSpPr>
        <p:spPr>
          <a:xfrm>
            <a:off x="1272783" y="5425999"/>
            <a:ext cx="23115" cy="37972"/>
          </a:xfrm>
          <a:custGeom>
            <a:avLst/>
            <a:gdLst/>
            <a:ahLst/>
            <a:cxnLst/>
            <a:rect l="l" t="t" r="r" b="b"/>
            <a:pathLst>
              <a:path w="23115" h="37972">
                <a:moveTo>
                  <a:pt x="10731" y="37972"/>
                </a:moveTo>
                <a:lnTo>
                  <a:pt x="23115" y="0"/>
                </a:lnTo>
                <a:lnTo>
                  <a:pt x="9079" y="0"/>
                </a:lnTo>
                <a:lnTo>
                  <a:pt x="0" y="37972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Freeform: Shape 74"/>
          <p:cNvSpPr/>
          <p:nvPr/>
        </p:nvSpPr>
        <p:spPr>
          <a:xfrm>
            <a:off x="1375942" y="5359960"/>
            <a:ext cx="70328" cy="79246"/>
          </a:xfrm>
          <a:custGeom>
            <a:avLst/>
            <a:gdLst/>
            <a:ahLst/>
            <a:cxnLst/>
            <a:rect l="l" t="t" r="r" b="b"/>
            <a:pathLst>
              <a:path w="70328" h="79246">
                <a:moveTo>
                  <a:pt x="44740" y="79246"/>
                </a:moveTo>
                <a:cubicBezTo>
                  <a:pt x="61912" y="79246"/>
                  <a:pt x="70328" y="70334"/>
                  <a:pt x="70328" y="57287"/>
                </a:cubicBezTo>
                <a:cubicBezTo>
                  <a:pt x="70328" y="47383"/>
                  <a:pt x="63726" y="41108"/>
                  <a:pt x="57285" y="38963"/>
                </a:cubicBezTo>
                <a:cubicBezTo>
                  <a:pt x="63229" y="36320"/>
                  <a:pt x="67856" y="29717"/>
                  <a:pt x="67856" y="21464"/>
                </a:cubicBezTo>
                <a:cubicBezTo>
                  <a:pt x="67856" y="7427"/>
                  <a:pt x="57285" y="0"/>
                  <a:pt x="43418" y="0"/>
                </a:cubicBezTo>
                <a:lnTo>
                  <a:pt x="0" y="0"/>
                </a:lnTo>
                <a:lnTo>
                  <a:pt x="0" y="79246"/>
                </a:lnTo>
                <a:moveTo>
                  <a:pt x="13207" y="44907"/>
                </a:moveTo>
                <a:lnTo>
                  <a:pt x="43418" y="44907"/>
                </a:lnTo>
                <a:cubicBezTo>
                  <a:pt x="50025" y="44907"/>
                  <a:pt x="57124" y="47052"/>
                  <a:pt x="57124" y="56462"/>
                </a:cubicBezTo>
                <a:cubicBezTo>
                  <a:pt x="57124" y="65214"/>
                  <a:pt x="51180" y="67691"/>
                  <a:pt x="42925" y="67691"/>
                </a:cubicBezTo>
                <a:lnTo>
                  <a:pt x="13207" y="67691"/>
                </a:lnTo>
                <a:moveTo>
                  <a:pt x="13207" y="11557"/>
                </a:moveTo>
                <a:lnTo>
                  <a:pt x="42097" y="11557"/>
                </a:lnTo>
                <a:cubicBezTo>
                  <a:pt x="47713" y="11557"/>
                  <a:pt x="54481" y="13867"/>
                  <a:pt x="54481" y="22785"/>
                </a:cubicBezTo>
                <a:cubicBezTo>
                  <a:pt x="54481" y="30873"/>
                  <a:pt x="49030" y="33516"/>
                  <a:pt x="42097" y="33516"/>
                </a:cubicBezTo>
                <a:lnTo>
                  <a:pt x="13207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: Shape 75"/>
          <p:cNvSpPr/>
          <p:nvPr/>
        </p:nvSpPr>
        <p:spPr>
          <a:xfrm>
            <a:off x="1460966" y="5357976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5"/>
                  <a:pt x="20805" y="83210"/>
                  <a:pt x="42268" y="83210"/>
                </a:cubicBezTo>
                <a:cubicBezTo>
                  <a:pt x="63896" y="83210"/>
                  <a:pt x="84532" y="68685"/>
                  <a:pt x="84532" y="41605"/>
                </a:cubicBezTo>
                <a:cubicBezTo>
                  <a:pt x="84532" y="14530"/>
                  <a:pt x="63896" y="0"/>
                  <a:pt x="42268" y="0"/>
                </a:cubicBezTo>
                <a:cubicBezTo>
                  <a:pt x="20805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3"/>
                  <a:pt x="58446" y="70665"/>
                  <a:pt x="42268" y="70665"/>
                </a:cubicBezTo>
                <a:cubicBezTo>
                  <a:pt x="26085" y="70665"/>
                  <a:pt x="13209" y="59933"/>
                  <a:pt x="13209" y="41605"/>
                </a:cubicBezTo>
                <a:cubicBezTo>
                  <a:pt x="13209" y="23281"/>
                  <a:pt x="26085" y="12550"/>
                  <a:pt x="42268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: Shape 76"/>
          <p:cNvSpPr/>
          <p:nvPr/>
        </p:nvSpPr>
        <p:spPr>
          <a:xfrm>
            <a:off x="1564483" y="5359960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9" y="79246"/>
                </a:moveTo>
                <a:lnTo>
                  <a:pt x="13209" y="12215"/>
                </a:lnTo>
                <a:lnTo>
                  <a:pt x="59105" y="12215"/>
                </a:lnTo>
                <a:lnTo>
                  <a:pt x="59105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: Shape 77"/>
          <p:cNvSpPr/>
          <p:nvPr/>
        </p:nvSpPr>
        <p:spPr>
          <a:xfrm>
            <a:off x="1650996" y="5359960"/>
            <a:ext cx="83707" cy="80569"/>
          </a:xfrm>
          <a:custGeom>
            <a:avLst/>
            <a:gdLst/>
            <a:ahLst/>
            <a:cxnLst/>
            <a:rect l="l" t="t" r="r" b="b"/>
            <a:pathLst>
              <a:path w="83707" h="80569">
                <a:moveTo>
                  <a:pt x="38303" y="12215"/>
                </a:moveTo>
                <a:lnTo>
                  <a:pt x="70498" y="12215"/>
                </a:lnTo>
                <a:lnTo>
                  <a:pt x="70498" y="79246"/>
                </a:lnTo>
                <a:lnTo>
                  <a:pt x="83707" y="79246"/>
                </a:lnTo>
                <a:lnTo>
                  <a:pt x="83707" y="0"/>
                </a:lnTo>
                <a:lnTo>
                  <a:pt x="25426" y="0"/>
                </a:lnTo>
                <a:cubicBezTo>
                  <a:pt x="23939" y="42595"/>
                  <a:pt x="19318" y="69339"/>
                  <a:pt x="5284" y="69339"/>
                </a:cubicBezTo>
                <a:cubicBezTo>
                  <a:pt x="3632" y="69339"/>
                  <a:pt x="1817" y="69013"/>
                  <a:pt x="0" y="68350"/>
                </a:cubicBezTo>
                <a:lnTo>
                  <a:pt x="0" y="78750"/>
                </a:lnTo>
                <a:cubicBezTo>
                  <a:pt x="3467" y="80072"/>
                  <a:pt x="6605" y="80569"/>
                  <a:pt x="9575" y="80569"/>
                </a:cubicBezTo>
                <a:cubicBezTo>
                  <a:pt x="30049" y="80569"/>
                  <a:pt x="35661" y="52830"/>
                  <a:pt x="38303" y="1221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: Shape 78"/>
          <p:cNvSpPr/>
          <p:nvPr/>
        </p:nvSpPr>
        <p:spPr>
          <a:xfrm>
            <a:off x="1753689" y="5357976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5"/>
                  <a:pt x="20803" y="83210"/>
                  <a:pt x="42268" y="83210"/>
                </a:cubicBezTo>
                <a:cubicBezTo>
                  <a:pt x="63896" y="83210"/>
                  <a:pt x="84531" y="68685"/>
                  <a:pt x="84531" y="41605"/>
                </a:cubicBezTo>
                <a:cubicBezTo>
                  <a:pt x="84531" y="14530"/>
                  <a:pt x="63896" y="0"/>
                  <a:pt x="42268" y="0"/>
                </a:cubicBezTo>
                <a:cubicBezTo>
                  <a:pt x="20803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3"/>
                  <a:pt x="58445" y="70665"/>
                  <a:pt x="42268" y="70665"/>
                </a:cubicBezTo>
                <a:cubicBezTo>
                  <a:pt x="26085" y="70665"/>
                  <a:pt x="13207" y="59933"/>
                  <a:pt x="13207" y="41605"/>
                </a:cubicBezTo>
                <a:cubicBezTo>
                  <a:pt x="13207" y="23281"/>
                  <a:pt x="26085" y="12550"/>
                  <a:pt x="42268" y="12550"/>
                </a:cubicBezTo>
                <a:cubicBezTo>
                  <a:pt x="58445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Freeform: Shape 79"/>
          <p:cNvSpPr/>
          <p:nvPr/>
        </p:nvSpPr>
        <p:spPr>
          <a:xfrm>
            <a:off x="1857207" y="5359960"/>
            <a:ext cx="122173" cy="100711"/>
          </a:xfrm>
          <a:custGeom>
            <a:avLst/>
            <a:gdLst/>
            <a:ahLst/>
            <a:cxnLst/>
            <a:rect l="l" t="t" r="r" b="b"/>
            <a:pathLst>
              <a:path w="122173" h="100711">
                <a:moveTo>
                  <a:pt x="122173" y="100711"/>
                </a:moveTo>
                <a:lnTo>
                  <a:pt x="122173" y="67029"/>
                </a:lnTo>
                <a:lnTo>
                  <a:pt x="110616" y="67029"/>
                </a:lnTo>
                <a:lnTo>
                  <a:pt x="110616" y="0"/>
                </a:lnTo>
                <a:lnTo>
                  <a:pt x="97408" y="0"/>
                </a:lnTo>
                <a:lnTo>
                  <a:pt x="97408" y="67029"/>
                </a:lnTo>
                <a:lnTo>
                  <a:pt x="61912" y="67029"/>
                </a:lnTo>
                <a:lnTo>
                  <a:pt x="61912" y="0"/>
                </a:lnTo>
                <a:lnTo>
                  <a:pt x="48704" y="0"/>
                </a:lnTo>
                <a:lnTo>
                  <a:pt x="48704" y="67029"/>
                </a:lnTo>
                <a:lnTo>
                  <a:pt x="13209" y="67029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lnTo>
                  <a:pt x="109296" y="79246"/>
                </a:lnTo>
                <a:lnTo>
                  <a:pt x="109296" y="100711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: Shape 80"/>
          <p:cNvSpPr/>
          <p:nvPr/>
        </p:nvSpPr>
        <p:spPr>
          <a:xfrm>
            <a:off x="1989946" y="5357976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41"/>
                  <a:pt x="20473" y="83210"/>
                  <a:pt x="43916" y="83210"/>
                </a:cubicBezTo>
                <a:cubicBezTo>
                  <a:pt x="54320" y="83210"/>
                  <a:pt x="64721" y="81230"/>
                  <a:pt x="71986" y="77433"/>
                </a:cubicBezTo>
                <a:lnTo>
                  <a:pt x="71986" y="64555"/>
                </a:lnTo>
                <a:cubicBezTo>
                  <a:pt x="65214" y="68353"/>
                  <a:pt x="55638" y="70996"/>
                  <a:pt x="45900" y="70996"/>
                </a:cubicBezTo>
                <a:cubicBezTo>
                  <a:pt x="29884" y="70996"/>
                  <a:pt x="14861" y="64058"/>
                  <a:pt x="13209" y="47383"/>
                </a:cubicBezTo>
                <a:lnTo>
                  <a:pt x="76277" y="47383"/>
                </a:lnTo>
                <a:cubicBezTo>
                  <a:pt x="81230" y="24929"/>
                  <a:pt x="70002" y="0"/>
                  <a:pt x="39460" y="0"/>
                </a:cubicBezTo>
                <a:cubicBezTo>
                  <a:pt x="20638" y="0"/>
                  <a:pt x="0" y="13870"/>
                  <a:pt x="0" y="41605"/>
                </a:cubicBezTo>
                <a:moveTo>
                  <a:pt x="64555" y="35828"/>
                </a:moveTo>
                <a:lnTo>
                  <a:pt x="13209" y="35828"/>
                </a:lnTo>
                <a:cubicBezTo>
                  <a:pt x="14198" y="20308"/>
                  <a:pt x="26748" y="12218"/>
                  <a:pt x="40284" y="12218"/>
                </a:cubicBezTo>
                <a:cubicBezTo>
                  <a:pt x="60426" y="12218"/>
                  <a:pt x="65710" y="27408"/>
                  <a:pt x="64555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: Shape 81"/>
          <p:cNvSpPr/>
          <p:nvPr/>
        </p:nvSpPr>
        <p:spPr>
          <a:xfrm>
            <a:off x="2085540" y="5359960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9" y="79246"/>
                </a:moveTo>
                <a:lnTo>
                  <a:pt x="13209" y="45731"/>
                </a:lnTo>
                <a:lnTo>
                  <a:pt x="59105" y="45731"/>
                </a:lnTo>
                <a:lnTo>
                  <a:pt x="59105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5" y="0"/>
                </a:lnTo>
                <a:lnTo>
                  <a:pt x="59105" y="33516"/>
                </a:lnTo>
                <a:lnTo>
                  <a:pt x="13209" y="33516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: Shape 82"/>
          <p:cNvSpPr/>
          <p:nvPr/>
        </p:nvSpPr>
        <p:spPr>
          <a:xfrm>
            <a:off x="2182291" y="5359960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2" y="21297"/>
                </a:lnTo>
                <a:lnTo>
                  <a:pt x="59762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6" y="0"/>
                </a:lnTo>
                <a:lnTo>
                  <a:pt x="13207" y="57950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: Shape 83"/>
          <p:cNvSpPr/>
          <p:nvPr/>
        </p:nvSpPr>
        <p:spPr>
          <a:xfrm>
            <a:off x="2274250" y="5357976"/>
            <a:ext cx="77402" cy="83210"/>
          </a:xfrm>
          <a:custGeom>
            <a:avLst/>
            <a:gdLst/>
            <a:ahLst/>
            <a:cxnLst/>
            <a:rect l="l" t="t" r="r" b="b"/>
            <a:pathLst>
              <a:path w="77402" h="83210">
                <a:moveTo>
                  <a:pt x="0" y="41605"/>
                </a:moveTo>
                <a:cubicBezTo>
                  <a:pt x="0" y="69841"/>
                  <a:pt x="20472" y="83210"/>
                  <a:pt x="43916" y="83210"/>
                </a:cubicBezTo>
                <a:cubicBezTo>
                  <a:pt x="54320" y="83210"/>
                  <a:pt x="64720" y="81230"/>
                  <a:pt x="71984" y="77433"/>
                </a:cubicBezTo>
                <a:lnTo>
                  <a:pt x="71984" y="64555"/>
                </a:lnTo>
                <a:cubicBezTo>
                  <a:pt x="65213" y="68353"/>
                  <a:pt x="55637" y="70996"/>
                  <a:pt x="45899" y="70996"/>
                </a:cubicBezTo>
                <a:cubicBezTo>
                  <a:pt x="29883" y="70996"/>
                  <a:pt x="14860" y="64058"/>
                  <a:pt x="13208" y="47383"/>
                </a:cubicBezTo>
                <a:lnTo>
                  <a:pt x="76276" y="47383"/>
                </a:lnTo>
                <a:cubicBezTo>
                  <a:pt x="81230" y="24929"/>
                  <a:pt x="70001" y="0"/>
                  <a:pt x="39458" y="0"/>
                </a:cubicBezTo>
                <a:cubicBezTo>
                  <a:pt x="20638" y="0"/>
                  <a:pt x="0" y="13870"/>
                  <a:pt x="0" y="41605"/>
                </a:cubicBezTo>
                <a:moveTo>
                  <a:pt x="64555" y="35828"/>
                </a:moveTo>
                <a:lnTo>
                  <a:pt x="13208" y="35828"/>
                </a:lnTo>
                <a:cubicBezTo>
                  <a:pt x="14198" y="20308"/>
                  <a:pt x="26747" y="12218"/>
                  <a:pt x="40283" y="12218"/>
                </a:cubicBezTo>
                <a:cubicBezTo>
                  <a:pt x="60425" y="12218"/>
                  <a:pt x="65711" y="27408"/>
                  <a:pt x="64555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Freeform: Shape 84"/>
          <p:cNvSpPr/>
          <p:nvPr/>
        </p:nvSpPr>
        <p:spPr>
          <a:xfrm>
            <a:off x="2416702" y="5359960"/>
            <a:ext cx="84693" cy="117551"/>
          </a:xfrm>
          <a:custGeom>
            <a:avLst/>
            <a:gdLst/>
            <a:ahLst/>
            <a:cxnLst/>
            <a:rect l="l" t="t" r="r" b="b"/>
            <a:pathLst>
              <a:path w="84693" h="117551">
                <a:moveTo>
                  <a:pt x="43915" y="64223"/>
                </a:moveTo>
                <a:lnTo>
                  <a:pt x="14032" y="0"/>
                </a:lnTo>
                <a:lnTo>
                  <a:pt x="0" y="0"/>
                </a:lnTo>
                <a:lnTo>
                  <a:pt x="37641" y="79413"/>
                </a:lnTo>
                <a:lnTo>
                  <a:pt x="34667" y="86677"/>
                </a:lnTo>
                <a:cubicBezTo>
                  <a:pt x="29551" y="99555"/>
                  <a:pt x="23111" y="105991"/>
                  <a:pt x="14197" y="105991"/>
                </a:cubicBezTo>
                <a:cubicBezTo>
                  <a:pt x="11887" y="105991"/>
                  <a:pt x="9575" y="105664"/>
                  <a:pt x="7260" y="105000"/>
                </a:cubicBezTo>
                <a:lnTo>
                  <a:pt x="7260" y="116395"/>
                </a:lnTo>
                <a:cubicBezTo>
                  <a:pt x="10234" y="117219"/>
                  <a:pt x="13042" y="117551"/>
                  <a:pt x="15847" y="117551"/>
                </a:cubicBezTo>
                <a:cubicBezTo>
                  <a:pt x="27406" y="117551"/>
                  <a:pt x="37475" y="110286"/>
                  <a:pt x="45730" y="91133"/>
                </a:cubicBezTo>
                <a:lnTo>
                  <a:pt x="84693" y="0"/>
                </a:lnTo>
                <a:lnTo>
                  <a:pt x="7066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: Shape 85"/>
          <p:cNvSpPr/>
          <p:nvPr/>
        </p:nvSpPr>
        <p:spPr>
          <a:xfrm>
            <a:off x="2506680" y="5359960"/>
            <a:ext cx="71484" cy="79246"/>
          </a:xfrm>
          <a:custGeom>
            <a:avLst/>
            <a:gdLst/>
            <a:ahLst/>
            <a:cxnLst/>
            <a:rect l="l" t="t" r="r" b="b"/>
            <a:pathLst>
              <a:path w="71484" h="79246">
                <a:moveTo>
                  <a:pt x="42429" y="79246"/>
                </a:moveTo>
                <a:lnTo>
                  <a:pt x="42429" y="12215"/>
                </a:lnTo>
                <a:lnTo>
                  <a:pt x="71484" y="12215"/>
                </a:lnTo>
                <a:lnTo>
                  <a:pt x="71484" y="0"/>
                </a:lnTo>
                <a:lnTo>
                  <a:pt x="0" y="0"/>
                </a:lnTo>
                <a:lnTo>
                  <a:pt x="0" y="12215"/>
                </a:lnTo>
                <a:lnTo>
                  <a:pt x="29221" y="12215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Freeform: Shape 86"/>
          <p:cNvSpPr/>
          <p:nvPr/>
        </p:nvSpPr>
        <p:spPr>
          <a:xfrm>
            <a:off x="2585099" y="5357976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5"/>
                  <a:pt x="20803" y="83210"/>
                  <a:pt x="42266" y="83210"/>
                </a:cubicBezTo>
                <a:cubicBezTo>
                  <a:pt x="63896" y="83210"/>
                  <a:pt x="84531" y="68685"/>
                  <a:pt x="84531" y="41605"/>
                </a:cubicBezTo>
                <a:cubicBezTo>
                  <a:pt x="84531" y="14530"/>
                  <a:pt x="63896" y="0"/>
                  <a:pt x="42266" y="0"/>
                </a:cubicBezTo>
                <a:cubicBezTo>
                  <a:pt x="20803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3"/>
                  <a:pt x="58445" y="70665"/>
                  <a:pt x="42266" y="70665"/>
                </a:cubicBezTo>
                <a:cubicBezTo>
                  <a:pt x="26085" y="70665"/>
                  <a:pt x="13207" y="59933"/>
                  <a:pt x="13207" y="41605"/>
                </a:cubicBezTo>
                <a:cubicBezTo>
                  <a:pt x="13207" y="23281"/>
                  <a:pt x="26085" y="12550"/>
                  <a:pt x="42266" y="12550"/>
                </a:cubicBezTo>
                <a:cubicBezTo>
                  <a:pt x="58445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: Shape 87"/>
          <p:cNvSpPr/>
          <p:nvPr/>
        </p:nvSpPr>
        <p:spPr>
          <a:xfrm>
            <a:off x="2688616" y="5359960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7" y="79246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Freeform: Shape 88"/>
          <p:cNvSpPr/>
          <p:nvPr/>
        </p:nvSpPr>
        <p:spPr>
          <a:xfrm>
            <a:off x="2779917" y="5359960"/>
            <a:ext cx="67362" cy="79246"/>
          </a:xfrm>
          <a:custGeom>
            <a:avLst/>
            <a:gdLst/>
            <a:ahLst/>
            <a:cxnLst/>
            <a:rect l="l" t="t" r="r" b="b"/>
            <a:pathLst>
              <a:path w="67362" h="79246">
                <a:moveTo>
                  <a:pt x="67362" y="79246"/>
                </a:moveTo>
                <a:lnTo>
                  <a:pt x="67362" y="0"/>
                </a:lnTo>
                <a:lnTo>
                  <a:pt x="54154" y="0"/>
                </a:lnTo>
                <a:lnTo>
                  <a:pt x="54154" y="40119"/>
                </a:lnTo>
                <a:cubicBezTo>
                  <a:pt x="48045" y="42595"/>
                  <a:pt x="42433" y="43585"/>
                  <a:pt x="34505" y="43585"/>
                </a:cubicBezTo>
                <a:cubicBezTo>
                  <a:pt x="21296" y="43585"/>
                  <a:pt x="13208" y="39787"/>
                  <a:pt x="13208" y="26413"/>
                </a:cubicBezTo>
                <a:lnTo>
                  <a:pt x="13208" y="0"/>
                </a:lnTo>
                <a:lnTo>
                  <a:pt x="0" y="0"/>
                </a:lnTo>
                <a:lnTo>
                  <a:pt x="0" y="27408"/>
                </a:lnTo>
                <a:cubicBezTo>
                  <a:pt x="0" y="46887"/>
                  <a:pt x="12383" y="55803"/>
                  <a:pt x="30546" y="55803"/>
                </a:cubicBezTo>
                <a:cubicBezTo>
                  <a:pt x="40449" y="55803"/>
                  <a:pt x="46889" y="54483"/>
                  <a:pt x="54154" y="51675"/>
                </a:cubicBezTo>
                <a:lnTo>
                  <a:pt x="54154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: Shape 89"/>
          <p:cNvSpPr/>
          <p:nvPr/>
        </p:nvSpPr>
        <p:spPr>
          <a:xfrm>
            <a:off x="2866263" y="5357976"/>
            <a:ext cx="77402" cy="83210"/>
          </a:xfrm>
          <a:custGeom>
            <a:avLst/>
            <a:gdLst/>
            <a:ahLst/>
            <a:cxnLst/>
            <a:rect l="l" t="t" r="r" b="b"/>
            <a:pathLst>
              <a:path w="77402" h="83210">
                <a:moveTo>
                  <a:pt x="0" y="41605"/>
                </a:moveTo>
                <a:cubicBezTo>
                  <a:pt x="0" y="69841"/>
                  <a:pt x="20472" y="83210"/>
                  <a:pt x="43915" y="83210"/>
                </a:cubicBezTo>
                <a:cubicBezTo>
                  <a:pt x="54319" y="83210"/>
                  <a:pt x="64720" y="81230"/>
                  <a:pt x="71984" y="77433"/>
                </a:cubicBezTo>
                <a:lnTo>
                  <a:pt x="71984" y="64555"/>
                </a:lnTo>
                <a:cubicBezTo>
                  <a:pt x="65213" y="68353"/>
                  <a:pt x="55637" y="70996"/>
                  <a:pt x="45898" y="70996"/>
                </a:cubicBezTo>
                <a:cubicBezTo>
                  <a:pt x="29883" y="70996"/>
                  <a:pt x="14860" y="64058"/>
                  <a:pt x="13207" y="47383"/>
                </a:cubicBezTo>
                <a:lnTo>
                  <a:pt x="76276" y="47383"/>
                </a:lnTo>
                <a:cubicBezTo>
                  <a:pt x="81229" y="24929"/>
                  <a:pt x="70001" y="0"/>
                  <a:pt x="39458" y="0"/>
                </a:cubicBezTo>
                <a:cubicBezTo>
                  <a:pt x="20638" y="0"/>
                  <a:pt x="0" y="13870"/>
                  <a:pt x="0" y="41605"/>
                </a:cubicBezTo>
                <a:moveTo>
                  <a:pt x="64554" y="35828"/>
                </a:moveTo>
                <a:lnTo>
                  <a:pt x="13207" y="35828"/>
                </a:lnTo>
                <a:cubicBezTo>
                  <a:pt x="14197" y="20308"/>
                  <a:pt x="26747" y="12218"/>
                  <a:pt x="40283" y="12218"/>
                </a:cubicBezTo>
                <a:cubicBezTo>
                  <a:pt x="60425" y="12218"/>
                  <a:pt x="65709" y="27408"/>
                  <a:pt x="64554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: Shape 90"/>
          <p:cNvSpPr/>
          <p:nvPr/>
        </p:nvSpPr>
        <p:spPr>
          <a:xfrm>
            <a:off x="2961857" y="5359960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Freeform: Shape 91"/>
          <p:cNvSpPr/>
          <p:nvPr/>
        </p:nvSpPr>
        <p:spPr>
          <a:xfrm>
            <a:off x="3058607" y="5359960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: Shape 92"/>
          <p:cNvSpPr/>
          <p:nvPr/>
        </p:nvSpPr>
        <p:spPr>
          <a:xfrm>
            <a:off x="3149906" y="5357976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5"/>
                  <a:pt x="20805" y="83210"/>
                  <a:pt x="42268" y="83210"/>
                </a:cubicBezTo>
                <a:cubicBezTo>
                  <a:pt x="63896" y="83210"/>
                  <a:pt x="84532" y="68685"/>
                  <a:pt x="84532" y="41605"/>
                </a:cubicBezTo>
                <a:cubicBezTo>
                  <a:pt x="84532" y="14530"/>
                  <a:pt x="63896" y="0"/>
                  <a:pt x="42268" y="0"/>
                </a:cubicBezTo>
                <a:cubicBezTo>
                  <a:pt x="20805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3"/>
                  <a:pt x="58446" y="70665"/>
                  <a:pt x="42268" y="70665"/>
                </a:cubicBezTo>
                <a:cubicBezTo>
                  <a:pt x="26085" y="70665"/>
                  <a:pt x="13209" y="59933"/>
                  <a:pt x="13209" y="41605"/>
                </a:cubicBezTo>
                <a:cubicBezTo>
                  <a:pt x="13209" y="23281"/>
                  <a:pt x="26085" y="12550"/>
                  <a:pt x="42268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: Shape 93"/>
          <p:cNvSpPr/>
          <p:nvPr/>
        </p:nvSpPr>
        <p:spPr>
          <a:xfrm>
            <a:off x="3253424" y="5328921"/>
            <a:ext cx="72972" cy="110285"/>
          </a:xfrm>
          <a:custGeom>
            <a:avLst/>
            <a:gdLst/>
            <a:ahLst/>
            <a:cxnLst/>
            <a:rect l="l" t="t" r="r" b="b"/>
            <a:pathLst>
              <a:path w="72972" h="110285">
                <a:moveTo>
                  <a:pt x="59602" y="11887"/>
                </a:moveTo>
                <a:lnTo>
                  <a:pt x="59602" y="0"/>
                </a:lnTo>
                <a:cubicBezTo>
                  <a:pt x="51343" y="5446"/>
                  <a:pt x="44575" y="7264"/>
                  <a:pt x="36486" y="7264"/>
                </a:cubicBezTo>
                <a:cubicBezTo>
                  <a:pt x="28397" y="7264"/>
                  <a:pt x="21629" y="5446"/>
                  <a:pt x="13370" y="0"/>
                </a:cubicBezTo>
                <a:lnTo>
                  <a:pt x="13370" y="11887"/>
                </a:lnTo>
                <a:cubicBezTo>
                  <a:pt x="20801" y="17167"/>
                  <a:pt x="28563" y="18821"/>
                  <a:pt x="36486" y="18821"/>
                </a:cubicBezTo>
                <a:cubicBezTo>
                  <a:pt x="44410" y="18821"/>
                  <a:pt x="52171" y="17167"/>
                  <a:pt x="59602" y="11887"/>
                </a:cubicBezTo>
                <a:moveTo>
                  <a:pt x="11225" y="110285"/>
                </a:moveTo>
                <a:lnTo>
                  <a:pt x="59763" y="52336"/>
                </a:lnTo>
                <a:lnTo>
                  <a:pt x="59763" y="110285"/>
                </a:lnTo>
                <a:lnTo>
                  <a:pt x="72972" y="110285"/>
                </a:lnTo>
                <a:lnTo>
                  <a:pt x="72972" y="31038"/>
                </a:lnTo>
                <a:lnTo>
                  <a:pt x="61747" y="31038"/>
                </a:lnTo>
                <a:lnTo>
                  <a:pt x="13209" y="88989"/>
                </a:lnTo>
                <a:lnTo>
                  <a:pt x="13209" y="31038"/>
                </a:lnTo>
                <a:lnTo>
                  <a:pt x="0" y="31038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Freeform: Shape 94"/>
          <p:cNvSpPr/>
          <p:nvPr/>
        </p:nvSpPr>
        <p:spPr>
          <a:xfrm>
            <a:off x="3402806" y="5357976"/>
            <a:ext cx="69674" cy="83210"/>
          </a:xfrm>
          <a:custGeom>
            <a:avLst/>
            <a:gdLst/>
            <a:ahLst/>
            <a:cxnLst/>
            <a:rect l="l" t="t" r="r" b="b"/>
            <a:pathLst>
              <a:path w="69674" h="83210">
                <a:moveTo>
                  <a:pt x="69674" y="42760"/>
                </a:moveTo>
                <a:cubicBezTo>
                  <a:pt x="69674" y="12715"/>
                  <a:pt x="47221" y="0"/>
                  <a:pt x="25758" y="0"/>
                </a:cubicBezTo>
                <a:cubicBezTo>
                  <a:pt x="16674" y="0"/>
                  <a:pt x="8089" y="2477"/>
                  <a:pt x="827" y="7099"/>
                </a:cubicBezTo>
                <a:lnTo>
                  <a:pt x="827" y="19317"/>
                </a:lnTo>
                <a:cubicBezTo>
                  <a:pt x="7430" y="14861"/>
                  <a:pt x="16347" y="12218"/>
                  <a:pt x="24271" y="12218"/>
                </a:cubicBezTo>
                <a:cubicBezTo>
                  <a:pt x="39459" y="12218"/>
                  <a:pt x="54155" y="18162"/>
                  <a:pt x="56135" y="35500"/>
                </a:cubicBezTo>
                <a:lnTo>
                  <a:pt x="15191" y="35500"/>
                </a:lnTo>
                <a:lnTo>
                  <a:pt x="15191" y="47715"/>
                </a:lnTo>
                <a:lnTo>
                  <a:pt x="56135" y="47715"/>
                </a:lnTo>
                <a:cubicBezTo>
                  <a:pt x="54813" y="65711"/>
                  <a:pt x="40945" y="70996"/>
                  <a:pt x="25593" y="70996"/>
                </a:cubicBezTo>
                <a:cubicBezTo>
                  <a:pt x="16509" y="70996"/>
                  <a:pt x="7264" y="68353"/>
                  <a:pt x="0" y="63897"/>
                </a:cubicBezTo>
                <a:lnTo>
                  <a:pt x="0" y="76277"/>
                </a:lnTo>
                <a:cubicBezTo>
                  <a:pt x="8586" y="80900"/>
                  <a:pt x="16841" y="83210"/>
                  <a:pt x="28234" y="83210"/>
                </a:cubicBezTo>
                <a:cubicBezTo>
                  <a:pt x="47880" y="83210"/>
                  <a:pt x="69674" y="71654"/>
                  <a:pt x="69674" y="4276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Freeform: Shape 95"/>
          <p:cNvSpPr/>
          <p:nvPr/>
        </p:nvSpPr>
        <p:spPr>
          <a:xfrm>
            <a:off x="3479083" y="5359960"/>
            <a:ext cx="83706" cy="80569"/>
          </a:xfrm>
          <a:custGeom>
            <a:avLst/>
            <a:gdLst/>
            <a:ahLst/>
            <a:cxnLst/>
            <a:rect l="l" t="t" r="r" b="b"/>
            <a:pathLst>
              <a:path w="83706" h="80569">
                <a:moveTo>
                  <a:pt x="38303" y="12215"/>
                </a:moveTo>
                <a:lnTo>
                  <a:pt x="70497" y="12215"/>
                </a:lnTo>
                <a:lnTo>
                  <a:pt x="70497" y="79246"/>
                </a:lnTo>
                <a:lnTo>
                  <a:pt x="83706" y="79246"/>
                </a:lnTo>
                <a:lnTo>
                  <a:pt x="83706" y="0"/>
                </a:lnTo>
                <a:lnTo>
                  <a:pt x="25426" y="0"/>
                </a:lnTo>
                <a:cubicBezTo>
                  <a:pt x="23939" y="42595"/>
                  <a:pt x="19316" y="69339"/>
                  <a:pt x="5284" y="69339"/>
                </a:cubicBezTo>
                <a:cubicBezTo>
                  <a:pt x="3632" y="69339"/>
                  <a:pt x="1817" y="69013"/>
                  <a:pt x="0" y="68350"/>
                </a:cubicBezTo>
                <a:lnTo>
                  <a:pt x="0" y="78750"/>
                </a:lnTo>
                <a:cubicBezTo>
                  <a:pt x="3465" y="80072"/>
                  <a:pt x="6605" y="80569"/>
                  <a:pt x="9575" y="80569"/>
                </a:cubicBezTo>
                <a:cubicBezTo>
                  <a:pt x="30048" y="80569"/>
                  <a:pt x="35661" y="52830"/>
                  <a:pt x="38303" y="1221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: Shape 96"/>
          <p:cNvSpPr/>
          <p:nvPr/>
        </p:nvSpPr>
        <p:spPr>
          <a:xfrm>
            <a:off x="3581777" y="5357976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41"/>
                  <a:pt x="20472" y="83210"/>
                  <a:pt x="43916" y="83210"/>
                </a:cubicBezTo>
                <a:cubicBezTo>
                  <a:pt x="54320" y="83210"/>
                  <a:pt x="64720" y="81230"/>
                  <a:pt x="71985" y="77433"/>
                </a:cubicBezTo>
                <a:lnTo>
                  <a:pt x="71985" y="64555"/>
                </a:lnTo>
                <a:cubicBezTo>
                  <a:pt x="65213" y="68353"/>
                  <a:pt x="55637" y="70996"/>
                  <a:pt x="45899" y="70996"/>
                </a:cubicBezTo>
                <a:cubicBezTo>
                  <a:pt x="29883" y="70996"/>
                  <a:pt x="14860" y="64058"/>
                  <a:pt x="13208" y="47383"/>
                </a:cubicBezTo>
                <a:lnTo>
                  <a:pt x="76276" y="47383"/>
                </a:lnTo>
                <a:cubicBezTo>
                  <a:pt x="81230" y="24929"/>
                  <a:pt x="70001" y="0"/>
                  <a:pt x="39458" y="0"/>
                </a:cubicBezTo>
                <a:cubicBezTo>
                  <a:pt x="20638" y="0"/>
                  <a:pt x="0" y="13870"/>
                  <a:pt x="0" y="41605"/>
                </a:cubicBezTo>
                <a:moveTo>
                  <a:pt x="64555" y="35828"/>
                </a:moveTo>
                <a:lnTo>
                  <a:pt x="13208" y="35828"/>
                </a:lnTo>
                <a:cubicBezTo>
                  <a:pt x="14198" y="20308"/>
                  <a:pt x="26747" y="12218"/>
                  <a:pt x="40283" y="12218"/>
                </a:cubicBezTo>
                <a:cubicBezTo>
                  <a:pt x="60425" y="12218"/>
                  <a:pt x="65709" y="27408"/>
                  <a:pt x="64555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7"/>
          <p:cNvSpPr/>
          <p:nvPr/>
        </p:nvSpPr>
        <p:spPr>
          <a:xfrm>
            <a:off x="3677371" y="5359960"/>
            <a:ext cx="57948" cy="79246"/>
          </a:xfrm>
          <a:custGeom>
            <a:avLst/>
            <a:gdLst/>
            <a:ahLst/>
            <a:cxnLst/>
            <a:rect l="l" t="t" r="r" b="b"/>
            <a:pathLst>
              <a:path w="57948" h="79246">
                <a:moveTo>
                  <a:pt x="13208" y="79246"/>
                </a:moveTo>
                <a:lnTo>
                  <a:pt x="13208" y="12215"/>
                </a:lnTo>
                <a:lnTo>
                  <a:pt x="57948" y="12215"/>
                </a:lnTo>
                <a:lnTo>
                  <a:pt x="5794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Freeform: Shape 98"/>
          <p:cNvSpPr/>
          <p:nvPr/>
        </p:nvSpPr>
        <p:spPr>
          <a:xfrm>
            <a:off x="3742747" y="5357976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1"/>
                </a:moveTo>
                <a:lnTo>
                  <a:pt x="70995" y="33681"/>
                </a:lnTo>
                <a:cubicBezTo>
                  <a:pt x="70995" y="11560"/>
                  <a:pt x="57621" y="0"/>
                  <a:pt x="36489" y="0"/>
                </a:cubicBezTo>
                <a:cubicBezTo>
                  <a:pt x="23446" y="0"/>
                  <a:pt x="12550" y="3139"/>
                  <a:pt x="6275" y="5285"/>
                </a:cubicBezTo>
                <a:lnTo>
                  <a:pt x="6275" y="18162"/>
                </a:lnTo>
                <a:cubicBezTo>
                  <a:pt x="13208" y="15192"/>
                  <a:pt x="22950" y="12218"/>
                  <a:pt x="35168" y="12218"/>
                </a:cubicBezTo>
                <a:cubicBezTo>
                  <a:pt x="49693" y="12218"/>
                  <a:pt x="57787" y="20142"/>
                  <a:pt x="57787" y="32029"/>
                </a:cubicBezTo>
                <a:lnTo>
                  <a:pt x="57787" y="34837"/>
                </a:lnTo>
                <a:cubicBezTo>
                  <a:pt x="51180" y="33351"/>
                  <a:pt x="42760" y="32360"/>
                  <a:pt x="35826" y="32360"/>
                </a:cubicBezTo>
                <a:cubicBezTo>
                  <a:pt x="18821" y="32360"/>
                  <a:pt x="0" y="38636"/>
                  <a:pt x="0" y="59109"/>
                </a:cubicBezTo>
                <a:cubicBezTo>
                  <a:pt x="0" y="75784"/>
                  <a:pt x="13870" y="83210"/>
                  <a:pt x="27903" y="83210"/>
                </a:cubicBezTo>
                <a:cubicBezTo>
                  <a:pt x="40780" y="83210"/>
                  <a:pt x="50849" y="79250"/>
                  <a:pt x="58777" y="72645"/>
                </a:cubicBezTo>
                <a:cubicBezTo>
                  <a:pt x="61088" y="79578"/>
                  <a:pt x="66866" y="82220"/>
                  <a:pt x="73307" y="82220"/>
                </a:cubicBezTo>
                <a:cubicBezTo>
                  <a:pt x="76607" y="82220"/>
                  <a:pt x="80074" y="81562"/>
                  <a:pt x="83210" y="80406"/>
                </a:cubicBezTo>
                <a:lnTo>
                  <a:pt x="83210" y="69674"/>
                </a:lnTo>
                <a:cubicBezTo>
                  <a:pt x="81230" y="70333"/>
                  <a:pt x="79085" y="70830"/>
                  <a:pt x="77101" y="70830"/>
                </a:cubicBezTo>
                <a:cubicBezTo>
                  <a:pt x="73634" y="70830"/>
                  <a:pt x="70995" y="69509"/>
                  <a:pt x="70995" y="64721"/>
                </a:cubicBezTo>
                <a:moveTo>
                  <a:pt x="13539" y="58446"/>
                </a:moveTo>
                <a:cubicBezTo>
                  <a:pt x="13539" y="46890"/>
                  <a:pt x="26086" y="43423"/>
                  <a:pt x="37645" y="43423"/>
                </a:cubicBezTo>
                <a:cubicBezTo>
                  <a:pt x="44081" y="43423"/>
                  <a:pt x="52171" y="44579"/>
                  <a:pt x="57787" y="45735"/>
                </a:cubicBezTo>
                <a:lnTo>
                  <a:pt x="57787" y="60264"/>
                </a:lnTo>
                <a:cubicBezTo>
                  <a:pt x="50849" y="67690"/>
                  <a:pt x="40780" y="71820"/>
                  <a:pt x="30708" y="71820"/>
                </a:cubicBezTo>
                <a:cubicBezTo>
                  <a:pt x="21959" y="71820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Freeform: Shape 99"/>
          <p:cNvSpPr/>
          <p:nvPr/>
        </p:nvSpPr>
        <p:spPr>
          <a:xfrm>
            <a:off x="3840159" y="5359960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8" y="79246"/>
                </a:moveTo>
                <a:lnTo>
                  <a:pt x="13208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8" y="33516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Freeform: Shape 100"/>
          <p:cNvSpPr/>
          <p:nvPr/>
        </p:nvSpPr>
        <p:spPr>
          <a:xfrm>
            <a:off x="3927499" y="5359960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29" y="79246"/>
                </a:moveTo>
                <a:lnTo>
                  <a:pt x="42429" y="12215"/>
                </a:lnTo>
                <a:lnTo>
                  <a:pt x="71485" y="12215"/>
                </a:lnTo>
                <a:lnTo>
                  <a:pt x="71485" y="0"/>
                </a:lnTo>
                <a:lnTo>
                  <a:pt x="0" y="0"/>
                </a:lnTo>
                <a:lnTo>
                  <a:pt x="0" y="12215"/>
                </a:lnTo>
                <a:lnTo>
                  <a:pt x="29221" y="12215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Freeform: Shape 101"/>
          <p:cNvSpPr/>
          <p:nvPr/>
        </p:nvSpPr>
        <p:spPr>
          <a:xfrm>
            <a:off x="4014010" y="5359960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9" y="79246"/>
                </a:moveTo>
                <a:lnTo>
                  <a:pt x="13209" y="45731"/>
                </a:lnTo>
                <a:lnTo>
                  <a:pt x="59105" y="45731"/>
                </a:lnTo>
                <a:lnTo>
                  <a:pt x="59105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5" y="0"/>
                </a:lnTo>
                <a:lnTo>
                  <a:pt x="59105" y="33516"/>
                </a:lnTo>
                <a:lnTo>
                  <a:pt x="13209" y="33516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Freeform: Shape 102"/>
          <p:cNvSpPr/>
          <p:nvPr/>
        </p:nvSpPr>
        <p:spPr>
          <a:xfrm>
            <a:off x="4105310" y="5357976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5"/>
                  <a:pt x="20803" y="83210"/>
                  <a:pt x="42266" y="83210"/>
                </a:cubicBezTo>
                <a:cubicBezTo>
                  <a:pt x="63896" y="83210"/>
                  <a:pt x="84531" y="68685"/>
                  <a:pt x="84531" y="41605"/>
                </a:cubicBezTo>
                <a:cubicBezTo>
                  <a:pt x="84531" y="14530"/>
                  <a:pt x="63896" y="0"/>
                  <a:pt x="42266" y="0"/>
                </a:cubicBezTo>
                <a:cubicBezTo>
                  <a:pt x="20803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3"/>
                  <a:pt x="58445" y="70665"/>
                  <a:pt x="42266" y="70665"/>
                </a:cubicBezTo>
                <a:cubicBezTo>
                  <a:pt x="26085" y="70665"/>
                  <a:pt x="13207" y="59933"/>
                  <a:pt x="13207" y="41605"/>
                </a:cubicBezTo>
                <a:cubicBezTo>
                  <a:pt x="13207" y="23281"/>
                  <a:pt x="26085" y="12550"/>
                  <a:pt x="42266" y="12550"/>
                </a:cubicBezTo>
                <a:cubicBezTo>
                  <a:pt x="58445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: Shape 103"/>
          <p:cNvSpPr/>
          <p:nvPr/>
        </p:nvSpPr>
        <p:spPr>
          <a:xfrm>
            <a:off x="4203377" y="5357976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8"/>
                  <a:pt x="21629" y="83210"/>
                  <a:pt x="42433" y="83210"/>
                </a:cubicBezTo>
                <a:cubicBezTo>
                  <a:pt x="52337" y="83210"/>
                  <a:pt x="60757" y="81396"/>
                  <a:pt x="68187" y="77764"/>
                </a:cubicBezTo>
                <a:lnTo>
                  <a:pt x="68187" y="64555"/>
                </a:lnTo>
                <a:cubicBezTo>
                  <a:pt x="61582" y="68519"/>
                  <a:pt x="52834" y="70996"/>
                  <a:pt x="44248" y="70996"/>
                </a:cubicBezTo>
                <a:cubicBezTo>
                  <a:pt x="28728" y="70996"/>
                  <a:pt x="13209" y="61913"/>
                  <a:pt x="13209" y="41605"/>
                </a:cubicBezTo>
                <a:cubicBezTo>
                  <a:pt x="13209" y="20805"/>
                  <a:pt x="29224" y="12218"/>
                  <a:pt x="44579" y="12218"/>
                </a:cubicBezTo>
                <a:cubicBezTo>
                  <a:pt x="52999" y="12218"/>
                  <a:pt x="61419" y="14696"/>
                  <a:pt x="67363" y="19317"/>
                </a:cubicBezTo>
                <a:lnTo>
                  <a:pt x="67363" y="6441"/>
                </a:lnTo>
                <a:cubicBezTo>
                  <a:pt x="60591" y="1983"/>
                  <a:pt x="51843" y="0"/>
                  <a:pt x="42927" y="0"/>
                </a:cubicBezTo>
                <a:cubicBezTo>
                  <a:pt x="22292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: Shape 104"/>
          <p:cNvSpPr/>
          <p:nvPr/>
        </p:nvSpPr>
        <p:spPr>
          <a:xfrm>
            <a:off x="4281472" y="5359960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30" y="79246"/>
                </a:moveTo>
                <a:lnTo>
                  <a:pt x="42430" y="12215"/>
                </a:lnTo>
                <a:lnTo>
                  <a:pt x="71485" y="12215"/>
                </a:lnTo>
                <a:lnTo>
                  <a:pt x="71485" y="0"/>
                </a:lnTo>
                <a:lnTo>
                  <a:pt x="0" y="0"/>
                </a:lnTo>
                <a:lnTo>
                  <a:pt x="0" y="12215"/>
                </a:lnTo>
                <a:lnTo>
                  <a:pt x="29221" y="12215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: Shape 105"/>
          <p:cNvSpPr/>
          <p:nvPr/>
        </p:nvSpPr>
        <p:spPr>
          <a:xfrm>
            <a:off x="4367984" y="5359960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50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: Shape 106"/>
          <p:cNvSpPr/>
          <p:nvPr/>
        </p:nvSpPr>
        <p:spPr>
          <a:xfrm>
            <a:off x="4522816" y="5359960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50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: Shape 107"/>
          <p:cNvSpPr/>
          <p:nvPr/>
        </p:nvSpPr>
        <p:spPr>
          <a:xfrm>
            <a:off x="4668239" y="5359960"/>
            <a:ext cx="71484" cy="79246"/>
          </a:xfrm>
          <a:custGeom>
            <a:avLst/>
            <a:gdLst/>
            <a:ahLst/>
            <a:cxnLst/>
            <a:rect l="l" t="t" r="r" b="b"/>
            <a:pathLst>
              <a:path w="71484" h="79246">
                <a:moveTo>
                  <a:pt x="42429" y="79246"/>
                </a:moveTo>
                <a:lnTo>
                  <a:pt x="42429" y="12215"/>
                </a:lnTo>
                <a:lnTo>
                  <a:pt x="71484" y="12215"/>
                </a:lnTo>
                <a:lnTo>
                  <a:pt x="71484" y="0"/>
                </a:lnTo>
                <a:lnTo>
                  <a:pt x="0" y="0"/>
                </a:lnTo>
                <a:lnTo>
                  <a:pt x="0" y="12215"/>
                </a:lnTo>
                <a:lnTo>
                  <a:pt x="29219" y="12215"/>
                </a:lnTo>
                <a:lnTo>
                  <a:pt x="29219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: Shape 108"/>
          <p:cNvSpPr/>
          <p:nvPr/>
        </p:nvSpPr>
        <p:spPr>
          <a:xfrm>
            <a:off x="4754750" y="5357976"/>
            <a:ext cx="83537" cy="117551"/>
          </a:xfrm>
          <a:custGeom>
            <a:avLst/>
            <a:gdLst/>
            <a:ahLst/>
            <a:cxnLst/>
            <a:rect l="l" t="t" r="r" b="b"/>
            <a:pathLst>
              <a:path w="83537" h="117551">
                <a:moveTo>
                  <a:pt x="11887" y="15192"/>
                </a:moveTo>
                <a:lnTo>
                  <a:pt x="11887" y="1983"/>
                </a:lnTo>
                <a:lnTo>
                  <a:pt x="0" y="1983"/>
                </a:lnTo>
                <a:lnTo>
                  <a:pt x="0" y="117551"/>
                </a:lnTo>
                <a:lnTo>
                  <a:pt x="13208" y="117551"/>
                </a:lnTo>
                <a:lnTo>
                  <a:pt x="13208" y="69343"/>
                </a:lnTo>
                <a:cubicBezTo>
                  <a:pt x="18986" y="76112"/>
                  <a:pt x="28727" y="83210"/>
                  <a:pt x="43916" y="83210"/>
                </a:cubicBezTo>
                <a:cubicBezTo>
                  <a:pt x="66535" y="83210"/>
                  <a:pt x="83537" y="65379"/>
                  <a:pt x="83537" y="41605"/>
                </a:cubicBezTo>
                <a:cubicBezTo>
                  <a:pt x="83537" y="17830"/>
                  <a:pt x="66535" y="0"/>
                  <a:pt x="43916" y="0"/>
                </a:cubicBezTo>
                <a:cubicBezTo>
                  <a:pt x="28727" y="0"/>
                  <a:pt x="18986" y="7099"/>
                  <a:pt x="11887" y="15192"/>
                </a:cubicBezTo>
                <a:moveTo>
                  <a:pt x="70330" y="41605"/>
                </a:moveTo>
                <a:cubicBezTo>
                  <a:pt x="70330" y="59767"/>
                  <a:pt x="57783" y="70996"/>
                  <a:pt x="42429" y="70996"/>
                </a:cubicBezTo>
                <a:cubicBezTo>
                  <a:pt x="28230" y="70996"/>
                  <a:pt x="17665" y="61747"/>
                  <a:pt x="13208" y="51512"/>
                </a:cubicBezTo>
                <a:lnTo>
                  <a:pt x="13208" y="31701"/>
                </a:lnTo>
                <a:cubicBezTo>
                  <a:pt x="17665" y="21464"/>
                  <a:pt x="28230" y="12218"/>
                  <a:pt x="42429" y="12218"/>
                </a:cubicBezTo>
                <a:cubicBezTo>
                  <a:pt x="57783" y="12218"/>
                  <a:pt x="70330" y="23447"/>
                  <a:pt x="70330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: Shape 109"/>
          <p:cNvSpPr/>
          <p:nvPr/>
        </p:nvSpPr>
        <p:spPr>
          <a:xfrm>
            <a:off x="4851828" y="5357976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41"/>
                  <a:pt x="20473" y="83210"/>
                  <a:pt x="43916" y="83210"/>
                </a:cubicBezTo>
                <a:cubicBezTo>
                  <a:pt x="54320" y="83210"/>
                  <a:pt x="64720" y="81230"/>
                  <a:pt x="71986" y="77433"/>
                </a:cubicBezTo>
                <a:lnTo>
                  <a:pt x="71986" y="64555"/>
                </a:lnTo>
                <a:cubicBezTo>
                  <a:pt x="65214" y="68353"/>
                  <a:pt x="55637" y="70996"/>
                  <a:pt x="45900" y="70996"/>
                </a:cubicBezTo>
                <a:cubicBezTo>
                  <a:pt x="29883" y="70996"/>
                  <a:pt x="14860" y="64058"/>
                  <a:pt x="13208" y="47383"/>
                </a:cubicBezTo>
                <a:lnTo>
                  <a:pt x="76276" y="47383"/>
                </a:lnTo>
                <a:cubicBezTo>
                  <a:pt x="81230" y="24929"/>
                  <a:pt x="70002" y="0"/>
                  <a:pt x="39460" y="0"/>
                </a:cubicBezTo>
                <a:cubicBezTo>
                  <a:pt x="20639" y="0"/>
                  <a:pt x="0" y="13870"/>
                  <a:pt x="0" y="41605"/>
                </a:cubicBezTo>
                <a:moveTo>
                  <a:pt x="64555" y="35828"/>
                </a:moveTo>
                <a:lnTo>
                  <a:pt x="13208" y="35828"/>
                </a:lnTo>
                <a:cubicBezTo>
                  <a:pt x="14198" y="20308"/>
                  <a:pt x="26747" y="12218"/>
                  <a:pt x="40284" y="12218"/>
                </a:cubicBezTo>
                <a:cubicBezTo>
                  <a:pt x="60426" y="12218"/>
                  <a:pt x="65711" y="27408"/>
                  <a:pt x="64555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: Shape 110"/>
          <p:cNvSpPr/>
          <p:nvPr/>
        </p:nvSpPr>
        <p:spPr>
          <a:xfrm>
            <a:off x="4947422" y="5359960"/>
            <a:ext cx="72313" cy="79246"/>
          </a:xfrm>
          <a:custGeom>
            <a:avLst/>
            <a:gdLst/>
            <a:ahLst/>
            <a:cxnLst/>
            <a:rect l="l" t="t" r="r" b="b"/>
            <a:pathLst>
              <a:path w="72313" h="79246">
                <a:moveTo>
                  <a:pt x="13209" y="79246"/>
                </a:moveTo>
                <a:lnTo>
                  <a:pt x="13209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3" y="79246"/>
                </a:lnTo>
                <a:lnTo>
                  <a:pt x="72313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9" y="33516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: Shape 111"/>
          <p:cNvSpPr/>
          <p:nvPr/>
        </p:nvSpPr>
        <p:spPr>
          <a:xfrm>
            <a:off x="5036244" y="5359960"/>
            <a:ext cx="94770" cy="100711"/>
          </a:xfrm>
          <a:custGeom>
            <a:avLst/>
            <a:gdLst/>
            <a:ahLst/>
            <a:cxnLst/>
            <a:rect l="l" t="t" r="r" b="b"/>
            <a:pathLst>
              <a:path w="94770" h="100711">
                <a:moveTo>
                  <a:pt x="12881" y="100711"/>
                </a:moveTo>
                <a:lnTo>
                  <a:pt x="12881" y="79246"/>
                </a:lnTo>
                <a:lnTo>
                  <a:pt x="81889" y="79246"/>
                </a:lnTo>
                <a:lnTo>
                  <a:pt x="81889" y="100711"/>
                </a:lnTo>
                <a:lnTo>
                  <a:pt x="94770" y="100711"/>
                </a:lnTo>
                <a:lnTo>
                  <a:pt x="94770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5" y="0"/>
                </a:lnTo>
                <a:cubicBezTo>
                  <a:pt x="24437" y="29552"/>
                  <a:pt x="20473" y="49860"/>
                  <a:pt x="10566" y="67359"/>
                </a:cubicBezTo>
                <a:lnTo>
                  <a:pt x="0" y="67359"/>
                </a:lnTo>
                <a:lnTo>
                  <a:pt x="0" y="100711"/>
                </a:lnTo>
                <a:moveTo>
                  <a:pt x="36817" y="11887"/>
                </a:moveTo>
                <a:lnTo>
                  <a:pt x="70002" y="11887"/>
                </a:lnTo>
                <a:lnTo>
                  <a:pt x="70002" y="67359"/>
                </a:lnTo>
                <a:lnTo>
                  <a:pt x="24930" y="67359"/>
                </a:lnTo>
                <a:cubicBezTo>
                  <a:pt x="32196" y="52171"/>
                  <a:pt x="36159" y="35661"/>
                  <a:pt x="36817" y="1188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: Shape 112"/>
          <p:cNvSpPr/>
          <p:nvPr/>
        </p:nvSpPr>
        <p:spPr>
          <a:xfrm>
            <a:off x="5141577" y="5357976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5"/>
                  <a:pt x="20804" y="83210"/>
                  <a:pt x="42267" y="83210"/>
                </a:cubicBezTo>
                <a:cubicBezTo>
                  <a:pt x="63896" y="83210"/>
                  <a:pt x="84532" y="68685"/>
                  <a:pt x="84532" y="41605"/>
                </a:cubicBezTo>
                <a:cubicBezTo>
                  <a:pt x="84532" y="14530"/>
                  <a:pt x="63896" y="0"/>
                  <a:pt x="42267" y="0"/>
                </a:cubicBezTo>
                <a:cubicBezTo>
                  <a:pt x="20804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3"/>
                  <a:pt x="58446" y="70665"/>
                  <a:pt x="42267" y="70665"/>
                </a:cubicBezTo>
                <a:cubicBezTo>
                  <a:pt x="26085" y="70665"/>
                  <a:pt x="13209" y="59933"/>
                  <a:pt x="13209" y="41605"/>
                </a:cubicBezTo>
                <a:cubicBezTo>
                  <a:pt x="13209" y="23281"/>
                  <a:pt x="26085" y="12550"/>
                  <a:pt x="42267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: Shape 113"/>
          <p:cNvSpPr/>
          <p:nvPr/>
        </p:nvSpPr>
        <p:spPr>
          <a:xfrm>
            <a:off x="5245096" y="5359960"/>
            <a:ext cx="70329" cy="79246"/>
          </a:xfrm>
          <a:custGeom>
            <a:avLst/>
            <a:gdLst/>
            <a:ahLst/>
            <a:cxnLst/>
            <a:rect l="l" t="t" r="r" b="b"/>
            <a:pathLst>
              <a:path w="70329" h="79246">
                <a:moveTo>
                  <a:pt x="44741" y="79246"/>
                </a:moveTo>
                <a:cubicBezTo>
                  <a:pt x="61912" y="79246"/>
                  <a:pt x="70329" y="70334"/>
                  <a:pt x="70329" y="57287"/>
                </a:cubicBezTo>
                <a:cubicBezTo>
                  <a:pt x="70329" y="47383"/>
                  <a:pt x="63725" y="41108"/>
                  <a:pt x="57286" y="38963"/>
                </a:cubicBezTo>
                <a:cubicBezTo>
                  <a:pt x="63229" y="36320"/>
                  <a:pt x="67856" y="29717"/>
                  <a:pt x="67856" y="21464"/>
                </a:cubicBezTo>
                <a:cubicBezTo>
                  <a:pt x="67856" y="7427"/>
                  <a:pt x="57286" y="0"/>
                  <a:pt x="43418" y="0"/>
                </a:cubicBezTo>
                <a:lnTo>
                  <a:pt x="0" y="0"/>
                </a:lnTo>
                <a:lnTo>
                  <a:pt x="0" y="79246"/>
                </a:lnTo>
                <a:moveTo>
                  <a:pt x="13208" y="44907"/>
                </a:moveTo>
                <a:lnTo>
                  <a:pt x="43418" y="44907"/>
                </a:lnTo>
                <a:cubicBezTo>
                  <a:pt x="50025" y="44907"/>
                  <a:pt x="57124" y="47052"/>
                  <a:pt x="57124" y="56462"/>
                </a:cubicBezTo>
                <a:cubicBezTo>
                  <a:pt x="57124" y="65214"/>
                  <a:pt x="51180" y="67691"/>
                  <a:pt x="42926" y="67691"/>
                </a:cubicBezTo>
                <a:lnTo>
                  <a:pt x="13208" y="67691"/>
                </a:lnTo>
                <a:moveTo>
                  <a:pt x="13208" y="11557"/>
                </a:moveTo>
                <a:lnTo>
                  <a:pt x="42098" y="11557"/>
                </a:lnTo>
                <a:cubicBezTo>
                  <a:pt x="47714" y="11557"/>
                  <a:pt x="54481" y="13867"/>
                  <a:pt x="54481" y="22785"/>
                </a:cubicBezTo>
                <a:cubicBezTo>
                  <a:pt x="54481" y="30873"/>
                  <a:pt x="49031" y="33516"/>
                  <a:pt x="42098" y="33516"/>
                </a:cubicBezTo>
                <a:lnTo>
                  <a:pt x="13208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: Shape 114"/>
          <p:cNvSpPr/>
          <p:nvPr/>
        </p:nvSpPr>
        <p:spPr>
          <a:xfrm>
            <a:off x="5330120" y="5357976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5"/>
                  <a:pt x="20805" y="83210"/>
                  <a:pt x="42268" y="83210"/>
                </a:cubicBezTo>
                <a:cubicBezTo>
                  <a:pt x="63896" y="83210"/>
                  <a:pt x="84532" y="68685"/>
                  <a:pt x="84532" y="41605"/>
                </a:cubicBezTo>
                <a:cubicBezTo>
                  <a:pt x="84532" y="14530"/>
                  <a:pt x="63896" y="0"/>
                  <a:pt x="42268" y="0"/>
                </a:cubicBezTo>
                <a:cubicBezTo>
                  <a:pt x="20805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3"/>
                  <a:pt x="58446" y="70665"/>
                  <a:pt x="42268" y="70665"/>
                </a:cubicBezTo>
                <a:cubicBezTo>
                  <a:pt x="26086" y="70665"/>
                  <a:pt x="13209" y="59933"/>
                  <a:pt x="13209" y="41605"/>
                </a:cubicBezTo>
                <a:cubicBezTo>
                  <a:pt x="13209" y="23281"/>
                  <a:pt x="26086" y="12550"/>
                  <a:pt x="42268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: Shape 115"/>
          <p:cNvSpPr/>
          <p:nvPr/>
        </p:nvSpPr>
        <p:spPr>
          <a:xfrm>
            <a:off x="5433637" y="5359960"/>
            <a:ext cx="57950" cy="79246"/>
          </a:xfrm>
          <a:custGeom>
            <a:avLst/>
            <a:gdLst/>
            <a:ahLst/>
            <a:cxnLst/>
            <a:rect l="l" t="t" r="r" b="b"/>
            <a:pathLst>
              <a:path w="57950" h="79246">
                <a:moveTo>
                  <a:pt x="13209" y="79246"/>
                </a:moveTo>
                <a:lnTo>
                  <a:pt x="13209" y="12215"/>
                </a:lnTo>
                <a:lnTo>
                  <a:pt x="57950" y="12215"/>
                </a:lnTo>
                <a:lnTo>
                  <a:pt x="57950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: Shape 116"/>
          <p:cNvSpPr/>
          <p:nvPr/>
        </p:nvSpPr>
        <p:spPr>
          <a:xfrm>
            <a:off x="5498189" y="5357976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5"/>
                </a:moveTo>
                <a:cubicBezTo>
                  <a:pt x="0" y="68685"/>
                  <a:pt x="20804" y="83210"/>
                  <a:pt x="42267" y="83210"/>
                </a:cubicBezTo>
                <a:cubicBezTo>
                  <a:pt x="63897" y="83210"/>
                  <a:pt x="84532" y="68685"/>
                  <a:pt x="84532" y="41605"/>
                </a:cubicBezTo>
                <a:cubicBezTo>
                  <a:pt x="84532" y="14530"/>
                  <a:pt x="63897" y="0"/>
                  <a:pt x="42267" y="0"/>
                </a:cubicBezTo>
                <a:cubicBezTo>
                  <a:pt x="20804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3"/>
                  <a:pt x="58446" y="70665"/>
                  <a:pt x="42267" y="70665"/>
                </a:cubicBezTo>
                <a:cubicBezTo>
                  <a:pt x="26085" y="70665"/>
                  <a:pt x="13209" y="59933"/>
                  <a:pt x="13209" y="41605"/>
                </a:cubicBezTo>
                <a:cubicBezTo>
                  <a:pt x="13209" y="23281"/>
                  <a:pt x="26085" y="12550"/>
                  <a:pt x="42267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: Shape 117"/>
          <p:cNvSpPr/>
          <p:nvPr/>
        </p:nvSpPr>
        <p:spPr>
          <a:xfrm>
            <a:off x="775997" y="5558079"/>
            <a:ext cx="86511" cy="79246"/>
          </a:xfrm>
          <a:custGeom>
            <a:avLst/>
            <a:gdLst/>
            <a:ahLst/>
            <a:cxnLst/>
            <a:rect l="l" t="t" r="r" b="b"/>
            <a:pathLst>
              <a:path w="86511" h="79246">
                <a:moveTo>
                  <a:pt x="12546" y="79246"/>
                </a:moveTo>
                <a:lnTo>
                  <a:pt x="12546" y="19480"/>
                </a:lnTo>
                <a:lnTo>
                  <a:pt x="38300" y="58607"/>
                </a:lnTo>
                <a:lnTo>
                  <a:pt x="48207" y="58607"/>
                </a:lnTo>
                <a:lnTo>
                  <a:pt x="73962" y="19480"/>
                </a:lnTo>
                <a:lnTo>
                  <a:pt x="73962" y="79246"/>
                </a:lnTo>
                <a:lnTo>
                  <a:pt x="86511" y="79246"/>
                </a:lnTo>
                <a:lnTo>
                  <a:pt x="86511" y="0"/>
                </a:lnTo>
                <a:lnTo>
                  <a:pt x="72147" y="0"/>
                </a:lnTo>
                <a:lnTo>
                  <a:pt x="43253" y="43916"/>
                </a:lnTo>
                <a:lnTo>
                  <a:pt x="14363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: Shape 118"/>
          <p:cNvSpPr/>
          <p:nvPr/>
        </p:nvSpPr>
        <p:spPr>
          <a:xfrm>
            <a:off x="886946" y="5558079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49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: Shape 119"/>
          <p:cNvSpPr/>
          <p:nvPr/>
        </p:nvSpPr>
        <p:spPr>
          <a:xfrm>
            <a:off x="984355" y="5558079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8" y="79246"/>
                </a:moveTo>
                <a:lnTo>
                  <a:pt x="13208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8" y="33516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: Shape 120"/>
          <p:cNvSpPr/>
          <p:nvPr/>
        </p:nvSpPr>
        <p:spPr>
          <a:xfrm>
            <a:off x="1081105" y="5558079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7" y="57949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: Shape 121"/>
          <p:cNvSpPr/>
          <p:nvPr/>
        </p:nvSpPr>
        <p:spPr>
          <a:xfrm>
            <a:off x="1178514" y="5558079"/>
            <a:ext cx="86511" cy="79246"/>
          </a:xfrm>
          <a:custGeom>
            <a:avLst/>
            <a:gdLst/>
            <a:ahLst/>
            <a:cxnLst/>
            <a:rect l="l" t="t" r="r" b="b"/>
            <a:pathLst>
              <a:path w="86511" h="79246">
                <a:moveTo>
                  <a:pt x="12546" y="79246"/>
                </a:moveTo>
                <a:lnTo>
                  <a:pt x="12546" y="19480"/>
                </a:lnTo>
                <a:lnTo>
                  <a:pt x="38300" y="58607"/>
                </a:lnTo>
                <a:lnTo>
                  <a:pt x="48207" y="58607"/>
                </a:lnTo>
                <a:lnTo>
                  <a:pt x="73962" y="19480"/>
                </a:lnTo>
                <a:lnTo>
                  <a:pt x="73962" y="79246"/>
                </a:lnTo>
                <a:lnTo>
                  <a:pt x="86511" y="79246"/>
                </a:lnTo>
                <a:lnTo>
                  <a:pt x="86511" y="0"/>
                </a:lnTo>
                <a:lnTo>
                  <a:pt x="72147" y="0"/>
                </a:lnTo>
                <a:lnTo>
                  <a:pt x="43253" y="43916"/>
                </a:lnTo>
                <a:lnTo>
                  <a:pt x="14363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: Shape 122"/>
          <p:cNvSpPr/>
          <p:nvPr/>
        </p:nvSpPr>
        <p:spPr>
          <a:xfrm>
            <a:off x="1282856" y="5556096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0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6" y="0"/>
                  <a:pt x="12550" y="3138"/>
                  <a:pt x="6275" y="5284"/>
                </a:cubicBezTo>
                <a:lnTo>
                  <a:pt x="6275" y="18160"/>
                </a:lnTo>
                <a:cubicBezTo>
                  <a:pt x="13208" y="15191"/>
                  <a:pt x="22950" y="12217"/>
                  <a:pt x="35168" y="12217"/>
                </a:cubicBezTo>
                <a:cubicBezTo>
                  <a:pt x="49695" y="12217"/>
                  <a:pt x="57787" y="20140"/>
                  <a:pt x="57787" y="32027"/>
                </a:cubicBezTo>
                <a:lnTo>
                  <a:pt x="57787" y="34835"/>
                </a:lnTo>
                <a:cubicBezTo>
                  <a:pt x="51180" y="33349"/>
                  <a:pt x="42760" y="32359"/>
                  <a:pt x="35827" y="32359"/>
                </a:cubicBezTo>
                <a:cubicBezTo>
                  <a:pt x="18821" y="32359"/>
                  <a:pt x="0" y="38634"/>
                  <a:pt x="0" y="59108"/>
                </a:cubicBezTo>
                <a:cubicBezTo>
                  <a:pt x="0" y="75783"/>
                  <a:pt x="13870" y="83210"/>
                  <a:pt x="27903" y="83210"/>
                </a:cubicBezTo>
                <a:cubicBezTo>
                  <a:pt x="40780" y="83210"/>
                  <a:pt x="50850" y="79249"/>
                  <a:pt x="58776" y="72644"/>
                </a:cubicBezTo>
                <a:cubicBezTo>
                  <a:pt x="61088" y="79576"/>
                  <a:pt x="66866" y="82219"/>
                  <a:pt x="73306" y="82219"/>
                </a:cubicBezTo>
                <a:cubicBezTo>
                  <a:pt x="76607" y="82219"/>
                  <a:pt x="80074" y="81560"/>
                  <a:pt x="83210" y="80404"/>
                </a:cubicBezTo>
                <a:lnTo>
                  <a:pt x="83210" y="69673"/>
                </a:lnTo>
                <a:cubicBezTo>
                  <a:pt x="81230" y="70332"/>
                  <a:pt x="79085" y="70829"/>
                  <a:pt x="77101" y="70829"/>
                </a:cubicBezTo>
                <a:cubicBezTo>
                  <a:pt x="73634" y="70829"/>
                  <a:pt x="70995" y="69508"/>
                  <a:pt x="70995" y="64720"/>
                </a:cubicBezTo>
                <a:moveTo>
                  <a:pt x="13539" y="58445"/>
                </a:moveTo>
                <a:cubicBezTo>
                  <a:pt x="13539" y="46889"/>
                  <a:pt x="26085" y="43422"/>
                  <a:pt x="37645" y="43422"/>
                </a:cubicBezTo>
                <a:cubicBezTo>
                  <a:pt x="44081" y="43422"/>
                  <a:pt x="52171" y="44578"/>
                  <a:pt x="57787" y="45733"/>
                </a:cubicBezTo>
                <a:lnTo>
                  <a:pt x="57787" y="60263"/>
                </a:lnTo>
                <a:cubicBezTo>
                  <a:pt x="50850" y="67689"/>
                  <a:pt x="40780" y="71819"/>
                  <a:pt x="30708" y="71819"/>
                </a:cubicBezTo>
                <a:cubicBezTo>
                  <a:pt x="21959" y="71819"/>
                  <a:pt x="13539" y="67689"/>
                  <a:pt x="13539" y="5844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: Shape 123"/>
          <p:cNvSpPr/>
          <p:nvPr/>
        </p:nvSpPr>
        <p:spPr>
          <a:xfrm>
            <a:off x="1370030" y="5558079"/>
            <a:ext cx="83706" cy="80568"/>
          </a:xfrm>
          <a:custGeom>
            <a:avLst/>
            <a:gdLst/>
            <a:ahLst/>
            <a:cxnLst/>
            <a:rect l="l" t="t" r="r" b="b"/>
            <a:pathLst>
              <a:path w="83706" h="80568">
                <a:moveTo>
                  <a:pt x="38304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6" y="79246"/>
                </a:lnTo>
                <a:lnTo>
                  <a:pt x="83706" y="0"/>
                </a:lnTo>
                <a:lnTo>
                  <a:pt x="25426" y="0"/>
                </a:lnTo>
                <a:cubicBezTo>
                  <a:pt x="23939" y="42595"/>
                  <a:pt x="19317" y="69340"/>
                  <a:pt x="5284" y="69340"/>
                </a:cubicBezTo>
                <a:cubicBezTo>
                  <a:pt x="3632" y="69340"/>
                  <a:pt x="1818" y="69013"/>
                  <a:pt x="0" y="68350"/>
                </a:cubicBezTo>
                <a:lnTo>
                  <a:pt x="0" y="78749"/>
                </a:lnTo>
                <a:cubicBezTo>
                  <a:pt x="3467" y="80072"/>
                  <a:pt x="6606" y="80568"/>
                  <a:pt x="9575" y="80568"/>
                </a:cubicBezTo>
                <a:cubicBezTo>
                  <a:pt x="30049" y="80568"/>
                  <a:pt x="35661" y="52830"/>
                  <a:pt x="38304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: Shape 124"/>
          <p:cNvSpPr/>
          <p:nvPr/>
        </p:nvSpPr>
        <p:spPr>
          <a:xfrm>
            <a:off x="1478174" y="5558079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49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: Shape 125"/>
          <p:cNvSpPr/>
          <p:nvPr/>
        </p:nvSpPr>
        <p:spPr>
          <a:xfrm>
            <a:off x="1569967" y="5555933"/>
            <a:ext cx="64885" cy="83373"/>
          </a:xfrm>
          <a:custGeom>
            <a:avLst/>
            <a:gdLst/>
            <a:ahLst/>
            <a:cxnLst/>
            <a:rect l="l" t="t" r="r" b="b"/>
            <a:pathLst>
              <a:path w="64885" h="83373">
                <a:moveTo>
                  <a:pt x="64885" y="60095"/>
                </a:moveTo>
                <a:cubicBezTo>
                  <a:pt x="64885" y="49860"/>
                  <a:pt x="57456" y="43088"/>
                  <a:pt x="48542" y="40777"/>
                </a:cubicBezTo>
                <a:cubicBezTo>
                  <a:pt x="57456" y="38797"/>
                  <a:pt x="63233" y="32522"/>
                  <a:pt x="63233" y="22946"/>
                </a:cubicBezTo>
                <a:cubicBezTo>
                  <a:pt x="63233" y="9079"/>
                  <a:pt x="51842" y="0"/>
                  <a:pt x="29718" y="0"/>
                </a:cubicBezTo>
                <a:cubicBezTo>
                  <a:pt x="19151" y="0"/>
                  <a:pt x="9248" y="2472"/>
                  <a:pt x="1320" y="6106"/>
                </a:cubicBezTo>
                <a:lnTo>
                  <a:pt x="1320" y="18489"/>
                </a:lnTo>
                <a:cubicBezTo>
                  <a:pt x="8585" y="14858"/>
                  <a:pt x="18823" y="12214"/>
                  <a:pt x="28234" y="12214"/>
                </a:cubicBezTo>
                <a:cubicBezTo>
                  <a:pt x="40614" y="12214"/>
                  <a:pt x="50025" y="16012"/>
                  <a:pt x="50025" y="24765"/>
                </a:cubicBezTo>
                <a:cubicBezTo>
                  <a:pt x="50025" y="32356"/>
                  <a:pt x="43091" y="34998"/>
                  <a:pt x="34178" y="34998"/>
                </a:cubicBezTo>
                <a:lnTo>
                  <a:pt x="16840" y="34998"/>
                </a:lnTo>
                <a:lnTo>
                  <a:pt x="16840" y="47217"/>
                </a:lnTo>
                <a:lnTo>
                  <a:pt x="34178" y="47217"/>
                </a:lnTo>
                <a:cubicBezTo>
                  <a:pt x="42101" y="47217"/>
                  <a:pt x="51677" y="48866"/>
                  <a:pt x="51677" y="58608"/>
                </a:cubicBezTo>
                <a:cubicBezTo>
                  <a:pt x="51677" y="68846"/>
                  <a:pt x="40121" y="71158"/>
                  <a:pt x="27571" y="71158"/>
                </a:cubicBezTo>
                <a:cubicBezTo>
                  <a:pt x="17995" y="71158"/>
                  <a:pt x="6771" y="68350"/>
                  <a:pt x="0" y="64716"/>
                </a:cubicBezTo>
                <a:lnTo>
                  <a:pt x="0" y="77263"/>
                </a:lnTo>
                <a:cubicBezTo>
                  <a:pt x="7429" y="80895"/>
                  <a:pt x="17995" y="83373"/>
                  <a:pt x="29223" y="83373"/>
                </a:cubicBezTo>
                <a:cubicBezTo>
                  <a:pt x="51180" y="83373"/>
                  <a:pt x="64885" y="75117"/>
                  <a:pt x="64885" y="6009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: Shape 126"/>
          <p:cNvSpPr/>
          <p:nvPr/>
        </p:nvSpPr>
        <p:spPr>
          <a:xfrm>
            <a:off x="1654336" y="5558079"/>
            <a:ext cx="86512" cy="79246"/>
          </a:xfrm>
          <a:custGeom>
            <a:avLst/>
            <a:gdLst/>
            <a:ahLst/>
            <a:cxnLst/>
            <a:rect l="l" t="t" r="r" b="b"/>
            <a:pathLst>
              <a:path w="86512" h="79246">
                <a:moveTo>
                  <a:pt x="12546" y="79246"/>
                </a:moveTo>
                <a:lnTo>
                  <a:pt x="12546" y="19480"/>
                </a:lnTo>
                <a:lnTo>
                  <a:pt x="38300" y="58607"/>
                </a:lnTo>
                <a:lnTo>
                  <a:pt x="48207" y="58607"/>
                </a:lnTo>
                <a:lnTo>
                  <a:pt x="73962" y="19480"/>
                </a:lnTo>
                <a:lnTo>
                  <a:pt x="73962" y="79246"/>
                </a:lnTo>
                <a:lnTo>
                  <a:pt x="86512" y="79246"/>
                </a:lnTo>
                <a:lnTo>
                  <a:pt x="86512" y="0"/>
                </a:lnTo>
                <a:lnTo>
                  <a:pt x="72148" y="0"/>
                </a:lnTo>
                <a:lnTo>
                  <a:pt x="43254" y="43916"/>
                </a:lnTo>
                <a:lnTo>
                  <a:pt x="14365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: Shape 127"/>
          <p:cNvSpPr/>
          <p:nvPr/>
        </p:nvSpPr>
        <p:spPr>
          <a:xfrm>
            <a:off x="1758679" y="5556096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0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6" y="0"/>
                  <a:pt x="12548" y="3138"/>
                  <a:pt x="6275" y="5284"/>
                </a:cubicBezTo>
                <a:lnTo>
                  <a:pt x="6275" y="18160"/>
                </a:lnTo>
                <a:cubicBezTo>
                  <a:pt x="13208" y="15191"/>
                  <a:pt x="22950" y="12217"/>
                  <a:pt x="35167" y="12217"/>
                </a:cubicBezTo>
                <a:cubicBezTo>
                  <a:pt x="49693" y="12217"/>
                  <a:pt x="57787" y="20140"/>
                  <a:pt x="57787" y="32027"/>
                </a:cubicBezTo>
                <a:lnTo>
                  <a:pt x="57787" y="34835"/>
                </a:lnTo>
                <a:cubicBezTo>
                  <a:pt x="51180" y="33349"/>
                  <a:pt x="42760" y="32359"/>
                  <a:pt x="35826" y="32359"/>
                </a:cubicBezTo>
                <a:cubicBezTo>
                  <a:pt x="18820" y="32359"/>
                  <a:pt x="0" y="38634"/>
                  <a:pt x="0" y="59108"/>
                </a:cubicBezTo>
                <a:cubicBezTo>
                  <a:pt x="0" y="75783"/>
                  <a:pt x="13871" y="83210"/>
                  <a:pt x="27903" y="83210"/>
                </a:cubicBezTo>
                <a:cubicBezTo>
                  <a:pt x="40781" y="83210"/>
                  <a:pt x="50849" y="79249"/>
                  <a:pt x="58776" y="72644"/>
                </a:cubicBezTo>
                <a:cubicBezTo>
                  <a:pt x="61088" y="79576"/>
                  <a:pt x="66865" y="82219"/>
                  <a:pt x="73306" y="82219"/>
                </a:cubicBezTo>
                <a:cubicBezTo>
                  <a:pt x="76607" y="82219"/>
                  <a:pt x="80074" y="81560"/>
                  <a:pt x="83210" y="80404"/>
                </a:cubicBezTo>
                <a:lnTo>
                  <a:pt x="83210" y="69673"/>
                </a:lnTo>
                <a:cubicBezTo>
                  <a:pt x="81230" y="70332"/>
                  <a:pt x="79084" y="70829"/>
                  <a:pt x="77100" y="70829"/>
                </a:cubicBezTo>
                <a:cubicBezTo>
                  <a:pt x="73634" y="70829"/>
                  <a:pt x="70995" y="69508"/>
                  <a:pt x="70995" y="64720"/>
                </a:cubicBezTo>
                <a:moveTo>
                  <a:pt x="13539" y="58445"/>
                </a:moveTo>
                <a:cubicBezTo>
                  <a:pt x="13539" y="46889"/>
                  <a:pt x="26085" y="43422"/>
                  <a:pt x="37645" y="43422"/>
                </a:cubicBezTo>
                <a:cubicBezTo>
                  <a:pt x="44081" y="43422"/>
                  <a:pt x="52170" y="44578"/>
                  <a:pt x="57787" y="45733"/>
                </a:cubicBezTo>
                <a:lnTo>
                  <a:pt x="57787" y="60263"/>
                </a:lnTo>
                <a:cubicBezTo>
                  <a:pt x="50849" y="67689"/>
                  <a:pt x="40781" y="71819"/>
                  <a:pt x="30707" y="71819"/>
                </a:cubicBezTo>
                <a:cubicBezTo>
                  <a:pt x="21959" y="71819"/>
                  <a:pt x="13539" y="67689"/>
                  <a:pt x="13539" y="5844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: Shape 128"/>
          <p:cNvSpPr/>
          <p:nvPr/>
        </p:nvSpPr>
        <p:spPr>
          <a:xfrm>
            <a:off x="1852952" y="5622137"/>
            <a:ext cx="17336" cy="16675"/>
          </a:xfrm>
          <a:custGeom>
            <a:avLst/>
            <a:gdLst/>
            <a:ahLst/>
            <a:cxnLst/>
            <a:rect l="l" t="t" r="r" b="b"/>
            <a:pathLst>
              <a:path w="17336" h="16675">
                <a:moveTo>
                  <a:pt x="17336" y="8255"/>
                </a:moveTo>
                <a:cubicBezTo>
                  <a:pt x="17336" y="2804"/>
                  <a:pt x="13373" y="0"/>
                  <a:pt x="8751" y="0"/>
                </a:cubicBezTo>
                <a:cubicBezTo>
                  <a:pt x="4128" y="0"/>
                  <a:pt x="0" y="2804"/>
                  <a:pt x="0" y="8255"/>
                </a:cubicBezTo>
                <a:cubicBezTo>
                  <a:pt x="0" y="13867"/>
                  <a:pt x="4128" y="16675"/>
                  <a:pt x="8751" y="16675"/>
                </a:cubicBezTo>
                <a:cubicBezTo>
                  <a:pt x="13373" y="16675"/>
                  <a:pt x="17336" y="13867"/>
                  <a:pt x="17336" y="825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9" y="1022"/>
            <a:ext cx="10692385" cy="6480046"/>
          </a:xfrm>
          <a:prstGeom prst="rect">
            <a:avLst/>
          </a:prstGeom>
        </p:spPr>
      </p:pic>
      <p:sp>
        <p:nvSpPr>
          <p:cNvPr id="2" name="Freeform: Shape 6"/>
          <p:cNvSpPr/>
          <p:nvPr/>
        </p:nvSpPr>
        <p:spPr>
          <a:xfrm>
            <a:off x="443854" y="1344052"/>
            <a:ext cx="57456" cy="56671"/>
          </a:xfrm>
          <a:custGeom>
            <a:avLst/>
            <a:gdLst/>
            <a:ahLst/>
            <a:cxnLst/>
            <a:rect l="l" t="t" r="r" b="b"/>
            <a:pathLst>
              <a:path w="57456" h="56671">
                <a:moveTo>
                  <a:pt x="49954" y="42786"/>
                </a:moveTo>
                <a:lnTo>
                  <a:pt x="49954" y="23522"/>
                </a:lnTo>
                <a:cubicBezTo>
                  <a:pt x="49954" y="7279"/>
                  <a:pt x="40319" y="0"/>
                  <a:pt x="25088" y="0"/>
                </a:cubicBezTo>
                <a:cubicBezTo>
                  <a:pt x="16466" y="0"/>
                  <a:pt x="8737" y="2127"/>
                  <a:pt x="4481" y="3585"/>
                </a:cubicBezTo>
                <a:lnTo>
                  <a:pt x="4481" y="14561"/>
                </a:lnTo>
                <a:cubicBezTo>
                  <a:pt x="9298" y="12434"/>
                  <a:pt x="15904" y="10419"/>
                  <a:pt x="23856" y="10419"/>
                </a:cubicBezTo>
                <a:cubicBezTo>
                  <a:pt x="33040" y="10419"/>
                  <a:pt x="37969" y="15120"/>
                  <a:pt x="37969" y="21841"/>
                </a:cubicBezTo>
                <a:lnTo>
                  <a:pt x="37969" y="23745"/>
                </a:lnTo>
                <a:cubicBezTo>
                  <a:pt x="33713" y="22849"/>
                  <a:pt x="28562" y="22176"/>
                  <a:pt x="23968" y="22176"/>
                </a:cubicBezTo>
                <a:cubicBezTo>
                  <a:pt x="12768" y="22176"/>
                  <a:pt x="0" y="26431"/>
                  <a:pt x="0" y="40208"/>
                </a:cubicBezTo>
                <a:cubicBezTo>
                  <a:pt x="0" y="51296"/>
                  <a:pt x="9071" y="56671"/>
                  <a:pt x="18817" y="56671"/>
                </a:cubicBezTo>
                <a:cubicBezTo>
                  <a:pt x="27216" y="56671"/>
                  <a:pt x="33825" y="53985"/>
                  <a:pt x="39089" y="49730"/>
                </a:cubicBezTo>
                <a:cubicBezTo>
                  <a:pt x="40993" y="54097"/>
                  <a:pt x="44913" y="56002"/>
                  <a:pt x="49842" y="56002"/>
                </a:cubicBezTo>
                <a:cubicBezTo>
                  <a:pt x="52527" y="56002"/>
                  <a:pt x="55217" y="55552"/>
                  <a:pt x="57456" y="54655"/>
                </a:cubicBezTo>
                <a:lnTo>
                  <a:pt x="57456" y="46033"/>
                </a:lnTo>
                <a:cubicBezTo>
                  <a:pt x="56335" y="46367"/>
                  <a:pt x="55105" y="46706"/>
                  <a:pt x="53873" y="46706"/>
                </a:cubicBezTo>
                <a:cubicBezTo>
                  <a:pt x="51746" y="46706"/>
                  <a:pt x="49954" y="45810"/>
                  <a:pt x="49954" y="42786"/>
                </a:cubicBezTo>
                <a:moveTo>
                  <a:pt x="26319" y="30579"/>
                </a:moveTo>
                <a:cubicBezTo>
                  <a:pt x="30128" y="30579"/>
                  <a:pt x="34721" y="31248"/>
                  <a:pt x="37969" y="31921"/>
                </a:cubicBezTo>
                <a:lnTo>
                  <a:pt x="37969" y="40993"/>
                </a:lnTo>
                <a:cubicBezTo>
                  <a:pt x="33713" y="45248"/>
                  <a:pt x="28112" y="47376"/>
                  <a:pt x="22402" y="47376"/>
                </a:cubicBezTo>
                <a:cubicBezTo>
                  <a:pt x="17024" y="47376"/>
                  <a:pt x="12322" y="44689"/>
                  <a:pt x="12322" y="39423"/>
                </a:cubicBezTo>
                <a:cubicBezTo>
                  <a:pt x="12322" y="32706"/>
                  <a:pt x="19490" y="30579"/>
                  <a:pt x="26319" y="30579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7"/>
          <p:cNvSpPr/>
          <p:nvPr/>
        </p:nvSpPr>
        <p:spPr>
          <a:xfrm>
            <a:off x="510382" y="1344052"/>
            <a:ext cx="58017" cy="79855"/>
          </a:xfrm>
          <a:custGeom>
            <a:avLst/>
            <a:gdLst/>
            <a:ahLst/>
            <a:cxnLst/>
            <a:rect l="l" t="t" r="r" b="b"/>
            <a:pathLst>
              <a:path w="58017" h="79855">
                <a:moveTo>
                  <a:pt x="10641" y="9856"/>
                </a:moveTo>
                <a:lnTo>
                  <a:pt x="10641" y="1458"/>
                </a:lnTo>
                <a:lnTo>
                  <a:pt x="0" y="1458"/>
                </a:lnTo>
                <a:lnTo>
                  <a:pt x="0" y="79855"/>
                </a:lnTo>
                <a:lnTo>
                  <a:pt x="11985" y="79855"/>
                </a:lnTo>
                <a:lnTo>
                  <a:pt x="11985" y="48272"/>
                </a:lnTo>
                <a:cubicBezTo>
                  <a:pt x="15681" y="52527"/>
                  <a:pt x="21953" y="56671"/>
                  <a:pt x="31363" y="56671"/>
                </a:cubicBezTo>
                <a:cubicBezTo>
                  <a:pt x="47491" y="56671"/>
                  <a:pt x="58017" y="43794"/>
                  <a:pt x="58017" y="28336"/>
                </a:cubicBezTo>
                <a:cubicBezTo>
                  <a:pt x="58017" y="12880"/>
                  <a:pt x="47491" y="0"/>
                  <a:pt x="31363" y="0"/>
                </a:cubicBezTo>
                <a:cubicBezTo>
                  <a:pt x="21283" y="0"/>
                  <a:pt x="14897" y="4705"/>
                  <a:pt x="10641" y="9856"/>
                </a:cubicBezTo>
                <a:moveTo>
                  <a:pt x="45810" y="28336"/>
                </a:moveTo>
                <a:cubicBezTo>
                  <a:pt x="45810" y="38865"/>
                  <a:pt x="38865" y="46145"/>
                  <a:pt x="29121" y="46145"/>
                </a:cubicBezTo>
                <a:cubicBezTo>
                  <a:pt x="20833" y="46145"/>
                  <a:pt x="14561" y="40769"/>
                  <a:pt x="11985" y="34833"/>
                </a:cubicBezTo>
                <a:lnTo>
                  <a:pt x="11985" y="21729"/>
                </a:lnTo>
                <a:cubicBezTo>
                  <a:pt x="14561" y="15905"/>
                  <a:pt x="20833" y="10529"/>
                  <a:pt x="29121" y="10529"/>
                </a:cubicBezTo>
                <a:cubicBezTo>
                  <a:pt x="38865" y="10529"/>
                  <a:pt x="45810" y="17809"/>
                  <a:pt x="45810" y="283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: Shape 8"/>
          <p:cNvSpPr/>
          <p:nvPr/>
        </p:nvSpPr>
        <p:spPr>
          <a:xfrm>
            <a:off x="573105" y="1345510"/>
            <a:ext cx="49057" cy="53759"/>
          </a:xfrm>
          <a:custGeom>
            <a:avLst/>
            <a:gdLst/>
            <a:ahLst/>
            <a:cxnLst/>
            <a:rect l="l" t="t" r="r" b="b"/>
            <a:pathLst>
              <a:path w="49057" h="53759">
                <a:moveTo>
                  <a:pt x="30575" y="53759"/>
                </a:moveTo>
                <a:lnTo>
                  <a:pt x="30575" y="10526"/>
                </a:lnTo>
                <a:lnTo>
                  <a:pt x="49057" y="10526"/>
                </a:lnTo>
                <a:lnTo>
                  <a:pt x="49057" y="0"/>
                </a:lnTo>
                <a:lnTo>
                  <a:pt x="0" y="0"/>
                </a:lnTo>
                <a:lnTo>
                  <a:pt x="0" y="10526"/>
                </a:lnTo>
                <a:lnTo>
                  <a:pt x="18590" y="10526"/>
                </a:lnTo>
                <a:lnTo>
                  <a:pt x="18590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: Shape 9"/>
          <p:cNvSpPr/>
          <p:nvPr/>
        </p:nvSpPr>
        <p:spPr>
          <a:xfrm>
            <a:off x="623840" y="1385942"/>
            <a:ext cx="15119" cy="14558"/>
          </a:xfrm>
          <a:custGeom>
            <a:avLst/>
            <a:gdLst/>
            <a:ahLst/>
            <a:cxnLst/>
            <a:rect l="l" t="t" r="r" b="b"/>
            <a:pathLst>
              <a:path w="15119" h="14558">
                <a:moveTo>
                  <a:pt x="15119" y="7167"/>
                </a:moveTo>
                <a:cubicBezTo>
                  <a:pt x="15119" y="2350"/>
                  <a:pt x="11649" y="0"/>
                  <a:pt x="7617" y="0"/>
                </a:cubicBezTo>
                <a:cubicBezTo>
                  <a:pt x="3585" y="0"/>
                  <a:pt x="0" y="2350"/>
                  <a:pt x="0" y="7167"/>
                </a:cubicBezTo>
                <a:cubicBezTo>
                  <a:pt x="0" y="12207"/>
                  <a:pt x="3585" y="14558"/>
                  <a:pt x="7617" y="14558"/>
                </a:cubicBezTo>
                <a:cubicBezTo>
                  <a:pt x="11649" y="14558"/>
                  <a:pt x="15119" y="12207"/>
                  <a:pt x="15119" y="71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: Shape 10"/>
          <p:cNvSpPr/>
          <p:nvPr/>
        </p:nvSpPr>
        <p:spPr>
          <a:xfrm>
            <a:off x="746815" y="1321653"/>
            <a:ext cx="61376" cy="79070"/>
          </a:xfrm>
          <a:custGeom>
            <a:avLst/>
            <a:gdLst/>
            <a:ahLst/>
            <a:cxnLst/>
            <a:rect l="l" t="t" r="r" b="b"/>
            <a:pathLst>
              <a:path w="61376" h="79070">
                <a:moveTo>
                  <a:pt x="12881" y="35502"/>
                </a:moveTo>
                <a:cubicBezTo>
                  <a:pt x="14451" y="17247"/>
                  <a:pt x="24977" y="11310"/>
                  <a:pt x="36515" y="11310"/>
                </a:cubicBezTo>
                <a:cubicBezTo>
                  <a:pt x="42786" y="11310"/>
                  <a:pt x="49392" y="12992"/>
                  <a:pt x="54993" y="16127"/>
                </a:cubicBezTo>
                <a:lnTo>
                  <a:pt x="54993" y="4481"/>
                </a:lnTo>
                <a:cubicBezTo>
                  <a:pt x="49057" y="1569"/>
                  <a:pt x="42113" y="0"/>
                  <a:pt x="35280" y="0"/>
                </a:cubicBezTo>
                <a:cubicBezTo>
                  <a:pt x="15793" y="0"/>
                  <a:pt x="0" y="12207"/>
                  <a:pt x="0" y="40208"/>
                </a:cubicBezTo>
                <a:cubicBezTo>
                  <a:pt x="0" y="64288"/>
                  <a:pt x="9969" y="79070"/>
                  <a:pt x="33265" y="79070"/>
                </a:cubicBezTo>
                <a:cubicBezTo>
                  <a:pt x="48496" y="79070"/>
                  <a:pt x="61376" y="70336"/>
                  <a:pt x="61376" y="53535"/>
                </a:cubicBezTo>
                <a:cubicBezTo>
                  <a:pt x="61376" y="37407"/>
                  <a:pt x="48160" y="29231"/>
                  <a:pt x="35057" y="29231"/>
                </a:cubicBezTo>
                <a:cubicBezTo>
                  <a:pt x="26882" y="29231"/>
                  <a:pt x="20159" y="31136"/>
                  <a:pt x="12881" y="35502"/>
                </a:cubicBezTo>
                <a:moveTo>
                  <a:pt x="12993" y="46814"/>
                </a:moveTo>
                <a:cubicBezTo>
                  <a:pt x="18482" y="42447"/>
                  <a:pt x="25088" y="40431"/>
                  <a:pt x="31475" y="40431"/>
                </a:cubicBezTo>
                <a:cubicBezTo>
                  <a:pt x="40319" y="40431"/>
                  <a:pt x="48496" y="43679"/>
                  <a:pt x="48496" y="54097"/>
                </a:cubicBezTo>
                <a:cubicBezTo>
                  <a:pt x="48496" y="64177"/>
                  <a:pt x="41104" y="68097"/>
                  <a:pt x="32256" y="68097"/>
                </a:cubicBezTo>
                <a:cubicBezTo>
                  <a:pt x="21507" y="68097"/>
                  <a:pt x="14451" y="62161"/>
                  <a:pt x="12993" y="468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1"/>
          <p:cNvSpPr/>
          <p:nvPr/>
        </p:nvSpPr>
        <p:spPr>
          <a:xfrm>
            <a:off x="676144" y="1321653"/>
            <a:ext cx="61376" cy="79070"/>
          </a:xfrm>
          <a:custGeom>
            <a:avLst/>
            <a:gdLst/>
            <a:ahLst/>
            <a:cxnLst/>
            <a:rect l="l" t="t" r="r" b="b"/>
            <a:pathLst>
              <a:path w="61376" h="79070">
                <a:moveTo>
                  <a:pt x="12881" y="35502"/>
                </a:moveTo>
                <a:cubicBezTo>
                  <a:pt x="14451" y="17247"/>
                  <a:pt x="24977" y="11310"/>
                  <a:pt x="36515" y="11310"/>
                </a:cubicBezTo>
                <a:cubicBezTo>
                  <a:pt x="42786" y="11310"/>
                  <a:pt x="49392" y="12992"/>
                  <a:pt x="54994" y="16127"/>
                </a:cubicBezTo>
                <a:lnTo>
                  <a:pt x="54994" y="4481"/>
                </a:lnTo>
                <a:cubicBezTo>
                  <a:pt x="49057" y="1569"/>
                  <a:pt x="42113" y="0"/>
                  <a:pt x="35280" y="0"/>
                </a:cubicBezTo>
                <a:cubicBezTo>
                  <a:pt x="15793" y="0"/>
                  <a:pt x="0" y="12207"/>
                  <a:pt x="0" y="40208"/>
                </a:cubicBezTo>
                <a:cubicBezTo>
                  <a:pt x="0" y="64288"/>
                  <a:pt x="9969" y="79070"/>
                  <a:pt x="33265" y="79070"/>
                </a:cubicBezTo>
                <a:cubicBezTo>
                  <a:pt x="48496" y="79070"/>
                  <a:pt x="61376" y="70336"/>
                  <a:pt x="61376" y="53535"/>
                </a:cubicBezTo>
                <a:cubicBezTo>
                  <a:pt x="61376" y="37407"/>
                  <a:pt x="48160" y="29231"/>
                  <a:pt x="35057" y="29231"/>
                </a:cubicBezTo>
                <a:cubicBezTo>
                  <a:pt x="26882" y="29231"/>
                  <a:pt x="20159" y="31136"/>
                  <a:pt x="12881" y="35502"/>
                </a:cubicBezTo>
                <a:moveTo>
                  <a:pt x="12993" y="46814"/>
                </a:moveTo>
                <a:cubicBezTo>
                  <a:pt x="18483" y="42447"/>
                  <a:pt x="25088" y="40431"/>
                  <a:pt x="31475" y="40431"/>
                </a:cubicBezTo>
                <a:cubicBezTo>
                  <a:pt x="40321" y="40431"/>
                  <a:pt x="48496" y="43679"/>
                  <a:pt x="48496" y="54097"/>
                </a:cubicBezTo>
                <a:cubicBezTo>
                  <a:pt x="48496" y="64177"/>
                  <a:pt x="41104" y="68097"/>
                  <a:pt x="32256" y="68097"/>
                </a:cubicBezTo>
                <a:cubicBezTo>
                  <a:pt x="21507" y="68097"/>
                  <a:pt x="14451" y="62161"/>
                  <a:pt x="12993" y="468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: Shape 12"/>
          <p:cNvSpPr/>
          <p:nvPr/>
        </p:nvSpPr>
        <p:spPr>
          <a:xfrm>
            <a:off x="5332406" y="1586329"/>
            <a:ext cx="57455" cy="56671"/>
          </a:xfrm>
          <a:custGeom>
            <a:avLst/>
            <a:gdLst/>
            <a:ahLst/>
            <a:cxnLst/>
            <a:rect l="l" t="t" r="r" b="b"/>
            <a:pathLst>
              <a:path w="57455" h="56671">
                <a:moveTo>
                  <a:pt x="49953" y="42786"/>
                </a:moveTo>
                <a:lnTo>
                  <a:pt x="49953" y="23521"/>
                </a:lnTo>
                <a:cubicBezTo>
                  <a:pt x="49953" y="7279"/>
                  <a:pt x="40319" y="0"/>
                  <a:pt x="25088" y="0"/>
                </a:cubicBezTo>
                <a:cubicBezTo>
                  <a:pt x="16466" y="0"/>
                  <a:pt x="8737" y="2127"/>
                  <a:pt x="4481" y="3585"/>
                </a:cubicBezTo>
                <a:lnTo>
                  <a:pt x="4481" y="14561"/>
                </a:lnTo>
                <a:cubicBezTo>
                  <a:pt x="9298" y="12434"/>
                  <a:pt x="15905" y="10417"/>
                  <a:pt x="23856" y="10417"/>
                </a:cubicBezTo>
                <a:cubicBezTo>
                  <a:pt x="33041" y="10417"/>
                  <a:pt x="37969" y="15119"/>
                  <a:pt x="37969" y="21841"/>
                </a:cubicBezTo>
                <a:lnTo>
                  <a:pt x="37969" y="23745"/>
                </a:lnTo>
                <a:cubicBezTo>
                  <a:pt x="33714" y="22848"/>
                  <a:pt x="28562" y="22175"/>
                  <a:pt x="23968" y="22175"/>
                </a:cubicBezTo>
                <a:cubicBezTo>
                  <a:pt x="12769" y="22175"/>
                  <a:pt x="0" y="26431"/>
                  <a:pt x="0" y="40208"/>
                </a:cubicBezTo>
                <a:cubicBezTo>
                  <a:pt x="0" y="51296"/>
                  <a:pt x="9072" y="56671"/>
                  <a:pt x="18817" y="56671"/>
                </a:cubicBezTo>
                <a:cubicBezTo>
                  <a:pt x="27215" y="56671"/>
                  <a:pt x="33826" y="53985"/>
                  <a:pt x="39089" y="49730"/>
                </a:cubicBezTo>
                <a:cubicBezTo>
                  <a:pt x="40992" y="54097"/>
                  <a:pt x="44913" y="56002"/>
                  <a:pt x="49842" y="56002"/>
                </a:cubicBezTo>
                <a:cubicBezTo>
                  <a:pt x="52528" y="56002"/>
                  <a:pt x="55216" y="55550"/>
                  <a:pt x="57455" y="54654"/>
                </a:cubicBezTo>
                <a:lnTo>
                  <a:pt x="57455" y="46033"/>
                </a:lnTo>
                <a:cubicBezTo>
                  <a:pt x="56336" y="46367"/>
                  <a:pt x="55105" y="46706"/>
                  <a:pt x="53874" y="46706"/>
                </a:cubicBezTo>
                <a:cubicBezTo>
                  <a:pt x="51746" y="46706"/>
                  <a:pt x="49953" y="45809"/>
                  <a:pt x="49953" y="42786"/>
                </a:cubicBezTo>
                <a:moveTo>
                  <a:pt x="26319" y="30577"/>
                </a:moveTo>
                <a:cubicBezTo>
                  <a:pt x="30128" y="30577"/>
                  <a:pt x="34721" y="31248"/>
                  <a:pt x="37969" y="31921"/>
                </a:cubicBezTo>
                <a:lnTo>
                  <a:pt x="37969" y="40993"/>
                </a:lnTo>
                <a:cubicBezTo>
                  <a:pt x="33714" y="45248"/>
                  <a:pt x="28112" y="47376"/>
                  <a:pt x="22402" y="47376"/>
                </a:cubicBezTo>
                <a:cubicBezTo>
                  <a:pt x="17024" y="47376"/>
                  <a:pt x="12322" y="44689"/>
                  <a:pt x="12322" y="39423"/>
                </a:cubicBezTo>
                <a:cubicBezTo>
                  <a:pt x="12322" y="32706"/>
                  <a:pt x="19490" y="30577"/>
                  <a:pt x="26319" y="3057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: Shape 13"/>
          <p:cNvSpPr/>
          <p:nvPr/>
        </p:nvSpPr>
        <p:spPr>
          <a:xfrm>
            <a:off x="5398934" y="1586329"/>
            <a:ext cx="58018" cy="79855"/>
          </a:xfrm>
          <a:custGeom>
            <a:avLst/>
            <a:gdLst/>
            <a:ahLst/>
            <a:cxnLst/>
            <a:rect l="l" t="t" r="r" b="b"/>
            <a:pathLst>
              <a:path w="58018" h="79855">
                <a:moveTo>
                  <a:pt x="10642" y="9856"/>
                </a:moveTo>
                <a:lnTo>
                  <a:pt x="10642" y="1458"/>
                </a:lnTo>
                <a:lnTo>
                  <a:pt x="0" y="1458"/>
                </a:lnTo>
                <a:lnTo>
                  <a:pt x="0" y="79855"/>
                </a:lnTo>
                <a:lnTo>
                  <a:pt x="11984" y="79855"/>
                </a:lnTo>
                <a:lnTo>
                  <a:pt x="11984" y="48272"/>
                </a:lnTo>
                <a:cubicBezTo>
                  <a:pt x="15681" y="52527"/>
                  <a:pt x="21952" y="56671"/>
                  <a:pt x="31363" y="56671"/>
                </a:cubicBezTo>
                <a:cubicBezTo>
                  <a:pt x="47491" y="56671"/>
                  <a:pt x="58018" y="43793"/>
                  <a:pt x="58018" y="28335"/>
                </a:cubicBezTo>
                <a:cubicBezTo>
                  <a:pt x="58018" y="12880"/>
                  <a:pt x="47491" y="0"/>
                  <a:pt x="31363" y="0"/>
                </a:cubicBezTo>
                <a:cubicBezTo>
                  <a:pt x="21283" y="0"/>
                  <a:pt x="14896" y="4705"/>
                  <a:pt x="10642" y="9856"/>
                </a:cubicBezTo>
                <a:moveTo>
                  <a:pt x="45809" y="28335"/>
                </a:moveTo>
                <a:cubicBezTo>
                  <a:pt x="45809" y="38865"/>
                  <a:pt x="38865" y="46144"/>
                  <a:pt x="29121" y="46144"/>
                </a:cubicBezTo>
                <a:cubicBezTo>
                  <a:pt x="20834" y="46144"/>
                  <a:pt x="14563" y="40769"/>
                  <a:pt x="11984" y="34833"/>
                </a:cubicBezTo>
                <a:lnTo>
                  <a:pt x="11984" y="21729"/>
                </a:lnTo>
                <a:cubicBezTo>
                  <a:pt x="14563" y="15904"/>
                  <a:pt x="20834" y="10529"/>
                  <a:pt x="29121" y="10529"/>
                </a:cubicBezTo>
                <a:cubicBezTo>
                  <a:pt x="38865" y="10529"/>
                  <a:pt x="45809" y="17809"/>
                  <a:pt x="45809" y="283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4"/>
          <p:cNvSpPr/>
          <p:nvPr/>
        </p:nvSpPr>
        <p:spPr>
          <a:xfrm>
            <a:off x="5461656" y="1587787"/>
            <a:ext cx="49057" cy="53759"/>
          </a:xfrm>
          <a:custGeom>
            <a:avLst/>
            <a:gdLst/>
            <a:ahLst/>
            <a:cxnLst/>
            <a:rect l="l" t="t" r="r" b="b"/>
            <a:pathLst>
              <a:path w="49057" h="53759">
                <a:moveTo>
                  <a:pt x="30575" y="53759"/>
                </a:moveTo>
                <a:lnTo>
                  <a:pt x="30575" y="10525"/>
                </a:lnTo>
                <a:lnTo>
                  <a:pt x="49057" y="10525"/>
                </a:lnTo>
                <a:lnTo>
                  <a:pt x="49057" y="0"/>
                </a:lnTo>
                <a:lnTo>
                  <a:pt x="0" y="0"/>
                </a:lnTo>
                <a:lnTo>
                  <a:pt x="0" y="10525"/>
                </a:lnTo>
                <a:lnTo>
                  <a:pt x="18591" y="10525"/>
                </a:lnTo>
                <a:lnTo>
                  <a:pt x="18591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5"/>
          <p:cNvSpPr/>
          <p:nvPr/>
        </p:nvSpPr>
        <p:spPr>
          <a:xfrm>
            <a:off x="5512392" y="1628218"/>
            <a:ext cx="15120" cy="14558"/>
          </a:xfrm>
          <a:custGeom>
            <a:avLst/>
            <a:gdLst/>
            <a:ahLst/>
            <a:cxnLst/>
            <a:rect l="l" t="t" r="r" b="b"/>
            <a:pathLst>
              <a:path w="15120" h="14558">
                <a:moveTo>
                  <a:pt x="15120" y="7167"/>
                </a:moveTo>
                <a:cubicBezTo>
                  <a:pt x="15120" y="2350"/>
                  <a:pt x="11649" y="0"/>
                  <a:pt x="7617" y="0"/>
                </a:cubicBezTo>
                <a:cubicBezTo>
                  <a:pt x="3585" y="0"/>
                  <a:pt x="0" y="2350"/>
                  <a:pt x="0" y="7167"/>
                </a:cubicBezTo>
                <a:cubicBezTo>
                  <a:pt x="0" y="12207"/>
                  <a:pt x="3585" y="14558"/>
                  <a:pt x="7617" y="14558"/>
                </a:cubicBezTo>
                <a:cubicBezTo>
                  <a:pt x="11649" y="14558"/>
                  <a:pt x="15120" y="12207"/>
                  <a:pt x="15120" y="71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6"/>
          <p:cNvSpPr/>
          <p:nvPr/>
        </p:nvSpPr>
        <p:spPr>
          <a:xfrm>
            <a:off x="5565146" y="1565388"/>
            <a:ext cx="41440" cy="76158"/>
          </a:xfrm>
          <a:custGeom>
            <a:avLst/>
            <a:gdLst/>
            <a:ahLst/>
            <a:cxnLst/>
            <a:rect l="l" t="t" r="r" b="b"/>
            <a:pathLst>
              <a:path w="41440" h="76158">
                <a:moveTo>
                  <a:pt x="18478" y="0"/>
                </a:moveTo>
                <a:lnTo>
                  <a:pt x="0" y="7056"/>
                </a:lnTo>
                <a:lnTo>
                  <a:pt x="0" y="18813"/>
                </a:lnTo>
                <a:lnTo>
                  <a:pt x="15231" y="13103"/>
                </a:lnTo>
                <a:lnTo>
                  <a:pt x="15231" y="64622"/>
                </a:lnTo>
                <a:lnTo>
                  <a:pt x="0" y="64622"/>
                </a:lnTo>
                <a:lnTo>
                  <a:pt x="0" y="76158"/>
                </a:lnTo>
                <a:lnTo>
                  <a:pt x="41440" y="76158"/>
                </a:lnTo>
                <a:lnTo>
                  <a:pt x="41440" y="64622"/>
                </a:lnTo>
                <a:lnTo>
                  <a:pt x="27885" y="64622"/>
                </a:lnTo>
                <a:lnTo>
                  <a:pt x="27885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7"/>
          <p:cNvSpPr/>
          <p:nvPr/>
        </p:nvSpPr>
        <p:spPr>
          <a:xfrm>
            <a:off x="5613864" y="1563930"/>
            <a:ext cx="55213" cy="77616"/>
          </a:xfrm>
          <a:custGeom>
            <a:avLst/>
            <a:gdLst/>
            <a:ahLst/>
            <a:cxnLst/>
            <a:rect l="l" t="t" r="r" b="b"/>
            <a:pathLst>
              <a:path w="55213" h="77616">
                <a:moveTo>
                  <a:pt x="2574" y="7729"/>
                </a:moveTo>
                <a:lnTo>
                  <a:pt x="2574" y="20048"/>
                </a:lnTo>
                <a:cubicBezTo>
                  <a:pt x="10638" y="14222"/>
                  <a:pt x="19041" y="11538"/>
                  <a:pt x="26766" y="11538"/>
                </a:cubicBezTo>
                <a:cubicBezTo>
                  <a:pt x="36177" y="11538"/>
                  <a:pt x="41885" y="15007"/>
                  <a:pt x="41885" y="21618"/>
                </a:cubicBezTo>
                <a:cubicBezTo>
                  <a:pt x="41885" y="30240"/>
                  <a:pt x="34160" y="34160"/>
                  <a:pt x="25312" y="39311"/>
                </a:cubicBezTo>
                <a:cubicBezTo>
                  <a:pt x="13774" y="46144"/>
                  <a:pt x="0" y="53200"/>
                  <a:pt x="0" y="71790"/>
                </a:cubicBezTo>
                <a:lnTo>
                  <a:pt x="0" y="77616"/>
                </a:lnTo>
                <a:lnTo>
                  <a:pt x="55213" y="77616"/>
                </a:lnTo>
                <a:lnTo>
                  <a:pt x="55213" y="66080"/>
                </a:lnTo>
                <a:lnTo>
                  <a:pt x="14335" y="66192"/>
                </a:lnTo>
                <a:cubicBezTo>
                  <a:pt x="14447" y="58575"/>
                  <a:pt x="23742" y="53869"/>
                  <a:pt x="33599" y="48049"/>
                </a:cubicBezTo>
                <a:cubicBezTo>
                  <a:pt x="43902" y="41889"/>
                  <a:pt x="54655" y="34272"/>
                  <a:pt x="54655" y="21390"/>
                </a:cubicBezTo>
                <a:cubicBezTo>
                  <a:pt x="54655" y="7167"/>
                  <a:pt x="43343" y="0"/>
                  <a:pt x="27885" y="0"/>
                </a:cubicBezTo>
                <a:cubicBezTo>
                  <a:pt x="19041" y="0"/>
                  <a:pt x="10415" y="2350"/>
                  <a:pt x="2574" y="7729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8"/>
          <p:cNvSpPr/>
          <p:nvPr/>
        </p:nvSpPr>
        <p:spPr>
          <a:xfrm>
            <a:off x="9344530" y="2283267"/>
            <a:ext cx="57456" cy="56670"/>
          </a:xfrm>
          <a:custGeom>
            <a:avLst/>
            <a:gdLst/>
            <a:ahLst/>
            <a:cxnLst/>
            <a:rect l="l" t="t" r="r" b="b"/>
            <a:pathLst>
              <a:path w="57456" h="56670">
                <a:moveTo>
                  <a:pt x="49954" y="42786"/>
                </a:moveTo>
                <a:lnTo>
                  <a:pt x="49954" y="23522"/>
                </a:lnTo>
                <a:cubicBezTo>
                  <a:pt x="49954" y="7279"/>
                  <a:pt x="40320" y="0"/>
                  <a:pt x="25089" y="0"/>
                </a:cubicBezTo>
                <a:cubicBezTo>
                  <a:pt x="16467" y="0"/>
                  <a:pt x="8737" y="2128"/>
                  <a:pt x="4481" y="3586"/>
                </a:cubicBezTo>
                <a:lnTo>
                  <a:pt x="4481" y="14561"/>
                </a:lnTo>
                <a:cubicBezTo>
                  <a:pt x="9298" y="12434"/>
                  <a:pt x="15905" y="10418"/>
                  <a:pt x="23856" y="10418"/>
                </a:cubicBezTo>
                <a:cubicBezTo>
                  <a:pt x="33041" y="10418"/>
                  <a:pt x="37969" y="15120"/>
                  <a:pt x="37969" y="21841"/>
                </a:cubicBezTo>
                <a:lnTo>
                  <a:pt x="37969" y="23746"/>
                </a:lnTo>
                <a:cubicBezTo>
                  <a:pt x="33714" y="22849"/>
                  <a:pt x="28562" y="22176"/>
                  <a:pt x="23969" y="22176"/>
                </a:cubicBezTo>
                <a:cubicBezTo>
                  <a:pt x="12769" y="22176"/>
                  <a:pt x="0" y="26430"/>
                  <a:pt x="0" y="40208"/>
                </a:cubicBezTo>
                <a:cubicBezTo>
                  <a:pt x="0" y="51296"/>
                  <a:pt x="9073" y="56670"/>
                  <a:pt x="18817" y="56670"/>
                </a:cubicBezTo>
                <a:cubicBezTo>
                  <a:pt x="27216" y="56670"/>
                  <a:pt x="33826" y="53986"/>
                  <a:pt x="39089" y="49730"/>
                </a:cubicBezTo>
                <a:cubicBezTo>
                  <a:pt x="40992" y="54097"/>
                  <a:pt x="44913" y="56001"/>
                  <a:pt x="49842" y="56001"/>
                </a:cubicBezTo>
                <a:cubicBezTo>
                  <a:pt x="52528" y="56001"/>
                  <a:pt x="55216" y="55552"/>
                  <a:pt x="57456" y="54655"/>
                </a:cubicBezTo>
                <a:lnTo>
                  <a:pt x="57456" y="46033"/>
                </a:lnTo>
                <a:cubicBezTo>
                  <a:pt x="56337" y="46368"/>
                  <a:pt x="55105" y="46706"/>
                  <a:pt x="53875" y="46706"/>
                </a:cubicBezTo>
                <a:cubicBezTo>
                  <a:pt x="51746" y="46706"/>
                  <a:pt x="49954" y="45809"/>
                  <a:pt x="49954" y="42786"/>
                </a:cubicBezTo>
                <a:moveTo>
                  <a:pt x="26319" y="30578"/>
                </a:moveTo>
                <a:cubicBezTo>
                  <a:pt x="30128" y="30578"/>
                  <a:pt x="34721" y="31248"/>
                  <a:pt x="37969" y="31921"/>
                </a:cubicBezTo>
                <a:lnTo>
                  <a:pt x="37969" y="40992"/>
                </a:lnTo>
                <a:cubicBezTo>
                  <a:pt x="33714" y="45248"/>
                  <a:pt x="28113" y="47375"/>
                  <a:pt x="22402" y="47375"/>
                </a:cubicBezTo>
                <a:cubicBezTo>
                  <a:pt x="17024" y="47375"/>
                  <a:pt x="12322" y="44691"/>
                  <a:pt x="12322" y="39424"/>
                </a:cubicBezTo>
                <a:cubicBezTo>
                  <a:pt x="12322" y="32706"/>
                  <a:pt x="19491" y="30578"/>
                  <a:pt x="26319" y="3057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9"/>
          <p:cNvSpPr/>
          <p:nvPr/>
        </p:nvSpPr>
        <p:spPr>
          <a:xfrm>
            <a:off x="9411060" y="2283267"/>
            <a:ext cx="58017" cy="79854"/>
          </a:xfrm>
          <a:custGeom>
            <a:avLst/>
            <a:gdLst/>
            <a:ahLst/>
            <a:cxnLst/>
            <a:rect l="l" t="t" r="r" b="b"/>
            <a:pathLst>
              <a:path w="58017" h="79854">
                <a:moveTo>
                  <a:pt x="10641" y="9857"/>
                </a:moveTo>
                <a:lnTo>
                  <a:pt x="10641" y="1457"/>
                </a:lnTo>
                <a:lnTo>
                  <a:pt x="0" y="1457"/>
                </a:lnTo>
                <a:lnTo>
                  <a:pt x="0" y="79854"/>
                </a:lnTo>
                <a:lnTo>
                  <a:pt x="11983" y="79854"/>
                </a:lnTo>
                <a:lnTo>
                  <a:pt x="11983" y="48272"/>
                </a:lnTo>
                <a:cubicBezTo>
                  <a:pt x="15680" y="52528"/>
                  <a:pt x="21951" y="56670"/>
                  <a:pt x="31362" y="56670"/>
                </a:cubicBezTo>
                <a:cubicBezTo>
                  <a:pt x="47490" y="56670"/>
                  <a:pt x="58017" y="43794"/>
                  <a:pt x="58017" y="28335"/>
                </a:cubicBezTo>
                <a:cubicBezTo>
                  <a:pt x="58017" y="12881"/>
                  <a:pt x="47490" y="0"/>
                  <a:pt x="31362" y="0"/>
                </a:cubicBezTo>
                <a:cubicBezTo>
                  <a:pt x="21282" y="0"/>
                  <a:pt x="14895" y="4705"/>
                  <a:pt x="10641" y="9857"/>
                </a:cubicBezTo>
                <a:moveTo>
                  <a:pt x="45808" y="28335"/>
                </a:moveTo>
                <a:cubicBezTo>
                  <a:pt x="45808" y="38865"/>
                  <a:pt x="38864" y="46145"/>
                  <a:pt x="29119" y="46145"/>
                </a:cubicBezTo>
                <a:cubicBezTo>
                  <a:pt x="20832" y="46145"/>
                  <a:pt x="14561" y="40770"/>
                  <a:pt x="11983" y="34833"/>
                </a:cubicBezTo>
                <a:lnTo>
                  <a:pt x="11983" y="21729"/>
                </a:lnTo>
                <a:cubicBezTo>
                  <a:pt x="14561" y="15905"/>
                  <a:pt x="20832" y="10530"/>
                  <a:pt x="29119" y="10530"/>
                </a:cubicBezTo>
                <a:cubicBezTo>
                  <a:pt x="38864" y="10530"/>
                  <a:pt x="45808" y="17808"/>
                  <a:pt x="45808" y="283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20"/>
          <p:cNvSpPr/>
          <p:nvPr/>
        </p:nvSpPr>
        <p:spPr>
          <a:xfrm>
            <a:off x="9473782" y="2284725"/>
            <a:ext cx="49055" cy="53759"/>
          </a:xfrm>
          <a:custGeom>
            <a:avLst/>
            <a:gdLst/>
            <a:ahLst/>
            <a:cxnLst/>
            <a:rect l="l" t="t" r="r" b="b"/>
            <a:pathLst>
              <a:path w="49055" h="53759">
                <a:moveTo>
                  <a:pt x="30574" y="53759"/>
                </a:moveTo>
                <a:lnTo>
                  <a:pt x="30574" y="10527"/>
                </a:lnTo>
                <a:lnTo>
                  <a:pt x="49055" y="10527"/>
                </a:lnTo>
                <a:lnTo>
                  <a:pt x="49055" y="0"/>
                </a:lnTo>
                <a:lnTo>
                  <a:pt x="0" y="0"/>
                </a:lnTo>
                <a:lnTo>
                  <a:pt x="0" y="10527"/>
                </a:lnTo>
                <a:lnTo>
                  <a:pt x="18590" y="10527"/>
                </a:lnTo>
                <a:lnTo>
                  <a:pt x="18590" y="537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21"/>
          <p:cNvSpPr/>
          <p:nvPr/>
        </p:nvSpPr>
        <p:spPr>
          <a:xfrm>
            <a:off x="9524516" y="2325156"/>
            <a:ext cx="15120" cy="14559"/>
          </a:xfrm>
          <a:custGeom>
            <a:avLst/>
            <a:gdLst/>
            <a:ahLst/>
            <a:cxnLst/>
            <a:rect l="l" t="t" r="r" b="b"/>
            <a:pathLst>
              <a:path w="15120" h="14559">
                <a:moveTo>
                  <a:pt x="15120" y="7168"/>
                </a:moveTo>
                <a:cubicBezTo>
                  <a:pt x="15120" y="2351"/>
                  <a:pt x="11649" y="0"/>
                  <a:pt x="7617" y="0"/>
                </a:cubicBezTo>
                <a:cubicBezTo>
                  <a:pt x="3586" y="0"/>
                  <a:pt x="0" y="2351"/>
                  <a:pt x="0" y="7168"/>
                </a:cubicBezTo>
                <a:cubicBezTo>
                  <a:pt x="0" y="12208"/>
                  <a:pt x="3586" y="14559"/>
                  <a:pt x="7617" y="14559"/>
                </a:cubicBezTo>
                <a:cubicBezTo>
                  <a:pt x="11649" y="14559"/>
                  <a:pt x="15120" y="12208"/>
                  <a:pt x="15120" y="716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: Shape 22"/>
          <p:cNvSpPr/>
          <p:nvPr/>
        </p:nvSpPr>
        <p:spPr>
          <a:xfrm>
            <a:off x="9577270" y="2262325"/>
            <a:ext cx="41440" cy="76158"/>
          </a:xfrm>
          <a:custGeom>
            <a:avLst/>
            <a:gdLst/>
            <a:ahLst/>
            <a:cxnLst/>
            <a:rect l="l" t="t" r="r" b="b"/>
            <a:pathLst>
              <a:path w="41440" h="76158">
                <a:moveTo>
                  <a:pt x="18478" y="0"/>
                </a:moveTo>
                <a:lnTo>
                  <a:pt x="0" y="7056"/>
                </a:lnTo>
                <a:lnTo>
                  <a:pt x="0" y="18813"/>
                </a:lnTo>
                <a:lnTo>
                  <a:pt x="15231" y="13103"/>
                </a:lnTo>
                <a:lnTo>
                  <a:pt x="15231" y="64623"/>
                </a:lnTo>
                <a:lnTo>
                  <a:pt x="0" y="64623"/>
                </a:lnTo>
                <a:lnTo>
                  <a:pt x="0" y="76158"/>
                </a:lnTo>
                <a:lnTo>
                  <a:pt x="41440" y="76158"/>
                </a:lnTo>
                <a:lnTo>
                  <a:pt x="41440" y="64623"/>
                </a:lnTo>
                <a:lnTo>
                  <a:pt x="27885" y="64623"/>
                </a:lnTo>
                <a:lnTo>
                  <a:pt x="27885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: Shape 23"/>
          <p:cNvSpPr/>
          <p:nvPr/>
        </p:nvSpPr>
        <p:spPr>
          <a:xfrm>
            <a:off x="9702598" y="2260083"/>
            <a:ext cx="66974" cy="79854"/>
          </a:xfrm>
          <a:custGeom>
            <a:avLst/>
            <a:gdLst/>
            <a:ahLst/>
            <a:cxnLst/>
            <a:rect l="l" t="t" r="r" b="b"/>
            <a:pathLst>
              <a:path w="66974" h="79854">
                <a:moveTo>
                  <a:pt x="54205" y="0"/>
                </a:moveTo>
                <a:lnTo>
                  <a:pt x="54205" y="48722"/>
                </a:lnTo>
                <a:cubicBezTo>
                  <a:pt x="54205" y="62946"/>
                  <a:pt x="45583" y="67985"/>
                  <a:pt x="33597" y="67985"/>
                </a:cubicBezTo>
                <a:cubicBezTo>
                  <a:pt x="21390" y="67985"/>
                  <a:pt x="12765" y="62946"/>
                  <a:pt x="12765" y="48722"/>
                </a:cubicBezTo>
                <a:lnTo>
                  <a:pt x="12765" y="0"/>
                </a:lnTo>
                <a:lnTo>
                  <a:pt x="0" y="0"/>
                </a:lnTo>
                <a:lnTo>
                  <a:pt x="0" y="49392"/>
                </a:lnTo>
                <a:cubicBezTo>
                  <a:pt x="0" y="72129"/>
                  <a:pt x="16128" y="79854"/>
                  <a:pt x="33597" y="79854"/>
                </a:cubicBezTo>
                <a:cubicBezTo>
                  <a:pt x="50958" y="79854"/>
                  <a:pt x="66974" y="72129"/>
                  <a:pt x="66974" y="49392"/>
                </a:cubicBezTo>
                <a:lnTo>
                  <a:pt x="6697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: Shape 24"/>
          <p:cNvSpPr/>
          <p:nvPr/>
        </p:nvSpPr>
        <p:spPr>
          <a:xfrm>
            <a:off x="9783014" y="2258629"/>
            <a:ext cx="64397" cy="81308"/>
          </a:xfrm>
          <a:custGeom>
            <a:avLst/>
            <a:gdLst/>
            <a:ahLst/>
            <a:cxnLst/>
            <a:rect l="l" t="t" r="r" b="b"/>
            <a:pathLst>
              <a:path w="64397" h="81308">
                <a:moveTo>
                  <a:pt x="0" y="41328"/>
                </a:moveTo>
                <a:cubicBezTo>
                  <a:pt x="-110" y="68093"/>
                  <a:pt x="21391" y="81308"/>
                  <a:pt x="41663" y="81308"/>
                </a:cubicBezTo>
                <a:cubicBezTo>
                  <a:pt x="49951" y="81308"/>
                  <a:pt x="57791" y="79409"/>
                  <a:pt x="64397" y="76157"/>
                </a:cubicBezTo>
                <a:lnTo>
                  <a:pt x="64397" y="63503"/>
                </a:lnTo>
                <a:cubicBezTo>
                  <a:pt x="59245" y="67424"/>
                  <a:pt x="51966" y="69551"/>
                  <a:pt x="43901" y="69551"/>
                </a:cubicBezTo>
                <a:cubicBezTo>
                  <a:pt x="28894" y="69551"/>
                  <a:pt x="12993" y="60591"/>
                  <a:pt x="12993" y="41328"/>
                </a:cubicBezTo>
                <a:cubicBezTo>
                  <a:pt x="13104" y="20605"/>
                  <a:pt x="28671" y="11761"/>
                  <a:pt x="43679" y="11761"/>
                </a:cubicBezTo>
                <a:cubicBezTo>
                  <a:pt x="51069" y="11761"/>
                  <a:pt x="58349" y="13776"/>
                  <a:pt x="63839" y="17581"/>
                </a:cubicBezTo>
                <a:lnTo>
                  <a:pt x="63839" y="5150"/>
                </a:lnTo>
                <a:cubicBezTo>
                  <a:pt x="57117" y="1792"/>
                  <a:pt x="49392" y="0"/>
                  <a:pt x="41551" y="0"/>
                </a:cubicBezTo>
                <a:cubicBezTo>
                  <a:pt x="20942" y="0"/>
                  <a:pt x="0" y="13439"/>
                  <a:pt x="0" y="413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: Shape 25"/>
          <p:cNvSpPr/>
          <p:nvPr/>
        </p:nvSpPr>
        <p:spPr>
          <a:xfrm>
            <a:off x="9623862" y="2262325"/>
            <a:ext cx="66750" cy="76158"/>
          </a:xfrm>
          <a:custGeom>
            <a:avLst/>
            <a:gdLst/>
            <a:ahLst/>
            <a:cxnLst/>
            <a:rect l="l" t="t" r="r" b="b"/>
            <a:pathLst>
              <a:path w="66750" h="76158">
                <a:moveTo>
                  <a:pt x="40543" y="0"/>
                </a:moveTo>
                <a:lnTo>
                  <a:pt x="0" y="49726"/>
                </a:lnTo>
                <a:lnTo>
                  <a:pt x="0" y="60591"/>
                </a:lnTo>
                <a:lnTo>
                  <a:pt x="41327" y="60591"/>
                </a:lnTo>
                <a:lnTo>
                  <a:pt x="41327" y="76158"/>
                </a:lnTo>
                <a:lnTo>
                  <a:pt x="53647" y="76158"/>
                </a:lnTo>
                <a:lnTo>
                  <a:pt x="53647" y="60591"/>
                </a:lnTo>
                <a:lnTo>
                  <a:pt x="66750" y="60591"/>
                </a:lnTo>
                <a:lnTo>
                  <a:pt x="66750" y="49503"/>
                </a:lnTo>
                <a:lnTo>
                  <a:pt x="53647" y="49503"/>
                </a:lnTo>
                <a:lnTo>
                  <a:pt x="53647" y="0"/>
                </a:lnTo>
                <a:moveTo>
                  <a:pt x="41327" y="49503"/>
                </a:moveTo>
                <a:lnTo>
                  <a:pt x="14223" y="49503"/>
                </a:lnTo>
                <a:lnTo>
                  <a:pt x="41327" y="1623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: Shape 26"/>
          <p:cNvSpPr/>
          <p:nvPr/>
        </p:nvSpPr>
        <p:spPr>
          <a:xfrm>
            <a:off x="9314830" y="4508304"/>
            <a:ext cx="57456" cy="56670"/>
          </a:xfrm>
          <a:custGeom>
            <a:avLst/>
            <a:gdLst/>
            <a:ahLst/>
            <a:cxnLst/>
            <a:rect l="l" t="t" r="r" b="b"/>
            <a:pathLst>
              <a:path w="57456" h="56670">
                <a:moveTo>
                  <a:pt x="49954" y="42786"/>
                </a:moveTo>
                <a:lnTo>
                  <a:pt x="49954" y="23522"/>
                </a:lnTo>
                <a:cubicBezTo>
                  <a:pt x="49954" y="7279"/>
                  <a:pt x="40320" y="0"/>
                  <a:pt x="25089" y="0"/>
                </a:cubicBezTo>
                <a:cubicBezTo>
                  <a:pt x="16467" y="0"/>
                  <a:pt x="8738" y="2128"/>
                  <a:pt x="4483" y="3586"/>
                </a:cubicBezTo>
                <a:lnTo>
                  <a:pt x="4483" y="14562"/>
                </a:lnTo>
                <a:cubicBezTo>
                  <a:pt x="9299" y="12434"/>
                  <a:pt x="15906" y="10418"/>
                  <a:pt x="23858" y="10418"/>
                </a:cubicBezTo>
                <a:cubicBezTo>
                  <a:pt x="33042" y="10418"/>
                  <a:pt x="37969" y="15120"/>
                  <a:pt x="37969" y="21841"/>
                </a:cubicBezTo>
                <a:lnTo>
                  <a:pt x="37969" y="23746"/>
                </a:lnTo>
                <a:cubicBezTo>
                  <a:pt x="33714" y="22849"/>
                  <a:pt x="28564" y="22176"/>
                  <a:pt x="23970" y="22176"/>
                </a:cubicBezTo>
                <a:cubicBezTo>
                  <a:pt x="12770" y="22176"/>
                  <a:pt x="0" y="26430"/>
                  <a:pt x="0" y="40209"/>
                </a:cubicBezTo>
                <a:cubicBezTo>
                  <a:pt x="0" y="51296"/>
                  <a:pt x="9073" y="56670"/>
                  <a:pt x="18818" y="56670"/>
                </a:cubicBezTo>
                <a:cubicBezTo>
                  <a:pt x="27216" y="56670"/>
                  <a:pt x="33826" y="53986"/>
                  <a:pt x="39089" y="49730"/>
                </a:cubicBezTo>
                <a:cubicBezTo>
                  <a:pt x="40994" y="54098"/>
                  <a:pt x="44913" y="56002"/>
                  <a:pt x="49842" y="56002"/>
                </a:cubicBezTo>
                <a:cubicBezTo>
                  <a:pt x="52528" y="56002"/>
                  <a:pt x="55217" y="55552"/>
                  <a:pt x="57456" y="54655"/>
                </a:cubicBezTo>
                <a:lnTo>
                  <a:pt x="57456" y="46033"/>
                </a:lnTo>
                <a:cubicBezTo>
                  <a:pt x="56337" y="46368"/>
                  <a:pt x="55105" y="46706"/>
                  <a:pt x="53875" y="46706"/>
                </a:cubicBezTo>
                <a:cubicBezTo>
                  <a:pt x="51748" y="46706"/>
                  <a:pt x="49954" y="45809"/>
                  <a:pt x="49954" y="42786"/>
                </a:cubicBezTo>
                <a:moveTo>
                  <a:pt x="26320" y="30578"/>
                </a:moveTo>
                <a:cubicBezTo>
                  <a:pt x="30129" y="30578"/>
                  <a:pt x="34723" y="31248"/>
                  <a:pt x="37969" y="31921"/>
                </a:cubicBezTo>
                <a:lnTo>
                  <a:pt x="37969" y="40994"/>
                </a:lnTo>
                <a:cubicBezTo>
                  <a:pt x="33714" y="45248"/>
                  <a:pt x="28113" y="47376"/>
                  <a:pt x="22403" y="47376"/>
                </a:cubicBezTo>
                <a:cubicBezTo>
                  <a:pt x="17024" y="47376"/>
                  <a:pt x="12323" y="44691"/>
                  <a:pt x="12323" y="39424"/>
                </a:cubicBezTo>
                <a:cubicBezTo>
                  <a:pt x="12323" y="32706"/>
                  <a:pt x="19491" y="30578"/>
                  <a:pt x="26320" y="3057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7"/>
          <p:cNvSpPr/>
          <p:nvPr/>
        </p:nvSpPr>
        <p:spPr>
          <a:xfrm>
            <a:off x="9381359" y="4508304"/>
            <a:ext cx="58017" cy="79856"/>
          </a:xfrm>
          <a:custGeom>
            <a:avLst/>
            <a:gdLst/>
            <a:ahLst/>
            <a:cxnLst/>
            <a:rect l="l" t="t" r="r" b="b"/>
            <a:pathLst>
              <a:path w="58017" h="79856">
                <a:moveTo>
                  <a:pt x="10641" y="9857"/>
                </a:moveTo>
                <a:lnTo>
                  <a:pt x="10641" y="1458"/>
                </a:lnTo>
                <a:lnTo>
                  <a:pt x="0" y="1458"/>
                </a:lnTo>
                <a:lnTo>
                  <a:pt x="0" y="79856"/>
                </a:lnTo>
                <a:lnTo>
                  <a:pt x="11983" y="79856"/>
                </a:lnTo>
                <a:lnTo>
                  <a:pt x="11983" y="48272"/>
                </a:lnTo>
                <a:cubicBezTo>
                  <a:pt x="15680" y="52528"/>
                  <a:pt x="21952" y="56670"/>
                  <a:pt x="31362" y="56670"/>
                </a:cubicBezTo>
                <a:cubicBezTo>
                  <a:pt x="47490" y="56670"/>
                  <a:pt x="58017" y="43794"/>
                  <a:pt x="58017" y="28336"/>
                </a:cubicBezTo>
                <a:cubicBezTo>
                  <a:pt x="58017" y="12881"/>
                  <a:pt x="47490" y="0"/>
                  <a:pt x="31362" y="0"/>
                </a:cubicBezTo>
                <a:cubicBezTo>
                  <a:pt x="21282" y="0"/>
                  <a:pt x="14895" y="4705"/>
                  <a:pt x="10641" y="9857"/>
                </a:cubicBezTo>
                <a:moveTo>
                  <a:pt x="45810" y="28336"/>
                </a:moveTo>
                <a:cubicBezTo>
                  <a:pt x="45810" y="38865"/>
                  <a:pt x="38865" y="46145"/>
                  <a:pt x="29119" y="46145"/>
                </a:cubicBezTo>
                <a:cubicBezTo>
                  <a:pt x="20832" y="46145"/>
                  <a:pt x="14561" y="40770"/>
                  <a:pt x="11983" y="34833"/>
                </a:cubicBezTo>
                <a:lnTo>
                  <a:pt x="11983" y="21729"/>
                </a:lnTo>
                <a:cubicBezTo>
                  <a:pt x="14561" y="15905"/>
                  <a:pt x="20832" y="10530"/>
                  <a:pt x="29119" y="10530"/>
                </a:cubicBezTo>
                <a:cubicBezTo>
                  <a:pt x="38865" y="10530"/>
                  <a:pt x="45810" y="17808"/>
                  <a:pt x="45810" y="283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28"/>
          <p:cNvSpPr/>
          <p:nvPr/>
        </p:nvSpPr>
        <p:spPr>
          <a:xfrm>
            <a:off x="9444082" y="4509762"/>
            <a:ext cx="49056" cy="53758"/>
          </a:xfrm>
          <a:custGeom>
            <a:avLst/>
            <a:gdLst/>
            <a:ahLst/>
            <a:cxnLst/>
            <a:rect l="l" t="t" r="r" b="b"/>
            <a:pathLst>
              <a:path w="49056" h="53758">
                <a:moveTo>
                  <a:pt x="30574" y="53758"/>
                </a:moveTo>
                <a:lnTo>
                  <a:pt x="30574" y="10526"/>
                </a:lnTo>
                <a:lnTo>
                  <a:pt x="49056" y="10526"/>
                </a:lnTo>
                <a:lnTo>
                  <a:pt x="49056" y="0"/>
                </a:lnTo>
                <a:lnTo>
                  <a:pt x="0" y="0"/>
                </a:lnTo>
                <a:lnTo>
                  <a:pt x="0" y="10526"/>
                </a:lnTo>
                <a:lnTo>
                  <a:pt x="18590" y="10526"/>
                </a:lnTo>
                <a:lnTo>
                  <a:pt x="18590" y="53758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29"/>
          <p:cNvSpPr/>
          <p:nvPr/>
        </p:nvSpPr>
        <p:spPr>
          <a:xfrm>
            <a:off x="9494815" y="4550194"/>
            <a:ext cx="15121" cy="14559"/>
          </a:xfrm>
          <a:custGeom>
            <a:avLst/>
            <a:gdLst/>
            <a:ahLst/>
            <a:cxnLst/>
            <a:rect l="l" t="t" r="r" b="b"/>
            <a:pathLst>
              <a:path w="15121" h="14559">
                <a:moveTo>
                  <a:pt x="15121" y="7167"/>
                </a:moveTo>
                <a:cubicBezTo>
                  <a:pt x="15121" y="2350"/>
                  <a:pt x="11650" y="0"/>
                  <a:pt x="7618" y="0"/>
                </a:cubicBezTo>
                <a:cubicBezTo>
                  <a:pt x="3587" y="0"/>
                  <a:pt x="0" y="2350"/>
                  <a:pt x="0" y="7167"/>
                </a:cubicBezTo>
                <a:cubicBezTo>
                  <a:pt x="0" y="12208"/>
                  <a:pt x="3587" y="14559"/>
                  <a:pt x="7618" y="14559"/>
                </a:cubicBezTo>
                <a:cubicBezTo>
                  <a:pt x="11650" y="14559"/>
                  <a:pt x="15121" y="12208"/>
                  <a:pt x="15121" y="71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: Shape 30"/>
          <p:cNvSpPr/>
          <p:nvPr/>
        </p:nvSpPr>
        <p:spPr>
          <a:xfrm>
            <a:off x="9546562" y="4485905"/>
            <a:ext cx="55214" cy="77616"/>
          </a:xfrm>
          <a:custGeom>
            <a:avLst/>
            <a:gdLst/>
            <a:ahLst/>
            <a:cxnLst/>
            <a:rect l="l" t="t" r="r" b="b"/>
            <a:pathLst>
              <a:path w="55214" h="77616">
                <a:moveTo>
                  <a:pt x="2574" y="7729"/>
                </a:moveTo>
                <a:lnTo>
                  <a:pt x="2574" y="20048"/>
                </a:lnTo>
                <a:cubicBezTo>
                  <a:pt x="10638" y="14224"/>
                  <a:pt x="19040" y="11538"/>
                  <a:pt x="26766" y="11538"/>
                </a:cubicBezTo>
                <a:cubicBezTo>
                  <a:pt x="36176" y="11538"/>
                  <a:pt x="41886" y="15009"/>
                  <a:pt x="41886" y="21618"/>
                </a:cubicBezTo>
                <a:cubicBezTo>
                  <a:pt x="41886" y="30240"/>
                  <a:pt x="34161" y="34160"/>
                  <a:pt x="25312" y="39313"/>
                </a:cubicBezTo>
                <a:cubicBezTo>
                  <a:pt x="13774" y="46145"/>
                  <a:pt x="0" y="53201"/>
                  <a:pt x="0" y="71792"/>
                </a:cubicBezTo>
                <a:lnTo>
                  <a:pt x="0" y="77616"/>
                </a:lnTo>
                <a:lnTo>
                  <a:pt x="55214" y="77616"/>
                </a:lnTo>
                <a:lnTo>
                  <a:pt x="55214" y="66082"/>
                </a:lnTo>
                <a:lnTo>
                  <a:pt x="14335" y="66193"/>
                </a:lnTo>
                <a:cubicBezTo>
                  <a:pt x="14447" y="58576"/>
                  <a:pt x="23742" y="53871"/>
                  <a:pt x="33598" y="48049"/>
                </a:cubicBezTo>
                <a:cubicBezTo>
                  <a:pt x="43902" y="41889"/>
                  <a:pt x="54655" y="34272"/>
                  <a:pt x="54655" y="21392"/>
                </a:cubicBezTo>
                <a:cubicBezTo>
                  <a:pt x="54655" y="7168"/>
                  <a:pt x="43344" y="0"/>
                  <a:pt x="27886" y="0"/>
                </a:cubicBezTo>
                <a:cubicBezTo>
                  <a:pt x="19040" y="0"/>
                  <a:pt x="10414" y="2351"/>
                  <a:pt x="2574" y="7729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: Shape 31"/>
          <p:cNvSpPr/>
          <p:nvPr/>
        </p:nvSpPr>
        <p:spPr>
          <a:xfrm>
            <a:off x="9612641" y="4485905"/>
            <a:ext cx="68319" cy="79070"/>
          </a:xfrm>
          <a:custGeom>
            <a:avLst/>
            <a:gdLst/>
            <a:ahLst/>
            <a:cxnLst/>
            <a:rect l="l" t="t" r="r" b="b"/>
            <a:pathLst>
              <a:path w="68319" h="79070">
                <a:moveTo>
                  <a:pt x="0" y="39535"/>
                </a:moveTo>
                <a:cubicBezTo>
                  <a:pt x="0" y="61824"/>
                  <a:pt x="10529" y="79070"/>
                  <a:pt x="34159" y="79070"/>
                </a:cubicBezTo>
                <a:cubicBezTo>
                  <a:pt x="57794" y="79070"/>
                  <a:pt x="68319" y="61824"/>
                  <a:pt x="68319" y="39535"/>
                </a:cubicBezTo>
                <a:cubicBezTo>
                  <a:pt x="68319" y="17248"/>
                  <a:pt x="57794" y="0"/>
                  <a:pt x="34159" y="0"/>
                </a:cubicBezTo>
                <a:cubicBezTo>
                  <a:pt x="10529" y="0"/>
                  <a:pt x="0" y="17248"/>
                  <a:pt x="0" y="39535"/>
                </a:cubicBezTo>
                <a:moveTo>
                  <a:pt x="55439" y="39535"/>
                </a:moveTo>
                <a:cubicBezTo>
                  <a:pt x="55439" y="57232"/>
                  <a:pt x="48722" y="67424"/>
                  <a:pt x="34159" y="67424"/>
                </a:cubicBezTo>
                <a:cubicBezTo>
                  <a:pt x="19489" y="67424"/>
                  <a:pt x="12880" y="57232"/>
                  <a:pt x="12880" y="39535"/>
                </a:cubicBezTo>
                <a:cubicBezTo>
                  <a:pt x="12880" y="21841"/>
                  <a:pt x="19489" y="11649"/>
                  <a:pt x="34159" y="11649"/>
                </a:cubicBezTo>
                <a:cubicBezTo>
                  <a:pt x="48722" y="11649"/>
                  <a:pt x="55439" y="21841"/>
                  <a:pt x="55439" y="395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: Shape 32"/>
          <p:cNvSpPr/>
          <p:nvPr/>
        </p:nvSpPr>
        <p:spPr>
          <a:xfrm>
            <a:off x="9692161" y="4487363"/>
            <a:ext cx="41440" cy="76158"/>
          </a:xfrm>
          <a:custGeom>
            <a:avLst/>
            <a:gdLst/>
            <a:ahLst/>
            <a:cxnLst/>
            <a:rect l="l" t="t" r="r" b="b"/>
            <a:pathLst>
              <a:path w="41440" h="76158">
                <a:moveTo>
                  <a:pt x="18478" y="0"/>
                </a:moveTo>
                <a:lnTo>
                  <a:pt x="0" y="7056"/>
                </a:lnTo>
                <a:lnTo>
                  <a:pt x="0" y="18813"/>
                </a:lnTo>
                <a:lnTo>
                  <a:pt x="15230" y="13103"/>
                </a:lnTo>
                <a:lnTo>
                  <a:pt x="15230" y="64623"/>
                </a:lnTo>
                <a:lnTo>
                  <a:pt x="0" y="64623"/>
                </a:lnTo>
                <a:lnTo>
                  <a:pt x="0" y="76158"/>
                </a:lnTo>
                <a:lnTo>
                  <a:pt x="41440" y="76158"/>
                </a:lnTo>
                <a:lnTo>
                  <a:pt x="41440" y="64623"/>
                </a:lnTo>
                <a:lnTo>
                  <a:pt x="27885" y="64623"/>
                </a:lnTo>
                <a:lnTo>
                  <a:pt x="27885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33"/>
          <p:cNvSpPr/>
          <p:nvPr/>
        </p:nvSpPr>
        <p:spPr>
          <a:xfrm>
            <a:off x="6568826" y="6193476"/>
            <a:ext cx="57456" cy="56671"/>
          </a:xfrm>
          <a:custGeom>
            <a:avLst/>
            <a:gdLst/>
            <a:ahLst/>
            <a:cxnLst/>
            <a:rect l="l" t="t" r="r" b="b"/>
            <a:pathLst>
              <a:path w="57456" h="56671">
                <a:moveTo>
                  <a:pt x="49954" y="42785"/>
                </a:moveTo>
                <a:lnTo>
                  <a:pt x="49954" y="23521"/>
                </a:lnTo>
                <a:cubicBezTo>
                  <a:pt x="49954" y="7278"/>
                  <a:pt x="40320" y="0"/>
                  <a:pt x="25088" y="0"/>
                </a:cubicBezTo>
                <a:cubicBezTo>
                  <a:pt x="16466" y="0"/>
                  <a:pt x="8737" y="2127"/>
                  <a:pt x="4481" y="3585"/>
                </a:cubicBezTo>
                <a:lnTo>
                  <a:pt x="4481" y="14561"/>
                </a:lnTo>
                <a:cubicBezTo>
                  <a:pt x="9298" y="12433"/>
                  <a:pt x="15905" y="10417"/>
                  <a:pt x="23856" y="10417"/>
                </a:cubicBezTo>
                <a:cubicBezTo>
                  <a:pt x="33041" y="10417"/>
                  <a:pt x="37969" y="15119"/>
                  <a:pt x="37969" y="21840"/>
                </a:cubicBezTo>
                <a:lnTo>
                  <a:pt x="37969" y="23745"/>
                </a:lnTo>
                <a:cubicBezTo>
                  <a:pt x="33714" y="22848"/>
                  <a:pt x="28561" y="22175"/>
                  <a:pt x="23968" y="22175"/>
                </a:cubicBezTo>
                <a:cubicBezTo>
                  <a:pt x="12769" y="22175"/>
                  <a:pt x="0" y="26431"/>
                  <a:pt x="0" y="40208"/>
                </a:cubicBezTo>
                <a:cubicBezTo>
                  <a:pt x="0" y="51295"/>
                  <a:pt x="9073" y="56671"/>
                  <a:pt x="18817" y="56671"/>
                </a:cubicBezTo>
                <a:cubicBezTo>
                  <a:pt x="27216" y="56671"/>
                  <a:pt x="33826" y="53985"/>
                  <a:pt x="39089" y="49729"/>
                </a:cubicBezTo>
                <a:cubicBezTo>
                  <a:pt x="40992" y="54097"/>
                  <a:pt x="44913" y="56000"/>
                  <a:pt x="49842" y="56000"/>
                </a:cubicBezTo>
                <a:cubicBezTo>
                  <a:pt x="52528" y="56000"/>
                  <a:pt x="55216" y="55551"/>
                  <a:pt x="57456" y="54654"/>
                </a:cubicBezTo>
                <a:lnTo>
                  <a:pt x="57456" y="46032"/>
                </a:lnTo>
                <a:cubicBezTo>
                  <a:pt x="56336" y="46367"/>
                  <a:pt x="55105" y="46705"/>
                  <a:pt x="53874" y="46705"/>
                </a:cubicBezTo>
                <a:cubicBezTo>
                  <a:pt x="51745" y="46705"/>
                  <a:pt x="49954" y="45809"/>
                  <a:pt x="49954" y="42785"/>
                </a:cubicBezTo>
                <a:moveTo>
                  <a:pt x="26319" y="30577"/>
                </a:moveTo>
                <a:cubicBezTo>
                  <a:pt x="30128" y="30577"/>
                  <a:pt x="34721" y="31247"/>
                  <a:pt x="37969" y="31920"/>
                </a:cubicBezTo>
                <a:lnTo>
                  <a:pt x="37969" y="40993"/>
                </a:lnTo>
                <a:cubicBezTo>
                  <a:pt x="33714" y="45247"/>
                  <a:pt x="28112" y="47375"/>
                  <a:pt x="22402" y="47375"/>
                </a:cubicBezTo>
                <a:cubicBezTo>
                  <a:pt x="17024" y="47375"/>
                  <a:pt x="12322" y="44690"/>
                  <a:pt x="12322" y="39423"/>
                </a:cubicBezTo>
                <a:cubicBezTo>
                  <a:pt x="12322" y="32705"/>
                  <a:pt x="19490" y="30577"/>
                  <a:pt x="26319" y="3057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4"/>
          <p:cNvSpPr/>
          <p:nvPr/>
        </p:nvSpPr>
        <p:spPr>
          <a:xfrm>
            <a:off x="6635354" y="6193476"/>
            <a:ext cx="58017" cy="79855"/>
          </a:xfrm>
          <a:custGeom>
            <a:avLst/>
            <a:gdLst/>
            <a:ahLst/>
            <a:cxnLst/>
            <a:rect l="l" t="t" r="r" b="b"/>
            <a:pathLst>
              <a:path w="58017" h="79855">
                <a:moveTo>
                  <a:pt x="10641" y="9856"/>
                </a:moveTo>
                <a:lnTo>
                  <a:pt x="10641" y="1458"/>
                </a:lnTo>
                <a:lnTo>
                  <a:pt x="0" y="1458"/>
                </a:lnTo>
                <a:lnTo>
                  <a:pt x="0" y="79855"/>
                </a:lnTo>
                <a:lnTo>
                  <a:pt x="11983" y="79855"/>
                </a:lnTo>
                <a:lnTo>
                  <a:pt x="11983" y="48271"/>
                </a:lnTo>
                <a:cubicBezTo>
                  <a:pt x="15681" y="52527"/>
                  <a:pt x="21952" y="56671"/>
                  <a:pt x="31363" y="56671"/>
                </a:cubicBezTo>
                <a:cubicBezTo>
                  <a:pt x="47490" y="56671"/>
                  <a:pt x="58017" y="43793"/>
                  <a:pt x="58017" y="28335"/>
                </a:cubicBezTo>
                <a:cubicBezTo>
                  <a:pt x="58017" y="12880"/>
                  <a:pt x="47490" y="0"/>
                  <a:pt x="31363" y="0"/>
                </a:cubicBezTo>
                <a:cubicBezTo>
                  <a:pt x="21283" y="0"/>
                  <a:pt x="14895" y="4704"/>
                  <a:pt x="10641" y="9856"/>
                </a:cubicBezTo>
                <a:moveTo>
                  <a:pt x="45809" y="28335"/>
                </a:moveTo>
                <a:cubicBezTo>
                  <a:pt x="45809" y="38864"/>
                  <a:pt x="38865" y="46144"/>
                  <a:pt x="29119" y="46144"/>
                </a:cubicBezTo>
                <a:cubicBezTo>
                  <a:pt x="20833" y="46144"/>
                  <a:pt x="14561" y="40769"/>
                  <a:pt x="11983" y="34833"/>
                </a:cubicBezTo>
                <a:lnTo>
                  <a:pt x="11983" y="21728"/>
                </a:lnTo>
                <a:cubicBezTo>
                  <a:pt x="14561" y="15904"/>
                  <a:pt x="20833" y="10529"/>
                  <a:pt x="29119" y="10529"/>
                </a:cubicBezTo>
                <a:cubicBezTo>
                  <a:pt x="38865" y="10529"/>
                  <a:pt x="45809" y="17809"/>
                  <a:pt x="45809" y="283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5"/>
          <p:cNvSpPr/>
          <p:nvPr/>
        </p:nvSpPr>
        <p:spPr>
          <a:xfrm>
            <a:off x="6698078" y="6194934"/>
            <a:ext cx="49055" cy="53757"/>
          </a:xfrm>
          <a:custGeom>
            <a:avLst/>
            <a:gdLst/>
            <a:ahLst/>
            <a:cxnLst/>
            <a:rect l="l" t="t" r="r" b="b"/>
            <a:pathLst>
              <a:path w="49055" h="53757">
                <a:moveTo>
                  <a:pt x="30574" y="53757"/>
                </a:moveTo>
                <a:lnTo>
                  <a:pt x="30574" y="10525"/>
                </a:lnTo>
                <a:lnTo>
                  <a:pt x="49055" y="10525"/>
                </a:lnTo>
                <a:lnTo>
                  <a:pt x="49055" y="0"/>
                </a:lnTo>
                <a:lnTo>
                  <a:pt x="0" y="0"/>
                </a:lnTo>
                <a:lnTo>
                  <a:pt x="0" y="10525"/>
                </a:lnTo>
                <a:lnTo>
                  <a:pt x="18590" y="10525"/>
                </a:lnTo>
                <a:lnTo>
                  <a:pt x="18590" y="5375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36"/>
          <p:cNvSpPr/>
          <p:nvPr/>
        </p:nvSpPr>
        <p:spPr>
          <a:xfrm>
            <a:off x="6748812" y="6235364"/>
            <a:ext cx="15120" cy="14559"/>
          </a:xfrm>
          <a:custGeom>
            <a:avLst/>
            <a:gdLst/>
            <a:ahLst/>
            <a:cxnLst/>
            <a:rect l="l" t="t" r="r" b="b"/>
            <a:pathLst>
              <a:path w="15120" h="14559">
                <a:moveTo>
                  <a:pt x="15120" y="7167"/>
                </a:moveTo>
                <a:cubicBezTo>
                  <a:pt x="15120" y="2352"/>
                  <a:pt x="11649" y="0"/>
                  <a:pt x="7617" y="0"/>
                </a:cubicBezTo>
                <a:cubicBezTo>
                  <a:pt x="3585" y="0"/>
                  <a:pt x="0" y="2352"/>
                  <a:pt x="0" y="7167"/>
                </a:cubicBezTo>
                <a:cubicBezTo>
                  <a:pt x="0" y="12208"/>
                  <a:pt x="3585" y="14559"/>
                  <a:pt x="7617" y="14559"/>
                </a:cubicBezTo>
                <a:cubicBezTo>
                  <a:pt x="11649" y="14559"/>
                  <a:pt x="15120" y="12208"/>
                  <a:pt x="15120" y="71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: Shape 37"/>
          <p:cNvSpPr/>
          <p:nvPr/>
        </p:nvSpPr>
        <p:spPr>
          <a:xfrm>
            <a:off x="6801566" y="6172534"/>
            <a:ext cx="41440" cy="76158"/>
          </a:xfrm>
          <a:custGeom>
            <a:avLst/>
            <a:gdLst/>
            <a:ahLst/>
            <a:cxnLst/>
            <a:rect l="l" t="t" r="r" b="b"/>
            <a:pathLst>
              <a:path w="41440" h="76158">
                <a:moveTo>
                  <a:pt x="18478" y="0"/>
                </a:moveTo>
                <a:lnTo>
                  <a:pt x="0" y="7056"/>
                </a:lnTo>
                <a:lnTo>
                  <a:pt x="0" y="18813"/>
                </a:lnTo>
                <a:lnTo>
                  <a:pt x="15230" y="13105"/>
                </a:lnTo>
                <a:lnTo>
                  <a:pt x="15230" y="64623"/>
                </a:lnTo>
                <a:lnTo>
                  <a:pt x="0" y="64623"/>
                </a:lnTo>
                <a:lnTo>
                  <a:pt x="0" y="76158"/>
                </a:lnTo>
                <a:lnTo>
                  <a:pt x="41440" y="76158"/>
                </a:lnTo>
                <a:lnTo>
                  <a:pt x="41440" y="64623"/>
                </a:lnTo>
                <a:lnTo>
                  <a:pt x="27885" y="64623"/>
                </a:lnTo>
                <a:lnTo>
                  <a:pt x="27885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: Shape 38"/>
          <p:cNvSpPr/>
          <p:nvPr/>
        </p:nvSpPr>
        <p:spPr>
          <a:xfrm>
            <a:off x="6850285" y="6171076"/>
            <a:ext cx="55212" cy="77616"/>
          </a:xfrm>
          <a:custGeom>
            <a:avLst/>
            <a:gdLst/>
            <a:ahLst/>
            <a:cxnLst/>
            <a:rect l="l" t="t" r="r" b="b"/>
            <a:pathLst>
              <a:path w="55212" h="77616">
                <a:moveTo>
                  <a:pt x="2574" y="7729"/>
                </a:moveTo>
                <a:lnTo>
                  <a:pt x="2574" y="20049"/>
                </a:lnTo>
                <a:cubicBezTo>
                  <a:pt x="10638" y="14223"/>
                  <a:pt x="19040" y="11538"/>
                  <a:pt x="26766" y="11538"/>
                </a:cubicBezTo>
                <a:cubicBezTo>
                  <a:pt x="36176" y="11538"/>
                  <a:pt x="41885" y="15008"/>
                  <a:pt x="41885" y="21618"/>
                </a:cubicBezTo>
                <a:cubicBezTo>
                  <a:pt x="41885" y="30240"/>
                  <a:pt x="34159" y="34160"/>
                  <a:pt x="25312" y="39313"/>
                </a:cubicBezTo>
                <a:cubicBezTo>
                  <a:pt x="13774" y="46145"/>
                  <a:pt x="0" y="53201"/>
                  <a:pt x="0" y="71791"/>
                </a:cubicBezTo>
                <a:lnTo>
                  <a:pt x="0" y="77616"/>
                </a:lnTo>
                <a:lnTo>
                  <a:pt x="55212" y="77616"/>
                </a:lnTo>
                <a:lnTo>
                  <a:pt x="55212" y="66082"/>
                </a:lnTo>
                <a:lnTo>
                  <a:pt x="14335" y="66193"/>
                </a:lnTo>
                <a:cubicBezTo>
                  <a:pt x="14447" y="58576"/>
                  <a:pt x="23742" y="53871"/>
                  <a:pt x="33598" y="48049"/>
                </a:cubicBezTo>
                <a:cubicBezTo>
                  <a:pt x="43902" y="41889"/>
                  <a:pt x="54655" y="34272"/>
                  <a:pt x="54655" y="21392"/>
                </a:cubicBezTo>
                <a:cubicBezTo>
                  <a:pt x="54655" y="7167"/>
                  <a:pt x="43343" y="0"/>
                  <a:pt x="27886" y="0"/>
                </a:cubicBezTo>
                <a:cubicBezTo>
                  <a:pt x="19040" y="0"/>
                  <a:pt x="10414" y="2351"/>
                  <a:pt x="2574" y="7729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: Shape 39"/>
          <p:cNvSpPr/>
          <p:nvPr/>
        </p:nvSpPr>
        <p:spPr>
          <a:xfrm>
            <a:off x="6915805" y="6171076"/>
            <a:ext cx="55213" cy="77616"/>
          </a:xfrm>
          <a:custGeom>
            <a:avLst/>
            <a:gdLst/>
            <a:ahLst/>
            <a:cxnLst/>
            <a:rect l="l" t="t" r="r" b="b"/>
            <a:pathLst>
              <a:path w="55213" h="77616">
                <a:moveTo>
                  <a:pt x="2574" y="7729"/>
                </a:moveTo>
                <a:lnTo>
                  <a:pt x="2574" y="20049"/>
                </a:lnTo>
                <a:cubicBezTo>
                  <a:pt x="10638" y="14223"/>
                  <a:pt x="19039" y="11538"/>
                  <a:pt x="26765" y="11538"/>
                </a:cubicBezTo>
                <a:cubicBezTo>
                  <a:pt x="36176" y="11538"/>
                  <a:pt x="41885" y="15008"/>
                  <a:pt x="41885" y="21618"/>
                </a:cubicBezTo>
                <a:cubicBezTo>
                  <a:pt x="41885" y="30240"/>
                  <a:pt x="34160" y="34160"/>
                  <a:pt x="25311" y="39313"/>
                </a:cubicBezTo>
                <a:cubicBezTo>
                  <a:pt x="13773" y="46145"/>
                  <a:pt x="0" y="53201"/>
                  <a:pt x="0" y="71791"/>
                </a:cubicBezTo>
                <a:lnTo>
                  <a:pt x="0" y="77616"/>
                </a:lnTo>
                <a:lnTo>
                  <a:pt x="55213" y="77616"/>
                </a:lnTo>
                <a:lnTo>
                  <a:pt x="55213" y="66082"/>
                </a:lnTo>
                <a:lnTo>
                  <a:pt x="14334" y="66193"/>
                </a:lnTo>
                <a:cubicBezTo>
                  <a:pt x="14446" y="58576"/>
                  <a:pt x="23741" y="53871"/>
                  <a:pt x="33599" y="48049"/>
                </a:cubicBezTo>
                <a:cubicBezTo>
                  <a:pt x="43901" y="41889"/>
                  <a:pt x="54654" y="34272"/>
                  <a:pt x="54654" y="21392"/>
                </a:cubicBezTo>
                <a:cubicBezTo>
                  <a:pt x="54654" y="7167"/>
                  <a:pt x="43343" y="0"/>
                  <a:pt x="27885" y="0"/>
                </a:cubicBezTo>
                <a:cubicBezTo>
                  <a:pt x="19039" y="0"/>
                  <a:pt x="10415" y="2351"/>
                  <a:pt x="2574" y="7729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: Shape 40"/>
          <p:cNvSpPr/>
          <p:nvPr/>
        </p:nvSpPr>
        <p:spPr>
          <a:xfrm>
            <a:off x="3323689" y="5294578"/>
            <a:ext cx="57456" cy="56671"/>
          </a:xfrm>
          <a:custGeom>
            <a:avLst/>
            <a:gdLst/>
            <a:ahLst/>
            <a:cxnLst/>
            <a:rect l="l" t="t" r="r" b="b"/>
            <a:pathLst>
              <a:path w="57456" h="56671">
                <a:moveTo>
                  <a:pt x="49954" y="42784"/>
                </a:moveTo>
                <a:lnTo>
                  <a:pt x="49954" y="23521"/>
                </a:lnTo>
                <a:cubicBezTo>
                  <a:pt x="49954" y="7278"/>
                  <a:pt x="40320" y="0"/>
                  <a:pt x="25088" y="0"/>
                </a:cubicBezTo>
                <a:cubicBezTo>
                  <a:pt x="16466" y="0"/>
                  <a:pt x="8737" y="2127"/>
                  <a:pt x="4481" y="3585"/>
                </a:cubicBezTo>
                <a:lnTo>
                  <a:pt x="4481" y="14561"/>
                </a:lnTo>
                <a:cubicBezTo>
                  <a:pt x="9299" y="12433"/>
                  <a:pt x="15905" y="10417"/>
                  <a:pt x="23857" y="10417"/>
                </a:cubicBezTo>
                <a:cubicBezTo>
                  <a:pt x="33040" y="10417"/>
                  <a:pt x="37969" y="15119"/>
                  <a:pt x="37969" y="21840"/>
                </a:cubicBezTo>
                <a:lnTo>
                  <a:pt x="37969" y="23745"/>
                </a:lnTo>
                <a:cubicBezTo>
                  <a:pt x="33714" y="22848"/>
                  <a:pt x="28562" y="22175"/>
                  <a:pt x="23968" y="22175"/>
                </a:cubicBezTo>
                <a:cubicBezTo>
                  <a:pt x="12769" y="22175"/>
                  <a:pt x="0" y="26431"/>
                  <a:pt x="0" y="40208"/>
                </a:cubicBezTo>
                <a:cubicBezTo>
                  <a:pt x="0" y="51295"/>
                  <a:pt x="9071" y="56671"/>
                  <a:pt x="18817" y="56671"/>
                </a:cubicBezTo>
                <a:cubicBezTo>
                  <a:pt x="27216" y="56671"/>
                  <a:pt x="33825" y="53985"/>
                  <a:pt x="39089" y="49729"/>
                </a:cubicBezTo>
                <a:cubicBezTo>
                  <a:pt x="40993" y="54097"/>
                  <a:pt x="44913" y="56000"/>
                  <a:pt x="49842" y="56000"/>
                </a:cubicBezTo>
                <a:cubicBezTo>
                  <a:pt x="52527" y="56000"/>
                  <a:pt x="55217" y="55551"/>
                  <a:pt x="57456" y="54654"/>
                </a:cubicBezTo>
                <a:lnTo>
                  <a:pt x="57456" y="46032"/>
                </a:lnTo>
                <a:cubicBezTo>
                  <a:pt x="56336" y="46367"/>
                  <a:pt x="55105" y="46705"/>
                  <a:pt x="53874" y="46705"/>
                </a:cubicBezTo>
                <a:cubicBezTo>
                  <a:pt x="51746" y="46705"/>
                  <a:pt x="49954" y="45808"/>
                  <a:pt x="49954" y="42784"/>
                </a:cubicBezTo>
                <a:moveTo>
                  <a:pt x="26319" y="30577"/>
                </a:moveTo>
                <a:cubicBezTo>
                  <a:pt x="30128" y="30577"/>
                  <a:pt x="34721" y="31247"/>
                  <a:pt x="37969" y="31920"/>
                </a:cubicBezTo>
                <a:lnTo>
                  <a:pt x="37969" y="40993"/>
                </a:lnTo>
                <a:cubicBezTo>
                  <a:pt x="33714" y="45247"/>
                  <a:pt x="28112" y="47375"/>
                  <a:pt x="22402" y="47375"/>
                </a:cubicBezTo>
                <a:cubicBezTo>
                  <a:pt x="17024" y="47375"/>
                  <a:pt x="12322" y="44689"/>
                  <a:pt x="12322" y="39423"/>
                </a:cubicBezTo>
                <a:cubicBezTo>
                  <a:pt x="12322" y="32704"/>
                  <a:pt x="19490" y="30577"/>
                  <a:pt x="26319" y="3057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: Shape 41"/>
          <p:cNvSpPr/>
          <p:nvPr/>
        </p:nvSpPr>
        <p:spPr>
          <a:xfrm>
            <a:off x="3390216" y="5294578"/>
            <a:ext cx="58018" cy="79855"/>
          </a:xfrm>
          <a:custGeom>
            <a:avLst/>
            <a:gdLst/>
            <a:ahLst/>
            <a:cxnLst/>
            <a:rect l="l" t="t" r="r" b="b"/>
            <a:pathLst>
              <a:path w="58018" h="79855">
                <a:moveTo>
                  <a:pt x="10642" y="9856"/>
                </a:moveTo>
                <a:lnTo>
                  <a:pt x="10642" y="1458"/>
                </a:lnTo>
                <a:lnTo>
                  <a:pt x="0" y="1458"/>
                </a:lnTo>
                <a:lnTo>
                  <a:pt x="0" y="79855"/>
                </a:lnTo>
                <a:lnTo>
                  <a:pt x="11984" y="79855"/>
                </a:lnTo>
                <a:lnTo>
                  <a:pt x="11984" y="48271"/>
                </a:lnTo>
                <a:cubicBezTo>
                  <a:pt x="15681" y="52527"/>
                  <a:pt x="21953" y="56671"/>
                  <a:pt x="31363" y="56671"/>
                </a:cubicBezTo>
                <a:cubicBezTo>
                  <a:pt x="47491" y="56671"/>
                  <a:pt x="58018" y="43793"/>
                  <a:pt x="58018" y="28335"/>
                </a:cubicBezTo>
                <a:cubicBezTo>
                  <a:pt x="58018" y="12880"/>
                  <a:pt x="47491" y="0"/>
                  <a:pt x="31363" y="0"/>
                </a:cubicBezTo>
                <a:cubicBezTo>
                  <a:pt x="21283" y="0"/>
                  <a:pt x="14897" y="4703"/>
                  <a:pt x="10642" y="9856"/>
                </a:cubicBezTo>
                <a:moveTo>
                  <a:pt x="45810" y="28335"/>
                </a:moveTo>
                <a:cubicBezTo>
                  <a:pt x="45810" y="38864"/>
                  <a:pt x="38865" y="46144"/>
                  <a:pt x="29121" y="46144"/>
                </a:cubicBezTo>
                <a:cubicBezTo>
                  <a:pt x="20833" y="46144"/>
                  <a:pt x="14563" y="40769"/>
                  <a:pt x="11984" y="34833"/>
                </a:cubicBezTo>
                <a:lnTo>
                  <a:pt x="11984" y="21728"/>
                </a:lnTo>
                <a:cubicBezTo>
                  <a:pt x="14563" y="15904"/>
                  <a:pt x="20833" y="10529"/>
                  <a:pt x="29121" y="10529"/>
                </a:cubicBezTo>
                <a:cubicBezTo>
                  <a:pt x="38865" y="10529"/>
                  <a:pt x="45810" y="17809"/>
                  <a:pt x="45810" y="2833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: Shape 42"/>
          <p:cNvSpPr/>
          <p:nvPr/>
        </p:nvSpPr>
        <p:spPr>
          <a:xfrm>
            <a:off x="3452939" y="5296036"/>
            <a:ext cx="49057" cy="53757"/>
          </a:xfrm>
          <a:custGeom>
            <a:avLst/>
            <a:gdLst/>
            <a:ahLst/>
            <a:cxnLst/>
            <a:rect l="l" t="t" r="r" b="b"/>
            <a:pathLst>
              <a:path w="49057" h="53757">
                <a:moveTo>
                  <a:pt x="30575" y="53757"/>
                </a:moveTo>
                <a:lnTo>
                  <a:pt x="30575" y="10525"/>
                </a:lnTo>
                <a:lnTo>
                  <a:pt x="49057" y="10525"/>
                </a:lnTo>
                <a:lnTo>
                  <a:pt x="49057" y="0"/>
                </a:lnTo>
                <a:lnTo>
                  <a:pt x="0" y="0"/>
                </a:lnTo>
                <a:lnTo>
                  <a:pt x="0" y="10525"/>
                </a:lnTo>
                <a:lnTo>
                  <a:pt x="18591" y="10525"/>
                </a:lnTo>
                <a:lnTo>
                  <a:pt x="18591" y="5375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: Shape 43"/>
          <p:cNvSpPr/>
          <p:nvPr/>
        </p:nvSpPr>
        <p:spPr>
          <a:xfrm>
            <a:off x="3503675" y="5336466"/>
            <a:ext cx="15120" cy="14559"/>
          </a:xfrm>
          <a:custGeom>
            <a:avLst/>
            <a:gdLst/>
            <a:ahLst/>
            <a:cxnLst/>
            <a:rect l="l" t="t" r="r" b="b"/>
            <a:pathLst>
              <a:path w="15120" h="14559">
                <a:moveTo>
                  <a:pt x="15120" y="7167"/>
                </a:moveTo>
                <a:cubicBezTo>
                  <a:pt x="15120" y="2350"/>
                  <a:pt x="11649" y="0"/>
                  <a:pt x="7617" y="0"/>
                </a:cubicBezTo>
                <a:cubicBezTo>
                  <a:pt x="3585" y="0"/>
                  <a:pt x="0" y="2350"/>
                  <a:pt x="0" y="7167"/>
                </a:cubicBezTo>
                <a:cubicBezTo>
                  <a:pt x="0" y="12208"/>
                  <a:pt x="3585" y="14559"/>
                  <a:pt x="7617" y="14559"/>
                </a:cubicBezTo>
                <a:cubicBezTo>
                  <a:pt x="11649" y="14559"/>
                  <a:pt x="15120" y="12208"/>
                  <a:pt x="15120" y="716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: Shape 44"/>
          <p:cNvSpPr/>
          <p:nvPr/>
        </p:nvSpPr>
        <p:spPr>
          <a:xfrm>
            <a:off x="3556205" y="5272178"/>
            <a:ext cx="55552" cy="79071"/>
          </a:xfrm>
          <a:custGeom>
            <a:avLst/>
            <a:gdLst/>
            <a:ahLst/>
            <a:cxnLst/>
            <a:rect l="l" t="t" r="r" b="b"/>
            <a:pathLst>
              <a:path w="55552" h="79071">
                <a:moveTo>
                  <a:pt x="52412" y="20833"/>
                </a:moveTo>
                <a:cubicBezTo>
                  <a:pt x="52412" y="7840"/>
                  <a:pt x="41440" y="0"/>
                  <a:pt x="25758" y="0"/>
                </a:cubicBezTo>
                <a:cubicBezTo>
                  <a:pt x="16351" y="0"/>
                  <a:pt x="8176" y="2016"/>
                  <a:pt x="1343" y="5601"/>
                </a:cubicBezTo>
                <a:lnTo>
                  <a:pt x="1343" y="17809"/>
                </a:lnTo>
                <a:cubicBezTo>
                  <a:pt x="8733" y="13554"/>
                  <a:pt x="16574" y="11537"/>
                  <a:pt x="24076" y="11537"/>
                </a:cubicBezTo>
                <a:cubicBezTo>
                  <a:pt x="34495" y="11537"/>
                  <a:pt x="40205" y="15569"/>
                  <a:pt x="40205" y="22400"/>
                </a:cubicBezTo>
                <a:cubicBezTo>
                  <a:pt x="40205" y="28669"/>
                  <a:pt x="35164" y="32702"/>
                  <a:pt x="25758" y="32702"/>
                </a:cubicBezTo>
                <a:lnTo>
                  <a:pt x="15120" y="32590"/>
                </a:lnTo>
                <a:lnTo>
                  <a:pt x="15120" y="44128"/>
                </a:lnTo>
                <a:lnTo>
                  <a:pt x="27216" y="44128"/>
                </a:lnTo>
                <a:cubicBezTo>
                  <a:pt x="36287" y="44128"/>
                  <a:pt x="43343" y="46930"/>
                  <a:pt x="43343" y="55552"/>
                </a:cubicBezTo>
                <a:cubicBezTo>
                  <a:pt x="43343" y="64178"/>
                  <a:pt x="35502" y="67424"/>
                  <a:pt x="25422" y="67535"/>
                </a:cubicBezTo>
                <a:cubicBezTo>
                  <a:pt x="16013" y="67647"/>
                  <a:pt x="8176" y="66193"/>
                  <a:pt x="0" y="61711"/>
                </a:cubicBezTo>
                <a:lnTo>
                  <a:pt x="0" y="74030"/>
                </a:lnTo>
                <a:cubicBezTo>
                  <a:pt x="8064" y="77504"/>
                  <a:pt x="16127" y="79071"/>
                  <a:pt x="26431" y="79071"/>
                </a:cubicBezTo>
                <a:cubicBezTo>
                  <a:pt x="41997" y="79071"/>
                  <a:pt x="55552" y="72241"/>
                  <a:pt x="55552" y="56894"/>
                </a:cubicBezTo>
                <a:cubicBezTo>
                  <a:pt x="55552" y="45360"/>
                  <a:pt x="48268" y="39646"/>
                  <a:pt x="41100" y="37407"/>
                </a:cubicBezTo>
                <a:cubicBezTo>
                  <a:pt x="47934" y="35168"/>
                  <a:pt x="52412" y="28785"/>
                  <a:pt x="52412" y="20833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: Shape 45"/>
          <p:cNvSpPr/>
          <p:nvPr/>
        </p:nvSpPr>
        <p:spPr>
          <a:xfrm>
            <a:off x="3620829" y="5272178"/>
            <a:ext cx="61376" cy="79071"/>
          </a:xfrm>
          <a:custGeom>
            <a:avLst/>
            <a:gdLst/>
            <a:ahLst/>
            <a:cxnLst/>
            <a:rect l="l" t="t" r="r" b="b"/>
            <a:pathLst>
              <a:path w="61376" h="79071">
                <a:moveTo>
                  <a:pt x="0" y="25536"/>
                </a:moveTo>
                <a:cubicBezTo>
                  <a:pt x="0" y="41663"/>
                  <a:pt x="13215" y="49726"/>
                  <a:pt x="26319" y="49726"/>
                </a:cubicBezTo>
                <a:cubicBezTo>
                  <a:pt x="34495" y="49726"/>
                  <a:pt x="41216" y="47938"/>
                  <a:pt x="48494" y="43567"/>
                </a:cubicBezTo>
                <a:cubicBezTo>
                  <a:pt x="46926" y="61823"/>
                  <a:pt x="36511" y="67759"/>
                  <a:pt x="24865" y="67759"/>
                </a:cubicBezTo>
                <a:cubicBezTo>
                  <a:pt x="18590" y="67759"/>
                  <a:pt x="11983" y="66081"/>
                  <a:pt x="6382" y="62942"/>
                </a:cubicBezTo>
                <a:lnTo>
                  <a:pt x="6382" y="74591"/>
                </a:lnTo>
                <a:cubicBezTo>
                  <a:pt x="12430" y="77504"/>
                  <a:pt x="19263" y="79071"/>
                  <a:pt x="26095" y="79071"/>
                </a:cubicBezTo>
                <a:cubicBezTo>
                  <a:pt x="45582" y="79071"/>
                  <a:pt x="61376" y="66751"/>
                  <a:pt x="61376" y="38865"/>
                </a:cubicBezTo>
                <a:cubicBezTo>
                  <a:pt x="61376" y="14785"/>
                  <a:pt x="51408" y="0"/>
                  <a:pt x="28224" y="0"/>
                </a:cubicBezTo>
                <a:cubicBezTo>
                  <a:pt x="12991" y="0"/>
                  <a:pt x="0" y="8737"/>
                  <a:pt x="0" y="25536"/>
                </a:cubicBezTo>
                <a:moveTo>
                  <a:pt x="29119" y="10976"/>
                </a:moveTo>
                <a:cubicBezTo>
                  <a:pt x="39870" y="10976"/>
                  <a:pt x="46926" y="16913"/>
                  <a:pt x="48384" y="32256"/>
                </a:cubicBezTo>
                <a:cubicBezTo>
                  <a:pt x="42894" y="36622"/>
                  <a:pt x="36287" y="38639"/>
                  <a:pt x="30016" y="38639"/>
                </a:cubicBezTo>
                <a:cubicBezTo>
                  <a:pt x="21056" y="38639"/>
                  <a:pt x="12880" y="35392"/>
                  <a:pt x="12880" y="24977"/>
                </a:cubicBezTo>
                <a:cubicBezTo>
                  <a:pt x="12880" y="14897"/>
                  <a:pt x="20271" y="10976"/>
                  <a:pt x="29119" y="1097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" y="-25"/>
            <a:ext cx="10692385" cy="6480046"/>
          </a:xfrm>
          <a:prstGeom prst="rect">
            <a:avLst/>
          </a:prstGeom>
        </p:spPr>
      </p:pic>
      <p:sp>
        <p:nvSpPr>
          <p:cNvPr id="2" name="Freeform: Shape 6"/>
          <p:cNvSpPr/>
          <p:nvPr/>
        </p:nvSpPr>
        <p:spPr>
          <a:xfrm>
            <a:off x="6569679" y="3882026"/>
            <a:ext cx="131388" cy="162493"/>
          </a:xfrm>
          <a:custGeom>
            <a:avLst/>
            <a:gdLst/>
            <a:ahLst/>
            <a:cxnLst/>
            <a:rect l="l" t="t" r="r" b="b"/>
            <a:pathLst>
              <a:path w="131388" h="162493">
                <a:moveTo>
                  <a:pt x="0" y="0"/>
                </a:moveTo>
                <a:lnTo>
                  <a:pt x="0" y="162493"/>
                </a:lnTo>
                <a:lnTo>
                  <a:pt x="34819" y="162493"/>
                </a:lnTo>
                <a:lnTo>
                  <a:pt x="34819" y="109101"/>
                </a:lnTo>
                <a:lnTo>
                  <a:pt x="61282" y="109101"/>
                </a:lnTo>
                <a:cubicBezTo>
                  <a:pt x="100515" y="109101"/>
                  <a:pt x="131388" y="96566"/>
                  <a:pt x="131388" y="54551"/>
                </a:cubicBezTo>
                <a:cubicBezTo>
                  <a:pt x="131388" y="12536"/>
                  <a:pt x="100515" y="0"/>
                  <a:pt x="61282" y="0"/>
                </a:cubicBezTo>
                <a:moveTo>
                  <a:pt x="95872" y="54551"/>
                </a:moveTo>
                <a:cubicBezTo>
                  <a:pt x="95872" y="73585"/>
                  <a:pt x="80784" y="78463"/>
                  <a:pt x="62909" y="78463"/>
                </a:cubicBezTo>
                <a:lnTo>
                  <a:pt x="34819" y="78463"/>
                </a:lnTo>
                <a:lnTo>
                  <a:pt x="34819" y="30639"/>
                </a:lnTo>
                <a:lnTo>
                  <a:pt x="62909" y="30639"/>
                </a:lnTo>
                <a:cubicBezTo>
                  <a:pt x="80784" y="30639"/>
                  <a:pt x="95872" y="35284"/>
                  <a:pt x="95872" y="54551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7"/>
          <p:cNvSpPr/>
          <p:nvPr/>
        </p:nvSpPr>
        <p:spPr>
          <a:xfrm>
            <a:off x="6692943" y="3882026"/>
            <a:ext cx="170157" cy="162493"/>
          </a:xfrm>
          <a:custGeom>
            <a:avLst/>
            <a:gdLst/>
            <a:ahLst/>
            <a:cxnLst/>
            <a:rect l="l" t="t" r="r" b="b"/>
            <a:pathLst>
              <a:path w="170157" h="162493">
                <a:moveTo>
                  <a:pt x="35982" y="162493"/>
                </a:moveTo>
                <a:lnTo>
                  <a:pt x="48052" y="132085"/>
                </a:lnTo>
                <a:lnTo>
                  <a:pt x="122335" y="132085"/>
                </a:lnTo>
                <a:lnTo>
                  <a:pt x="134175" y="162493"/>
                </a:lnTo>
                <a:lnTo>
                  <a:pt x="170157" y="162493"/>
                </a:lnTo>
                <a:lnTo>
                  <a:pt x="103997" y="0"/>
                </a:lnTo>
                <a:lnTo>
                  <a:pt x="66391" y="0"/>
                </a:lnTo>
                <a:lnTo>
                  <a:pt x="0" y="162493"/>
                </a:lnTo>
                <a:moveTo>
                  <a:pt x="81482" y="45032"/>
                </a:moveTo>
                <a:cubicBezTo>
                  <a:pt x="82876" y="41781"/>
                  <a:pt x="84034" y="38534"/>
                  <a:pt x="85194" y="32267"/>
                </a:cubicBezTo>
                <a:cubicBezTo>
                  <a:pt x="86357" y="38534"/>
                  <a:pt x="87516" y="41781"/>
                  <a:pt x="88679" y="45032"/>
                </a:cubicBezTo>
                <a:lnTo>
                  <a:pt x="111427" y="103299"/>
                </a:lnTo>
                <a:lnTo>
                  <a:pt x="58964" y="10329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: Shape 8"/>
          <p:cNvSpPr/>
          <p:nvPr/>
        </p:nvSpPr>
        <p:spPr>
          <a:xfrm>
            <a:off x="6881205" y="3882026"/>
            <a:ext cx="142530" cy="162493"/>
          </a:xfrm>
          <a:custGeom>
            <a:avLst/>
            <a:gdLst/>
            <a:ahLst/>
            <a:cxnLst/>
            <a:rect l="l" t="t" r="r" b="b"/>
            <a:pathLst>
              <a:path w="142530" h="162493">
                <a:moveTo>
                  <a:pt x="34819" y="162493"/>
                </a:moveTo>
                <a:lnTo>
                  <a:pt x="34819" y="78693"/>
                </a:lnTo>
                <a:cubicBezTo>
                  <a:pt x="34819" y="71266"/>
                  <a:pt x="34588" y="63141"/>
                  <a:pt x="34125" y="56409"/>
                </a:cubicBezTo>
                <a:lnTo>
                  <a:pt x="109800" y="162493"/>
                </a:lnTo>
                <a:lnTo>
                  <a:pt x="142530" y="162493"/>
                </a:lnTo>
                <a:lnTo>
                  <a:pt x="142530" y="0"/>
                </a:lnTo>
                <a:lnTo>
                  <a:pt x="107712" y="0"/>
                </a:lnTo>
                <a:lnTo>
                  <a:pt x="107712" y="83801"/>
                </a:lnTo>
                <a:cubicBezTo>
                  <a:pt x="107712" y="91228"/>
                  <a:pt x="107942" y="99353"/>
                  <a:pt x="108407" y="106085"/>
                </a:cubicBezTo>
                <a:lnTo>
                  <a:pt x="32731" y="0"/>
                </a:lnTo>
                <a:lnTo>
                  <a:pt x="0" y="0"/>
                </a:lnTo>
                <a:lnTo>
                  <a:pt x="0" y="16249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: Shape 9"/>
          <p:cNvSpPr/>
          <p:nvPr/>
        </p:nvSpPr>
        <p:spPr>
          <a:xfrm>
            <a:off x="7044163" y="3882026"/>
            <a:ext cx="134406" cy="162493"/>
          </a:xfrm>
          <a:custGeom>
            <a:avLst/>
            <a:gdLst/>
            <a:ahLst/>
            <a:cxnLst/>
            <a:rect l="l" t="t" r="r" b="b"/>
            <a:pathLst>
              <a:path w="134406" h="162493">
                <a:moveTo>
                  <a:pt x="0" y="0"/>
                </a:moveTo>
                <a:lnTo>
                  <a:pt x="0" y="31338"/>
                </a:lnTo>
                <a:lnTo>
                  <a:pt x="49910" y="31338"/>
                </a:lnTo>
                <a:lnTo>
                  <a:pt x="49910" y="162493"/>
                </a:lnTo>
                <a:lnTo>
                  <a:pt x="84499" y="162493"/>
                </a:lnTo>
                <a:lnTo>
                  <a:pt x="84499" y="31338"/>
                </a:lnTo>
                <a:lnTo>
                  <a:pt x="134406" y="31338"/>
                </a:lnTo>
                <a:lnTo>
                  <a:pt x="134406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: Shape 10"/>
          <p:cNvSpPr/>
          <p:nvPr/>
        </p:nvSpPr>
        <p:spPr>
          <a:xfrm>
            <a:off x="7184837" y="3878777"/>
            <a:ext cx="172709" cy="168994"/>
          </a:xfrm>
          <a:custGeom>
            <a:avLst/>
            <a:gdLst/>
            <a:ahLst/>
            <a:cxnLst/>
            <a:rect l="l" t="t" r="r" b="b"/>
            <a:pathLst>
              <a:path w="172709" h="168994">
                <a:moveTo>
                  <a:pt x="0" y="84495"/>
                </a:moveTo>
                <a:cubicBezTo>
                  <a:pt x="0" y="128602"/>
                  <a:pt x="28785" y="168994"/>
                  <a:pt x="86355" y="168994"/>
                </a:cubicBezTo>
                <a:cubicBezTo>
                  <a:pt x="143923" y="168994"/>
                  <a:pt x="172709" y="128602"/>
                  <a:pt x="172709" y="84495"/>
                </a:cubicBezTo>
                <a:cubicBezTo>
                  <a:pt x="172709" y="40390"/>
                  <a:pt x="143923" y="0"/>
                  <a:pt x="86355" y="0"/>
                </a:cubicBezTo>
                <a:cubicBezTo>
                  <a:pt x="28785" y="0"/>
                  <a:pt x="0" y="40390"/>
                  <a:pt x="0" y="84495"/>
                </a:cubicBezTo>
                <a:moveTo>
                  <a:pt x="136961" y="84495"/>
                </a:moveTo>
                <a:cubicBezTo>
                  <a:pt x="136961" y="113050"/>
                  <a:pt x="120015" y="136728"/>
                  <a:pt x="86355" y="136728"/>
                </a:cubicBezTo>
                <a:cubicBezTo>
                  <a:pt x="52461" y="136728"/>
                  <a:pt x="35516" y="113050"/>
                  <a:pt x="35516" y="84495"/>
                </a:cubicBezTo>
                <a:cubicBezTo>
                  <a:pt x="35516" y="55943"/>
                  <a:pt x="52461" y="32266"/>
                  <a:pt x="86355" y="32266"/>
                </a:cubicBezTo>
                <a:cubicBezTo>
                  <a:pt x="120015" y="32266"/>
                  <a:pt x="136961" y="55943"/>
                  <a:pt x="136961" y="8449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1"/>
          <p:cNvSpPr/>
          <p:nvPr/>
        </p:nvSpPr>
        <p:spPr>
          <a:xfrm>
            <a:off x="7383311" y="3882026"/>
            <a:ext cx="142532" cy="162493"/>
          </a:xfrm>
          <a:custGeom>
            <a:avLst/>
            <a:gdLst/>
            <a:ahLst/>
            <a:cxnLst/>
            <a:rect l="l" t="t" r="r" b="b"/>
            <a:pathLst>
              <a:path w="142532" h="162493">
                <a:moveTo>
                  <a:pt x="34819" y="162493"/>
                </a:moveTo>
                <a:lnTo>
                  <a:pt x="34819" y="78693"/>
                </a:lnTo>
                <a:cubicBezTo>
                  <a:pt x="34819" y="71266"/>
                  <a:pt x="34589" y="63141"/>
                  <a:pt x="34125" y="56409"/>
                </a:cubicBezTo>
                <a:lnTo>
                  <a:pt x="109800" y="162493"/>
                </a:lnTo>
                <a:lnTo>
                  <a:pt x="142532" y="162493"/>
                </a:lnTo>
                <a:lnTo>
                  <a:pt x="142532" y="0"/>
                </a:lnTo>
                <a:lnTo>
                  <a:pt x="107712" y="0"/>
                </a:lnTo>
                <a:lnTo>
                  <a:pt x="107712" y="83801"/>
                </a:lnTo>
                <a:cubicBezTo>
                  <a:pt x="107712" y="91228"/>
                  <a:pt x="107943" y="99353"/>
                  <a:pt x="108407" y="106085"/>
                </a:cubicBezTo>
                <a:lnTo>
                  <a:pt x="32732" y="0"/>
                </a:lnTo>
                <a:lnTo>
                  <a:pt x="0" y="0"/>
                </a:lnTo>
                <a:lnTo>
                  <a:pt x="0" y="162493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: Shape 12"/>
          <p:cNvSpPr/>
          <p:nvPr/>
        </p:nvSpPr>
        <p:spPr>
          <a:xfrm>
            <a:off x="7560662" y="3882026"/>
            <a:ext cx="115837" cy="162493"/>
          </a:xfrm>
          <a:custGeom>
            <a:avLst/>
            <a:gdLst/>
            <a:ahLst/>
            <a:cxnLst/>
            <a:rect l="l" t="t" r="r" b="b"/>
            <a:pathLst>
              <a:path w="115837" h="162493">
                <a:moveTo>
                  <a:pt x="0" y="0"/>
                </a:moveTo>
                <a:lnTo>
                  <a:pt x="0" y="162493"/>
                </a:lnTo>
                <a:lnTo>
                  <a:pt x="115837" y="162493"/>
                </a:lnTo>
                <a:lnTo>
                  <a:pt x="115837" y="131850"/>
                </a:lnTo>
                <a:lnTo>
                  <a:pt x="34819" y="131850"/>
                </a:lnTo>
                <a:lnTo>
                  <a:pt x="34819" y="95639"/>
                </a:lnTo>
                <a:lnTo>
                  <a:pt x="107478" y="95639"/>
                </a:lnTo>
                <a:lnTo>
                  <a:pt x="107478" y="65228"/>
                </a:lnTo>
                <a:lnTo>
                  <a:pt x="34819" y="65228"/>
                </a:lnTo>
                <a:lnTo>
                  <a:pt x="34819" y="30639"/>
                </a:lnTo>
                <a:lnTo>
                  <a:pt x="114444" y="30639"/>
                </a:lnTo>
                <a:lnTo>
                  <a:pt x="11444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: Shape 13"/>
          <p:cNvSpPr/>
          <p:nvPr/>
        </p:nvSpPr>
        <p:spPr>
          <a:xfrm>
            <a:off x="6569679" y="4136511"/>
            <a:ext cx="61415" cy="88579"/>
          </a:xfrm>
          <a:custGeom>
            <a:avLst/>
            <a:gdLst/>
            <a:ahLst/>
            <a:cxnLst/>
            <a:rect l="l" t="t" r="r" b="b"/>
            <a:pathLst>
              <a:path w="61415" h="88579">
                <a:moveTo>
                  <a:pt x="0" y="22632"/>
                </a:moveTo>
                <a:cubicBezTo>
                  <a:pt x="0" y="52729"/>
                  <a:pt x="51019" y="43065"/>
                  <a:pt x="51019" y="66066"/>
                </a:cubicBezTo>
                <a:cubicBezTo>
                  <a:pt x="51019" y="75728"/>
                  <a:pt x="40863" y="78789"/>
                  <a:pt x="28994" y="78789"/>
                </a:cubicBezTo>
                <a:cubicBezTo>
                  <a:pt x="19209" y="78789"/>
                  <a:pt x="9421" y="76462"/>
                  <a:pt x="366" y="70958"/>
                </a:cubicBezTo>
                <a:lnTo>
                  <a:pt x="366" y="81236"/>
                </a:lnTo>
                <a:cubicBezTo>
                  <a:pt x="8687" y="85885"/>
                  <a:pt x="18598" y="88577"/>
                  <a:pt x="29729" y="88577"/>
                </a:cubicBezTo>
                <a:cubicBezTo>
                  <a:pt x="46123" y="88699"/>
                  <a:pt x="61415" y="82339"/>
                  <a:pt x="61415" y="65332"/>
                </a:cubicBezTo>
                <a:cubicBezTo>
                  <a:pt x="61415" y="34624"/>
                  <a:pt x="10400" y="43922"/>
                  <a:pt x="10400" y="22265"/>
                </a:cubicBezTo>
                <a:cubicBezTo>
                  <a:pt x="10400" y="13092"/>
                  <a:pt x="18843" y="9787"/>
                  <a:pt x="30096" y="9787"/>
                </a:cubicBezTo>
                <a:cubicBezTo>
                  <a:pt x="38905" y="9666"/>
                  <a:pt x="48448" y="12113"/>
                  <a:pt x="55299" y="16516"/>
                </a:cubicBezTo>
                <a:lnTo>
                  <a:pt x="55299" y="6242"/>
                </a:lnTo>
                <a:cubicBezTo>
                  <a:pt x="48448" y="2325"/>
                  <a:pt x="38782" y="0"/>
                  <a:pt x="29360" y="0"/>
                </a:cubicBezTo>
                <a:cubicBezTo>
                  <a:pt x="13823" y="0"/>
                  <a:pt x="0" y="7339"/>
                  <a:pt x="0" y="22632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4"/>
          <p:cNvSpPr/>
          <p:nvPr/>
        </p:nvSpPr>
        <p:spPr>
          <a:xfrm>
            <a:off x="6634278" y="4137980"/>
            <a:ext cx="85885" cy="85640"/>
          </a:xfrm>
          <a:custGeom>
            <a:avLst/>
            <a:gdLst/>
            <a:ahLst/>
            <a:cxnLst/>
            <a:rect l="l" t="t" r="r" b="b"/>
            <a:pathLst>
              <a:path w="85885" h="85640">
                <a:moveTo>
                  <a:pt x="11131" y="85640"/>
                </a:moveTo>
                <a:lnTo>
                  <a:pt x="19940" y="64965"/>
                </a:lnTo>
                <a:lnTo>
                  <a:pt x="66064" y="64965"/>
                </a:lnTo>
                <a:lnTo>
                  <a:pt x="74872" y="85640"/>
                </a:lnTo>
                <a:lnTo>
                  <a:pt x="85885" y="85640"/>
                </a:lnTo>
                <a:lnTo>
                  <a:pt x="48693" y="0"/>
                </a:lnTo>
                <a:lnTo>
                  <a:pt x="37314" y="0"/>
                </a:lnTo>
                <a:lnTo>
                  <a:pt x="0" y="85640"/>
                </a:lnTo>
                <a:moveTo>
                  <a:pt x="41593" y="13823"/>
                </a:moveTo>
                <a:cubicBezTo>
                  <a:pt x="42084" y="12726"/>
                  <a:pt x="42450" y="11747"/>
                  <a:pt x="42941" y="10523"/>
                </a:cubicBezTo>
                <a:cubicBezTo>
                  <a:pt x="43429" y="11747"/>
                  <a:pt x="43797" y="12726"/>
                  <a:pt x="44287" y="13823"/>
                </a:cubicBezTo>
                <a:lnTo>
                  <a:pt x="62027" y="55421"/>
                </a:lnTo>
                <a:lnTo>
                  <a:pt x="23979" y="55421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5"/>
          <p:cNvSpPr/>
          <p:nvPr/>
        </p:nvSpPr>
        <p:spPr>
          <a:xfrm>
            <a:off x="6732400" y="4137980"/>
            <a:ext cx="71322" cy="85640"/>
          </a:xfrm>
          <a:custGeom>
            <a:avLst/>
            <a:gdLst/>
            <a:ahLst/>
            <a:cxnLst/>
            <a:rect l="l" t="t" r="r" b="b"/>
            <a:pathLst>
              <a:path w="71322" h="85640">
                <a:moveTo>
                  <a:pt x="10273" y="85640"/>
                </a:moveTo>
                <a:lnTo>
                  <a:pt x="10273" y="24469"/>
                </a:lnTo>
                <a:cubicBezTo>
                  <a:pt x="10273" y="22021"/>
                  <a:pt x="10273" y="19577"/>
                  <a:pt x="10273" y="17128"/>
                </a:cubicBezTo>
                <a:lnTo>
                  <a:pt x="61778" y="85640"/>
                </a:lnTo>
                <a:lnTo>
                  <a:pt x="71322" y="85640"/>
                </a:lnTo>
                <a:lnTo>
                  <a:pt x="71322" y="0"/>
                </a:lnTo>
                <a:lnTo>
                  <a:pt x="61048" y="0"/>
                </a:lnTo>
                <a:lnTo>
                  <a:pt x="61048" y="61048"/>
                </a:lnTo>
                <a:cubicBezTo>
                  <a:pt x="61048" y="63497"/>
                  <a:pt x="61048" y="65944"/>
                  <a:pt x="61048" y="68389"/>
                </a:cubicBezTo>
                <a:lnTo>
                  <a:pt x="9539" y="0"/>
                </a:lnTo>
                <a:lnTo>
                  <a:pt x="0" y="0"/>
                </a:lnTo>
                <a:lnTo>
                  <a:pt x="0" y="8564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6"/>
          <p:cNvSpPr/>
          <p:nvPr/>
        </p:nvSpPr>
        <p:spPr>
          <a:xfrm>
            <a:off x="6826237" y="4137980"/>
            <a:ext cx="73403" cy="85640"/>
          </a:xfrm>
          <a:custGeom>
            <a:avLst/>
            <a:gdLst/>
            <a:ahLst/>
            <a:cxnLst/>
            <a:rect l="l" t="t" r="r" b="b"/>
            <a:pathLst>
              <a:path w="73403" h="85640">
                <a:moveTo>
                  <a:pt x="0" y="0"/>
                </a:moveTo>
                <a:lnTo>
                  <a:pt x="0" y="85640"/>
                </a:lnTo>
                <a:lnTo>
                  <a:pt x="28137" y="85640"/>
                </a:lnTo>
                <a:cubicBezTo>
                  <a:pt x="58356" y="85640"/>
                  <a:pt x="73403" y="67532"/>
                  <a:pt x="73403" y="42822"/>
                </a:cubicBezTo>
                <a:cubicBezTo>
                  <a:pt x="73403" y="18107"/>
                  <a:pt x="58356" y="0"/>
                  <a:pt x="28137" y="0"/>
                </a:cubicBezTo>
                <a:moveTo>
                  <a:pt x="63003" y="42822"/>
                </a:moveTo>
                <a:cubicBezTo>
                  <a:pt x="63003" y="63374"/>
                  <a:pt x="51259" y="75851"/>
                  <a:pt x="28137" y="75851"/>
                </a:cubicBezTo>
                <a:lnTo>
                  <a:pt x="10273" y="75851"/>
                </a:lnTo>
                <a:lnTo>
                  <a:pt x="10273" y="9787"/>
                </a:lnTo>
                <a:lnTo>
                  <a:pt x="28137" y="9787"/>
                </a:lnTo>
                <a:cubicBezTo>
                  <a:pt x="51259" y="9787"/>
                  <a:pt x="63003" y="22265"/>
                  <a:pt x="63003" y="42822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7"/>
          <p:cNvSpPr/>
          <p:nvPr/>
        </p:nvSpPr>
        <p:spPr>
          <a:xfrm>
            <a:off x="6900743" y="4137980"/>
            <a:ext cx="77565" cy="85640"/>
          </a:xfrm>
          <a:custGeom>
            <a:avLst/>
            <a:gdLst/>
            <a:ahLst/>
            <a:cxnLst/>
            <a:rect l="l" t="t" r="r" b="b"/>
            <a:pathLst>
              <a:path w="77565" h="85640">
                <a:moveTo>
                  <a:pt x="43919" y="85640"/>
                </a:moveTo>
                <a:lnTo>
                  <a:pt x="43919" y="53219"/>
                </a:lnTo>
                <a:lnTo>
                  <a:pt x="77565" y="0"/>
                </a:lnTo>
                <a:lnTo>
                  <a:pt x="66185" y="0"/>
                </a:lnTo>
                <a:lnTo>
                  <a:pt x="38782" y="44042"/>
                </a:lnTo>
                <a:lnTo>
                  <a:pt x="11375" y="0"/>
                </a:lnTo>
                <a:lnTo>
                  <a:pt x="0" y="0"/>
                </a:lnTo>
                <a:lnTo>
                  <a:pt x="33642" y="53219"/>
                </a:lnTo>
                <a:lnTo>
                  <a:pt x="33642" y="8564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8"/>
          <p:cNvSpPr/>
          <p:nvPr/>
        </p:nvSpPr>
        <p:spPr>
          <a:xfrm>
            <a:off x="7016601" y="4137980"/>
            <a:ext cx="67655" cy="85640"/>
          </a:xfrm>
          <a:custGeom>
            <a:avLst/>
            <a:gdLst/>
            <a:ahLst/>
            <a:cxnLst/>
            <a:rect l="l" t="t" r="r" b="b"/>
            <a:pathLst>
              <a:path w="67655" h="85640">
                <a:moveTo>
                  <a:pt x="0" y="0"/>
                </a:moveTo>
                <a:lnTo>
                  <a:pt x="0" y="85640"/>
                </a:lnTo>
                <a:lnTo>
                  <a:pt x="36090" y="85640"/>
                </a:lnTo>
                <a:cubicBezTo>
                  <a:pt x="48567" y="85640"/>
                  <a:pt x="67655" y="81605"/>
                  <a:pt x="67655" y="62150"/>
                </a:cubicBezTo>
                <a:cubicBezTo>
                  <a:pt x="67655" y="48204"/>
                  <a:pt x="57621" y="42576"/>
                  <a:pt x="50525" y="40618"/>
                </a:cubicBezTo>
                <a:cubicBezTo>
                  <a:pt x="57254" y="38660"/>
                  <a:pt x="64227" y="32543"/>
                  <a:pt x="64227" y="21653"/>
                </a:cubicBezTo>
                <a:cubicBezTo>
                  <a:pt x="64227" y="7218"/>
                  <a:pt x="52607" y="0"/>
                  <a:pt x="35111" y="0"/>
                </a:cubicBezTo>
                <a:moveTo>
                  <a:pt x="57254" y="61048"/>
                </a:moveTo>
                <a:cubicBezTo>
                  <a:pt x="57254" y="75117"/>
                  <a:pt x="44776" y="75851"/>
                  <a:pt x="34009" y="75851"/>
                </a:cubicBezTo>
                <a:lnTo>
                  <a:pt x="10274" y="75851"/>
                </a:lnTo>
                <a:lnTo>
                  <a:pt x="10274" y="46246"/>
                </a:lnTo>
                <a:lnTo>
                  <a:pt x="36824" y="46246"/>
                </a:lnTo>
                <a:cubicBezTo>
                  <a:pt x="45022" y="46246"/>
                  <a:pt x="57254" y="47714"/>
                  <a:pt x="57254" y="61048"/>
                </a:cubicBezTo>
                <a:moveTo>
                  <a:pt x="53827" y="23123"/>
                </a:moveTo>
                <a:cubicBezTo>
                  <a:pt x="53827" y="32911"/>
                  <a:pt x="46001" y="36458"/>
                  <a:pt x="37069" y="36458"/>
                </a:cubicBezTo>
                <a:lnTo>
                  <a:pt x="10274" y="36458"/>
                </a:lnTo>
                <a:lnTo>
                  <a:pt x="10274" y="9787"/>
                </a:lnTo>
                <a:lnTo>
                  <a:pt x="34254" y="9787"/>
                </a:lnTo>
                <a:cubicBezTo>
                  <a:pt x="46365" y="9787"/>
                  <a:pt x="53827" y="12970"/>
                  <a:pt x="53827" y="23123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9"/>
          <p:cNvSpPr/>
          <p:nvPr/>
        </p:nvSpPr>
        <p:spPr>
          <a:xfrm>
            <a:off x="7101140" y="4137980"/>
            <a:ext cx="58478" cy="85640"/>
          </a:xfrm>
          <a:custGeom>
            <a:avLst/>
            <a:gdLst/>
            <a:ahLst/>
            <a:cxnLst/>
            <a:rect l="l" t="t" r="r" b="b"/>
            <a:pathLst>
              <a:path w="58478" h="85640">
                <a:moveTo>
                  <a:pt x="0" y="0"/>
                </a:moveTo>
                <a:lnTo>
                  <a:pt x="0" y="85640"/>
                </a:lnTo>
                <a:lnTo>
                  <a:pt x="58478" y="85640"/>
                </a:lnTo>
                <a:lnTo>
                  <a:pt x="58478" y="75851"/>
                </a:lnTo>
                <a:lnTo>
                  <a:pt x="10274" y="75851"/>
                </a:lnTo>
                <a:lnTo>
                  <a:pt x="10274" y="47346"/>
                </a:lnTo>
                <a:lnTo>
                  <a:pt x="54072" y="47346"/>
                </a:lnTo>
                <a:lnTo>
                  <a:pt x="54072" y="37558"/>
                </a:lnTo>
                <a:lnTo>
                  <a:pt x="10274" y="37558"/>
                </a:lnTo>
                <a:lnTo>
                  <a:pt x="10274" y="9787"/>
                </a:lnTo>
                <a:lnTo>
                  <a:pt x="57744" y="9787"/>
                </a:lnTo>
                <a:lnTo>
                  <a:pt x="5774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20"/>
          <p:cNvSpPr/>
          <p:nvPr/>
        </p:nvSpPr>
        <p:spPr>
          <a:xfrm>
            <a:off x="7176992" y="4137980"/>
            <a:ext cx="10274" cy="85640"/>
          </a:xfrm>
          <a:custGeom>
            <a:avLst/>
            <a:gdLst/>
            <a:ahLst/>
            <a:cxnLst/>
            <a:rect l="l" t="t" r="r" b="b"/>
            <a:pathLst>
              <a:path w="10274" h="85640">
                <a:moveTo>
                  <a:pt x="0" y="0"/>
                </a:moveTo>
                <a:lnTo>
                  <a:pt x="0" y="85640"/>
                </a:lnTo>
                <a:lnTo>
                  <a:pt x="10274" y="85640"/>
                </a:lnTo>
                <a:lnTo>
                  <a:pt x="1027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21"/>
          <p:cNvSpPr/>
          <p:nvPr/>
        </p:nvSpPr>
        <p:spPr>
          <a:xfrm>
            <a:off x="7204151" y="4136511"/>
            <a:ext cx="73285" cy="88577"/>
          </a:xfrm>
          <a:custGeom>
            <a:avLst/>
            <a:gdLst/>
            <a:ahLst/>
            <a:cxnLst/>
            <a:rect l="l" t="t" r="r" b="b"/>
            <a:pathLst>
              <a:path w="73285" h="88577">
                <a:moveTo>
                  <a:pt x="0" y="44290"/>
                </a:moveTo>
                <a:cubicBezTo>
                  <a:pt x="0" y="76586"/>
                  <a:pt x="23000" y="88577"/>
                  <a:pt x="46490" y="88577"/>
                </a:cubicBezTo>
                <a:cubicBezTo>
                  <a:pt x="55788" y="88577"/>
                  <a:pt x="65333" y="86497"/>
                  <a:pt x="73285" y="82828"/>
                </a:cubicBezTo>
                <a:lnTo>
                  <a:pt x="73285" y="41597"/>
                </a:lnTo>
                <a:lnTo>
                  <a:pt x="63007" y="41597"/>
                </a:lnTo>
                <a:lnTo>
                  <a:pt x="63007" y="75610"/>
                </a:lnTo>
                <a:cubicBezTo>
                  <a:pt x="58726" y="77687"/>
                  <a:pt x="52973" y="78789"/>
                  <a:pt x="47225" y="78789"/>
                </a:cubicBezTo>
                <a:cubicBezTo>
                  <a:pt x="29239" y="78789"/>
                  <a:pt x="10400" y="70102"/>
                  <a:pt x="10400" y="44290"/>
                </a:cubicBezTo>
                <a:cubicBezTo>
                  <a:pt x="10400" y="19821"/>
                  <a:pt x="28994" y="9787"/>
                  <a:pt x="46980" y="9787"/>
                </a:cubicBezTo>
                <a:cubicBezTo>
                  <a:pt x="55912" y="9787"/>
                  <a:pt x="64599" y="11868"/>
                  <a:pt x="71204" y="16026"/>
                </a:cubicBezTo>
                <a:lnTo>
                  <a:pt x="71204" y="5751"/>
                </a:lnTo>
                <a:cubicBezTo>
                  <a:pt x="63619" y="1958"/>
                  <a:pt x="54564" y="0"/>
                  <a:pt x="45510" y="0"/>
                </a:cubicBezTo>
                <a:cubicBezTo>
                  <a:pt x="22755" y="0"/>
                  <a:pt x="0" y="14803"/>
                  <a:pt x="0" y="4429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: Shape 22"/>
          <p:cNvSpPr/>
          <p:nvPr/>
        </p:nvSpPr>
        <p:spPr>
          <a:xfrm>
            <a:off x="7296033" y="4137980"/>
            <a:ext cx="58478" cy="85640"/>
          </a:xfrm>
          <a:custGeom>
            <a:avLst/>
            <a:gdLst/>
            <a:ahLst/>
            <a:cxnLst/>
            <a:rect l="l" t="t" r="r" b="b"/>
            <a:pathLst>
              <a:path w="58478" h="85640">
                <a:moveTo>
                  <a:pt x="0" y="0"/>
                </a:moveTo>
                <a:lnTo>
                  <a:pt x="0" y="85640"/>
                </a:lnTo>
                <a:lnTo>
                  <a:pt x="58478" y="85640"/>
                </a:lnTo>
                <a:lnTo>
                  <a:pt x="58478" y="75851"/>
                </a:lnTo>
                <a:lnTo>
                  <a:pt x="10274" y="75851"/>
                </a:lnTo>
                <a:lnTo>
                  <a:pt x="10274" y="47346"/>
                </a:lnTo>
                <a:lnTo>
                  <a:pt x="54072" y="47346"/>
                </a:lnTo>
                <a:lnTo>
                  <a:pt x="54072" y="37558"/>
                </a:lnTo>
                <a:lnTo>
                  <a:pt x="10274" y="37558"/>
                </a:lnTo>
                <a:lnTo>
                  <a:pt x="10274" y="9787"/>
                </a:lnTo>
                <a:lnTo>
                  <a:pt x="57744" y="9787"/>
                </a:lnTo>
                <a:lnTo>
                  <a:pt x="57744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: Shape 23"/>
          <p:cNvSpPr/>
          <p:nvPr/>
        </p:nvSpPr>
        <p:spPr>
          <a:xfrm>
            <a:off x="6673507" y="5129117"/>
            <a:ext cx="96253" cy="115571"/>
          </a:xfrm>
          <a:custGeom>
            <a:avLst/>
            <a:gdLst/>
            <a:ahLst/>
            <a:cxnLst/>
            <a:rect l="l" t="t" r="r" b="b"/>
            <a:pathLst>
              <a:path w="96253" h="115571">
                <a:moveTo>
                  <a:pt x="82385" y="0"/>
                </a:moveTo>
                <a:lnTo>
                  <a:pt x="82385" y="51016"/>
                </a:lnTo>
                <a:lnTo>
                  <a:pt x="13870" y="51016"/>
                </a:lnTo>
                <a:lnTo>
                  <a:pt x="13870" y="0"/>
                </a:lnTo>
                <a:lnTo>
                  <a:pt x="0" y="0"/>
                </a:lnTo>
                <a:lnTo>
                  <a:pt x="0" y="115571"/>
                </a:lnTo>
                <a:lnTo>
                  <a:pt x="13870" y="115571"/>
                </a:lnTo>
                <a:lnTo>
                  <a:pt x="13870" y="64223"/>
                </a:lnTo>
                <a:lnTo>
                  <a:pt x="82385" y="64223"/>
                </a:lnTo>
                <a:lnTo>
                  <a:pt x="82385" y="115571"/>
                </a:lnTo>
                <a:lnTo>
                  <a:pt x="96253" y="115571"/>
                </a:lnTo>
                <a:lnTo>
                  <a:pt x="96253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: Shape 24"/>
          <p:cNvSpPr/>
          <p:nvPr/>
        </p:nvSpPr>
        <p:spPr>
          <a:xfrm>
            <a:off x="6789902" y="5163458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2" y="83210"/>
                  <a:pt x="43916" y="83210"/>
                </a:cubicBezTo>
                <a:cubicBezTo>
                  <a:pt x="54320" y="83210"/>
                  <a:pt x="64720" y="81230"/>
                  <a:pt x="71984" y="77432"/>
                </a:cubicBezTo>
                <a:lnTo>
                  <a:pt x="71984" y="64555"/>
                </a:lnTo>
                <a:cubicBezTo>
                  <a:pt x="65213" y="68352"/>
                  <a:pt x="55637" y="70995"/>
                  <a:pt x="45900" y="70995"/>
                </a:cubicBezTo>
                <a:cubicBezTo>
                  <a:pt x="29883" y="70995"/>
                  <a:pt x="14860" y="64058"/>
                  <a:pt x="13207" y="47383"/>
                </a:cubicBezTo>
                <a:lnTo>
                  <a:pt x="76275" y="47383"/>
                </a:lnTo>
                <a:cubicBezTo>
                  <a:pt x="81230" y="24930"/>
                  <a:pt x="70002" y="0"/>
                  <a:pt x="39458" y="0"/>
                </a:cubicBezTo>
                <a:cubicBezTo>
                  <a:pt x="20639" y="0"/>
                  <a:pt x="0" y="13870"/>
                  <a:pt x="0" y="41605"/>
                </a:cubicBezTo>
                <a:moveTo>
                  <a:pt x="64555" y="35826"/>
                </a:moveTo>
                <a:lnTo>
                  <a:pt x="13207" y="35826"/>
                </a:lnTo>
                <a:cubicBezTo>
                  <a:pt x="14198" y="20307"/>
                  <a:pt x="26747" y="12218"/>
                  <a:pt x="40284" y="12218"/>
                </a:cubicBezTo>
                <a:cubicBezTo>
                  <a:pt x="60424" y="12218"/>
                  <a:pt x="65710" y="27406"/>
                  <a:pt x="64555" y="3582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: Shape 25"/>
          <p:cNvSpPr/>
          <p:nvPr/>
        </p:nvSpPr>
        <p:spPr>
          <a:xfrm>
            <a:off x="6885497" y="5134403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1" y="11887"/>
                </a:moveTo>
                <a:lnTo>
                  <a:pt x="59601" y="0"/>
                </a:lnTo>
                <a:cubicBezTo>
                  <a:pt x="51343" y="5446"/>
                  <a:pt x="44575" y="7264"/>
                  <a:pt x="36486" y="7264"/>
                </a:cubicBezTo>
                <a:cubicBezTo>
                  <a:pt x="28397" y="7264"/>
                  <a:pt x="21629" y="5446"/>
                  <a:pt x="13370" y="0"/>
                </a:cubicBezTo>
                <a:lnTo>
                  <a:pt x="13370" y="11887"/>
                </a:lnTo>
                <a:cubicBezTo>
                  <a:pt x="20801" y="17167"/>
                  <a:pt x="28562" y="18820"/>
                  <a:pt x="36486" y="18820"/>
                </a:cubicBezTo>
                <a:cubicBezTo>
                  <a:pt x="44409" y="18820"/>
                  <a:pt x="52171" y="17167"/>
                  <a:pt x="59601" y="11887"/>
                </a:cubicBezTo>
                <a:moveTo>
                  <a:pt x="11224" y="110285"/>
                </a:moveTo>
                <a:lnTo>
                  <a:pt x="59763" y="52337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9"/>
                </a:lnTo>
                <a:lnTo>
                  <a:pt x="61747" y="31039"/>
                </a:lnTo>
                <a:lnTo>
                  <a:pt x="13207" y="88987"/>
                </a:lnTo>
                <a:lnTo>
                  <a:pt x="13207" y="31039"/>
                </a:lnTo>
                <a:lnTo>
                  <a:pt x="0" y="31039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: Shape 26"/>
          <p:cNvSpPr/>
          <p:nvPr/>
        </p:nvSpPr>
        <p:spPr>
          <a:xfrm>
            <a:off x="6973495" y="5165442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29" y="79246"/>
                </a:moveTo>
                <a:lnTo>
                  <a:pt x="42429" y="12214"/>
                </a:lnTo>
                <a:lnTo>
                  <a:pt x="71485" y="12214"/>
                </a:lnTo>
                <a:lnTo>
                  <a:pt x="71485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7"/>
          <p:cNvSpPr/>
          <p:nvPr/>
        </p:nvSpPr>
        <p:spPr>
          <a:xfrm>
            <a:off x="7060006" y="5163457"/>
            <a:ext cx="83538" cy="117551"/>
          </a:xfrm>
          <a:custGeom>
            <a:avLst/>
            <a:gdLst/>
            <a:ahLst/>
            <a:cxnLst/>
            <a:rect l="l" t="t" r="r" b="b"/>
            <a:pathLst>
              <a:path w="83538" h="117551">
                <a:moveTo>
                  <a:pt x="11886" y="15192"/>
                </a:moveTo>
                <a:lnTo>
                  <a:pt x="11886" y="1984"/>
                </a:lnTo>
                <a:lnTo>
                  <a:pt x="0" y="1984"/>
                </a:lnTo>
                <a:lnTo>
                  <a:pt x="0" y="117551"/>
                </a:lnTo>
                <a:lnTo>
                  <a:pt x="13209" y="117551"/>
                </a:lnTo>
                <a:lnTo>
                  <a:pt x="13209" y="69343"/>
                </a:lnTo>
                <a:cubicBezTo>
                  <a:pt x="18986" y="76111"/>
                  <a:pt x="28728" y="83210"/>
                  <a:pt x="43916" y="83210"/>
                </a:cubicBezTo>
                <a:cubicBezTo>
                  <a:pt x="66535" y="83210"/>
                  <a:pt x="83538" y="65380"/>
                  <a:pt x="83538" y="41605"/>
                </a:cubicBezTo>
                <a:cubicBezTo>
                  <a:pt x="83538" y="17831"/>
                  <a:pt x="66535" y="0"/>
                  <a:pt x="43916" y="0"/>
                </a:cubicBezTo>
                <a:cubicBezTo>
                  <a:pt x="28728" y="0"/>
                  <a:pt x="18986" y="7099"/>
                  <a:pt x="11886" y="15192"/>
                </a:cubicBezTo>
                <a:moveTo>
                  <a:pt x="70329" y="41605"/>
                </a:moveTo>
                <a:cubicBezTo>
                  <a:pt x="70329" y="59767"/>
                  <a:pt x="57783" y="70996"/>
                  <a:pt x="42430" y="70996"/>
                </a:cubicBezTo>
                <a:cubicBezTo>
                  <a:pt x="28232" y="70996"/>
                  <a:pt x="17665" y="61747"/>
                  <a:pt x="13209" y="51513"/>
                </a:cubicBezTo>
                <a:lnTo>
                  <a:pt x="13209" y="31701"/>
                </a:lnTo>
                <a:cubicBezTo>
                  <a:pt x="17665" y="21463"/>
                  <a:pt x="28232" y="12219"/>
                  <a:pt x="42430" y="12219"/>
                </a:cubicBezTo>
                <a:cubicBezTo>
                  <a:pt x="57783" y="12219"/>
                  <a:pt x="70329" y="23447"/>
                  <a:pt x="70329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28"/>
          <p:cNvSpPr/>
          <p:nvPr/>
        </p:nvSpPr>
        <p:spPr>
          <a:xfrm>
            <a:off x="7155929" y="5163458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1" y="0"/>
                  <a:pt x="36490" y="0"/>
                </a:cubicBezTo>
                <a:cubicBezTo>
                  <a:pt x="23446" y="0"/>
                  <a:pt x="12548" y="3139"/>
                  <a:pt x="6274" y="5284"/>
                </a:cubicBezTo>
                <a:lnTo>
                  <a:pt x="6274" y="18162"/>
                </a:lnTo>
                <a:cubicBezTo>
                  <a:pt x="13208" y="15191"/>
                  <a:pt x="22948" y="12218"/>
                  <a:pt x="35167" y="12218"/>
                </a:cubicBezTo>
                <a:cubicBezTo>
                  <a:pt x="49693" y="12218"/>
                  <a:pt x="57786" y="20142"/>
                  <a:pt x="57786" y="32029"/>
                </a:cubicBezTo>
                <a:lnTo>
                  <a:pt x="57786" y="34837"/>
                </a:lnTo>
                <a:cubicBezTo>
                  <a:pt x="51181" y="33350"/>
                  <a:pt x="42760" y="32360"/>
                  <a:pt x="35827" y="32360"/>
                </a:cubicBezTo>
                <a:cubicBezTo>
                  <a:pt x="18820" y="32360"/>
                  <a:pt x="0" y="38634"/>
                  <a:pt x="0" y="59108"/>
                </a:cubicBezTo>
                <a:cubicBezTo>
                  <a:pt x="0" y="75783"/>
                  <a:pt x="13869" y="83210"/>
                  <a:pt x="27903" y="83210"/>
                </a:cubicBezTo>
                <a:cubicBezTo>
                  <a:pt x="40779" y="83210"/>
                  <a:pt x="50849" y="79250"/>
                  <a:pt x="58777" y="72644"/>
                </a:cubicBezTo>
                <a:cubicBezTo>
                  <a:pt x="61088" y="79578"/>
                  <a:pt x="66865" y="82220"/>
                  <a:pt x="73305" y="82220"/>
                </a:cubicBezTo>
                <a:cubicBezTo>
                  <a:pt x="76607" y="82220"/>
                  <a:pt x="80074" y="81562"/>
                  <a:pt x="83210" y="80406"/>
                </a:cubicBezTo>
                <a:lnTo>
                  <a:pt x="83210" y="69674"/>
                </a:lnTo>
                <a:cubicBezTo>
                  <a:pt x="81230" y="70334"/>
                  <a:pt x="79084" y="70830"/>
                  <a:pt x="77100" y="70830"/>
                </a:cubicBezTo>
                <a:cubicBezTo>
                  <a:pt x="73633" y="70830"/>
                  <a:pt x="70995" y="69508"/>
                  <a:pt x="70995" y="64720"/>
                </a:cubicBezTo>
                <a:moveTo>
                  <a:pt x="13539" y="58446"/>
                </a:moveTo>
                <a:cubicBezTo>
                  <a:pt x="13539" y="46889"/>
                  <a:pt x="26084" y="43424"/>
                  <a:pt x="37644" y="43424"/>
                </a:cubicBezTo>
                <a:cubicBezTo>
                  <a:pt x="44081" y="43424"/>
                  <a:pt x="52170" y="44578"/>
                  <a:pt x="57786" y="45734"/>
                </a:cubicBezTo>
                <a:lnTo>
                  <a:pt x="57786" y="60264"/>
                </a:lnTo>
                <a:cubicBezTo>
                  <a:pt x="50849" y="67690"/>
                  <a:pt x="40779" y="71820"/>
                  <a:pt x="30707" y="71820"/>
                </a:cubicBezTo>
                <a:cubicBezTo>
                  <a:pt x="21959" y="71820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29"/>
          <p:cNvSpPr/>
          <p:nvPr/>
        </p:nvSpPr>
        <p:spPr>
          <a:xfrm>
            <a:off x="7243103" y="5165442"/>
            <a:ext cx="83706" cy="80567"/>
          </a:xfrm>
          <a:custGeom>
            <a:avLst/>
            <a:gdLst/>
            <a:ahLst/>
            <a:cxnLst/>
            <a:rect l="l" t="t" r="r" b="b"/>
            <a:pathLst>
              <a:path w="83706" h="80567">
                <a:moveTo>
                  <a:pt x="38303" y="12214"/>
                </a:moveTo>
                <a:lnTo>
                  <a:pt x="70497" y="12214"/>
                </a:lnTo>
                <a:lnTo>
                  <a:pt x="70497" y="79246"/>
                </a:lnTo>
                <a:lnTo>
                  <a:pt x="83706" y="79246"/>
                </a:lnTo>
                <a:lnTo>
                  <a:pt x="83706" y="0"/>
                </a:lnTo>
                <a:lnTo>
                  <a:pt x="25426" y="0"/>
                </a:lnTo>
                <a:cubicBezTo>
                  <a:pt x="23939" y="42594"/>
                  <a:pt x="19316" y="69339"/>
                  <a:pt x="5284" y="69339"/>
                </a:cubicBezTo>
                <a:cubicBezTo>
                  <a:pt x="3631" y="69339"/>
                  <a:pt x="1816" y="69011"/>
                  <a:pt x="0" y="68350"/>
                </a:cubicBezTo>
                <a:lnTo>
                  <a:pt x="0" y="78749"/>
                </a:lnTo>
                <a:cubicBezTo>
                  <a:pt x="3465" y="80070"/>
                  <a:pt x="6605" y="80567"/>
                  <a:pt x="9575" y="80567"/>
                </a:cubicBezTo>
                <a:cubicBezTo>
                  <a:pt x="30047" y="80567"/>
                  <a:pt x="35661" y="52829"/>
                  <a:pt x="38303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: Shape 30"/>
          <p:cNvSpPr/>
          <p:nvPr/>
        </p:nvSpPr>
        <p:spPr>
          <a:xfrm>
            <a:off x="7351246" y="5165442"/>
            <a:ext cx="68350" cy="79246"/>
          </a:xfrm>
          <a:custGeom>
            <a:avLst/>
            <a:gdLst/>
            <a:ahLst/>
            <a:cxnLst/>
            <a:rect l="l" t="t" r="r" b="b"/>
            <a:pathLst>
              <a:path w="68350" h="79246">
                <a:moveTo>
                  <a:pt x="37641" y="79246"/>
                </a:moveTo>
                <a:cubicBezTo>
                  <a:pt x="56959" y="79246"/>
                  <a:pt x="68350" y="68183"/>
                  <a:pt x="68350" y="53492"/>
                </a:cubicBezTo>
                <a:cubicBezTo>
                  <a:pt x="68350" y="38796"/>
                  <a:pt x="56959" y="27733"/>
                  <a:pt x="37641" y="27733"/>
                </a:cubicBezTo>
                <a:lnTo>
                  <a:pt x="13209" y="27733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moveTo>
                  <a:pt x="13209" y="39621"/>
                </a:moveTo>
                <a:lnTo>
                  <a:pt x="35989" y="39621"/>
                </a:lnTo>
                <a:cubicBezTo>
                  <a:pt x="47548" y="39621"/>
                  <a:pt x="54975" y="44081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9" y="673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: Shape 31"/>
          <p:cNvSpPr/>
          <p:nvPr/>
        </p:nvSpPr>
        <p:spPr>
          <a:xfrm>
            <a:off x="7436603" y="5165442"/>
            <a:ext cx="72311" cy="79246"/>
          </a:xfrm>
          <a:custGeom>
            <a:avLst/>
            <a:gdLst/>
            <a:ahLst/>
            <a:cxnLst/>
            <a:rect l="l" t="t" r="r" b="b"/>
            <a:pathLst>
              <a:path w="72311" h="79246">
                <a:moveTo>
                  <a:pt x="13207" y="79246"/>
                </a:moveTo>
                <a:lnTo>
                  <a:pt x="13207" y="45729"/>
                </a:lnTo>
                <a:lnTo>
                  <a:pt x="59104" y="45729"/>
                </a:lnTo>
                <a:lnTo>
                  <a:pt x="59104" y="79246"/>
                </a:lnTo>
                <a:lnTo>
                  <a:pt x="72311" y="79246"/>
                </a:lnTo>
                <a:lnTo>
                  <a:pt x="72311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: Shape 32"/>
          <p:cNvSpPr/>
          <p:nvPr/>
        </p:nvSpPr>
        <p:spPr>
          <a:xfrm>
            <a:off x="7533353" y="5165442"/>
            <a:ext cx="96911" cy="79246"/>
          </a:xfrm>
          <a:custGeom>
            <a:avLst/>
            <a:gdLst/>
            <a:ahLst/>
            <a:cxnLst/>
            <a:rect l="l" t="t" r="r" b="b"/>
            <a:pathLst>
              <a:path w="96911" h="79246">
                <a:moveTo>
                  <a:pt x="37641" y="79246"/>
                </a:moveTo>
                <a:cubicBezTo>
                  <a:pt x="56959" y="79246"/>
                  <a:pt x="68348" y="68183"/>
                  <a:pt x="68348" y="53492"/>
                </a:cubicBezTo>
                <a:cubicBezTo>
                  <a:pt x="68348" y="38796"/>
                  <a:pt x="56959" y="27733"/>
                  <a:pt x="37641" y="27733"/>
                </a:cubicBezTo>
                <a:lnTo>
                  <a:pt x="13207" y="27733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moveTo>
                  <a:pt x="13207" y="39621"/>
                </a:moveTo>
                <a:lnTo>
                  <a:pt x="35989" y="39621"/>
                </a:lnTo>
                <a:cubicBezTo>
                  <a:pt x="47548" y="39621"/>
                  <a:pt x="54975" y="44081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7" y="67359"/>
                </a:lnTo>
                <a:moveTo>
                  <a:pt x="96911" y="79246"/>
                </a:moveTo>
                <a:lnTo>
                  <a:pt x="96911" y="0"/>
                </a:lnTo>
                <a:lnTo>
                  <a:pt x="83702" y="0"/>
                </a:lnTo>
                <a:lnTo>
                  <a:pt x="83702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33"/>
          <p:cNvSpPr/>
          <p:nvPr/>
        </p:nvSpPr>
        <p:spPr>
          <a:xfrm>
            <a:off x="7654702" y="5134403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1" y="11887"/>
                </a:moveTo>
                <a:lnTo>
                  <a:pt x="59601" y="0"/>
                </a:lnTo>
                <a:cubicBezTo>
                  <a:pt x="51343" y="5446"/>
                  <a:pt x="44575" y="7264"/>
                  <a:pt x="36485" y="7264"/>
                </a:cubicBezTo>
                <a:cubicBezTo>
                  <a:pt x="28396" y="7264"/>
                  <a:pt x="21628" y="5446"/>
                  <a:pt x="13370" y="0"/>
                </a:cubicBezTo>
                <a:lnTo>
                  <a:pt x="13370" y="11887"/>
                </a:lnTo>
                <a:cubicBezTo>
                  <a:pt x="20801" y="17167"/>
                  <a:pt x="28561" y="18820"/>
                  <a:pt x="36485" y="18820"/>
                </a:cubicBezTo>
                <a:cubicBezTo>
                  <a:pt x="44408" y="18820"/>
                  <a:pt x="52171" y="17167"/>
                  <a:pt x="59601" y="11887"/>
                </a:cubicBezTo>
                <a:moveTo>
                  <a:pt x="11224" y="110285"/>
                </a:moveTo>
                <a:lnTo>
                  <a:pt x="59763" y="52337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9"/>
                </a:lnTo>
                <a:lnTo>
                  <a:pt x="61747" y="31039"/>
                </a:lnTo>
                <a:lnTo>
                  <a:pt x="13207" y="88987"/>
                </a:lnTo>
                <a:lnTo>
                  <a:pt x="13207" y="31039"/>
                </a:lnTo>
                <a:lnTo>
                  <a:pt x="0" y="31039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4"/>
          <p:cNvSpPr/>
          <p:nvPr/>
        </p:nvSpPr>
        <p:spPr>
          <a:xfrm>
            <a:off x="7793219" y="5165442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8" y="57948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5"/>
          <p:cNvSpPr/>
          <p:nvPr/>
        </p:nvSpPr>
        <p:spPr>
          <a:xfrm>
            <a:off x="7921170" y="5165442"/>
            <a:ext cx="84694" cy="117550"/>
          </a:xfrm>
          <a:custGeom>
            <a:avLst/>
            <a:gdLst/>
            <a:ahLst/>
            <a:cxnLst/>
            <a:rect l="l" t="t" r="r" b="b"/>
            <a:pathLst>
              <a:path w="84694" h="117550">
                <a:moveTo>
                  <a:pt x="43916" y="64223"/>
                </a:moveTo>
                <a:lnTo>
                  <a:pt x="14032" y="0"/>
                </a:lnTo>
                <a:lnTo>
                  <a:pt x="0" y="0"/>
                </a:lnTo>
                <a:lnTo>
                  <a:pt x="37641" y="79411"/>
                </a:lnTo>
                <a:lnTo>
                  <a:pt x="34667" y="86677"/>
                </a:lnTo>
                <a:cubicBezTo>
                  <a:pt x="29551" y="99553"/>
                  <a:pt x="23111" y="105991"/>
                  <a:pt x="14199" y="105991"/>
                </a:cubicBezTo>
                <a:cubicBezTo>
                  <a:pt x="11887" y="105991"/>
                  <a:pt x="9576" y="105663"/>
                  <a:pt x="7260" y="105000"/>
                </a:cubicBezTo>
                <a:lnTo>
                  <a:pt x="7260" y="116395"/>
                </a:lnTo>
                <a:cubicBezTo>
                  <a:pt x="10235" y="117219"/>
                  <a:pt x="13043" y="117550"/>
                  <a:pt x="15847" y="117550"/>
                </a:cubicBezTo>
                <a:cubicBezTo>
                  <a:pt x="27406" y="117550"/>
                  <a:pt x="37475" y="110285"/>
                  <a:pt x="45730" y="91133"/>
                </a:cubicBezTo>
                <a:lnTo>
                  <a:pt x="84694" y="0"/>
                </a:lnTo>
                <a:lnTo>
                  <a:pt x="7066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36"/>
          <p:cNvSpPr/>
          <p:nvPr/>
        </p:nvSpPr>
        <p:spPr>
          <a:xfrm>
            <a:off x="8020559" y="5165442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45729"/>
                </a:lnTo>
                <a:lnTo>
                  <a:pt x="59104" y="45729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: Shape 37"/>
          <p:cNvSpPr/>
          <p:nvPr/>
        </p:nvSpPr>
        <p:spPr>
          <a:xfrm>
            <a:off x="8117309" y="5165442"/>
            <a:ext cx="72971" cy="79246"/>
          </a:xfrm>
          <a:custGeom>
            <a:avLst/>
            <a:gdLst/>
            <a:ahLst/>
            <a:cxnLst/>
            <a:rect l="l" t="t" r="r" b="b"/>
            <a:pathLst>
              <a:path w="72971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1" y="79246"/>
                </a:lnTo>
                <a:lnTo>
                  <a:pt x="72971" y="0"/>
                </a:lnTo>
                <a:lnTo>
                  <a:pt x="61747" y="0"/>
                </a:lnTo>
                <a:lnTo>
                  <a:pt x="13207" y="57948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: Shape 38"/>
          <p:cNvSpPr/>
          <p:nvPr/>
        </p:nvSpPr>
        <p:spPr>
          <a:xfrm>
            <a:off x="8214718" y="5165442"/>
            <a:ext cx="70329" cy="79246"/>
          </a:xfrm>
          <a:custGeom>
            <a:avLst/>
            <a:gdLst/>
            <a:ahLst/>
            <a:cxnLst/>
            <a:rect l="l" t="t" r="r" b="b"/>
            <a:pathLst>
              <a:path w="70329" h="79246">
                <a:moveTo>
                  <a:pt x="44740" y="79246"/>
                </a:moveTo>
                <a:cubicBezTo>
                  <a:pt x="61912" y="79246"/>
                  <a:pt x="70329" y="70332"/>
                  <a:pt x="70329" y="57286"/>
                </a:cubicBezTo>
                <a:cubicBezTo>
                  <a:pt x="70329" y="47383"/>
                  <a:pt x="63726" y="41108"/>
                  <a:pt x="57286" y="38961"/>
                </a:cubicBezTo>
                <a:cubicBezTo>
                  <a:pt x="63229" y="36320"/>
                  <a:pt x="67856" y="29717"/>
                  <a:pt x="67856" y="21463"/>
                </a:cubicBezTo>
                <a:cubicBezTo>
                  <a:pt x="67856" y="7426"/>
                  <a:pt x="57286" y="0"/>
                  <a:pt x="43419" y="0"/>
                </a:cubicBezTo>
                <a:lnTo>
                  <a:pt x="0" y="0"/>
                </a:lnTo>
                <a:lnTo>
                  <a:pt x="0" y="79246"/>
                </a:lnTo>
                <a:moveTo>
                  <a:pt x="13208" y="44905"/>
                </a:moveTo>
                <a:lnTo>
                  <a:pt x="43419" y="44905"/>
                </a:lnTo>
                <a:cubicBezTo>
                  <a:pt x="50025" y="44905"/>
                  <a:pt x="57124" y="47052"/>
                  <a:pt x="57124" y="56462"/>
                </a:cubicBezTo>
                <a:cubicBezTo>
                  <a:pt x="57124" y="65214"/>
                  <a:pt x="51181" y="67690"/>
                  <a:pt x="42926" y="67690"/>
                </a:cubicBezTo>
                <a:lnTo>
                  <a:pt x="13208" y="67690"/>
                </a:lnTo>
                <a:moveTo>
                  <a:pt x="13208" y="11555"/>
                </a:moveTo>
                <a:lnTo>
                  <a:pt x="42098" y="11555"/>
                </a:lnTo>
                <a:cubicBezTo>
                  <a:pt x="47714" y="11555"/>
                  <a:pt x="54481" y="13866"/>
                  <a:pt x="54481" y="22783"/>
                </a:cubicBezTo>
                <a:cubicBezTo>
                  <a:pt x="54481" y="30873"/>
                  <a:pt x="49031" y="33516"/>
                  <a:pt x="42098" y="33516"/>
                </a:cubicBezTo>
                <a:lnTo>
                  <a:pt x="13208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: Shape 39"/>
          <p:cNvSpPr/>
          <p:nvPr/>
        </p:nvSpPr>
        <p:spPr>
          <a:xfrm>
            <a:off x="8299742" y="5163458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19" y="83210"/>
                  <a:pt x="64720" y="81230"/>
                  <a:pt x="71986" y="77432"/>
                </a:cubicBezTo>
                <a:lnTo>
                  <a:pt x="71986" y="64555"/>
                </a:lnTo>
                <a:cubicBezTo>
                  <a:pt x="65214" y="68352"/>
                  <a:pt x="55638" y="70995"/>
                  <a:pt x="45900" y="70995"/>
                </a:cubicBezTo>
                <a:cubicBezTo>
                  <a:pt x="29884" y="70995"/>
                  <a:pt x="14861" y="64058"/>
                  <a:pt x="13209" y="47383"/>
                </a:cubicBezTo>
                <a:lnTo>
                  <a:pt x="76277" y="47383"/>
                </a:lnTo>
                <a:cubicBezTo>
                  <a:pt x="81230" y="24930"/>
                  <a:pt x="70001" y="0"/>
                  <a:pt x="39460" y="0"/>
                </a:cubicBezTo>
                <a:cubicBezTo>
                  <a:pt x="20638" y="0"/>
                  <a:pt x="0" y="13870"/>
                  <a:pt x="0" y="41605"/>
                </a:cubicBezTo>
                <a:moveTo>
                  <a:pt x="64554" y="35826"/>
                </a:moveTo>
                <a:lnTo>
                  <a:pt x="13209" y="35826"/>
                </a:lnTo>
                <a:cubicBezTo>
                  <a:pt x="14198" y="20307"/>
                  <a:pt x="26748" y="12218"/>
                  <a:pt x="40284" y="12218"/>
                </a:cubicBezTo>
                <a:cubicBezTo>
                  <a:pt x="60426" y="12218"/>
                  <a:pt x="65710" y="27406"/>
                  <a:pt x="64554" y="3582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: Shape 40"/>
          <p:cNvSpPr/>
          <p:nvPr/>
        </p:nvSpPr>
        <p:spPr>
          <a:xfrm>
            <a:off x="8395336" y="5163457"/>
            <a:ext cx="83538" cy="117551"/>
          </a:xfrm>
          <a:custGeom>
            <a:avLst/>
            <a:gdLst/>
            <a:ahLst/>
            <a:cxnLst/>
            <a:rect l="l" t="t" r="r" b="b"/>
            <a:pathLst>
              <a:path w="83538" h="117551">
                <a:moveTo>
                  <a:pt x="11886" y="15192"/>
                </a:moveTo>
                <a:lnTo>
                  <a:pt x="11886" y="1984"/>
                </a:lnTo>
                <a:lnTo>
                  <a:pt x="0" y="1984"/>
                </a:lnTo>
                <a:lnTo>
                  <a:pt x="0" y="117551"/>
                </a:lnTo>
                <a:lnTo>
                  <a:pt x="13209" y="117551"/>
                </a:lnTo>
                <a:lnTo>
                  <a:pt x="13209" y="69343"/>
                </a:lnTo>
                <a:cubicBezTo>
                  <a:pt x="18986" y="76111"/>
                  <a:pt x="28728" y="83210"/>
                  <a:pt x="43916" y="83210"/>
                </a:cubicBezTo>
                <a:cubicBezTo>
                  <a:pt x="66535" y="83210"/>
                  <a:pt x="83538" y="65380"/>
                  <a:pt x="83538" y="41605"/>
                </a:cubicBezTo>
                <a:cubicBezTo>
                  <a:pt x="83538" y="17831"/>
                  <a:pt x="66535" y="0"/>
                  <a:pt x="43916" y="0"/>
                </a:cubicBezTo>
                <a:cubicBezTo>
                  <a:pt x="28728" y="0"/>
                  <a:pt x="18986" y="7099"/>
                  <a:pt x="11886" y="15192"/>
                </a:cubicBezTo>
                <a:moveTo>
                  <a:pt x="70329" y="41605"/>
                </a:moveTo>
                <a:cubicBezTo>
                  <a:pt x="70329" y="59767"/>
                  <a:pt x="57783" y="70996"/>
                  <a:pt x="42430" y="70996"/>
                </a:cubicBezTo>
                <a:cubicBezTo>
                  <a:pt x="28231" y="70996"/>
                  <a:pt x="17665" y="61747"/>
                  <a:pt x="13209" y="51513"/>
                </a:cubicBezTo>
                <a:lnTo>
                  <a:pt x="13209" y="31701"/>
                </a:lnTo>
                <a:cubicBezTo>
                  <a:pt x="17665" y="21463"/>
                  <a:pt x="28231" y="12219"/>
                  <a:pt x="42430" y="12219"/>
                </a:cubicBezTo>
                <a:cubicBezTo>
                  <a:pt x="57783" y="12219"/>
                  <a:pt x="70329" y="23447"/>
                  <a:pt x="70329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: Shape 41"/>
          <p:cNvSpPr/>
          <p:nvPr/>
        </p:nvSpPr>
        <p:spPr>
          <a:xfrm>
            <a:off x="8492413" y="5163458"/>
            <a:ext cx="68188" cy="83210"/>
          </a:xfrm>
          <a:custGeom>
            <a:avLst/>
            <a:gdLst/>
            <a:ahLst/>
            <a:cxnLst/>
            <a:rect l="l" t="t" r="r" b="b"/>
            <a:pathLst>
              <a:path w="68188" h="83210">
                <a:moveTo>
                  <a:pt x="0" y="41936"/>
                </a:moveTo>
                <a:cubicBezTo>
                  <a:pt x="0" y="70167"/>
                  <a:pt x="21629" y="83210"/>
                  <a:pt x="42433" y="83210"/>
                </a:cubicBezTo>
                <a:cubicBezTo>
                  <a:pt x="52338" y="83210"/>
                  <a:pt x="60758" y="81395"/>
                  <a:pt x="68188" y="77763"/>
                </a:cubicBezTo>
                <a:lnTo>
                  <a:pt x="68188" y="64555"/>
                </a:lnTo>
                <a:cubicBezTo>
                  <a:pt x="61583" y="68519"/>
                  <a:pt x="52834" y="70995"/>
                  <a:pt x="44248" y="70995"/>
                </a:cubicBezTo>
                <a:cubicBezTo>
                  <a:pt x="28729" y="70995"/>
                  <a:pt x="13209" y="61912"/>
                  <a:pt x="13209" y="41605"/>
                </a:cubicBezTo>
                <a:cubicBezTo>
                  <a:pt x="13209" y="20803"/>
                  <a:pt x="29225" y="12218"/>
                  <a:pt x="44580" y="12218"/>
                </a:cubicBezTo>
                <a:cubicBezTo>
                  <a:pt x="52999" y="12218"/>
                  <a:pt x="61420" y="14695"/>
                  <a:pt x="67364" y="19317"/>
                </a:cubicBezTo>
                <a:lnTo>
                  <a:pt x="67364" y="6440"/>
                </a:lnTo>
                <a:cubicBezTo>
                  <a:pt x="60592" y="1983"/>
                  <a:pt x="51844" y="0"/>
                  <a:pt x="42927" y="0"/>
                </a:cubicBezTo>
                <a:cubicBezTo>
                  <a:pt x="22292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: Shape 42"/>
          <p:cNvSpPr/>
          <p:nvPr/>
        </p:nvSpPr>
        <p:spPr>
          <a:xfrm>
            <a:off x="8573314" y="5163458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1" y="0"/>
                  <a:pt x="36490" y="0"/>
                </a:cubicBezTo>
                <a:cubicBezTo>
                  <a:pt x="23446" y="0"/>
                  <a:pt x="12548" y="3139"/>
                  <a:pt x="6274" y="5284"/>
                </a:cubicBezTo>
                <a:lnTo>
                  <a:pt x="6274" y="18162"/>
                </a:lnTo>
                <a:cubicBezTo>
                  <a:pt x="13208" y="15191"/>
                  <a:pt x="22948" y="12218"/>
                  <a:pt x="35167" y="12218"/>
                </a:cubicBezTo>
                <a:cubicBezTo>
                  <a:pt x="49693" y="12218"/>
                  <a:pt x="57786" y="20142"/>
                  <a:pt x="57786" y="32029"/>
                </a:cubicBezTo>
                <a:lnTo>
                  <a:pt x="57786" y="34837"/>
                </a:lnTo>
                <a:cubicBezTo>
                  <a:pt x="51181" y="33350"/>
                  <a:pt x="42760" y="32360"/>
                  <a:pt x="35826" y="32360"/>
                </a:cubicBezTo>
                <a:cubicBezTo>
                  <a:pt x="18820" y="32360"/>
                  <a:pt x="0" y="38634"/>
                  <a:pt x="0" y="59108"/>
                </a:cubicBezTo>
                <a:cubicBezTo>
                  <a:pt x="0" y="75783"/>
                  <a:pt x="13871" y="83210"/>
                  <a:pt x="27903" y="83210"/>
                </a:cubicBezTo>
                <a:cubicBezTo>
                  <a:pt x="40779" y="83210"/>
                  <a:pt x="50849" y="79250"/>
                  <a:pt x="58777" y="72644"/>
                </a:cubicBezTo>
                <a:cubicBezTo>
                  <a:pt x="61088" y="79578"/>
                  <a:pt x="66865" y="82220"/>
                  <a:pt x="73307" y="82220"/>
                </a:cubicBezTo>
                <a:cubicBezTo>
                  <a:pt x="76607" y="82220"/>
                  <a:pt x="80074" y="81562"/>
                  <a:pt x="83210" y="80406"/>
                </a:cubicBezTo>
                <a:lnTo>
                  <a:pt x="83210" y="69674"/>
                </a:lnTo>
                <a:cubicBezTo>
                  <a:pt x="81230" y="70334"/>
                  <a:pt x="79084" y="70830"/>
                  <a:pt x="77100" y="70830"/>
                </a:cubicBezTo>
                <a:cubicBezTo>
                  <a:pt x="73633" y="70830"/>
                  <a:pt x="70995" y="69508"/>
                  <a:pt x="70995" y="64720"/>
                </a:cubicBezTo>
                <a:moveTo>
                  <a:pt x="13539" y="58446"/>
                </a:moveTo>
                <a:cubicBezTo>
                  <a:pt x="13539" y="46889"/>
                  <a:pt x="26084" y="43424"/>
                  <a:pt x="37645" y="43424"/>
                </a:cubicBezTo>
                <a:cubicBezTo>
                  <a:pt x="44081" y="43424"/>
                  <a:pt x="52170" y="44578"/>
                  <a:pt x="57786" y="45734"/>
                </a:cubicBezTo>
                <a:lnTo>
                  <a:pt x="57786" y="60264"/>
                </a:lnTo>
                <a:cubicBezTo>
                  <a:pt x="50849" y="67690"/>
                  <a:pt x="40779" y="71820"/>
                  <a:pt x="30707" y="71820"/>
                </a:cubicBezTo>
                <a:cubicBezTo>
                  <a:pt x="21959" y="71820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: Shape 43"/>
          <p:cNvSpPr/>
          <p:nvPr/>
        </p:nvSpPr>
        <p:spPr>
          <a:xfrm>
            <a:off x="8660488" y="5165442"/>
            <a:ext cx="83706" cy="80567"/>
          </a:xfrm>
          <a:custGeom>
            <a:avLst/>
            <a:gdLst/>
            <a:ahLst/>
            <a:cxnLst/>
            <a:rect l="l" t="t" r="r" b="b"/>
            <a:pathLst>
              <a:path w="83706" h="80567">
                <a:moveTo>
                  <a:pt x="38303" y="12214"/>
                </a:moveTo>
                <a:lnTo>
                  <a:pt x="70497" y="12214"/>
                </a:lnTo>
                <a:lnTo>
                  <a:pt x="70497" y="79246"/>
                </a:lnTo>
                <a:lnTo>
                  <a:pt x="83706" y="79246"/>
                </a:lnTo>
                <a:lnTo>
                  <a:pt x="83706" y="0"/>
                </a:lnTo>
                <a:lnTo>
                  <a:pt x="25426" y="0"/>
                </a:lnTo>
                <a:cubicBezTo>
                  <a:pt x="23938" y="42594"/>
                  <a:pt x="19316" y="69339"/>
                  <a:pt x="5284" y="69339"/>
                </a:cubicBezTo>
                <a:cubicBezTo>
                  <a:pt x="3631" y="69339"/>
                  <a:pt x="1816" y="69011"/>
                  <a:pt x="0" y="68350"/>
                </a:cubicBezTo>
                <a:lnTo>
                  <a:pt x="0" y="78749"/>
                </a:lnTo>
                <a:cubicBezTo>
                  <a:pt x="3465" y="80070"/>
                  <a:pt x="6605" y="80567"/>
                  <a:pt x="9575" y="80567"/>
                </a:cubicBezTo>
                <a:cubicBezTo>
                  <a:pt x="30047" y="80567"/>
                  <a:pt x="35661" y="52829"/>
                  <a:pt x="38303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: Shape 44"/>
          <p:cNvSpPr/>
          <p:nvPr/>
        </p:nvSpPr>
        <p:spPr>
          <a:xfrm>
            <a:off x="8768631" y="5165442"/>
            <a:ext cx="68350" cy="79246"/>
          </a:xfrm>
          <a:custGeom>
            <a:avLst/>
            <a:gdLst/>
            <a:ahLst/>
            <a:cxnLst/>
            <a:rect l="l" t="t" r="r" b="b"/>
            <a:pathLst>
              <a:path w="68350" h="79246">
                <a:moveTo>
                  <a:pt x="37641" y="79246"/>
                </a:moveTo>
                <a:cubicBezTo>
                  <a:pt x="56959" y="79246"/>
                  <a:pt x="68350" y="68183"/>
                  <a:pt x="68350" y="53492"/>
                </a:cubicBezTo>
                <a:cubicBezTo>
                  <a:pt x="68350" y="38796"/>
                  <a:pt x="56959" y="27733"/>
                  <a:pt x="37641" y="27733"/>
                </a:cubicBezTo>
                <a:lnTo>
                  <a:pt x="13209" y="27733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moveTo>
                  <a:pt x="13209" y="39621"/>
                </a:moveTo>
                <a:lnTo>
                  <a:pt x="35989" y="39621"/>
                </a:lnTo>
                <a:cubicBezTo>
                  <a:pt x="47548" y="39621"/>
                  <a:pt x="54975" y="44081"/>
                  <a:pt x="54975" y="53492"/>
                </a:cubicBezTo>
                <a:cubicBezTo>
                  <a:pt x="54975" y="62903"/>
                  <a:pt x="47548" y="67359"/>
                  <a:pt x="35989" y="67359"/>
                </a:cubicBezTo>
                <a:lnTo>
                  <a:pt x="13209" y="673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: Shape 45"/>
          <p:cNvSpPr/>
          <p:nvPr/>
        </p:nvSpPr>
        <p:spPr>
          <a:xfrm>
            <a:off x="8853988" y="5165442"/>
            <a:ext cx="72311" cy="79246"/>
          </a:xfrm>
          <a:custGeom>
            <a:avLst/>
            <a:gdLst/>
            <a:ahLst/>
            <a:cxnLst/>
            <a:rect l="l" t="t" r="r" b="b"/>
            <a:pathLst>
              <a:path w="72311" h="79246">
                <a:moveTo>
                  <a:pt x="13207" y="79246"/>
                </a:moveTo>
                <a:lnTo>
                  <a:pt x="13207" y="45729"/>
                </a:lnTo>
                <a:lnTo>
                  <a:pt x="59104" y="45729"/>
                </a:lnTo>
                <a:lnTo>
                  <a:pt x="59104" y="79246"/>
                </a:lnTo>
                <a:lnTo>
                  <a:pt x="72311" y="79246"/>
                </a:lnTo>
                <a:lnTo>
                  <a:pt x="72311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: Shape 46"/>
          <p:cNvSpPr/>
          <p:nvPr/>
        </p:nvSpPr>
        <p:spPr>
          <a:xfrm>
            <a:off x="8950737" y="5165442"/>
            <a:ext cx="96912" cy="79246"/>
          </a:xfrm>
          <a:custGeom>
            <a:avLst/>
            <a:gdLst/>
            <a:ahLst/>
            <a:cxnLst/>
            <a:rect l="l" t="t" r="r" b="b"/>
            <a:pathLst>
              <a:path w="96912" h="79246">
                <a:moveTo>
                  <a:pt x="37641" y="79246"/>
                </a:moveTo>
                <a:cubicBezTo>
                  <a:pt x="56960" y="79246"/>
                  <a:pt x="68349" y="68183"/>
                  <a:pt x="68349" y="53492"/>
                </a:cubicBezTo>
                <a:cubicBezTo>
                  <a:pt x="68349" y="38796"/>
                  <a:pt x="56960" y="27733"/>
                  <a:pt x="37641" y="27733"/>
                </a:cubicBezTo>
                <a:lnTo>
                  <a:pt x="13208" y="27733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moveTo>
                  <a:pt x="13208" y="39621"/>
                </a:moveTo>
                <a:lnTo>
                  <a:pt x="35989" y="39621"/>
                </a:lnTo>
                <a:cubicBezTo>
                  <a:pt x="47549" y="39621"/>
                  <a:pt x="54976" y="44081"/>
                  <a:pt x="54976" y="53492"/>
                </a:cubicBezTo>
                <a:cubicBezTo>
                  <a:pt x="54976" y="62903"/>
                  <a:pt x="47549" y="67359"/>
                  <a:pt x="35989" y="67359"/>
                </a:cubicBezTo>
                <a:lnTo>
                  <a:pt x="13208" y="67359"/>
                </a:lnTo>
                <a:moveTo>
                  <a:pt x="96912" y="79246"/>
                </a:moveTo>
                <a:lnTo>
                  <a:pt x="96912" y="0"/>
                </a:lnTo>
                <a:lnTo>
                  <a:pt x="83703" y="0"/>
                </a:lnTo>
                <a:lnTo>
                  <a:pt x="83703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: Shape 47"/>
          <p:cNvSpPr/>
          <p:nvPr/>
        </p:nvSpPr>
        <p:spPr>
          <a:xfrm>
            <a:off x="9072087" y="5134403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1" y="11887"/>
                </a:moveTo>
                <a:lnTo>
                  <a:pt x="59601" y="0"/>
                </a:lnTo>
                <a:cubicBezTo>
                  <a:pt x="51343" y="5446"/>
                  <a:pt x="44575" y="7264"/>
                  <a:pt x="36485" y="7264"/>
                </a:cubicBezTo>
                <a:cubicBezTo>
                  <a:pt x="28396" y="7264"/>
                  <a:pt x="21628" y="5446"/>
                  <a:pt x="13370" y="0"/>
                </a:cubicBezTo>
                <a:lnTo>
                  <a:pt x="13370" y="11887"/>
                </a:lnTo>
                <a:cubicBezTo>
                  <a:pt x="20801" y="17167"/>
                  <a:pt x="28561" y="18820"/>
                  <a:pt x="36485" y="18820"/>
                </a:cubicBezTo>
                <a:cubicBezTo>
                  <a:pt x="44408" y="18820"/>
                  <a:pt x="52171" y="17167"/>
                  <a:pt x="59601" y="11887"/>
                </a:cubicBezTo>
                <a:moveTo>
                  <a:pt x="11224" y="110285"/>
                </a:moveTo>
                <a:lnTo>
                  <a:pt x="59763" y="52337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9"/>
                </a:lnTo>
                <a:lnTo>
                  <a:pt x="61747" y="31039"/>
                </a:lnTo>
                <a:lnTo>
                  <a:pt x="13207" y="88987"/>
                </a:lnTo>
                <a:lnTo>
                  <a:pt x="13207" y="31039"/>
                </a:lnTo>
                <a:lnTo>
                  <a:pt x="0" y="31039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: Shape 48"/>
          <p:cNvSpPr/>
          <p:nvPr/>
        </p:nvSpPr>
        <p:spPr>
          <a:xfrm>
            <a:off x="9160744" y="5231480"/>
            <a:ext cx="23114" cy="37972"/>
          </a:xfrm>
          <a:custGeom>
            <a:avLst/>
            <a:gdLst/>
            <a:ahLst/>
            <a:cxnLst/>
            <a:rect l="l" t="t" r="r" b="b"/>
            <a:pathLst>
              <a:path w="23114" h="37972">
                <a:moveTo>
                  <a:pt x="10731" y="37972"/>
                </a:moveTo>
                <a:lnTo>
                  <a:pt x="23114" y="0"/>
                </a:lnTo>
                <a:lnTo>
                  <a:pt x="9079" y="0"/>
                </a:lnTo>
                <a:lnTo>
                  <a:pt x="0" y="37972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: Shape 49"/>
          <p:cNvSpPr/>
          <p:nvPr/>
        </p:nvSpPr>
        <p:spPr>
          <a:xfrm>
            <a:off x="9247586" y="5165442"/>
            <a:ext cx="72972" cy="79246"/>
          </a:xfrm>
          <a:custGeom>
            <a:avLst/>
            <a:gdLst/>
            <a:ahLst/>
            <a:cxnLst/>
            <a:rect l="l" t="t" r="r" b="b"/>
            <a:pathLst>
              <a:path w="72972" h="79246">
                <a:moveTo>
                  <a:pt x="11225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2" y="79246"/>
                </a:lnTo>
                <a:lnTo>
                  <a:pt x="72972" y="0"/>
                </a:lnTo>
                <a:lnTo>
                  <a:pt x="61747" y="0"/>
                </a:lnTo>
                <a:lnTo>
                  <a:pt x="13208" y="57948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: Shape 50"/>
          <p:cNvSpPr/>
          <p:nvPr/>
        </p:nvSpPr>
        <p:spPr>
          <a:xfrm>
            <a:off x="9337068" y="5165442"/>
            <a:ext cx="94770" cy="100709"/>
          </a:xfrm>
          <a:custGeom>
            <a:avLst/>
            <a:gdLst/>
            <a:ahLst/>
            <a:cxnLst/>
            <a:rect l="l" t="t" r="r" b="b"/>
            <a:pathLst>
              <a:path w="94770" h="100709">
                <a:moveTo>
                  <a:pt x="12879" y="100709"/>
                </a:moveTo>
                <a:lnTo>
                  <a:pt x="12879" y="79246"/>
                </a:lnTo>
                <a:lnTo>
                  <a:pt x="81889" y="79246"/>
                </a:lnTo>
                <a:lnTo>
                  <a:pt x="81889" y="100709"/>
                </a:lnTo>
                <a:lnTo>
                  <a:pt x="94770" y="100709"/>
                </a:lnTo>
                <a:lnTo>
                  <a:pt x="94770" y="67359"/>
                </a:lnTo>
                <a:lnTo>
                  <a:pt x="83210" y="67359"/>
                </a:lnTo>
                <a:lnTo>
                  <a:pt x="83210" y="0"/>
                </a:lnTo>
                <a:lnTo>
                  <a:pt x="24105" y="0"/>
                </a:lnTo>
                <a:cubicBezTo>
                  <a:pt x="24437" y="29552"/>
                  <a:pt x="20473" y="49860"/>
                  <a:pt x="10566" y="67359"/>
                </a:cubicBezTo>
                <a:lnTo>
                  <a:pt x="0" y="67359"/>
                </a:lnTo>
                <a:lnTo>
                  <a:pt x="0" y="100709"/>
                </a:lnTo>
                <a:moveTo>
                  <a:pt x="36817" y="11886"/>
                </a:moveTo>
                <a:lnTo>
                  <a:pt x="70001" y="11886"/>
                </a:lnTo>
                <a:lnTo>
                  <a:pt x="70001" y="67359"/>
                </a:lnTo>
                <a:lnTo>
                  <a:pt x="24930" y="67359"/>
                </a:lnTo>
                <a:cubicBezTo>
                  <a:pt x="32194" y="52171"/>
                  <a:pt x="36158" y="35661"/>
                  <a:pt x="36817" y="1188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: Shape 51"/>
          <p:cNvSpPr/>
          <p:nvPr/>
        </p:nvSpPr>
        <p:spPr>
          <a:xfrm>
            <a:off x="9442400" y="5163458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0" y="81230"/>
                  <a:pt x="71986" y="77432"/>
                </a:cubicBezTo>
                <a:lnTo>
                  <a:pt x="71986" y="64555"/>
                </a:lnTo>
                <a:cubicBezTo>
                  <a:pt x="65214" y="68352"/>
                  <a:pt x="55637" y="70995"/>
                  <a:pt x="45900" y="70995"/>
                </a:cubicBezTo>
                <a:cubicBezTo>
                  <a:pt x="29883" y="70995"/>
                  <a:pt x="14860" y="64058"/>
                  <a:pt x="13207" y="47383"/>
                </a:cubicBezTo>
                <a:lnTo>
                  <a:pt x="76275" y="47383"/>
                </a:lnTo>
                <a:cubicBezTo>
                  <a:pt x="81230" y="24930"/>
                  <a:pt x="70002" y="0"/>
                  <a:pt x="39458" y="0"/>
                </a:cubicBezTo>
                <a:cubicBezTo>
                  <a:pt x="20639" y="0"/>
                  <a:pt x="0" y="13870"/>
                  <a:pt x="0" y="41605"/>
                </a:cubicBezTo>
                <a:moveTo>
                  <a:pt x="64555" y="35826"/>
                </a:moveTo>
                <a:lnTo>
                  <a:pt x="13207" y="35826"/>
                </a:lnTo>
                <a:cubicBezTo>
                  <a:pt x="14198" y="20307"/>
                  <a:pt x="26747" y="12218"/>
                  <a:pt x="40284" y="12218"/>
                </a:cubicBezTo>
                <a:cubicBezTo>
                  <a:pt x="60425" y="12218"/>
                  <a:pt x="65711" y="27406"/>
                  <a:pt x="64555" y="3582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: Shape 52"/>
          <p:cNvSpPr/>
          <p:nvPr/>
        </p:nvSpPr>
        <p:spPr>
          <a:xfrm>
            <a:off x="9531390" y="5163458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6" y="0"/>
                  <a:pt x="12548" y="3139"/>
                  <a:pt x="6273" y="5284"/>
                </a:cubicBezTo>
                <a:lnTo>
                  <a:pt x="6273" y="18162"/>
                </a:lnTo>
                <a:cubicBezTo>
                  <a:pt x="13207" y="15191"/>
                  <a:pt x="22948" y="12218"/>
                  <a:pt x="35167" y="12218"/>
                </a:cubicBezTo>
                <a:cubicBezTo>
                  <a:pt x="49693" y="12218"/>
                  <a:pt x="57786" y="20142"/>
                  <a:pt x="57786" y="32029"/>
                </a:cubicBezTo>
                <a:lnTo>
                  <a:pt x="57786" y="34837"/>
                </a:lnTo>
                <a:cubicBezTo>
                  <a:pt x="51180" y="33350"/>
                  <a:pt x="42759" y="32360"/>
                  <a:pt x="35826" y="32360"/>
                </a:cubicBezTo>
                <a:cubicBezTo>
                  <a:pt x="18819" y="32360"/>
                  <a:pt x="0" y="38634"/>
                  <a:pt x="0" y="59108"/>
                </a:cubicBezTo>
                <a:cubicBezTo>
                  <a:pt x="0" y="75783"/>
                  <a:pt x="13869" y="83210"/>
                  <a:pt x="27902" y="83210"/>
                </a:cubicBezTo>
                <a:cubicBezTo>
                  <a:pt x="40779" y="83210"/>
                  <a:pt x="50849" y="79250"/>
                  <a:pt x="58777" y="72644"/>
                </a:cubicBezTo>
                <a:cubicBezTo>
                  <a:pt x="61087" y="79578"/>
                  <a:pt x="66865" y="82220"/>
                  <a:pt x="73305" y="82220"/>
                </a:cubicBezTo>
                <a:cubicBezTo>
                  <a:pt x="76607" y="82220"/>
                  <a:pt x="80074" y="81562"/>
                  <a:pt x="83210" y="80406"/>
                </a:cubicBezTo>
                <a:lnTo>
                  <a:pt x="83210" y="69674"/>
                </a:lnTo>
                <a:cubicBezTo>
                  <a:pt x="81229" y="70334"/>
                  <a:pt x="79084" y="70830"/>
                  <a:pt x="77099" y="70830"/>
                </a:cubicBezTo>
                <a:cubicBezTo>
                  <a:pt x="73633" y="70830"/>
                  <a:pt x="70995" y="69508"/>
                  <a:pt x="70995" y="64720"/>
                </a:cubicBezTo>
                <a:moveTo>
                  <a:pt x="13539" y="58446"/>
                </a:moveTo>
                <a:cubicBezTo>
                  <a:pt x="13539" y="46889"/>
                  <a:pt x="26084" y="43424"/>
                  <a:pt x="37644" y="43424"/>
                </a:cubicBezTo>
                <a:cubicBezTo>
                  <a:pt x="44081" y="43424"/>
                  <a:pt x="52170" y="44578"/>
                  <a:pt x="57786" y="45734"/>
                </a:cubicBezTo>
                <a:lnTo>
                  <a:pt x="57786" y="60264"/>
                </a:lnTo>
                <a:cubicBezTo>
                  <a:pt x="50849" y="67690"/>
                  <a:pt x="40779" y="71820"/>
                  <a:pt x="30707" y="71820"/>
                </a:cubicBezTo>
                <a:cubicBezTo>
                  <a:pt x="21959" y="71820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: Shape 53"/>
          <p:cNvSpPr/>
          <p:nvPr/>
        </p:nvSpPr>
        <p:spPr>
          <a:xfrm>
            <a:off x="9618563" y="5165442"/>
            <a:ext cx="83708" cy="80567"/>
          </a:xfrm>
          <a:custGeom>
            <a:avLst/>
            <a:gdLst/>
            <a:ahLst/>
            <a:cxnLst/>
            <a:rect l="l" t="t" r="r" b="b"/>
            <a:pathLst>
              <a:path w="83708" h="80567">
                <a:moveTo>
                  <a:pt x="38303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8" y="79246"/>
                </a:lnTo>
                <a:lnTo>
                  <a:pt x="83708" y="0"/>
                </a:lnTo>
                <a:lnTo>
                  <a:pt x="25427" y="0"/>
                </a:lnTo>
                <a:cubicBezTo>
                  <a:pt x="23940" y="42594"/>
                  <a:pt x="19317" y="69339"/>
                  <a:pt x="5285" y="69339"/>
                </a:cubicBezTo>
                <a:cubicBezTo>
                  <a:pt x="3633" y="69339"/>
                  <a:pt x="1818" y="69011"/>
                  <a:pt x="0" y="68350"/>
                </a:cubicBezTo>
                <a:lnTo>
                  <a:pt x="0" y="78749"/>
                </a:lnTo>
                <a:cubicBezTo>
                  <a:pt x="3466" y="80070"/>
                  <a:pt x="6606" y="80567"/>
                  <a:pt x="9576" y="80567"/>
                </a:cubicBezTo>
                <a:cubicBezTo>
                  <a:pt x="30049" y="80567"/>
                  <a:pt x="35661" y="52829"/>
                  <a:pt x="38303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: Shape 54"/>
          <p:cNvSpPr/>
          <p:nvPr/>
        </p:nvSpPr>
        <p:spPr>
          <a:xfrm>
            <a:off x="9726706" y="5165442"/>
            <a:ext cx="68350" cy="79246"/>
          </a:xfrm>
          <a:custGeom>
            <a:avLst/>
            <a:gdLst/>
            <a:ahLst/>
            <a:cxnLst/>
            <a:rect l="l" t="t" r="r" b="b"/>
            <a:pathLst>
              <a:path w="68350" h="79246">
                <a:moveTo>
                  <a:pt x="37641" y="79246"/>
                </a:moveTo>
                <a:cubicBezTo>
                  <a:pt x="56959" y="79246"/>
                  <a:pt x="68350" y="68183"/>
                  <a:pt x="68350" y="53492"/>
                </a:cubicBezTo>
                <a:cubicBezTo>
                  <a:pt x="68350" y="38796"/>
                  <a:pt x="56959" y="27733"/>
                  <a:pt x="37641" y="27733"/>
                </a:cubicBezTo>
                <a:lnTo>
                  <a:pt x="13209" y="27733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moveTo>
                  <a:pt x="13209" y="39621"/>
                </a:moveTo>
                <a:lnTo>
                  <a:pt x="35989" y="39621"/>
                </a:lnTo>
                <a:cubicBezTo>
                  <a:pt x="47549" y="39621"/>
                  <a:pt x="54975" y="44081"/>
                  <a:pt x="54975" y="53492"/>
                </a:cubicBezTo>
                <a:cubicBezTo>
                  <a:pt x="54975" y="62903"/>
                  <a:pt x="47549" y="67359"/>
                  <a:pt x="35989" y="67359"/>
                </a:cubicBezTo>
                <a:lnTo>
                  <a:pt x="13209" y="6735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Freeform: Shape 55"/>
          <p:cNvSpPr/>
          <p:nvPr/>
        </p:nvSpPr>
        <p:spPr>
          <a:xfrm>
            <a:off x="9812063" y="5165442"/>
            <a:ext cx="72312" cy="79246"/>
          </a:xfrm>
          <a:custGeom>
            <a:avLst/>
            <a:gdLst/>
            <a:ahLst/>
            <a:cxnLst/>
            <a:rect l="l" t="t" r="r" b="b"/>
            <a:pathLst>
              <a:path w="72312" h="79246">
                <a:moveTo>
                  <a:pt x="13207" y="79246"/>
                </a:moveTo>
                <a:lnTo>
                  <a:pt x="13207" y="45729"/>
                </a:lnTo>
                <a:lnTo>
                  <a:pt x="59104" y="45729"/>
                </a:lnTo>
                <a:lnTo>
                  <a:pt x="59104" y="79246"/>
                </a:lnTo>
                <a:lnTo>
                  <a:pt x="72312" y="79246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: Shape 56"/>
          <p:cNvSpPr/>
          <p:nvPr/>
        </p:nvSpPr>
        <p:spPr>
          <a:xfrm>
            <a:off x="9903362" y="5163458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4" y="83210"/>
                  <a:pt x="42267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30"/>
                  <a:pt x="63896" y="0"/>
                  <a:pt x="42267" y="0"/>
                </a:cubicBezTo>
                <a:cubicBezTo>
                  <a:pt x="20804" y="0"/>
                  <a:pt x="0" y="14530"/>
                  <a:pt x="0" y="41605"/>
                </a:cubicBezTo>
                <a:moveTo>
                  <a:pt x="71323" y="41605"/>
                </a:moveTo>
                <a:cubicBezTo>
                  <a:pt x="71323" y="59932"/>
                  <a:pt x="58446" y="70664"/>
                  <a:pt x="42267" y="70664"/>
                </a:cubicBezTo>
                <a:cubicBezTo>
                  <a:pt x="26086" y="70664"/>
                  <a:pt x="13207" y="59932"/>
                  <a:pt x="13207" y="41605"/>
                </a:cubicBezTo>
                <a:cubicBezTo>
                  <a:pt x="13207" y="23281"/>
                  <a:pt x="26086" y="12550"/>
                  <a:pt x="42267" y="12550"/>
                </a:cubicBezTo>
                <a:cubicBezTo>
                  <a:pt x="58446" y="12550"/>
                  <a:pt x="71323" y="23281"/>
                  <a:pt x="71323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: Shape 57"/>
          <p:cNvSpPr/>
          <p:nvPr/>
        </p:nvSpPr>
        <p:spPr>
          <a:xfrm>
            <a:off x="5876741" y="5361577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7"/>
                  <a:pt x="21629" y="83210"/>
                  <a:pt x="42433" y="83210"/>
                </a:cubicBezTo>
                <a:cubicBezTo>
                  <a:pt x="52336" y="83210"/>
                  <a:pt x="60756" y="81395"/>
                  <a:pt x="68187" y="77763"/>
                </a:cubicBezTo>
                <a:lnTo>
                  <a:pt x="68187" y="64555"/>
                </a:lnTo>
                <a:cubicBezTo>
                  <a:pt x="61581" y="68518"/>
                  <a:pt x="52833" y="70995"/>
                  <a:pt x="44248" y="70995"/>
                </a:cubicBezTo>
                <a:cubicBezTo>
                  <a:pt x="28727" y="70995"/>
                  <a:pt x="13208" y="61912"/>
                  <a:pt x="13208" y="41604"/>
                </a:cubicBezTo>
                <a:cubicBezTo>
                  <a:pt x="13208" y="20804"/>
                  <a:pt x="29225" y="12218"/>
                  <a:pt x="44578" y="12218"/>
                </a:cubicBezTo>
                <a:cubicBezTo>
                  <a:pt x="52999" y="12218"/>
                  <a:pt x="61419" y="14694"/>
                  <a:pt x="67363" y="19317"/>
                </a:cubicBezTo>
                <a:lnTo>
                  <a:pt x="67363" y="6439"/>
                </a:lnTo>
                <a:cubicBezTo>
                  <a:pt x="60591" y="1983"/>
                  <a:pt x="51843" y="0"/>
                  <a:pt x="42926" y="0"/>
                </a:cubicBezTo>
                <a:cubicBezTo>
                  <a:pt x="22290" y="0"/>
                  <a:pt x="0" y="13042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: Shape 58"/>
          <p:cNvSpPr/>
          <p:nvPr/>
        </p:nvSpPr>
        <p:spPr>
          <a:xfrm>
            <a:off x="5957308" y="5361577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4"/>
                </a:moveTo>
                <a:cubicBezTo>
                  <a:pt x="0" y="68683"/>
                  <a:pt x="20804" y="83210"/>
                  <a:pt x="42267" y="83210"/>
                </a:cubicBezTo>
                <a:cubicBezTo>
                  <a:pt x="63896" y="83210"/>
                  <a:pt x="84532" y="68683"/>
                  <a:pt x="84532" y="41604"/>
                </a:cubicBezTo>
                <a:cubicBezTo>
                  <a:pt x="84532" y="14529"/>
                  <a:pt x="63896" y="0"/>
                  <a:pt x="42267" y="0"/>
                </a:cubicBezTo>
                <a:cubicBezTo>
                  <a:pt x="20804" y="0"/>
                  <a:pt x="0" y="14529"/>
                  <a:pt x="0" y="41604"/>
                </a:cubicBezTo>
                <a:moveTo>
                  <a:pt x="71323" y="41604"/>
                </a:moveTo>
                <a:cubicBezTo>
                  <a:pt x="71323" y="59932"/>
                  <a:pt x="58446" y="70663"/>
                  <a:pt x="42267" y="70663"/>
                </a:cubicBezTo>
                <a:cubicBezTo>
                  <a:pt x="26085" y="70663"/>
                  <a:pt x="13209" y="59932"/>
                  <a:pt x="13209" y="41604"/>
                </a:cubicBezTo>
                <a:cubicBezTo>
                  <a:pt x="13209" y="23281"/>
                  <a:pt x="26085" y="12550"/>
                  <a:pt x="42267" y="12550"/>
                </a:cubicBezTo>
                <a:cubicBezTo>
                  <a:pt x="58446" y="12550"/>
                  <a:pt x="71323" y="23281"/>
                  <a:pt x="71323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: Shape 59"/>
          <p:cNvSpPr/>
          <p:nvPr/>
        </p:nvSpPr>
        <p:spPr>
          <a:xfrm>
            <a:off x="6055376" y="5363560"/>
            <a:ext cx="67363" cy="79246"/>
          </a:xfrm>
          <a:custGeom>
            <a:avLst/>
            <a:gdLst/>
            <a:ahLst/>
            <a:cxnLst/>
            <a:rect l="l" t="t" r="r" b="b"/>
            <a:pathLst>
              <a:path w="67363" h="79246">
                <a:moveTo>
                  <a:pt x="67363" y="79246"/>
                </a:moveTo>
                <a:lnTo>
                  <a:pt x="67363" y="0"/>
                </a:lnTo>
                <a:lnTo>
                  <a:pt x="54154" y="0"/>
                </a:lnTo>
                <a:lnTo>
                  <a:pt x="54154" y="40118"/>
                </a:lnTo>
                <a:cubicBezTo>
                  <a:pt x="48045" y="42595"/>
                  <a:pt x="42433" y="43585"/>
                  <a:pt x="34506" y="43585"/>
                </a:cubicBezTo>
                <a:cubicBezTo>
                  <a:pt x="21297" y="43585"/>
                  <a:pt x="13208" y="39787"/>
                  <a:pt x="13208" y="26413"/>
                </a:cubicBezTo>
                <a:lnTo>
                  <a:pt x="13208" y="0"/>
                </a:lnTo>
                <a:lnTo>
                  <a:pt x="0" y="0"/>
                </a:lnTo>
                <a:lnTo>
                  <a:pt x="0" y="27406"/>
                </a:lnTo>
                <a:cubicBezTo>
                  <a:pt x="0" y="46885"/>
                  <a:pt x="12383" y="55803"/>
                  <a:pt x="30546" y="55803"/>
                </a:cubicBezTo>
                <a:cubicBezTo>
                  <a:pt x="40449" y="55803"/>
                  <a:pt x="46889" y="54483"/>
                  <a:pt x="54154" y="51675"/>
                </a:cubicBezTo>
                <a:lnTo>
                  <a:pt x="54154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: Shape 60"/>
          <p:cNvSpPr/>
          <p:nvPr/>
        </p:nvSpPr>
        <p:spPr>
          <a:xfrm>
            <a:off x="6141722" y="5361577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4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0" y="81230"/>
                  <a:pt x="71985" y="77432"/>
                </a:cubicBezTo>
                <a:lnTo>
                  <a:pt x="71985" y="64555"/>
                </a:lnTo>
                <a:cubicBezTo>
                  <a:pt x="65213" y="68353"/>
                  <a:pt x="55637" y="70995"/>
                  <a:pt x="45900" y="70995"/>
                </a:cubicBezTo>
                <a:cubicBezTo>
                  <a:pt x="29883" y="70995"/>
                  <a:pt x="14860" y="64058"/>
                  <a:pt x="13208" y="47383"/>
                </a:cubicBezTo>
                <a:lnTo>
                  <a:pt x="76276" y="47383"/>
                </a:lnTo>
                <a:cubicBezTo>
                  <a:pt x="81230" y="24929"/>
                  <a:pt x="70002" y="0"/>
                  <a:pt x="39459" y="0"/>
                </a:cubicBezTo>
                <a:cubicBezTo>
                  <a:pt x="20639" y="0"/>
                  <a:pt x="0" y="13870"/>
                  <a:pt x="0" y="41604"/>
                </a:cubicBezTo>
                <a:moveTo>
                  <a:pt x="64555" y="35827"/>
                </a:moveTo>
                <a:lnTo>
                  <a:pt x="13208" y="35827"/>
                </a:lnTo>
                <a:cubicBezTo>
                  <a:pt x="14198" y="20307"/>
                  <a:pt x="26747" y="12218"/>
                  <a:pt x="40284" y="12218"/>
                </a:cubicBezTo>
                <a:cubicBezTo>
                  <a:pt x="60425" y="12218"/>
                  <a:pt x="65711" y="27406"/>
                  <a:pt x="64555" y="3582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: Shape 61"/>
          <p:cNvSpPr/>
          <p:nvPr/>
        </p:nvSpPr>
        <p:spPr>
          <a:xfrm>
            <a:off x="6226253" y="5363560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29" y="79246"/>
                </a:moveTo>
                <a:lnTo>
                  <a:pt x="42429" y="12214"/>
                </a:lnTo>
                <a:lnTo>
                  <a:pt x="71485" y="12214"/>
                </a:lnTo>
                <a:lnTo>
                  <a:pt x="71485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: Shape 62"/>
          <p:cNvSpPr/>
          <p:nvPr/>
        </p:nvSpPr>
        <p:spPr>
          <a:xfrm>
            <a:off x="6305335" y="5361577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7" y="0"/>
                  <a:pt x="12548" y="3139"/>
                  <a:pt x="6275" y="5284"/>
                </a:cubicBezTo>
                <a:lnTo>
                  <a:pt x="6275" y="18162"/>
                </a:lnTo>
                <a:cubicBezTo>
                  <a:pt x="13208" y="15191"/>
                  <a:pt x="22950" y="12218"/>
                  <a:pt x="35168" y="12218"/>
                </a:cubicBezTo>
                <a:cubicBezTo>
                  <a:pt x="49693" y="12218"/>
                  <a:pt x="57787" y="20142"/>
                  <a:pt x="57787" y="32029"/>
                </a:cubicBezTo>
                <a:lnTo>
                  <a:pt x="57787" y="34837"/>
                </a:lnTo>
                <a:cubicBezTo>
                  <a:pt x="51180" y="33350"/>
                  <a:pt x="42760" y="32360"/>
                  <a:pt x="35826" y="32360"/>
                </a:cubicBezTo>
                <a:cubicBezTo>
                  <a:pt x="18820" y="32360"/>
                  <a:pt x="0" y="38636"/>
                  <a:pt x="0" y="59108"/>
                </a:cubicBezTo>
                <a:cubicBezTo>
                  <a:pt x="0" y="75783"/>
                  <a:pt x="13870" y="83210"/>
                  <a:pt x="27903" y="83210"/>
                </a:cubicBezTo>
                <a:cubicBezTo>
                  <a:pt x="40781" y="83210"/>
                  <a:pt x="50849" y="79250"/>
                  <a:pt x="58777" y="72644"/>
                </a:cubicBezTo>
                <a:cubicBezTo>
                  <a:pt x="61088" y="79578"/>
                  <a:pt x="66866" y="82220"/>
                  <a:pt x="73307" y="82220"/>
                </a:cubicBezTo>
                <a:cubicBezTo>
                  <a:pt x="76607" y="82220"/>
                  <a:pt x="80074" y="81561"/>
                  <a:pt x="83210" y="80406"/>
                </a:cubicBezTo>
                <a:lnTo>
                  <a:pt x="83210" y="69674"/>
                </a:lnTo>
                <a:cubicBezTo>
                  <a:pt x="81230" y="70333"/>
                  <a:pt x="79084" y="70830"/>
                  <a:pt x="77100" y="70830"/>
                </a:cubicBezTo>
                <a:cubicBezTo>
                  <a:pt x="73634" y="70830"/>
                  <a:pt x="70995" y="69508"/>
                  <a:pt x="70995" y="64720"/>
                </a:cubicBezTo>
                <a:moveTo>
                  <a:pt x="13539" y="58446"/>
                </a:moveTo>
                <a:cubicBezTo>
                  <a:pt x="13539" y="46889"/>
                  <a:pt x="26086" y="43423"/>
                  <a:pt x="37645" y="43423"/>
                </a:cubicBezTo>
                <a:cubicBezTo>
                  <a:pt x="44081" y="43423"/>
                  <a:pt x="52171" y="44579"/>
                  <a:pt x="57787" y="45734"/>
                </a:cubicBezTo>
                <a:lnTo>
                  <a:pt x="57787" y="60263"/>
                </a:lnTo>
                <a:cubicBezTo>
                  <a:pt x="50849" y="67690"/>
                  <a:pt x="40781" y="71819"/>
                  <a:pt x="30707" y="71819"/>
                </a:cubicBezTo>
                <a:cubicBezTo>
                  <a:pt x="21959" y="71819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: Shape 63"/>
          <p:cNvSpPr/>
          <p:nvPr/>
        </p:nvSpPr>
        <p:spPr>
          <a:xfrm>
            <a:off x="6402748" y="5361577"/>
            <a:ext cx="116887" cy="83210"/>
          </a:xfrm>
          <a:custGeom>
            <a:avLst/>
            <a:gdLst/>
            <a:ahLst/>
            <a:cxnLst/>
            <a:rect l="l" t="t" r="r" b="b"/>
            <a:pathLst>
              <a:path w="116887" h="83210">
                <a:moveTo>
                  <a:pt x="116887" y="41604"/>
                </a:moveTo>
                <a:cubicBezTo>
                  <a:pt x="116887" y="14529"/>
                  <a:pt x="96251" y="0"/>
                  <a:pt x="74623" y="0"/>
                </a:cubicBezTo>
                <a:cubicBezTo>
                  <a:pt x="54812" y="0"/>
                  <a:pt x="35495" y="12550"/>
                  <a:pt x="32687" y="35500"/>
                </a:cubicBezTo>
                <a:lnTo>
                  <a:pt x="13207" y="35500"/>
                </a:lnTo>
                <a:lnTo>
                  <a:pt x="13207" y="1983"/>
                </a:lnTo>
                <a:lnTo>
                  <a:pt x="0" y="1983"/>
                </a:lnTo>
                <a:lnTo>
                  <a:pt x="0" y="81230"/>
                </a:lnTo>
                <a:lnTo>
                  <a:pt x="13207" y="81230"/>
                </a:lnTo>
                <a:lnTo>
                  <a:pt x="13207" y="47714"/>
                </a:lnTo>
                <a:lnTo>
                  <a:pt x="32687" y="47714"/>
                </a:lnTo>
                <a:cubicBezTo>
                  <a:pt x="35495" y="70663"/>
                  <a:pt x="54812" y="83210"/>
                  <a:pt x="74623" y="83210"/>
                </a:cubicBezTo>
                <a:cubicBezTo>
                  <a:pt x="96251" y="83210"/>
                  <a:pt x="116887" y="68683"/>
                  <a:pt x="116887" y="41604"/>
                </a:cubicBezTo>
                <a:moveTo>
                  <a:pt x="45565" y="41604"/>
                </a:moveTo>
                <a:cubicBezTo>
                  <a:pt x="45565" y="23281"/>
                  <a:pt x="58445" y="12550"/>
                  <a:pt x="74623" y="12550"/>
                </a:cubicBezTo>
                <a:cubicBezTo>
                  <a:pt x="90802" y="12550"/>
                  <a:pt x="103678" y="23281"/>
                  <a:pt x="103678" y="41604"/>
                </a:cubicBezTo>
                <a:cubicBezTo>
                  <a:pt x="103678" y="59932"/>
                  <a:pt x="90802" y="70663"/>
                  <a:pt x="74623" y="70663"/>
                </a:cubicBezTo>
                <a:cubicBezTo>
                  <a:pt x="58445" y="70663"/>
                  <a:pt x="45565" y="59932"/>
                  <a:pt x="45565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: Shape 64"/>
          <p:cNvSpPr/>
          <p:nvPr/>
        </p:nvSpPr>
        <p:spPr>
          <a:xfrm>
            <a:off x="6538625" y="5363560"/>
            <a:ext cx="122173" cy="100709"/>
          </a:xfrm>
          <a:custGeom>
            <a:avLst/>
            <a:gdLst/>
            <a:ahLst/>
            <a:cxnLst/>
            <a:rect l="l" t="t" r="r" b="b"/>
            <a:pathLst>
              <a:path w="122173" h="100709">
                <a:moveTo>
                  <a:pt x="122173" y="100709"/>
                </a:moveTo>
                <a:lnTo>
                  <a:pt x="122173" y="67028"/>
                </a:lnTo>
                <a:lnTo>
                  <a:pt x="110618" y="67028"/>
                </a:lnTo>
                <a:lnTo>
                  <a:pt x="110618" y="0"/>
                </a:lnTo>
                <a:lnTo>
                  <a:pt x="97408" y="0"/>
                </a:lnTo>
                <a:lnTo>
                  <a:pt x="97408" y="67028"/>
                </a:lnTo>
                <a:lnTo>
                  <a:pt x="61913" y="67028"/>
                </a:lnTo>
                <a:lnTo>
                  <a:pt x="61913" y="0"/>
                </a:lnTo>
                <a:lnTo>
                  <a:pt x="48704" y="0"/>
                </a:lnTo>
                <a:lnTo>
                  <a:pt x="48704" y="67028"/>
                </a:lnTo>
                <a:lnTo>
                  <a:pt x="13209" y="6702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lnTo>
                  <a:pt x="109295" y="79246"/>
                </a:lnTo>
                <a:lnTo>
                  <a:pt x="109295" y="100709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: Shape 65"/>
          <p:cNvSpPr/>
          <p:nvPr/>
        </p:nvSpPr>
        <p:spPr>
          <a:xfrm>
            <a:off x="6678463" y="5363560"/>
            <a:ext cx="72973" cy="79246"/>
          </a:xfrm>
          <a:custGeom>
            <a:avLst/>
            <a:gdLst/>
            <a:ahLst/>
            <a:cxnLst/>
            <a:rect l="l" t="t" r="r" b="b"/>
            <a:pathLst>
              <a:path w="72973" h="79246">
                <a:moveTo>
                  <a:pt x="11225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3" y="79246"/>
                </a:lnTo>
                <a:lnTo>
                  <a:pt x="72973" y="0"/>
                </a:lnTo>
                <a:lnTo>
                  <a:pt x="61747" y="0"/>
                </a:lnTo>
                <a:lnTo>
                  <a:pt x="13209" y="5794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: Shape 66"/>
          <p:cNvSpPr/>
          <p:nvPr/>
        </p:nvSpPr>
        <p:spPr>
          <a:xfrm>
            <a:off x="6775873" y="5332522"/>
            <a:ext cx="72971" cy="110285"/>
          </a:xfrm>
          <a:custGeom>
            <a:avLst/>
            <a:gdLst/>
            <a:ahLst/>
            <a:cxnLst/>
            <a:rect l="l" t="t" r="r" b="b"/>
            <a:pathLst>
              <a:path w="72971" h="110285">
                <a:moveTo>
                  <a:pt x="59601" y="11887"/>
                </a:moveTo>
                <a:lnTo>
                  <a:pt x="59601" y="0"/>
                </a:lnTo>
                <a:cubicBezTo>
                  <a:pt x="51343" y="5446"/>
                  <a:pt x="44575" y="7264"/>
                  <a:pt x="36485" y="7264"/>
                </a:cubicBezTo>
                <a:cubicBezTo>
                  <a:pt x="28396" y="7264"/>
                  <a:pt x="21628" y="5446"/>
                  <a:pt x="13370" y="0"/>
                </a:cubicBezTo>
                <a:lnTo>
                  <a:pt x="13370" y="11887"/>
                </a:lnTo>
                <a:cubicBezTo>
                  <a:pt x="20801" y="17167"/>
                  <a:pt x="28561" y="18820"/>
                  <a:pt x="36485" y="18820"/>
                </a:cubicBezTo>
                <a:cubicBezTo>
                  <a:pt x="44408" y="18820"/>
                  <a:pt x="52171" y="17167"/>
                  <a:pt x="59601" y="11887"/>
                </a:cubicBezTo>
                <a:moveTo>
                  <a:pt x="11224" y="110285"/>
                </a:moveTo>
                <a:lnTo>
                  <a:pt x="59763" y="52336"/>
                </a:lnTo>
                <a:lnTo>
                  <a:pt x="59763" y="110285"/>
                </a:lnTo>
                <a:lnTo>
                  <a:pt x="72971" y="110285"/>
                </a:lnTo>
                <a:lnTo>
                  <a:pt x="72971" y="31038"/>
                </a:lnTo>
                <a:lnTo>
                  <a:pt x="61747" y="31038"/>
                </a:lnTo>
                <a:lnTo>
                  <a:pt x="13209" y="88987"/>
                </a:lnTo>
                <a:lnTo>
                  <a:pt x="13209" y="31038"/>
                </a:lnTo>
                <a:lnTo>
                  <a:pt x="0" y="31038"/>
                </a:lnTo>
                <a:lnTo>
                  <a:pt x="0" y="110285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: Shape 67"/>
          <p:cNvSpPr/>
          <p:nvPr/>
        </p:nvSpPr>
        <p:spPr>
          <a:xfrm>
            <a:off x="6867831" y="5361577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7"/>
                  <a:pt x="21628" y="83210"/>
                  <a:pt x="42433" y="83210"/>
                </a:cubicBezTo>
                <a:cubicBezTo>
                  <a:pt x="52336" y="83210"/>
                  <a:pt x="60758" y="81395"/>
                  <a:pt x="68187" y="77763"/>
                </a:cubicBezTo>
                <a:lnTo>
                  <a:pt x="68187" y="64555"/>
                </a:lnTo>
                <a:cubicBezTo>
                  <a:pt x="61582" y="68518"/>
                  <a:pt x="52834" y="70995"/>
                  <a:pt x="44247" y="70995"/>
                </a:cubicBezTo>
                <a:cubicBezTo>
                  <a:pt x="28728" y="70995"/>
                  <a:pt x="13209" y="61912"/>
                  <a:pt x="13209" y="41604"/>
                </a:cubicBezTo>
                <a:cubicBezTo>
                  <a:pt x="13209" y="20804"/>
                  <a:pt x="29225" y="12218"/>
                  <a:pt x="44579" y="12218"/>
                </a:cubicBezTo>
                <a:cubicBezTo>
                  <a:pt x="52999" y="12218"/>
                  <a:pt x="61419" y="14694"/>
                  <a:pt x="67363" y="19317"/>
                </a:cubicBezTo>
                <a:lnTo>
                  <a:pt x="67363" y="6439"/>
                </a:lnTo>
                <a:cubicBezTo>
                  <a:pt x="60591" y="1983"/>
                  <a:pt x="51844" y="0"/>
                  <a:pt x="42926" y="0"/>
                </a:cubicBezTo>
                <a:cubicBezTo>
                  <a:pt x="22292" y="0"/>
                  <a:pt x="0" y="13042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: Shape 68"/>
          <p:cNvSpPr/>
          <p:nvPr/>
        </p:nvSpPr>
        <p:spPr>
          <a:xfrm>
            <a:off x="6947741" y="5363560"/>
            <a:ext cx="72643" cy="79246"/>
          </a:xfrm>
          <a:custGeom>
            <a:avLst/>
            <a:gdLst/>
            <a:ahLst/>
            <a:cxnLst/>
            <a:rect l="l" t="t" r="r" b="b"/>
            <a:pathLst>
              <a:path w="72643" h="79246">
                <a:moveTo>
                  <a:pt x="15519" y="79246"/>
                </a:moveTo>
                <a:lnTo>
                  <a:pt x="37148" y="51508"/>
                </a:lnTo>
                <a:lnTo>
                  <a:pt x="59435" y="51508"/>
                </a:lnTo>
                <a:lnTo>
                  <a:pt x="59435" y="79246"/>
                </a:lnTo>
                <a:lnTo>
                  <a:pt x="72643" y="79246"/>
                </a:lnTo>
                <a:lnTo>
                  <a:pt x="72643" y="0"/>
                </a:lnTo>
                <a:lnTo>
                  <a:pt x="33681" y="0"/>
                </a:lnTo>
                <a:cubicBezTo>
                  <a:pt x="14363" y="0"/>
                  <a:pt x="3963" y="11887"/>
                  <a:pt x="3963" y="25754"/>
                </a:cubicBezTo>
                <a:cubicBezTo>
                  <a:pt x="3963" y="36817"/>
                  <a:pt x="10566" y="46558"/>
                  <a:pt x="22949" y="50188"/>
                </a:cubicBezTo>
                <a:lnTo>
                  <a:pt x="0" y="79246"/>
                </a:lnTo>
                <a:moveTo>
                  <a:pt x="17171" y="25754"/>
                </a:moveTo>
                <a:cubicBezTo>
                  <a:pt x="17171" y="17002"/>
                  <a:pt x="23773" y="11887"/>
                  <a:pt x="34837" y="11887"/>
                </a:cubicBezTo>
                <a:lnTo>
                  <a:pt x="59435" y="11887"/>
                </a:lnTo>
                <a:lnTo>
                  <a:pt x="59435" y="39621"/>
                </a:lnTo>
                <a:lnTo>
                  <a:pt x="34837" y="39621"/>
                </a:lnTo>
                <a:cubicBezTo>
                  <a:pt x="23773" y="39621"/>
                  <a:pt x="17171" y="34506"/>
                  <a:pt x="17171" y="257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: Shape 69"/>
          <p:cNvSpPr/>
          <p:nvPr/>
        </p:nvSpPr>
        <p:spPr>
          <a:xfrm>
            <a:off x="7080480" y="5361577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7"/>
                  <a:pt x="21628" y="83210"/>
                  <a:pt x="42433" y="83210"/>
                </a:cubicBezTo>
                <a:cubicBezTo>
                  <a:pt x="52336" y="83210"/>
                  <a:pt x="60756" y="81395"/>
                  <a:pt x="68187" y="77763"/>
                </a:cubicBezTo>
                <a:lnTo>
                  <a:pt x="68187" y="64555"/>
                </a:lnTo>
                <a:cubicBezTo>
                  <a:pt x="61582" y="68518"/>
                  <a:pt x="52833" y="70995"/>
                  <a:pt x="44247" y="70995"/>
                </a:cubicBezTo>
                <a:cubicBezTo>
                  <a:pt x="28728" y="70995"/>
                  <a:pt x="13207" y="61912"/>
                  <a:pt x="13207" y="41604"/>
                </a:cubicBezTo>
                <a:cubicBezTo>
                  <a:pt x="13207" y="20804"/>
                  <a:pt x="29224" y="12218"/>
                  <a:pt x="44579" y="12218"/>
                </a:cubicBezTo>
                <a:cubicBezTo>
                  <a:pt x="52999" y="12218"/>
                  <a:pt x="61419" y="14694"/>
                  <a:pt x="67363" y="19317"/>
                </a:cubicBezTo>
                <a:lnTo>
                  <a:pt x="67363" y="6439"/>
                </a:lnTo>
                <a:cubicBezTo>
                  <a:pt x="60591" y="1983"/>
                  <a:pt x="51843" y="0"/>
                  <a:pt x="42925" y="0"/>
                </a:cubicBezTo>
                <a:cubicBezTo>
                  <a:pt x="22290" y="0"/>
                  <a:pt x="0" y="13042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: Shape 70"/>
          <p:cNvSpPr/>
          <p:nvPr/>
        </p:nvSpPr>
        <p:spPr>
          <a:xfrm>
            <a:off x="7198855" y="5363560"/>
            <a:ext cx="83707" cy="80567"/>
          </a:xfrm>
          <a:custGeom>
            <a:avLst/>
            <a:gdLst/>
            <a:ahLst/>
            <a:cxnLst/>
            <a:rect l="l" t="t" r="r" b="b"/>
            <a:pathLst>
              <a:path w="83707" h="80567">
                <a:moveTo>
                  <a:pt x="38304" y="12214"/>
                </a:moveTo>
                <a:lnTo>
                  <a:pt x="70498" y="12214"/>
                </a:lnTo>
                <a:lnTo>
                  <a:pt x="70498" y="79246"/>
                </a:lnTo>
                <a:lnTo>
                  <a:pt x="83707" y="79246"/>
                </a:lnTo>
                <a:lnTo>
                  <a:pt x="83707" y="0"/>
                </a:lnTo>
                <a:lnTo>
                  <a:pt x="25427" y="0"/>
                </a:lnTo>
                <a:cubicBezTo>
                  <a:pt x="23939" y="42595"/>
                  <a:pt x="19318" y="69339"/>
                  <a:pt x="5284" y="69339"/>
                </a:cubicBezTo>
                <a:cubicBezTo>
                  <a:pt x="3632" y="69339"/>
                  <a:pt x="1817" y="69011"/>
                  <a:pt x="0" y="68350"/>
                </a:cubicBezTo>
                <a:lnTo>
                  <a:pt x="0" y="78750"/>
                </a:lnTo>
                <a:cubicBezTo>
                  <a:pt x="3467" y="80071"/>
                  <a:pt x="6605" y="80567"/>
                  <a:pt x="9576" y="80567"/>
                </a:cubicBezTo>
                <a:cubicBezTo>
                  <a:pt x="30049" y="80567"/>
                  <a:pt x="35661" y="52829"/>
                  <a:pt x="38304" y="1221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: Shape 71"/>
          <p:cNvSpPr/>
          <p:nvPr/>
        </p:nvSpPr>
        <p:spPr>
          <a:xfrm>
            <a:off x="7306999" y="5361577"/>
            <a:ext cx="116888" cy="83210"/>
          </a:xfrm>
          <a:custGeom>
            <a:avLst/>
            <a:gdLst/>
            <a:ahLst/>
            <a:cxnLst/>
            <a:rect l="l" t="t" r="r" b="b"/>
            <a:pathLst>
              <a:path w="116888" h="83210">
                <a:moveTo>
                  <a:pt x="116888" y="41604"/>
                </a:moveTo>
                <a:cubicBezTo>
                  <a:pt x="116888" y="14529"/>
                  <a:pt x="96253" y="0"/>
                  <a:pt x="74624" y="0"/>
                </a:cubicBezTo>
                <a:cubicBezTo>
                  <a:pt x="54812" y="0"/>
                  <a:pt x="35494" y="12550"/>
                  <a:pt x="32687" y="35500"/>
                </a:cubicBezTo>
                <a:lnTo>
                  <a:pt x="13207" y="35500"/>
                </a:lnTo>
                <a:lnTo>
                  <a:pt x="13207" y="1983"/>
                </a:lnTo>
                <a:lnTo>
                  <a:pt x="0" y="1983"/>
                </a:lnTo>
                <a:lnTo>
                  <a:pt x="0" y="81230"/>
                </a:lnTo>
                <a:lnTo>
                  <a:pt x="13207" y="81230"/>
                </a:lnTo>
                <a:lnTo>
                  <a:pt x="13207" y="47714"/>
                </a:lnTo>
                <a:lnTo>
                  <a:pt x="32687" y="47714"/>
                </a:lnTo>
                <a:cubicBezTo>
                  <a:pt x="35494" y="70663"/>
                  <a:pt x="54812" y="83210"/>
                  <a:pt x="74624" y="83210"/>
                </a:cubicBezTo>
                <a:cubicBezTo>
                  <a:pt x="96253" y="83210"/>
                  <a:pt x="116888" y="68683"/>
                  <a:pt x="116888" y="41604"/>
                </a:cubicBezTo>
                <a:moveTo>
                  <a:pt x="45564" y="41604"/>
                </a:moveTo>
                <a:cubicBezTo>
                  <a:pt x="45564" y="23281"/>
                  <a:pt x="58445" y="12550"/>
                  <a:pt x="74624" y="12550"/>
                </a:cubicBezTo>
                <a:cubicBezTo>
                  <a:pt x="90802" y="12550"/>
                  <a:pt x="103678" y="23281"/>
                  <a:pt x="103678" y="41604"/>
                </a:cubicBezTo>
                <a:cubicBezTo>
                  <a:pt x="103678" y="59932"/>
                  <a:pt x="90802" y="70663"/>
                  <a:pt x="74624" y="70663"/>
                </a:cubicBezTo>
                <a:cubicBezTo>
                  <a:pt x="58445" y="70663"/>
                  <a:pt x="45564" y="59932"/>
                  <a:pt x="45564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Freeform: Shape 72"/>
          <p:cNvSpPr/>
          <p:nvPr/>
        </p:nvSpPr>
        <p:spPr>
          <a:xfrm>
            <a:off x="7438748" y="5325256"/>
            <a:ext cx="81561" cy="119530"/>
          </a:xfrm>
          <a:custGeom>
            <a:avLst/>
            <a:gdLst/>
            <a:ahLst/>
            <a:cxnLst/>
            <a:rect l="l" t="t" r="r" b="b"/>
            <a:pathLst>
              <a:path w="81561" h="119530">
                <a:moveTo>
                  <a:pt x="81561" y="80236"/>
                </a:moveTo>
                <a:cubicBezTo>
                  <a:pt x="81561" y="56627"/>
                  <a:pt x="63234" y="41605"/>
                  <a:pt x="42595" y="41605"/>
                </a:cubicBezTo>
                <a:cubicBezTo>
                  <a:pt x="30214" y="41605"/>
                  <a:pt x="18986" y="47714"/>
                  <a:pt x="13374" y="56462"/>
                </a:cubicBezTo>
                <a:cubicBezTo>
                  <a:pt x="16674" y="46392"/>
                  <a:pt x="21132" y="35661"/>
                  <a:pt x="32194" y="29059"/>
                </a:cubicBezTo>
                <a:cubicBezTo>
                  <a:pt x="50356" y="18489"/>
                  <a:pt x="63068" y="21956"/>
                  <a:pt x="74459" y="13866"/>
                </a:cubicBezTo>
                <a:lnTo>
                  <a:pt x="74459" y="0"/>
                </a:lnTo>
                <a:cubicBezTo>
                  <a:pt x="62903" y="11229"/>
                  <a:pt x="47217" y="5285"/>
                  <a:pt x="24437" y="19317"/>
                </a:cubicBezTo>
                <a:cubicBezTo>
                  <a:pt x="10238" y="28231"/>
                  <a:pt x="0" y="46559"/>
                  <a:pt x="0" y="73137"/>
                </a:cubicBezTo>
                <a:cubicBezTo>
                  <a:pt x="0" y="103187"/>
                  <a:pt x="17171" y="119530"/>
                  <a:pt x="41112" y="119530"/>
                </a:cubicBezTo>
                <a:cubicBezTo>
                  <a:pt x="65047" y="119530"/>
                  <a:pt x="81561" y="105004"/>
                  <a:pt x="81561" y="80236"/>
                </a:cubicBezTo>
                <a:moveTo>
                  <a:pt x="13209" y="80568"/>
                </a:moveTo>
                <a:cubicBezTo>
                  <a:pt x="13209" y="67194"/>
                  <a:pt x="24270" y="54151"/>
                  <a:pt x="40780" y="54151"/>
                </a:cubicBezTo>
                <a:cubicBezTo>
                  <a:pt x="58115" y="54151"/>
                  <a:pt x="68353" y="65545"/>
                  <a:pt x="68353" y="80568"/>
                </a:cubicBezTo>
                <a:cubicBezTo>
                  <a:pt x="68353" y="95591"/>
                  <a:pt x="58115" y="106984"/>
                  <a:pt x="40780" y="106984"/>
                </a:cubicBezTo>
                <a:cubicBezTo>
                  <a:pt x="24105" y="106984"/>
                  <a:pt x="13209" y="95591"/>
                  <a:pt x="13209" y="8056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Freeform: Shape 73"/>
          <p:cNvSpPr/>
          <p:nvPr/>
        </p:nvSpPr>
        <p:spPr>
          <a:xfrm>
            <a:off x="7539461" y="5363560"/>
            <a:ext cx="96912" cy="79246"/>
          </a:xfrm>
          <a:custGeom>
            <a:avLst/>
            <a:gdLst/>
            <a:ahLst/>
            <a:cxnLst/>
            <a:rect l="l" t="t" r="r" b="b"/>
            <a:pathLst>
              <a:path w="96912" h="79246">
                <a:moveTo>
                  <a:pt x="37641" y="79246"/>
                </a:moveTo>
                <a:cubicBezTo>
                  <a:pt x="56959" y="79246"/>
                  <a:pt x="68350" y="68183"/>
                  <a:pt x="68350" y="53492"/>
                </a:cubicBezTo>
                <a:cubicBezTo>
                  <a:pt x="68350" y="38797"/>
                  <a:pt x="56959" y="27734"/>
                  <a:pt x="37641" y="27734"/>
                </a:cubicBezTo>
                <a:lnTo>
                  <a:pt x="13209" y="27734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moveTo>
                  <a:pt x="13209" y="39621"/>
                </a:moveTo>
                <a:lnTo>
                  <a:pt x="35989" y="39621"/>
                </a:lnTo>
                <a:cubicBezTo>
                  <a:pt x="47549" y="39621"/>
                  <a:pt x="54975" y="44081"/>
                  <a:pt x="54975" y="53492"/>
                </a:cubicBezTo>
                <a:cubicBezTo>
                  <a:pt x="54975" y="62903"/>
                  <a:pt x="47549" y="67359"/>
                  <a:pt x="35989" y="67359"/>
                </a:cubicBezTo>
                <a:lnTo>
                  <a:pt x="13209" y="67359"/>
                </a:lnTo>
                <a:moveTo>
                  <a:pt x="96912" y="79246"/>
                </a:moveTo>
                <a:lnTo>
                  <a:pt x="96912" y="0"/>
                </a:lnTo>
                <a:lnTo>
                  <a:pt x="83704" y="0"/>
                </a:lnTo>
                <a:lnTo>
                  <a:pt x="83704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Freeform: Shape 74"/>
          <p:cNvSpPr/>
          <p:nvPr/>
        </p:nvSpPr>
        <p:spPr>
          <a:xfrm>
            <a:off x="7660810" y="5363560"/>
            <a:ext cx="86512" cy="79246"/>
          </a:xfrm>
          <a:custGeom>
            <a:avLst/>
            <a:gdLst/>
            <a:ahLst/>
            <a:cxnLst/>
            <a:rect l="l" t="t" r="r" b="b"/>
            <a:pathLst>
              <a:path w="86512" h="79246">
                <a:moveTo>
                  <a:pt x="12546" y="79246"/>
                </a:moveTo>
                <a:lnTo>
                  <a:pt x="12546" y="19479"/>
                </a:lnTo>
                <a:lnTo>
                  <a:pt x="38300" y="58608"/>
                </a:lnTo>
                <a:lnTo>
                  <a:pt x="48207" y="58608"/>
                </a:lnTo>
                <a:lnTo>
                  <a:pt x="73962" y="19479"/>
                </a:lnTo>
                <a:lnTo>
                  <a:pt x="73962" y="79246"/>
                </a:lnTo>
                <a:lnTo>
                  <a:pt x="86512" y="79246"/>
                </a:lnTo>
                <a:lnTo>
                  <a:pt x="86512" y="0"/>
                </a:lnTo>
                <a:lnTo>
                  <a:pt x="72149" y="0"/>
                </a:lnTo>
                <a:lnTo>
                  <a:pt x="43255" y="43916"/>
                </a:lnTo>
                <a:lnTo>
                  <a:pt x="14365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: Shape 75"/>
          <p:cNvSpPr/>
          <p:nvPr/>
        </p:nvSpPr>
        <p:spPr>
          <a:xfrm>
            <a:off x="7771759" y="5363560"/>
            <a:ext cx="72972" cy="79246"/>
          </a:xfrm>
          <a:custGeom>
            <a:avLst/>
            <a:gdLst/>
            <a:ahLst/>
            <a:cxnLst/>
            <a:rect l="l" t="t" r="r" b="b"/>
            <a:pathLst>
              <a:path w="72972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2" y="79246"/>
                </a:lnTo>
                <a:lnTo>
                  <a:pt x="72972" y="0"/>
                </a:lnTo>
                <a:lnTo>
                  <a:pt x="61747" y="0"/>
                </a:lnTo>
                <a:lnTo>
                  <a:pt x="13209" y="5794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: Shape 76"/>
          <p:cNvSpPr/>
          <p:nvPr/>
        </p:nvSpPr>
        <p:spPr>
          <a:xfrm>
            <a:off x="7904825" y="5361577"/>
            <a:ext cx="84532" cy="83210"/>
          </a:xfrm>
          <a:custGeom>
            <a:avLst/>
            <a:gdLst/>
            <a:ahLst/>
            <a:cxnLst/>
            <a:rect l="l" t="t" r="r" b="b"/>
            <a:pathLst>
              <a:path w="84532" h="83210">
                <a:moveTo>
                  <a:pt x="0" y="41604"/>
                </a:moveTo>
                <a:cubicBezTo>
                  <a:pt x="0" y="68683"/>
                  <a:pt x="20805" y="83210"/>
                  <a:pt x="42267" y="83210"/>
                </a:cubicBezTo>
                <a:cubicBezTo>
                  <a:pt x="63897" y="83210"/>
                  <a:pt x="84532" y="68683"/>
                  <a:pt x="84532" y="41604"/>
                </a:cubicBezTo>
                <a:cubicBezTo>
                  <a:pt x="84532" y="14529"/>
                  <a:pt x="63897" y="0"/>
                  <a:pt x="42267" y="0"/>
                </a:cubicBezTo>
                <a:cubicBezTo>
                  <a:pt x="20805" y="0"/>
                  <a:pt x="0" y="14529"/>
                  <a:pt x="0" y="41604"/>
                </a:cubicBezTo>
                <a:moveTo>
                  <a:pt x="71323" y="41604"/>
                </a:moveTo>
                <a:cubicBezTo>
                  <a:pt x="71323" y="59932"/>
                  <a:pt x="58446" y="70663"/>
                  <a:pt x="42267" y="70663"/>
                </a:cubicBezTo>
                <a:cubicBezTo>
                  <a:pt x="26086" y="70663"/>
                  <a:pt x="13209" y="59932"/>
                  <a:pt x="13209" y="41604"/>
                </a:cubicBezTo>
                <a:cubicBezTo>
                  <a:pt x="13209" y="23281"/>
                  <a:pt x="26086" y="12550"/>
                  <a:pt x="42267" y="12550"/>
                </a:cubicBezTo>
                <a:cubicBezTo>
                  <a:pt x="58446" y="12550"/>
                  <a:pt x="71323" y="23281"/>
                  <a:pt x="71323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: Shape 77"/>
          <p:cNvSpPr/>
          <p:nvPr/>
        </p:nvSpPr>
        <p:spPr>
          <a:xfrm>
            <a:off x="7996295" y="5363560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29" y="79246"/>
                </a:moveTo>
                <a:lnTo>
                  <a:pt x="42429" y="12214"/>
                </a:lnTo>
                <a:lnTo>
                  <a:pt x="71485" y="12214"/>
                </a:lnTo>
                <a:lnTo>
                  <a:pt x="71485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: Shape 78"/>
          <p:cNvSpPr/>
          <p:nvPr/>
        </p:nvSpPr>
        <p:spPr>
          <a:xfrm>
            <a:off x="8073396" y="5363560"/>
            <a:ext cx="71484" cy="79246"/>
          </a:xfrm>
          <a:custGeom>
            <a:avLst/>
            <a:gdLst/>
            <a:ahLst/>
            <a:cxnLst/>
            <a:rect l="l" t="t" r="r" b="b"/>
            <a:pathLst>
              <a:path w="71484" h="79246">
                <a:moveTo>
                  <a:pt x="42429" y="79246"/>
                </a:moveTo>
                <a:lnTo>
                  <a:pt x="42429" y="12214"/>
                </a:lnTo>
                <a:lnTo>
                  <a:pt x="71484" y="12214"/>
                </a:lnTo>
                <a:lnTo>
                  <a:pt x="71484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Freeform: Shape 79"/>
          <p:cNvSpPr/>
          <p:nvPr/>
        </p:nvSpPr>
        <p:spPr>
          <a:xfrm>
            <a:off x="8151815" y="5361577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4"/>
                </a:moveTo>
                <a:cubicBezTo>
                  <a:pt x="0" y="69839"/>
                  <a:pt x="20472" y="83210"/>
                  <a:pt x="43916" y="83210"/>
                </a:cubicBezTo>
                <a:cubicBezTo>
                  <a:pt x="54320" y="83210"/>
                  <a:pt x="64720" y="81230"/>
                  <a:pt x="71984" y="77432"/>
                </a:cubicBezTo>
                <a:lnTo>
                  <a:pt x="71984" y="64555"/>
                </a:lnTo>
                <a:cubicBezTo>
                  <a:pt x="65213" y="68353"/>
                  <a:pt x="55637" y="70995"/>
                  <a:pt x="45900" y="70995"/>
                </a:cubicBezTo>
                <a:cubicBezTo>
                  <a:pt x="29883" y="70995"/>
                  <a:pt x="14860" y="64058"/>
                  <a:pt x="13208" y="47383"/>
                </a:cubicBezTo>
                <a:lnTo>
                  <a:pt x="76276" y="47383"/>
                </a:lnTo>
                <a:cubicBezTo>
                  <a:pt x="81230" y="24929"/>
                  <a:pt x="70001" y="0"/>
                  <a:pt x="39458" y="0"/>
                </a:cubicBezTo>
                <a:cubicBezTo>
                  <a:pt x="20639" y="0"/>
                  <a:pt x="0" y="13870"/>
                  <a:pt x="0" y="41604"/>
                </a:cubicBezTo>
                <a:moveTo>
                  <a:pt x="64555" y="35827"/>
                </a:moveTo>
                <a:lnTo>
                  <a:pt x="13208" y="35827"/>
                </a:lnTo>
                <a:cubicBezTo>
                  <a:pt x="14199" y="20307"/>
                  <a:pt x="26747" y="12218"/>
                  <a:pt x="40283" y="12218"/>
                </a:cubicBezTo>
                <a:cubicBezTo>
                  <a:pt x="60425" y="12218"/>
                  <a:pt x="65711" y="27406"/>
                  <a:pt x="64555" y="3582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: Shape 80"/>
          <p:cNvSpPr/>
          <p:nvPr/>
        </p:nvSpPr>
        <p:spPr>
          <a:xfrm>
            <a:off x="8247409" y="5363560"/>
            <a:ext cx="72314" cy="79246"/>
          </a:xfrm>
          <a:custGeom>
            <a:avLst/>
            <a:gdLst/>
            <a:ahLst/>
            <a:cxnLst/>
            <a:rect l="l" t="t" r="r" b="b"/>
            <a:pathLst>
              <a:path w="72314" h="79246">
                <a:moveTo>
                  <a:pt x="13208" y="79246"/>
                </a:moveTo>
                <a:lnTo>
                  <a:pt x="13208" y="45731"/>
                </a:lnTo>
                <a:lnTo>
                  <a:pt x="59104" y="45731"/>
                </a:lnTo>
                <a:lnTo>
                  <a:pt x="59104" y="79246"/>
                </a:lnTo>
                <a:lnTo>
                  <a:pt x="72314" y="79246"/>
                </a:lnTo>
                <a:lnTo>
                  <a:pt x="72314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8" y="33516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: Shape 81"/>
          <p:cNvSpPr/>
          <p:nvPr/>
        </p:nvSpPr>
        <p:spPr>
          <a:xfrm>
            <a:off x="8344159" y="5363560"/>
            <a:ext cx="73303" cy="79246"/>
          </a:xfrm>
          <a:custGeom>
            <a:avLst/>
            <a:gdLst/>
            <a:ahLst/>
            <a:cxnLst/>
            <a:rect l="l" t="t" r="r" b="b"/>
            <a:pathLst>
              <a:path w="73303" h="79246">
                <a:moveTo>
                  <a:pt x="13208" y="79246"/>
                </a:moveTo>
                <a:lnTo>
                  <a:pt x="13208" y="45237"/>
                </a:lnTo>
                <a:lnTo>
                  <a:pt x="28728" y="45237"/>
                </a:lnTo>
                <a:lnTo>
                  <a:pt x="57784" y="79246"/>
                </a:lnTo>
                <a:lnTo>
                  <a:pt x="73303" y="79246"/>
                </a:lnTo>
                <a:lnTo>
                  <a:pt x="39621" y="39456"/>
                </a:lnTo>
                <a:lnTo>
                  <a:pt x="69670" y="0"/>
                </a:lnTo>
                <a:lnTo>
                  <a:pt x="54316" y="0"/>
                </a:lnTo>
                <a:lnTo>
                  <a:pt x="29221" y="33018"/>
                </a:lnTo>
                <a:lnTo>
                  <a:pt x="13208" y="33018"/>
                </a:lnTo>
                <a:lnTo>
                  <a:pt x="13208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: Shape 82"/>
          <p:cNvSpPr/>
          <p:nvPr/>
        </p:nvSpPr>
        <p:spPr>
          <a:xfrm>
            <a:off x="8423241" y="5361577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1" y="0"/>
                  <a:pt x="36489" y="0"/>
                </a:cubicBezTo>
                <a:cubicBezTo>
                  <a:pt x="23446" y="0"/>
                  <a:pt x="12548" y="3139"/>
                  <a:pt x="6274" y="5284"/>
                </a:cubicBezTo>
                <a:lnTo>
                  <a:pt x="6274" y="18162"/>
                </a:lnTo>
                <a:cubicBezTo>
                  <a:pt x="13207" y="15191"/>
                  <a:pt x="22949" y="12218"/>
                  <a:pt x="35167" y="12218"/>
                </a:cubicBezTo>
                <a:cubicBezTo>
                  <a:pt x="49693" y="12218"/>
                  <a:pt x="57786" y="20142"/>
                  <a:pt x="57786" y="32029"/>
                </a:cubicBezTo>
                <a:lnTo>
                  <a:pt x="57786" y="34837"/>
                </a:lnTo>
                <a:cubicBezTo>
                  <a:pt x="51180" y="33350"/>
                  <a:pt x="42760" y="32360"/>
                  <a:pt x="35826" y="32360"/>
                </a:cubicBezTo>
                <a:cubicBezTo>
                  <a:pt x="18819" y="32360"/>
                  <a:pt x="0" y="38636"/>
                  <a:pt x="0" y="59108"/>
                </a:cubicBezTo>
                <a:cubicBezTo>
                  <a:pt x="0" y="75783"/>
                  <a:pt x="13870" y="83210"/>
                  <a:pt x="27902" y="83210"/>
                </a:cubicBezTo>
                <a:cubicBezTo>
                  <a:pt x="40780" y="83210"/>
                  <a:pt x="50849" y="79250"/>
                  <a:pt x="58777" y="72644"/>
                </a:cubicBezTo>
                <a:cubicBezTo>
                  <a:pt x="61087" y="79578"/>
                  <a:pt x="66865" y="82220"/>
                  <a:pt x="73306" y="82220"/>
                </a:cubicBezTo>
                <a:cubicBezTo>
                  <a:pt x="76607" y="82220"/>
                  <a:pt x="80074" y="81561"/>
                  <a:pt x="83210" y="80406"/>
                </a:cubicBezTo>
                <a:lnTo>
                  <a:pt x="83210" y="69674"/>
                </a:lnTo>
                <a:cubicBezTo>
                  <a:pt x="81229" y="70333"/>
                  <a:pt x="79084" y="70830"/>
                  <a:pt x="77099" y="70830"/>
                </a:cubicBezTo>
                <a:cubicBezTo>
                  <a:pt x="73634" y="70830"/>
                  <a:pt x="70995" y="69508"/>
                  <a:pt x="70995" y="64720"/>
                </a:cubicBezTo>
                <a:moveTo>
                  <a:pt x="13539" y="58446"/>
                </a:moveTo>
                <a:cubicBezTo>
                  <a:pt x="13539" y="46889"/>
                  <a:pt x="26085" y="43423"/>
                  <a:pt x="37644" y="43423"/>
                </a:cubicBezTo>
                <a:cubicBezTo>
                  <a:pt x="44081" y="43423"/>
                  <a:pt x="52170" y="44579"/>
                  <a:pt x="57786" y="45734"/>
                </a:cubicBezTo>
                <a:lnTo>
                  <a:pt x="57786" y="60263"/>
                </a:lnTo>
                <a:cubicBezTo>
                  <a:pt x="50849" y="67690"/>
                  <a:pt x="40780" y="71819"/>
                  <a:pt x="30707" y="71819"/>
                </a:cubicBezTo>
                <a:cubicBezTo>
                  <a:pt x="21959" y="71819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: Shape 83"/>
          <p:cNvSpPr/>
          <p:nvPr/>
        </p:nvSpPr>
        <p:spPr>
          <a:xfrm>
            <a:off x="8520652" y="5363560"/>
            <a:ext cx="86512" cy="79246"/>
          </a:xfrm>
          <a:custGeom>
            <a:avLst/>
            <a:gdLst/>
            <a:ahLst/>
            <a:cxnLst/>
            <a:rect l="l" t="t" r="r" b="b"/>
            <a:pathLst>
              <a:path w="86512" h="79246">
                <a:moveTo>
                  <a:pt x="12546" y="79246"/>
                </a:moveTo>
                <a:lnTo>
                  <a:pt x="12546" y="19479"/>
                </a:lnTo>
                <a:lnTo>
                  <a:pt x="38300" y="58608"/>
                </a:lnTo>
                <a:lnTo>
                  <a:pt x="48207" y="58608"/>
                </a:lnTo>
                <a:lnTo>
                  <a:pt x="73962" y="19479"/>
                </a:lnTo>
                <a:lnTo>
                  <a:pt x="73962" y="79246"/>
                </a:lnTo>
                <a:lnTo>
                  <a:pt x="86512" y="79246"/>
                </a:lnTo>
                <a:lnTo>
                  <a:pt x="86512" y="0"/>
                </a:lnTo>
                <a:lnTo>
                  <a:pt x="72149" y="0"/>
                </a:lnTo>
                <a:lnTo>
                  <a:pt x="43255" y="43916"/>
                </a:lnTo>
                <a:lnTo>
                  <a:pt x="14365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Freeform: Shape 84"/>
          <p:cNvSpPr/>
          <p:nvPr/>
        </p:nvSpPr>
        <p:spPr>
          <a:xfrm>
            <a:off x="8631601" y="5363560"/>
            <a:ext cx="72972" cy="79246"/>
          </a:xfrm>
          <a:custGeom>
            <a:avLst/>
            <a:gdLst/>
            <a:ahLst/>
            <a:cxnLst/>
            <a:rect l="l" t="t" r="r" b="b"/>
            <a:pathLst>
              <a:path w="72972" h="79246">
                <a:moveTo>
                  <a:pt x="11224" y="79246"/>
                </a:moveTo>
                <a:lnTo>
                  <a:pt x="59763" y="21297"/>
                </a:lnTo>
                <a:lnTo>
                  <a:pt x="59763" y="79246"/>
                </a:lnTo>
                <a:lnTo>
                  <a:pt x="72972" y="79246"/>
                </a:lnTo>
                <a:lnTo>
                  <a:pt x="72972" y="0"/>
                </a:lnTo>
                <a:lnTo>
                  <a:pt x="61747" y="0"/>
                </a:lnTo>
                <a:lnTo>
                  <a:pt x="13209" y="57948"/>
                </a:lnTo>
                <a:lnTo>
                  <a:pt x="13209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: Shape 85"/>
          <p:cNvSpPr/>
          <p:nvPr/>
        </p:nvSpPr>
        <p:spPr>
          <a:xfrm>
            <a:off x="8725870" y="5427619"/>
            <a:ext cx="17337" cy="16674"/>
          </a:xfrm>
          <a:custGeom>
            <a:avLst/>
            <a:gdLst/>
            <a:ahLst/>
            <a:cxnLst/>
            <a:rect l="l" t="t" r="r" b="b"/>
            <a:pathLst>
              <a:path w="17337" h="16674">
                <a:moveTo>
                  <a:pt x="17337" y="8254"/>
                </a:moveTo>
                <a:cubicBezTo>
                  <a:pt x="17337" y="2804"/>
                  <a:pt x="13374" y="0"/>
                  <a:pt x="8751" y="0"/>
                </a:cubicBezTo>
                <a:cubicBezTo>
                  <a:pt x="4129" y="0"/>
                  <a:pt x="0" y="2804"/>
                  <a:pt x="0" y="8254"/>
                </a:cubicBezTo>
                <a:cubicBezTo>
                  <a:pt x="0" y="13866"/>
                  <a:pt x="4129" y="16674"/>
                  <a:pt x="8751" y="16674"/>
                </a:cubicBezTo>
                <a:cubicBezTo>
                  <a:pt x="13374" y="16674"/>
                  <a:pt x="17337" y="13866"/>
                  <a:pt x="17337" y="825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Freeform: Shape 86"/>
          <p:cNvSpPr/>
          <p:nvPr/>
        </p:nvSpPr>
        <p:spPr>
          <a:xfrm>
            <a:off x="8808584" y="5327236"/>
            <a:ext cx="108964" cy="142812"/>
          </a:xfrm>
          <a:custGeom>
            <a:avLst/>
            <a:gdLst/>
            <a:ahLst/>
            <a:cxnLst/>
            <a:rect l="l" t="t" r="r" b="b"/>
            <a:pathLst>
              <a:path w="108964" h="142812">
                <a:moveTo>
                  <a:pt x="108964" y="142812"/>
                </a:moveTo>
                <a:lnTo>
                  <a:pt x="108964" y="102363"/>
                </a:lnTo>
                <a:lnTo>
                  <a:pt x="94605" y="102363"/>
                </a:lnTo>
                <a:lnTo>
                  <a:pt x="94605" y="0"/>
                </a:lnTo>
                <a:lnTo>
                  <a:pt x="80733" y="0"/>
                </a:lnTo>
                <a:lnTo>
                  <a:pt x="80733" y="102363"/>
                </a:lnTo>
                <a:lnTo>
                  <a:pt x="13871" y="102363"/>
                </a:lnTo>
                <a:lnTo>
                  <a:pt x="13871" y="0"/>
                </a:lnTo>
                <a:lnTo>
                  <a:pt x="0" y="0"/>
                </a:lnTo>
                <a:lnTo>
                  <a:pt x="0" y="115571"/>
                </a:lnTo>
                <a:lnTo>
                  <a:pt x="95922" y="115571"/>
                </a:lnTo>
                <a:lnTo>
                  <a:pt x="95760" y="142812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: Shape 87"/>
          <p:cNvSpPr/>
          <p:nvPr/>
        </p:nvSpPr>
        <p:spPr>
          <a:xfrm>
            <a:off x="8933897" y="5363560"/>
            <a:ext cx="70329" cy="79246"/>
          </a:xfrm>
          <a:custGeom>
            <a:avLst/>
            <a:gdLst/>
            <a:ahLst/>
            <a:cxnLst/>
            <a:rect l="l" t="t" r="r" b="b"/>
            <a:pathLst>
              <a:path w="70329" h="79246">
                <a:moveTo>
                  <a:pt x="44740" y="79246"/>
                </a:moveTo>
                <a:cubicBezTo>
                  <a:pt x="61913" y="79246"/>
                  <a:pt x="70329" y="70332"/>
                  <a:pt x="70329" y="57287"/>
                </a:cubicBezTo>
                <a:cubicBezTo>
                  <a:pt x="70329" y="47383"/>
                  <a:pt x="63727" y="41108"/>
                  <a:pt x="57287" y="38962"/>
                </a:cubicBezTo>
                <a:cubicBezTo>
                  <a:pt x="63230" y="36320"/>
                  <a:pt x="67857" y="29717"/>
                  <a:pt x="67857" y="21463"/>
                </a:cubicBezTo>
                <a:cubicBezTo>
                  <a:pt x="67857" y="7427"/>
                  <a:pt x="57287" y="0"/>
                  <a:pt x="43419" y="0"/>
                </a:cubicBezTo>
                <a:lnTo>
                  <a:pt x="0" y="0"/>
                </a:lnTo>
                <a:lnTo>
                  <a:pt x="0" y="79246"/>
                </a:lnTo>
                <a:moveTo>
                  <a:pt x="13209" y="44905"/>
                </a:moveTo>
                <a:lnTo>
                  <a:pt x="43419" y="44905"/>
                </a:lnTo>
                <a:cubicBezTo>
                  <a:pt x="50026" y="44905"/>
                  <a:pt x="57125" y="47052"/>
                  <a:pt x="57125" y="56462"/>
                </a:cubicBezTo>
                <a:cubicBezTo>
                  <a:pt x="57125" y="65214"/>
                  <a:pt x="51182" y="67690"/>
                  <a:pt x="42926" y="67690"/>
                </a:cubicBezTo>
                <a:lnTo>
                  <a:pt x="13209" y="67690"/>
                </a:lnTo>
                <a:moveTo>
                  <a:pt x="13209" y="11555"/>
                </a:moveTo>
                <a:lnTo>
                  <a:pt x="42098" y="11555"/>
                </a:lnTo>
                <a:cubicBezTo>
                  <a:pt x="47714" y="11555"/>
                  <a:pt x="54482" y="13866"/>
                  <a:pt x="54482" y="22783"/>
                </a:cubicBezTo>
                <a:cubicBezTo>
                  <a:pt x="54482" y="30873"/>
                  <a:pt x="49031" y="33516"/>
                  <a:pt x="42098" y="33516"/>
                </a:cubicBezTo>
                <a:lnTo>
                  <a:pt x="13209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Freeform: Shape 88"/>
          <p:cNvSpPr/>
          <p:nvPr/>
        </p:nvSpPr>
        <p:spPr>
          <a:xfrm>
            <a:off x="9018922" y="5361577"/>
            <a:ext cx="77404" cy="83210"/>
          </a:xfrm>
          <a:custGeom>
            <a:avLst/>
            <a:gdLst/>
            <a:ahLst/>
            <a:cxnLst/>
            <a:rect l="l" t="t" r="r" b="b"/>
            <a:pathLst>
              <a:path w="77404" h="83210">
                <a:moveTo>
                  <a:pt x="0" y="41604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0" y="81230"/>
                  <a:pt x="71986" y="77432"/>
                </a:cubicBezTo>
                <a:lnTo>
                  <a:pt x="71986" y="64555"/>
                </a:lnTo>
                <a:cubicBezTo>
                  <a:pt x="65214" y="68353"/>
                  <a:pt x="55638" y="70995"/>
                  <a:pt x="45900" y="70995"/>
                </a:cubicBezTo>
                <a:cubicBezTo>
                  <a:pt x="29882" y="70995"/>
                  <a:pt x="14860" y="64058"/>
                  <a:pt x="13207" y="47383"/>
                </a:cubicBezTo>
                <a:lnTo>
                  <a:pt x="76277" y="47383"/>
                </a:lnTo>
                <a:cubicBezTo>
                  <a:pt x="81230" y="24929"/>
                  <a:pt x="70002" y="0"/>
                  <a:pt x="39460" y="0"/>
                </a:cubicBezTo>
                <a:cubicBezTo>
                  <a:pt x="20639" y="0"/>
                  <a:pt x="0" y="13870"/>
                  <a:pt x="0" y="41604"/>
                </a:cubicBezTo>
                <a:moveTo>
                  <a:pt x="64554" y="35827"/>
                </a:moveTo>
                <a:lnTo>
                  <a:pt x="13207" y="35827"/>
                </a:lnTo>
                <a:cubicBezTo>
                  <a:pt x="14198" y="20307"/>
                  <a:pt x="26747" y="12218"/>
                  <a:pt x="40284" y="12218"/>
                </a:cubicBezTo>
                <a:cubicBezTo>
                  <a:pt x="60426" y="12218"/>
                  <a:pt x="65710" y="27406"/>
                  <a:pt x="64554" y="35827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: Shape 89"/>
          <p:cNvSpPr/>
          <p:nvPr/>
        </p:nvSpPr>
        <p:spPr>
          <a:xfrm>
            <a:off x="9103453" y="5363560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30" y="79246"/>
                </a:moveTo>
                <a:lnTo>
                  <a:pt x="42430" y="12214"/>
                </a:lnTo>
                <a:lnTo>
                  <a:pt x="71485" y="12214"/>
                </a:lnTo>
                <a:lnTo>
                  <a:pt x="71485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: Shape 90"/>
          <p:cNvSpPr/>
          <p:nvPr/>
        </p:nvSpPr>
        <p:spPr>
          <a:xfrm>
            <a:off x="9231074" y="5363560"/>
            <a:ext cx="73303" cy="79246"/>
          </a:xfrm>
          <a:custGeom>
            <a:avLst/>
            <a:gdLst/>
            <a:ahLst/>
            <a:cxnLst/>
            <a:rect l="l" t="t" r="r" b="b"/>
            <a:pathLst>
              <a:path w="73303" h="79246">
                <a:moveTo>
                  <a:pt x="13207" y="79246"/>
                </a:moveTo>
                <a:lnTo>
                  <a:pt x="13207" y="45237"/>
                </a:lnTo>
                <a:lnTo>
                  <a:pt x="28727" y="45237"/>
                </a:lnTo>
                <a:lnTo>
                  <a:pt x="57782" y="79246"/>
                </a:lnTo>
                <a:lnTo>
                  <a:pt x="73303" y="79246"/>
                </a:lnTo>
                <a:lnTo>
                  <a:pt x="39621" y="39456"/>
                </a:lnTo>
                <a:lnTo>
                  <a:pt x="69669" y="0"/>
                </a:lnTo>
                <a:lnTo>
                  <a:pt x="54316" y="0"/>
                </a:lnTo>
                <a:lnTo>
                  <a:pt x="29219" y="33018"/>
                </a:lnTo>
                <a:lnTo>
                  <a:pt x="13207" y="33018"/>
                </a:lnTo>
                <a:lnTo>
                  <a:pt x="13207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Freeform: Shape 91"/>
          <p:cNvSpPr/>
          <p:nvPr/>
        </p:nvSpPr>
        <p:spPr>
          <a:xfrm>
            <a:off x="9308009" y="5361577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4"/>
                </a:moveTo>
                <a:cubicBezTo>
                  <a:pt x="0" y="68683"/>
                  <a:pt x="20803" y="83210"/>
                  <a:pt x="42266" y="83210"/>
                </a:cubicBezTo>
                <a:cubicBezTo>
                  <a:pt x="63896" y="83210"/>
                  <a:pt x="84531" y="68683"/>
                  <a:pt x="84531" y="41604"/>
                </a:cubicBezTo>
                <a:cubicBezTo>
                  <a:pt x="84531" y="14529"/>
                  <a:pt x="63896" y="0"/>
                  <a:pt x="42266" y="0"/>
                </a:cubicBezTo>
                <a:cubicBezTo>
                  <a:pt x="20803" y="0"/>
                  <a:pt x="0" y="14529"/>
                  <a:pt x="0" y="41604"/>
                </a:cubicBezTo>
                <a:moveTo>
                  <a:pt x="71322" y="41604"/>
                </a:moveTo>
                <a:cubicBezTo>
                  <a:pt x="71322" y="59932"/>
                  <a:pt x="58445" y="70663"/>
                  <a:pt x="42266" y="70663"/>
                </a:cubicBezTo>
                <a:cubicBezTo>
                  <a:pt x="26085" y="70663"/>
                  <a:pt x="13207" y="59932"/>
                  <a:pt x="13207" y="41604"/>
                </a:cubicBezTo>
                <a:cubicBezTo>
                  <a:pt x="13207" y="23281"/>
                  <a:pt x="26085" y="12550"/>
                  <a:pt x="42266" y="12550"/>
                </a:cubicBezTo>
                <a:cubicBezTo>
                  <a:pt x="58445" y="12550"/>
                  <a:pt x="71322" y="23281"/>
                  <a:pt x="71322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: Shape 92"/>
          <p:cNvSpPr/>
          <p:nvPr/>
        </p:nvSpPr>
        <p:spPr>
          <a:xfrm>
            <a:off x="9411527" y="5363560"/>
            <a:ext cx="86511" cy="79246"/>
          </a:xfrm>
          <a:custGeom>
            <a:avLst/>
            <a:gdLst/>
            <a:ahLst/>
            <a:cxnLst/>
            <a:rect l="l" t="t" r="r" b="b"/>
            <a:pathLst>
              <a:path w="86511" h="79246">
                <a:moveTo>
                  <a:pt x="12545" y="79246"/>
                </a:moveTo>
                <a:lnTo>
                  <a:pt x="12545" y="19479"/>
                </a:lnTo>
                <a:lnTo>
                  <a:pt x="38299" y="58608"/>
                </a:lnTo>
                <a:lnTo>
                  <a:pt x="48207" y="58608"/>
                </a:lnTo>
                <a:lnTo>
                  <a:pt x="73962" y="19479"/>
                </a:lnTo>
                <a:lnTo>
                  <a:pt x="73962" y="79246"/>
                </a:lnTo>
                <a:lnTo>
                  <a:pt x="86511" y="79246"/>
                </a:lnTo>
                <a:lnTo>
                  <a:pt x="86511" y="0"/>
                </a:lnTo>
                <a:lnTo>
                  <a:pt x="72146" y="0"/>
                </a:lnTo>
                <a:lnTo>
                  <a:pt x="43253" y="43916"/>
                </a:lnTo>
                <a:lnTo>
                  <a:pt x="14363" y="0"/>
                </a:lnTo>
                <a:lnTo>
                  <a:pt x="0" y="0"/>
                </a:lnTo>
                <a:lnTo>
                  <a:pt x="0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: Shape 93"/>
          <p:cNvSpPr/>
          <p:nvPr/>
        </p:nvSpPr>
        <p:spPr>
          <a:xfrm>
            <a:off x="9516859" y="5327236"/>
            <a:ext cx="105994" cy="151891"/>
          </a:xfrm>
          <a:custGeom>
            <a:avLst/>
            <a:gdLst/>
            <a:ahLst/>
            <a:cxnLst/>
            <a:rect l="l" t="t" r="r" b="b"/>
            <a:pathLst>
              <a:path w="105994" h="151891">
                <a:moveTo>
                  <a:pt x="59601" y="151891"/>
                </a:moveTo>
                <a:lnTo>
                  <a:pt x="59601" y="117550"/>
                </a:lnTo>
                <a:cubicBezTo>
                  <a:pt x="85852" y="116892"/>
                  <a:pt x="105994" y="101041"/>
                  <a:pt x="105994" y="75945"/>
                </a:cubicBezTo>
                <a:cubicBezTo>
                  <a:pt x="105994" y="50850"/>
                  <a:pt x="85852" y="35003"/>
                  <a:pt x="59601" y="34340"/>
                </a:cubicBezTo>
                <a:lnTo>
                  <a:pt x="59601" y="0"/>
                </a:lnTo>
                <a:lnTo>
                  <a:pt x="46393" y="0"/>
                </a:lnTo>
                <a:lnTo>
                  <a:pt x="46393" y="34340"/>
                </a:lnTo>
                <a:cubicBezTo>
                  <a:pt x="20142" y="35003"/>
                  <a:pt x="0" y="50850"/>
                  <a:pt x="0" y="75945"/>
                </a:cubicBezTo>
                <a:cubicBezTo>
                  <a:pt x="0" y="101041"/>
                  <a:pt x="20142" y="116892"/>
                  <a:pt x="46393" y="117550"/>
                </a:cubicBezTo>
                <a:lnTo>
                  <a:pt x="46393" y="151891"/>
                </a:lnTo>
                <a:moveTo>
                  <a:pt x="13207" y="75945"/>
                </a:moveTo>
                <a:cubicBezTo>
                  <a:pt x="13207" y="57787"/>
                  <a:pt x="26416" y="46559"/>
                  <a:pt x="46393" y="45900"/>
                </a:cubicBezTo>
                <a:lnTo>
                  <a:pt x="46393" y="105995"/>
                </a:lnTo>
                <a:cubicBezTo>
                  <a:pt x="26416" y="105336"/>
                  <a:pt x="13207" y="94108"/>
                  <a:pt x="13207" y="75945"/>
                </a:cubicBezTo>
                <a:moveTo>
                  <a:pt x="59601" y="45900"/>
                </a:moveTo>
                <a:cubicBezTo>
                  <a:pt x="79578" y="46559"/>
                  <a:pt x="92785" y="57787"/>
                  <a:pt x="92785" y="75945"/>
                </a:cubicBezTo>
                <a:cubicBezTo>
                  <a:pt x="92785" y="94108"/>
                  <a:pt x="79578" y="105336"/>
                  <a:pt x="59601" y="10599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Freeform: Shape 94"/>
          <p:cNvSpPr/>
          <p:nvPr/>
        </p:nvSpPr>
        <p:spPr>
          <a:xfrm>
            <a:off x="9636228" y="5361577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4"/>
                </a:moveTo>
                <a:cubicBezTo>
                  <a:pt x="0" y="68683"/>
                  <a:pt x="20804" y="83210"/>
                  <a:pt x="42267" y="83210"/>
                </a:cubicBezTo>
                <a:cubicBezTo>
                  <a:pt x="63896" y="83210"/>
                  <a:pt x="84531" y="68683"/>
                  <a:pt x="84531" y="41604"/>
                </a:cubicBezTo>
                <a:cubicBezTo>
                  <a:pt x="84531" y="14529"/>
                  <a:pt x="63896" y="0"/>
                  <a:pt x="42267" y="0"/>
                </a:cubicBezTo>
                <a:cubicBezTo>
                  <a:pt x="20804" y="0"/>
                  <a:pt x="0" y="14529"/>
                  <a:pt x="0" y="41604"/>
                </a:cubicBezTo>
                <a:moveTo>
                  <a:pt x="71322" y="41604"/>
                </a:moveTo>
                <a:cubicBezTo>
                  <a:pt x="71322" y="59932"/>
                  <a:pt x="58446" y="70663"/>
                  <a:pt x="42267" y="70663"/>
                </a:cubicBezTo>
                <a:cubicBezTo>
                  <a:pt x="26085" y="70663"/>
                  <a:pt x="13207" y="59932"/>
                  <a:pt x="13207" y="41604"/>
                </a:cubicBezTo>
                <a:cubicBezTo>
                  <a:pt x="13207" y="23281"/>
                  <a:pt x="26085" y="12550"/>
                  <a:pt x="42267" y="12550"/>
                </a:cubicBezTo>
                <a:cubicBezTo>
                  <a:pt x="58446" y="12550"/>
                  <a:pt x="71322" y="23281"/>
                  <a:pt x="71322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Freeform: Shape 95"/>
          <p:cNvSpPr/>
          <p:nvPr/>
        </p:nvSpPr>
        <p:spPr>
          <a:xfrm>
            <a:off x="9739746" y="5361577"/>
            <a:ext cx="83537" cy="117550"/>
          </a:xfrm>
          <a:custGeom>
            <a:avLst/>
            <a:gdLst/>
            <a:ahLst/>
            <a:cxnLst/>
            <a:rect l="l" t="t" r="r" b="b"/>
            <a:pathLst>
              <a:path w="83537" h="117550">
                <a:moveTo>
                  <a:pt x="11886" y="15191"/>
                </a:moveTo>
                <a:lnTo>
                  <a:pt x="11886" y="1983"/>
                </a:lnTo>
                <a:lnTo>
                  <a:pt x="0" y="1983"/>
                </a:lnTo>
                <a:lnTo>
                  <a:pt x="0" y="117550"/>
                </a:lnTo>
                <a:lnTo>
                  <a:pt x="13209" y="117550"/>
                </a:lnTo>
                <a:lnTo>
                  <a:pt x="13209" y="69343"/>
                </a:lnTo>
                <a:cubicBezTo>
                  <a:pt x="18986" y="76110"/>
                  <a:pt x="28728" y="83210"/>
                  <a:pt x="43916" y="83210"/>
                </a:cubicBezTo>
                <a:cubicBezTo>
                  <a:pt x="66534" y="83210"/>
                  <a:pt x="83537" y="65379"/>
                  <a:pt x="83537" y="41604"/>
                </a:cubicBezTo>
                <a:cubicBezTo>
                  <a:pt x="83537" y="17830"/>
                  <a:pt x="66534" y="0"/>
                  <a:pt x="43916" y="0"/>
                </a:cubicBezTo>
                <a:cubicBezTo>
                  <a:pt x="28728" y="0"/>
                  <a:pt x="18986" y="7099"/>
                  <a:pt x="11886" y="15191"/>
                </a:cubicBezTo>
                <a:moveTo>
                  <a:pt x="70329" y="41604"/>
                </a:moveTo>
                <a:cubicBezTo>
                  <a:pt x="70329" y="59767"/>
                  <a:pt x="57783" y="70995"/>
                  <a:pt x="42429" y="70995"/>
                </a:cubicBezTo>
                <a:cubicBezTo>
                  <a:pt x="28231" y="70995"/>
                  <a:pt x="17665" y="61747"/>
                  <a:pt x="13209" y="51512"/>
                </a:cubicBezTo>
                <a:lnTo>
                  <a:pt x="13209" y="31701"/>
                </a:lnTo>
                <a:cubicBezTo>
                  <a:pt x="17665" y="21462"/>
                  <a:pt x="28231" y="12218"/>
                  <a:pt x="42429" y="12218"/>
                </a:cubicBezTo>
                <a:cubicBezTo>
                  <a:pt x="57783" y="12218"/>
                  <a:pt x="70329" y="23446"/>
                  <a:pt x="70329" y="41604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: Shape 96"/>
          <p:cNvSpPr/>
          <p:nvPr/>
        </p:nvSpPr>
        <p:spPr>
          <a:xfrm>
            <a:off x="9830387" y="5363560"/>
            <a:ext cx="71485" cy="79246"/>
          </a:xfrm>
          <a:custGeom>
            <a:avLst/>
            <a:gdLst/>
            <a:ahLst/>
            <a:cxnLst/>
            <a:rect l="l" t="t" r="r" b="b"/>
            <a:pathLst>
              <a:path w="71485" h="79246">
                <a:moveTo>
                  <a:pt x="42429" y="79246"/>
                </a:moveTo>
                <a:lnTo>
                  <a:pt x="42429" y="12214"/>
                </a:lnTo>
                <a:lnTo>
                  <a:pt x="71485" y="12214"/>
                </a:lnTo>
                <a:lnTo>
                  <a:pt x="71485" y="0"/>
                </a:lnTo>
                <a:lnTo>
                  <a:pt x="0" y="0"/>
                </a:lnTo>
                <a:lnTo>
                  <a:pt x="0" y="12214"/>
                </a:lnTo>
                <a:lnTo>
                  <a:pt x="29221" y="12214"/>
                </a:lnTo>
                <a:lnTo>
                  <a:pt x="29221" y="7924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7"/>
          <p:cNvSpPr/>
          <p:nvPr/>
        </p:nvSpPr>
        <p:spPr>
          <a:xfrm>
            <a:off x="9909468" y="5361577"/>
            <a:ext cx="83210" cy="83210"/>
          </a:xfrm>
          <a:custGeom>
            <a:avLst/>
            <a:gdLst/>
            <a:ahLst/>
            <a:cxnLst/>
            <a:rect l="l" t="t" r="r" b="b"/>
            <a:pathLst>
              <a:path w="83210" h="83210">
                <a:moveTo>
                  <a:pt x="70995" y="64720"/>
                </a:moveTo>
                <a:lnTo>
                  <a:pt x="70995" y="33681"/>
                </a:lnTo>
                <a:cubicBezTo>
                  <a:pt x="70995" y="11559"/>
                  <a:pt x="57621" y="0"/>
                  <a:pt x="36490" y="0"/>
                </a:cubicBezTo>
                <a:cubicBezTo>
                  <a:pt x="23447" y="0"/>
                  <a:pt x="12549" y="3139"/>
                  <a:pt x="6274" y="5284"/>
                </a:cubicBezTo>
                <a:lnTo>
                  <a:pt x="6274" y="18162"/>
                </a:lnTo>
                <a:cubicBezTo>
                  <a:pt x="13208" y="15191"/>
                  <a:pt x="22950" y="12218"/>
                  <a:pt x="35167" y="12218"/>
                </a:cubicBezTo>
                <a:cubicBezTo>
                  <a:pt x="49693" y="12218"/>
                  <a:pt x="57786" y="20142"/>
                  <a:pt x="57786" y="32029"/>
                </a:cubicBezTo>
                <a:lnTo>
                  <a:pt x="57786" y="34837"/>
                </a:lnTo>
                <a:cubicBezTo>
                  <a:pt x="51181" y="33350"/>
                  <a:pt x="42760" y="32360"/>
                  <a:pt x="35827" y="32360"/>
                </a:cubicBezTo>
                <a:cubicBezTo>
                  <a:pt x="18820" y="32360"/>
                  <a:pt x="0" y="38636"/>
                  <a:pt x="0" y="59108"/>
                </a:cubicBezTo>
                <a:cubicBezTo>
                  <a:pt x="0" y="75783"/>
                  <a:pt x="13871" y="83210"/>
                  <a:pt x="27903" y="83210"/>
                </a:cubicBezTo>
                <a:cubicBezTo>
                  <a:pt x="40781" y="83210"/>
                  <a:pt x="50849" y="79250"/>
                  <a:pt x="58777" y="72644"/>
                </a:cubicBezTo>
                <a:cubicBezTo>
                  <a:pt x="61088" y="79578"/>
                  <a:pt x="66865" y="82220"/>
                  <a:pt x="73307" y="82220"/>
                </a:cubicBezTo>
                <a:cubicBezTo>
                  <a:pt x="76607" y="82220"/>
                  <a:pt x="80074" y="81561"/>
                  <a:pt x="83210" y="80406"/>
                </a:cubicBezTo>
                <a:lnTo>
                  <a:pt x="83210" y="69674"/>
                </a:lnTo>
                <a:cubicBezTo>
                  <a:pt x="81230" y="70333"/>
                  <a:pt x="79084" y="70830"/>
                  <a:pt x="77100" y="70830"/>
                </a:cubicBezTo>
                <a:cubicBezTo>
                  <a:pt x="73635" y="70830"/>
                  <a:pt x="70995" y="69508"/>
                  <a:pt x="70995" y="64720"/>
                </a:cubicBezTo>
                <a:moveTo>
                  <a:pt x="13539" y="58446"/>
                </a:moveTo>
                <a:cubicBezTo>
                  <a:pt x="13539" y="46889"/>
                  <a:pt x="26086" y="43423"/>
                  <a:pt x="37645" y="43423"/>
                </a:cubicBezTo>
                <a:cubicBezTo>
                  <a:pt x="44081" y="43423"/>
                  <a:pt x="52170" y="44579"/>
                  <a:pt x="57786" y="45734"/>
                </a:cubicBezTo>
                <a:lnTo>
                  <a:pt x="57786" y="60263"/>
                </a:lnTo>
                <a:cubicBezTo>
                  <a:pt x="50849" y="67690"/>
                  <a:pt x="40781" y="71819"/>
                  <a:pt x="30707" y="71819"/>
                </a:cubicBezTo>
                <a:cubicBezTo>
                  <a:pt x="21959" y="71819"/>
                  <a:pt x="13539" y="67690"/>
                  <a:pt x="13539" y="5844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Freeform: Shape 98"/>
          <p:cNvSpPr/>
          <p:nvPr/>
        </p:nvSpPr>
        <p:spPr>
          <a:xfrm>
            <a:off x="8608158" y="5561679"/>
            <a:ext cx="72972" cy="79247"/>
          </a:xfrm>
          <a:custGeom>
            <a:avLst/>
            <a:gdLst/>
            <a:ahLst/>
            <a:cxnLst/>
            <a:rect l="l" t="t" r="r" b="b"/>
            <a:pathLst>
              <a:path w="72972" h="79247">
                <a:moveTo>
                  <a:pt x="11225" y="79247"/>
                </a:moveTo>
                <a:lnTo>
                  <a:pt x="59763" y="21297"/>
                </a:lnTo>
                <a:lnTo>
                  <a:pt x="59763" y="79247"/>
                </a:lnTo>
                <a:lnTo>
                  <a:pt x="72972" y="79247"/>
                </a:lnTo>
                <a:lnTo>
                  <a:pt x="72972" y="0"/>
                </a:lnTo>
                <a:lnTo>
                  <a:pt x="61747" y="0"/>
                </a:lnTo>
                <a:lnTo>
                  <a:pt x="13208" y="57949"/>
                </a:lnTo>
                <a:lnTo>
                  <a:pt x="13208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Freeform: Shape 99"/>
          <p:cNvSpPr/>
          <p:nvPr/>
        </p:nvSpPr>
        <p:spPr>
          <a:xfrm>
            <a:off x="8741224" y="5559695"/>
            <a:ext cx="77404" cy="83210"/>
          </a:xfrm>
          <a:custGeom>
            <a:avLst/>
            <a:gdLst/>
            <a:ahLst/>
            <a:cxnLst/>
            <a:rect l="l" t="t" r="r" b="b"/>
            <a:pathLst>
              <a:path w="77404" h="83210">
                <a:moveTo>
                  <a:pt x="0" y="41605"/>
                </a:moveTo>
                <a:cubicBezTo>
                  <a:pt x="0" y="69839"/>
                  <a:pt x="20474" y="83210"/>
                  <a:pt x="43917" y="83210"/>
                </a:cubicBezTo>
                <a:cubicBezTo>
                  <a:pt x="54321" y="83210"/>
                  <a:pt x="64720" y="81230"/>
                  <a:pt x="71987" y="77433"/>
                </a:cubicBezTo>
                <a:lnTo>
                  <a:pt x="71987" y="64555"/>
                </a:lnTo>
                <a:cubicBezTo>
                  <a:pt x="65215" y="68353"/>
                  <a:pt x="55639" y="70995"/>
                  <a:pt x="45901" y="70995"/>
                </a:cubicBezTo>
                <a:cubicBezTo>
                  <a:pt x="29884" y="70995"/>
                  <a:pt x="14862" y="64058"/>
                  <a:pt x="13208" y="47383"/>
                </a:cubicBezTo>
                <a:lnTo>
                  <a:pt x="76278" y="47383"/>
                </a:lnTo>
                <a:cubicBezTo>
                  <a:pt x="81231" y="24930"/>
                  <a:pt x="70003" y="0"/>
                  <a:pt x="39461" y="0"/>
                </a:cubicBezTo>
                <a:cubicBezTo>
                  <a:pt x="20639" y="0"/>
                  <a:pt x="0" y="13870"/>
                  <a:pt x="0" y="41605"/>
                </a:cubicBezTo>
                <a:moveTo>
                  <a:pt x="64556" y="35828"/>
                </a:moveTo>
                <a:lnTo>
                  <a:pt x="13208" y="35828"/>
                </a:lnTo>
                <a:cubicBezTo>
                  <a:pt x="14199" y="20307"/>
                  <a:pt x="26749" y="12218"/>
                  <a:pt x="40285" y="12218"/>
                </a:cubicBezTo>
                <a:cubicBezTo>
                  <a:pt x="60427" y="12218"/>
                  <a:pt x="65711" y="27406"/>
                  <a:pt x="64556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Freeform: Shape 100"/>
          <p:cNvSpPr/>
          <p:nvPr/>
        </p:nvSpPr>
        <p:spPr>
          <a:xfrm>
            <a:off x="8831369" y="5559695"/>
            <a:ext cx="68187" cy="83210"/>
          </a:xfrm>
          <a:custGeom>
            <a:avLst/>
            <a:gdLst/>
            <a:ahLst/>
            <a:cxnLst/>
            <a:rect l="l" t="t" r="r" b="b"/>
            <a:pathLst>
              <a:path w="68187" h="83210">
                <a:moveTo>
                  <a:pt x="0" y="41936"/>
                </a:moveTo>
                <a:cubicBezTo>
                  <a:pt x="0" y="70167"/>
                  <a:pt x="21628" y="83210"/>
                  <a:pt x="42433" y="83210"/>
                </a:cubicBezTo>
                <a:cubicBezTo>
                  <a:pt x="52336" y="83210"/>
                  <a:pt x="60756" y="81396"/>
                  <a:pt x="68187" y="77763"/>
                </a:cubicBezTo>
                <a:lnTo>
                  <a:pt x="68187" y="64555"/>
                </a:lnTo>
                <a:cubicBezTo>
                  <a:pt x="61580" y="68519"/>
                  <a:pt x="52833" y="70995"/>
                  <a:pt x="44246" y="70995"/>
                </a:cubicBezTo>
                <a:cubicBezTo>
                  <a:pt x="28726" y="70995"/>
                  <a:pt x="13207" y="61912"/>
                  <a:pt x="13207" y="41605"/>
                </a:cubicBezTo>
                <a:cubicBezTo>
                  <a:pt x="13207" y="20805"/>
                  <a:pt x="29223" y="12218"/>
                  <a:pt x="44577" y="12218"/>
                </a:cubicBezTo>
                <a:cubicBezTo>
                  <a:pt x="52998" y="12218"/>
                  <a:pt x="61419" y="14695"/>
                  <a:pt x="67363" y="19318"/>
                </a:cubicBezTo>
                <a:lnTo>
                  <a:pt x="67363" y="6440"/>
                </a:lnTo>
                <a:cubicBezTo>
                  <a:pt x="60591" y="1983"/>
                  <a:pt x="51842" y="0"/>
                  <a:pt x="42926" y="0"/>
                </a:cubicBezTo>
                <a:cubicBezTo>
                  <a:pt x="22290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Freeform: Shape 101"/>
          <p:cNvSpPr/>
          <p:nvPr/>
        </p:nvSpPr>
        <p:spPr>
          <a:xfrm>
            <a:off x="8909464" y="5561679"/>
            <a:ext cx="71484" cy="79247"/>
          </a:xfrm>
          <a:custGeom>
            <a:avLst/>
            <a:gdLst/>
            <a:ahLst/>
            <a:cxnLst/>
            <a:rect l="l" t="t" r="r" b="b"/>
            <a:pathLst>
              <a:path w="71484" h="79247">
                <a:moveTo>
                  <a:pt x="42429" y="79247"/>
                </a:moveTo>
                <a:lnTo>
                  <a:pt x="42429" y="12215"/>
                </a:lnTo>
                <a:lnTo>
                  <a:pt x="71484" y="12215"/>
                </a:lnTo>
                <a:lnTo>
                  <a:pt x="71484" y="0"/>
                </a:lnTo>
                <a:lnTo>
                  <a:pt x="0" y="0"/>
                </a:lnTo>
                <a:lnTo>
                  <a:pt x="0" y="12215"/>
                </a:lnTo>
                <a:lnTo>
                  <a:pt x="29219" y="12215"/>
                </a:lnTo>
                <a:lnTo>
                  <a:pt x="29219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Freeform: Shape 102"/>
          <p:cNvSpPr/>
          <p:nvPr/>
        </p:nvSpPr>
        <p:spPr>
          <a:xfrm>
            <a:off x="8987882" y="5559695"/>
            <a:ext cx="77403" cy="83210"/>
          </a:xfrm>
          <a:custGeom>
            <a:avLst/>
            <a:gdLst/>
            <a:ahLst/>
            <a:cxnLst/>
            <a:rect l="l" t="t" r="r" b="b"/>
            <a:pathLst>
              <a:path w="77403" h="83210">
                <a:moveTo>
                  <a:pt x="0" y="41605"/>
                </a:moveTo>
                <a:cubicBezTo>
                  <a:pt x="0" y="69839"/>
                  <a:pt x="20473" y="83210"/>
                  <a:pt x="43917" y="83210"/>
                </a:cubicBezTo>
                <a:cubicBezTo>
                  <a:pt x="54321" y="83210"/>
                  <a:pt x="64721" y="81230"/>
                  <a:pt x="71986" y="77433"/>
                </a:cubicBezTo>
                <a:lnTo>
                  <a:pt x="71986" y="64555"/>
                </a:lnTo>
                <a:cubicBezTo>
                  <a:pt x="65214" y="68353"/>
                  <a:pt x="55638" y="70995"/>
                  <a:pt x="45900" y="70995"/>
                </a:cubicBezTo>
                <a:cubicBezTo>
                  <a:pt x="29884" y="70995"/>
                  <a:pt x="14861" y="64058"/>
                  <a:pt x="13209" y="47383"/>
                </a:cubicBezTo>
                <a:lnTo>
                  <a:pt x="76277" y="47383"/>
                </a:lnTo>
                <a:cubicBezTo>
                  <a:pt x="81231" y="24930"/>
                  <a:pt x="70001" y="0"/>
                  <a:pt x="39459" y="0"/>
                </a:cubicBezTo>
                <a:cubicBezTo>
                  <a:pt x="20639" y="0"/>
                  <a:pt x="0" y="13870"/>
                  <a:pt x="0" y="41605"/>
                </a:cubicBezTo>
                <a:moveTo>
                  <a:pt x="64556" y="35828"/>
                </a:moveTo>
                <a:lnTo>
                  <a:pt x="13209" y="35828"/>
                </a:lnTo>
                <a:cubicBezTo>
                  <a:pt x="14199" y="20307"/>
                  <a:pt x="26748" y="12218"/>
                  <a:pt x="40284" y="12218"/>
                </a:cubicBezTo>
                <a:cubicBezTo>
                  <a:pt x="60426" y="12218"/>
                  <a:pt x="65712" y="27406"/>
                  <a:pt x="64556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: Shape 103"/>
          <p:cNvSpPr/>
          <p:nvPr/>
        </p:nvSpPr>
        <p:spPr>
          <a:xfrm>
            <a:off x="9078026" y="5559695"/>
            <a:ext cx="68188" cy="83210"/>
          </a:xfrm>
          <a:custGeom>
            <a:avLst/>
            <a:gdLst/>
            <a:ahLst/>
            <a:cxnLst/>
            <a:rect l="l" t="t" r="r" b="b"/>
            <a:pathLst>
              <a:path w="68188" h="83210">
                <a:moveTo>
                  <a:pt x="0" y="41936"/>
                </a:moveTo>
                <a:cubicBezTo>
                  <a:pt x="0" y="70167"/>
                  <a:pt x="21629" y="83210"/>
                  <a:pt x="42433" y="83210"/>
                </a:cubicBezTo>
                <a:cubicBezTo>
                  <a:pt x="52337" y="83210"/>
                  <a:pt x="60758" y="81396"/>
                  <a:pt x="68188" y="77763"/>
                </a:cubicBezTo>
                <a:lnTo>
                  <a:pt x="68188" y="64555"/>
                </a:lnTo>
                <a:cubicBezTo>
                  <a:pt x="61582" y="68519"/>
                  <a:pt x="52834" y="70995"/>
                  <a:pt x="44248" y="70995"/>
                </a:cubicBezTo>
                <a:cubicBezTo>
                  <a:pt x="28729" y="70995"/>
                  <a:pt x="13209" y="61912"/>
                  <a:pt x="13209" y="41605"/>
                </a:cubicBezTo>
                <a:cubicBezTo>
                  <a:pt x="13209" y="20805"/>
                  <a:pt x="29225" y="12218"/>
                  <a:pt x="44580" y="12218"/>
                </a:cubicBezTo>
                <a:cubicBezTo>
                  <a:pt x="52999" y="12218"/>
                  <a:pt x="61420" y="14695"/>
                  <a:pt x="67363" y="19318"/>
                </a:cubicBezTo>
                <a:lnTo>
                  <a:pt x="67363" y="6440"/>
                </a:lnTo>
                <a:cubicBezTo>
                  <a:pt x="60591" y="1983"/>
                  <a:pt x="51844" y="0"/>
                  <a:pt x="42927" y="0"/>
                </a:cubicBezTo>
                <a:cubicBezTo>
                  <a:pt x="22291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: Shape 104"/>
          <p:cNvSpPr/>
          <p:nvPr/>
        </p:nvSpPr>
        <p:spPr>
          <a:xfrm>
            <a:off x="9156121" y="5561679"/>
            <a:ext cx="71485" cy="79247"/>
          </a:xfrm>
          <a:custGeom>
            <a:avLst/>
            <a:gdLst/>
            <a:ahLst/>
            <a:cxnLst/>
            <a:rect l="l" t="t" r="r" b="b"/>
            <a:pathLst>
              <a:path w="71485" h="79247">
                <a:moveTo>
                  <a:pt x="42429" y="79247"/>
                </a:moveTo>
                <a:lnTo>
                  <a:pt x="42429" y="12215"/>
                </a:lnTo>
                <a:lnTo>
                  <a:pt x="71485" y="12215"/>
                </a:lnTo>
                <a:lnTo>
                  <a:pt x="71485" y="0"/>
                </a:lnTo>
                <a:lnTo>
                  <a:pt x="0" y="0"/>
                </a:lnTo>
                <a:lnTo>
                  <a:pt x="0" y="12215"/>
                </a:lnTo>
                <a:lnTo>
                  <a:pt x="29221" y="12215"/>
                </a:lnTo>
                <a:lnTo>
                  <a:pt x="29221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: Shape 105"/>
          <p:cNvSpPr/>
          <p:nvPr/>
        </p:nvSpPr>
        <p:spPr>
          <a:xfrm>
            <a:off x="9242634" y="5561679"/>
            <a:ext cx="70328" cy="79247"/>
          </a:xfrm>
          <a:custGeom>
            <a:avLst/>
            <a:gdLst/>
            <a:ahLst/>
            <a:cxnLst/>
            <a:rect l="l" t="t" r="r" b="b"/>
            <a:pathLst>
              <a:path w="70328" h="79247">
                <a:moveTo>
                  <a:pt x="44740" y="79247"/>
                </a:moveTo>
                <a:cubicBezTo>
                  <a:pt x="61912" y="79247"/>
                  <a:pt x="70328" y="70334"/>
                  <a:pt x="70328" y="57287"/>
                </a:cubicBezTo>
                <a:cubicBezTo>
                  <a:pt x="70328" y="47383"/>
                  <a:pt x="63727" y="41108"/>
                  <a:pt x="57285" y="38962"/>
                </a:cubicBezTo>
                <a:cubicBezTo>
                  <a:pt x="63229" y="36321"/>
                  <a:pt x="67855" y="29718"/>
                  <a:pt x="67855" y="21463"/>
                </a:cubicBezTo>
                <a:cubicBezTo>
                  <a:pt x="67855" y="7427"/>
                  <a:pt x="57285" y="0"/>
                  <a:pt x="43418" y="0"/>
                </a:cubicBezTo>
                <a:lnTo>
                  <a:pt x="0" y="0"/>
                </a:lnTo>
                <a:lnTo>
                  <a:pt x="0" y="79247"/>
                </a:lnTo>
                <a:moveTo>
                  <a:pt x="13207" y="44906"/>
                </a:moveTo>
                <a:lnTo>
                  <a:pt x="43418" y="44906"/>
                </a:lnTo>
                <a:cubicBezTo>
                  <a:pt x="50024" y="44906"/>
                  <a:pt x="57124" y="47052"/>
                  <a:pt x="57124" y="56463"/>
                </a:cubicBezTo>
                <a:cubicBezTo>
                  <a:pt x="57124" y="65214"/>
                  <a:pt x="51180" y="67691"/>
                  <a:pt x="42926" y="67691"/>
                </a:cubicBezTo>
                <a:lnTo>
                  <a:pt x="13207" y="67691"/>
                </a:lnTo>
                <a:moveTo>
                  <a:pt x="13207" y="11555"/>
                </a:moveTo>
                <a:lnTo>
                  <a:pt x="42097" y="11555"/>
                </a:lnTo>
                <a:cubicBezTo>
                  <a:pt x="47713" y="11555"/>
                  <a:pt x="54481" y="13867"/>
                  <a:pt x="54481" y="22785"/>
                </a:cubicBezTo>
                <a:cubicBezTo>
                  <a:pt x="54481" y="30874"/>
                  <a:pt x="49030" y="33516"/>
                  <a:pt x="42097" y="33516"/>
                </a:cubicBezTo>
                <a:lnTo>
                  <a:pt x="13207" y="33516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: Shape 106"/>
          <p:cNvSpPr/>
          <p:nvPr/>
        </p:nvSpPr>
        <p:spPr>
          <a:xfrm>
            <a:off x="9327657" y="5559695"/>
            <a:ext cx="77404" cy="83210"/>
          </a:xfrm>
          <a:custGeom>
            <a:avLst/>
            <a:gdLst/>
            <a:ahLst/>
            <a:cxnLst/>
            <a:rect l="l" t="t" r="r" b="b"/>
            <a:pathLst>
              <a:path w="77404" h="83210">
                <a:moveTo>
                  <a:pt x="0" y="41605"/>
                </a:moveTo>
                <a:cubicBezTo>
                  <a:pt x="0" y="69839"/>
                  <a:pt x="20473" y="83210"/>
                  <a:pt x="43916" y="83210"/>
                </a:cubicBezTo>
                <a:cubicBezTo>
                  <a:pt x="54320" y="83210"/>
                  <a:pt x="64721" y="81230"/>
                  <a:pt x="71986" y="77433"/>
                </a:cubicBezTo>
                <a:lnTo>
                  <a:pt x="71986" y="64555"/>
                </a:lnTo>
                <a:cubicBezTo>
                  <a:pt x="65214" y="68353"/>
                  <a:pt x="55639" y="70995"/>
                  <a:pt x="45900" y="70995"/>
                </a:cubicBezTo>
                <a:cubicBezTo>
                  <a:pt x="29884" y="70995"/>
                  <a:pt x="14861" y="64058"/>
                  <a:pt x="13209" y="47383"/>
                </a:cubicBezTo>
                <a:lnTo>
                  <a:pt x="76277" y="47383"/>
                </a:lnTo>
                <a:cubicBezTo>
                  <a:pt x="81230" y="24930"/>
                  <a:pt x="70002" y="0"/>
                  <a:pt x="39460" y="0"/>
                </a:cubicBezTo>
                <a:cubicBezTo>
                  <a:pt x="20639" y="0"/>
                  <a:pt x="0" y="13870"/>
                  <a:pt x="0" y="41605"/>
                </a:cubicBezTo>
                <a:moveTo>
                  <a:pt x="64555" y="35828"/>
                </a:moveTo>
                <a:lnTo>
                  <a:pt x="13209" y="35828"/>
                </a:lnTo>
                <a:cubicBezTo>
                  <a:pt x="14199" y="20307"/>
                  <a:pt x="26748" y="12218"/>
                  <a:pt x="40284" y="12218"/>
                </a:cubicBezTo>
                <a:cubicBezTo>
                  <a:pt x="60426" y="12218"/>
                  <a:pt x="65711" y="27406"/>
                  <a:pt x="64555" y="35828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: Shape 107"/>
          <p:cNvSpPr/>
          <p:nvPr/>
        </p:nvSpPr>
        <p:spPr>
          <a:xfrm>
            <a:off x="9423251" y="5561679"/>
            <a:ext cx="72314" cy="79247"/>
          </a:xfrm>
          <a:custGeom>
            <a:avLst/>
            <a:gdLst/>
            <a:ahLst/>
            <a:cxnLst/>
            <a:rect l="l" t="t" r="r" b="b"/>
            <a:pathLst>
              <a:path w="72314" h="79247">
                <a:moveTo>
                  <a:pt x="13209" y="79247"/>
                </a:moveTo>
                <a:lnTo>
                  <a:pt x="13209" y="45731"/>
                </a:lnTo>
                <a:lnTo>
                  <a:pt x="59105" y="45731"/>
                </a:lnTo>
                <a:lnTo>
                  <a:pt x="59105" y="79247"/>
                </a:lnTo>
                <a:lnTo>
                  <a:pt x="72314" y="79247"/>
                </a:lnTo>
                <a:lnTo>
                  <a:pt x="72314" y="0"/>
                </a:lnTo>
                <a:lnTo>
                  <a:pt x="59105" y="0"/>
                </a:lnTo>
                <a:lnTo>
                  <a:pt x="59105" y="33516"/>
                </a:lnTo>
                <a:lnTo>
                  <a:pt x="13209" y="33516"/>
                </a:lnTo>
                <a:lnTo>
                  <a:pt x="13209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: Shape 108"/>
          <p:cNvSpPr/>
          <p:nvPr/>
        </p:nvSpPr>
        <p:spPr>
          <a:xfrm>
            <a:off x="9520003" y="5561679"/>
            <a:ext cx="72312" cy="79247"/>
          </a:xfrm>
          <a:custGeom>
            <a:avLst/>
            <a:gdLst/>
            <a:ahLst/>
            <a:cxnLst/>
            <a:rect l="l" t="t" r="r" b="b"/>
            <a:pathLst>
              <a:path w="72312" h="79247">
                <a:moveTo>
                  <a:pt x="13207" y="79247"/>
                </a:moveTo>
                <a:lnTo>
                  <a:pt x="13207" y="45731"/>
                </a:lnTo>
                <a:lnTo>
                  <a:pt x="59104" y="45731"/>
                </a:lnTo>
                <a:lnTo>
                  <a:pt x="59104" y="79247"/>
                </a:lnTo>
                <a:lnTo>
                  <a:pt x="72312" y="79247"/>
                </a:lnTo>
                <a:lnTo>
                  <a:pt x="72312" y="0"/>
                </a:lnTo>
                <a:lnTo>
                  <a:pt x="59104" y="0"/>
                </a:lnTo>
                <a:lnTo>
                  <a:pt x="59104" y="33516"/>
                </a:lnTo>
                <a:lnTo>
                  <a:pt x="13207" y="33516"/>
                </a:lnTo>
                <a:lnTo>
                  <a:pt x="13207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: Shape 109"/>
          <p:cNvSpPr/>
          <p:nvPr/>
        </p:nvSpPr>
        <p:spPr>
          <a:xfrm>
            <a:off x="9611302" y="5559695"/>
            <a:ext cx="84531" cy="83210"/>
          </a:xfrm>
          <a:custGeom>
            <a:avLst/>
            <a:gdLst/>
            <a:ahLst/>
            <a:cxnLst/>
            <a:rect l="l" t="t" r="r" b="b"/>
            <a:pathLst>
              <a:path w="84531" h="83210">
                <a:moveTo>
                  <a:pt x="0" y="41605"/>
                </a:moveTo>
                <a:cubicBezTo>
                  <a:pt x="0" y="68684"/>
                  <a:pt x="20803" y="83210"/>
                  <a:pt x="42267" y="83210"/>
                </a:cubicBezTo>
                <a:cubicBezTo>
                  <a:pt x="63896" y="83210"/>
                  <a:pt x="84531" y="68684"/>
                  <a:pt x="84531" y="41605"/>
                </a:cubicBezTo>
                <a:cubicBezTo>
                  <a:pt x="84531" y="14530"/>
                  <a:pt x="63896" y="0"/>
                  <a:pt x="42267" y="0"/>
                </a:cubicBezTo>
                <a:cubicBezTo>
                  <a:pt x="20803" y="0"/>
                  <a:pt x="0" y="14530"/>
                  <a:pt x="0" y="41605"/>
                </a:cubicBezTo>
                <a:moveTo>
                  <a:pt x="71322" y="41605"/>
                </a:moveTo>
                <a:cubicBezTo>
                  <a:pt x="71322" y="59932"/>
                  <a:pt x="58445" y="70663"/>
                  <a:pt x="42267" y="70663"/>
                </a:cubicBezTo>
                <a:cubicBezTo>
                  <a:pt x="26086" y="70663"/>
                  <a:pt x="13207" y="59932"/>
                  <a:pt x="13207" y="41605"/>
                </a:cubicBezTo>
                <a:cubicBezTo>
                  <a:pt x="13207" y="23281"/>
                  <a:pt x="26086" y="12550"/>
                  <a:pt x="42267" y="12550"/>
                </a:cubicBezTo>
                <a:cubicBezTo>
                  <a:pt x="58445" y="12550"/>
                  <a:pt x="71322" y="23281"/>
                  <a:pt x="71322" y="4160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: Shape 110"/>
          <p:cNvSpPr/>
          <p:nvPr/>
        </p:nvSpPr>
        <p:spPr>
          <a:xfrm>
            <a:off x="9709369" y="5559695"/>
            <a:ext cx="68188" cy="83210"/>
          </a:xfrm>
          <a:custGeom>
            <a:avLst/>
            <a:gdLst/>
            <a:ahLst/>
            <a:cxnLst/>
            <a:rect l="l" t="t" r="r" b="b"/>
            <a:pathLst>
              <a:path w="68188" h="83210">
                <a:moveTo>
                  <a:pt x="0" y="41936"/>
                </a:moveTo>
                <a:cubicBezTo>
                  <a:pt x="0" y="70167"/>
                  <a:pt x="21628" y="83210"/>
                  <a:pt x="42433" y="83210"/>
                </a:cubicBezTo>
                <a:cubicBezTo>
                  <a:pt x="52337" y="83210"/>
                  <a:pt x="60756" y="81396"/>
                  <a:pt x="68188" y="77763"/>
                </a:cubicBezTo>
                <a:lnTo>
                  <a:pt x="68188" y="64555"/>
                </a:lnTo>
                <a:cubicBezTo>
                  <a:pt x="61581" y="68519"/>
                  <a:pt x="52833" y="70995"/>
                  <a:pt x="44246" y="70995"/>
                </a:cubicBezTo>
                <a:cubicBezTo>
                  <a:pt x="28727" y="70995"/>
                  <a:pt x="13208" y="61912"/>
                  <a:pt x="13208" y="41605"/>
                </a:cubicBezTo>
                <a:cubicBezTo>
                  <a:pt x="13208" y="20805"/>
                  <a:pt x="29224" y="12218"/>
                  <a:pt x="44578" y="12218"/>
                </a:cubicBezTo>
                <a:cubicBezTo>
                  <a:pt x="52999" y="12218"/>
                  <a:pt x="61418" y="14695"/>
                  <a:pt x="67362" y="19318"/>
                </a:cubicBezTo>
                <a:lnTo>
                  <a:pt x="67362" y="6440"/>
                </a:lnTo>
                <a:cubicBezTo>
                  <a:pt x="60592" y="1983"/>
                  <a:pt x="51843" y="0"/>
                  <a:pt x="42926" y="0"/>
                </a:cubicBezTo>
                <a:cubicBezTo>
                  <a:pt x="22291" y="0"/>
                  <a:pt x="0" y="13043"/>
                  <a:pt x="0" y="41936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: Shape 111"/>
          <p:cNvSpPr/>
          <p:nvPr/>
        </p:nvSpPr>
        <p:spPr>
          <a:xfrm>
            <a:off x="9787465" y="5561679"/>
            <a:ext cx="71484" cy="79247"/>
          </a:xfrm>
          <a:custGeom>
            <a:avLst/>
            <a:gdLst/>
            <a:ahLst/>
            <a:cxnLst/>
            <a:rect l="l" t="t" r="r" b="b"/>
            <a:pathLst>
              <a:path w="71484" h="79247">
                <a:moveTo>
                  <a:pt x="42429" y="79247"/>
                </a:moveTo>
                <a:lnTo>
                  <a:pt x="42429" y="12215"/>
                </a:lnTo>
                <a:lnTo>
                  <a:pt x="71484" y="12215"/>
                </a:lnTo>
                <a:lnTo>
                  <a:pt x="71484" y="0"/>
                </a:lnTo>
                <a:lnTo>
                  <a:pt x="0" y="0"/>
                </a:lnTo>
                <a:lnTo>
                  <a:pt x="0" y="12215"/>
                </a:lnTo>
                <a:lnTo>
                  <a:pt x="29219" y="12215"/>
                </a:lnTo>
                <a:lnTo>
                  <a:pt x="29219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: Shape 112"/>
          <p:cNvSpPr/>
          <p:nvPr/>
        </p:nvSpPr>
        <p:spPr>
          <a:xfrm>
            <a:off x="9873976" y="5561679"/>
            <a:ext cx="72971" cy="79247"/>
          </a:xfrm>
          <a:custGeom>
            <a:avLst/>
            <a:gdLst/>
            <a:ahLst/>
            <a:cxnLst/>
            <a:rect l="l" t="t" r="r" b="b"/>
            <a:pathLst>
              <a:path w="72971" h="79247">
                <a:moveTo>
                  <a:pt x="11224" y="79247"/>
                </a:moveTo>
                <a:lnTo>
                  <a:pt x="59763" y="21297"/>
                </a:lnTo>
                <a:lnTo>
                  <a:pt x="59763" y="79247"/>
                </a:lnTo>
                <a:lnTo>
                  <a:pt x="72971" y="79247"/>
                </a:lnTo>
                <a:lnTo>
                  <a:pt x="72971" y="0"/>
                </a:lnTo>
                <a:lnTo>
                  <a:pt x="61747" y="0"/>
                </a:lnTo>
                <a:lnTo>
                  <a:pt x="13207" y="57949"/>
                </a:lnTo>
                <a:lnTo>
                  <a:pt x="13207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: Shape 113"/>
          <p:cNvSpPr/>
          <p:nvPr/>
        </p:nvSpPr>
        <p:spPr>
          <a:xfrm>
            <a:off x="9968245" y="5625738"/>
            <a:ext cx="17338" cy="16675"/>
          </a:xfrm>
          <a:custGeom>
            <a:avLst/>
            <a:gdLst/>
            <a:ahLst/>
            <a:cxnLst/>
            <a:rect l="l" t="t" r="r" b="b"/>
            <a:pathLst>
              <a:path w="17338" h="16675">
                <a:moveTo>
                  <a:pt x="17338" y="8255"/>
                </a:moveTo>
                <a:cubicBezTo>
                  <a:pt x="17338" y="2804"/>
                  <a:pt x="13374" y="0"/>
                  <a:pt x="8751" y="0"/>
                </a:cubicBezTo>
                <a:cubicBezTo>
                  <a:pt x="4129" y="0"/>
                  <a:pt x="0" y="2804"/>
                  <a:pt x="0" y="8255"/>
                </a:cubicBezTo>
                <a:cubicBezTo>
                  <a:pt x="0" y="13867"/>
                  <a:pt x="4129" y="16675"/>
                  <a:pt x="8751" y="16675"/>
                </a:cubicBezTo>
                <a:cubicBezTo>
                  <a:pt x="13374" y="16675"/>
                  <a:pt x="17338" y="13867"/>
                  <a:pt x="17338" y="8255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656262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3F4FC14-FEC1-4213-9E28-EA1F78694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4819"/>
            <a:ext cx="10692406" cy="64800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пастельные цвета.cdr</dc:title>
  <dc:subject>avepdf.com - Free Online PDF and Document Tools</dc:subject>
  <dc:creator>Шепелюк Наталия</dc:creator>
  <cp:keywords/>
  <cp:lastModifiedBy>Чеблина Маргарита</cp:lastModifiedBy>
  <cp:revision>1</cp:revision>
  <dcterms:modified xsi:type="dcterms:W3CDTF">2025-07-04T10:25:57Z</dcterms:modified>
</cp:coreProperties>
</file>