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Default Extension="jpg" ContentType="image/jpg"/>
  <Override PartName="/ppt/slides/slide1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0693400" cy="7562850"/>
  <p:notesSz cx="106934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90"/>
            <a:ext cx="10690209" cy="75598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4"/>
            <a:ext cx="9624060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png"/><Relationship Id="rId18" Type="http://schemas.openxmlformats.org/officeDocument/2006/relationships/image" Target="../media/image37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28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52.png"/><Relationship Id="rId15" Type="http://schemas.openxmlformats.org/officeDocument/2006/relationships/image" Target="../media/image53.png"/><Relationship Id="rId16" Type="http://schemas.openxmlformats.org/officeDocument/2006/relationships/image" Target="../media/image54.png"/><Relationship Id="rId17" Type="http://schemas.openxmlformats.org/officeDocument/2006/relationships/image" Target="../media/image55.png"/><Relationship Id="rId18" Type="http://schemas.openxmlformats.org/officeDocument/2006/relationships/image" Target="../media/image5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1237" y="4976279"/>
            <a:ext cx="2920187" cy="22736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1325" y="1022565"/>
            <a:ext cx="177761" cy="22811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888223" y="1025854"/>
            <a:ext cx="189230" cy="222250"/>
          </a:xfrm>
          <a:custGeom>
            <a:avLst/>
            <a:gdLst/>
            <a:ahLst/>
            <a:cxnLst/>
            <a:rect l="l" t="t" r="r" b="b"/>
            <a:pathLst>
              <a:path w="189230" h="222250">
                <a:moveTo>
                  <a:pt x="188887" y="0"/>
                </a:moveTo>
                <a:lnTo>
                  <a:pt x="0" y="0"/>
                </a:lnTo>
                <a:lnTo>
                  <a:pt x="0" y="34290"/>
                </a:lnTo>
                <a:lnTo>
                  <a:pt x="73774" y="34290"/>
                </a:lnTo>
                <a:lnTo>
                  <a:pt x="73774" y="222250"/>
                </a:lnTo>
                <a:lnTo>
                  <a:pt x="115112" y="222250"/>
                </a:lnTo>
                <a:lnTo>
                  <a:pt x="115112" y="34290"/>
                </a:lnTo>
                <a:lnTo>
                  <a:pt x="188887" y="34290"/>
                </a:lnTo>
                <a:lnTo>
                  <a:pt x="188887" y="0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05570" y="1025728"/>
            <a:ext cx="241363" cy="2217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5145" y="1025728"/>
            <a:ext cx="197789" cy="2217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7982" y="821080"/>
            <a:ext cx="117859" cy="11742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754297" y="821080"/>
            <a:ext cx="664845" cy="496570"/>
            <a:chOff x="754297" y="821080"/>
            <a:chExt cx="664845" cy="49657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9697" y="821080"/>
              <a:ext cx="117861" cy="1174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4297" y="956094"/>
              <a:ext cx="385445" cy="361315"/>
            </a:xfrm>
            <a:custGeom>
              <a:avLst/>
              <a:gdLst/>
              <a:ahLst/>
              <a:cxnLst/>
              <a:rect l="l" t="t" r="r" b="b"/>
              <a:pathLst>
                <a:path w="385444" h="361315">
                  <a:moveTo>
                    <a:pt x="181183" y="0"/>
                  </a:moveTo>
                  <a:lnTo>
                    <a:pt x="142436" y="16002"/>
                  </a:lnTo>
                  <a:lnTo>
                    <a:pt x="16059" y="141947"/>
                  </a:lnTo>
                  <a:lnTo>
                    <a:pt x="0" y="180543"/>
                  </a:lnTo>
                  <a:lnTo>
                    <a:pt x="1003" y="190961"/>
                  </a:lnTo>
                  <a:lnTo>
                    <a:pt x="142436" y="345084"/>
                  </a:lnTo>
                  <a:lnTo>
                    <a:pt x="181183" y="361057"/>
                  </a:lnTo>
                  <a:lnTo>
                    <a:pt x="201801" y="357064"/>
                  </a:lnTo>
                  <a:lnTo>
                    <a:pt x="219930" y="345084"/>
                  </a:lnTo>
                  <a:lnTo>
                    <a:pt x="384882" y="180543"/>
                  </a:lnTo>
                  <a:lnTo>
                    <a:pt x="279457" y="180543"/>
                  </a:lnTo>
                  <a:lnTo>
                    <a:pt x="181202" y="278434"/>
                  </a:lnTo>
                  <a:lnTo>
                    <a:pt x="82943" y="180543"/>
                  </a:lnTo>
                  <a:lnTo>
                    <a:pt x="181202" y="82638"/>
                  </a:lnTo>
                  <a:lnTo>
                    <a:pt x="203907" y="105295"/>
                  </a:lnTo>
                  <a:lnTo>
                    <a:pt x="215612" y="114824"/>
                  </a:lnTo>
                  <a:lnTo>
                    <a:pt x="228596" y="121635"/>
                  </a:lnTo>
                  <a:lnTo>
                    <a:pt x="242438" y="125725"/>
                  </a:lnTo>
                  <a:lnTo>
                    <a:pt x="256715" y="127088"/>
                  </a:lnTo>
                  <a:lnTo>
                    <a:pt x="270976" y="125724"/>
                  </a:lnTo>
                  <a:lnTo>
                    <a:pt x="284813" y="121632"/>
                  </a:lnTo>
                  <a:lnTo>
                    <a:pt x="297804" y="114814"/>
                  </a:lnTo>
                  <a:lnTo>
                    <a:pt x="309528" y="105270"/>
                  </a:lnTo>
                  <a:lnTo>
                    <a:pt x="219930" y="16002"/>
                  </a:lnTo>
                  <a:lnTo>
                    <a:pt x="201801" y="4000"/>
                  </a:lnTo>
                  <a:lnTo>
                    <a:pt x="181183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3758" y="956094"/>
              <a:ext cx="384810" cy="361315"/>
            </a:xfrm>
            <a:custGeom>
              <a:avLst/>
              <a:gdLst/>
              <a:ahLst/>
              <a:cxnLst/>
              <a:rect l="l" t="t" r="r" b="b"/>
              <a:pathLst>
                <a:path w="384809" h="361315">
                  <a:moveTo>
                    <a:pt x="203644" y="0"/>
                  </a:moveTo>
                  <a:lnTo>
                    <a:pt x="183029" y="4000"/>
                  </a:lnTo>
                  <a:lnTo>
                    <a:pt x="164912" y="16002"/>
                  </a:lnTo>
                  <a:lnTo>
                    <a:pt x="34350" y="146088"/>
                  </a:lnTo>
                  <a:lnTo>
                    <a:pt x="0" y="180543"/>
                  </a:lnTo>
                  <a:lnTo>
                    <a:pt x="105421" y="180543"/>
                  </a:lnTo>
                  <a:lnTo>
                    <a:pt x="161250" y="124891"/>
                  </a:lnTo>
                  <a:lnTo>
                    <a:pt x="172440" y="114665"/>
                  </a:lnTo>
                  <a:lnTo>
                    <a:pt x="183338" y="104314"/>
                  </a:lnTo>
                  <a:lnTo>
                    <a:pt x="193946" y="93845"/>
                  </a:lnTo>
                  <a:lnTo>
                    <a:pt x="204262" y="83261"/>
                  </a:lnTo>
                  <a:lnTo>
                    <a:pt x="301900" y="180543"/>
                  </a:lnTo>
                  <a:lnTo>
                    <a:pt x="203640" y="278434"/>
                  </a:lnTo>
                  <a:lnTo>
                    <a:pt x="181100" y="255943"/>
                  </a:lnTo>
                  <a:lnTo>
                    <a:pt x="169378" y="246415"/>
                  </a:lnTo>
                  <a:lnTo>
                    <a:pt x="128322" y="234162"/>
                  </a:lnTo>
                  <a:lnTo>
                    <a:pt x="87276" y="246399"/>
                  </a:lnTo>
                  <a:lnTo>
                    <a:pt x="75577" y="255905"/>
                  </a:lnTo>
                  <a:lnTo>
                    <a:pt x="164912" y="345084"/>
                  </a:lnTo>
                  <a:lnTo>
                    <a:pt x="183029" y="357064"/>
                  </a:lnTo>
                  <a:lnTo>
                    <a:pt x="203644" y="361057"/>
                  </a:lnTo>
                  <a:lnTo>
                    <a:pt x="224259" y="357064"/>
                  </a:lnTo>
                  <a:lnTo>
                    <a:pt x="368791" y="219125"/>
                  </a:lnTo>
                  <a:lnTo>
                    <a:pt x="384806" y="180543"/>
                  </a:lnTo>
                  <a:lnTo>
                    <a:pt x="383807" y="170119"/>
                  </a:lnTo>
                  <a:lnTo>
                    <a:pt x="242375" y="16002"/>
                  </a:lnTo>
                  <a:lnTo>
                    <a:pt x="224259" y="4000"/>
                  </a:lnTo>
                  <a:lnTo>
                    <a:pt x="203644" y="0"/>
                  </a:lnTo>
                  <a:close/>
                </a:path>
              </a:pathLst>
            </a:custGeom>
            <a:solidFill>
              <a:srgbClr val="F177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772189" y="1810093"/>
            <a:ext cx="6569075" cy="376555"/>
          </a:xfrm>
          <a:custGeom>
            <a:avLst/>
            <a:gdLst/>
            <a:ahLst/>
            <a:cxnLst/>
            <a:rect l="l" t="t" r="r" b="b"/>
            <a:pathLst>
              <a:path w="6569075" h="376555">
                <a:moveTo>
                  <a:pt x="264621" y="6083"/>
                </a:moveTo>
                <a:lnTo>
                  <a:pt x="0" y="6083"/>
                </a:lnTo>
                <a:lnTo>
                  <a:pt x="0" y="310235"/>
                </a:lnTo>
                <a:lnTo>
                  <a:pt x="65177" y="310235"/>
                </a:lnTo>
                <a:lnTo>
                  <a:pt x="65177" y="64744"/>
                </a:lnTo>
                <a:lnTo>
                  <a:pt x="264621" y="64744"/>
                </a:lnTo>
                <a:lnTo>
                  <a:pt x="264621" y="6083"/>
                </a:lnTo>
                <a:close/>
              </a:path>
              <a:path w="6569075" h="376555">
                <a:moveTo>
                  <a:pt x="264621" y="64744"/>
                </a:moveTo>
                <a:lnTo>
                  <a:pt x="199878" y="64744"/>
                </a:lnTo>
                <a:lnTo>
                  <a:pt x="199878" y="310235"/>
                </a:lnTo>
                <a:lnTo>
                  <a:pt x="264621" y="310235"/>
                </a:lnTo>
                <a:lnTo>
                  <a:pt x="264621" y="64744"/>
                </a:lnTo>
                <a:close/>
              </a:path>
              <a:path w="6569075" h="376555">
                <a:moveTo>
                  <a:pt x="474494" y="0"/>
                </a:moveTo>
                <a:lnTo>
                  <a:pt x="425104" y="5982"/>
                </a:lnTo>
                <a:lnTo>
                  <a:pt x="384694" y="22658"/>
                </a:lnTo>
                <a:lnTo>
                  <a:pt x="353264" y="48120"/>
                </a:lnTo>
                <a:lnTo>
                  <a:pt x="330814" y="80461"/>
                </a:lnTo>
                <a:lnTo>
                  <a:pt x="317344" y="117774"/>
                </a:lnTo>
                <a:lnTo>
                  <a:pt x="312854" y="158153"/>
                </a:lnTo>
                <a:lnTo>
                  <a:pt x="317344" y="198536"/>
                </a:lnTo>
                <a:lnTo>
                  <a:pt x="330814" y="235853"/>
                </a:lnTo>
                <a:lnTo>
                  <a:pt x="353264" y="268197"/>
                </a:lnTo>
                <a:lnTo>
                  <a:pt x="384694" y="293660"/>
                </a:lnTo>
                <a:lnTo>
                  <a:pt x="425104" y="310336"/>
                </a:lnTo>
                <a:lnTo>
                  <a:pt x="474494" y="316318"/>
                </a:lnTo>
                <a:lnTo>
                  <a:pt x="523884" y="310336"/>
                </a:lnTo>
                <a:lnTo>
                  <a:pt x="564295" y="293660"/>
                </a:lnTo>
                <a:lnTo>
                  <a:pt x="595726" y="268197"/>
                </a:lnTo>
                <a:lnTo>
                  <a:pt x="604241" y="255930"/>
                </a:lnTo>
                <a:lnTo>
                  <a:pt x="474494" y="255930"/>
                </a:lnTo>
                <a:lnTo>
                  <a:pt x="432862" y="248169"/>
                </a:lnTo>
                <a:lnTo>
                  <a:pt x="403125" y="227087"/>
                </a:lnTo>
                <a:lnTo>
                  <a:pt x="385282" y="195981"/>
                </a:lnTo>
                <a:lnTo>
                  <a:pt x="379335" y="158153"/>
                </a:lnTo>
                <a:lnTo>
                  <a:pt x="385282" y="120331"/>
                </a:lnTo>
                <a:lnTo>
                  <a:pt x="403125" y="89230"/>
                </a:lnTo>
                <a:lnTo>
                  <a:pt x="432862" y="68148"/>
                </a:lnTo>
                <a:lnTo>
                  <a:pt x="474494" y="60388"/>
                </a:lnTo>
                <a:lnTo>
                  <a:pt x="604242" y="60388"/>
                </a:lnTo>
                <a:lnTo>
                  <a:pt x="595726" y="48120"/>
                </a:lnTo>
                <a:lnTo>
                  <a:pt x="564295" y="22658"/>
                </a:lnTo>
                <a:lnTo>
                  <a:pt x="523884" y="5982"/>
                </a:lnTo>
                <a:lnTo>
                  <a:pt x="474494" y="0"/>
                </a:lnTo>
                <a:close/>
              </a:path>
              <a:path w="6569075" h="376555">
                <a:moveTo>
                  <a:pt x="604242" y="60388"/>
                </a:moveTo>
                <a:lnTo>
                  <a:pt x="474494" y="60388"/>
                </a:lnTo>
                <a:lnTo>
                  <a:pt x="515875" y="68148"/>
                </a:lnTo>
                <a:lnTo>
                  <a:pt x="545485" y="89230"/>
                </a:lnTo>
                <a:lnTo>
                  <a:pt x="563281" y="120331"/>
                </a:lnTo>
                <a:lnTo>
                  <a:pt x="569222" y="158153"/>
                </a:lnTo>
                <a:lnTo>
                  <a:pt x="563281" y="195981"/>
                </a:lnTo>
                <a:lnTo>
                  <a:pt x="545485" y="227087"/>
                </a:lnTo>
                <a:lnTo>
                  <a:pt x="515875" y="248169"/>
                </a:lnTo>
                <a:lnTo>
                  <a:pt x="474494" y="255930"/>
                </a:lnTo>
                <a:lnTo>
                  <a:pt x="604241" y="255930"/>
                </a:lnTo>
                <a:lnTo>
                  <a:pt x="618177" y="235853"/>
                </a:lnTo>
                <a:lnTo>
                  <a:pt x="631648" y="198536"/>
                </a:lnTo>
                <a:lnTo>
                  <a:pt x="636139" y="158153"/>
                </a:lnTo>
                <a:lnTo>
                  <a:pt x="631648" y="117774"/>
                </a:lnTo>
                <a:lnTo>
                  <a:pt x="618177" y="80461"/>
                </a:lnTo>
                <a:lnTo>
                  <a:pt x="604242" y="60388"/>
                </a:lnTo>
                <a:close/>
              </a:path>
              <a:path w="6569075" h="376555">
                <a:moveTo>
                  <a:pt x="979839" y="252882"/>
                </a:moveTo>
                <a:lnTo>
                  <a:pt x="650477" y="252882"/>
                </a:lnTo>
                <a:lnTo>
                  <a:pt x="650477" y="376288"/>
                </a:lnTo>
                <a:lnTo>
                  <a:pt x="707830" y="376288"/>
                </a:lnTo>
                <a:lnTo>
                  <a:pt x="707830" y="310235"/>
                </a:lnTo>
                <a:lnTo>
                  <a:pt x="979839" y="310235"/>
                </a:lnTo>
                <a:lnTo>
                  <a:pt x="979839" y="252882"/>
                </a:lnTo>
                <a:close/>
              </a:path>
              <a:path w="6569075" h="376555">
                <a:moveTo>
                  <a:pt x="979839" y="310235"/>
                </a:moveTo>
                <a:lnTo>
                  <a:pt x="922486" y="310235"/>
                </a:lnTo>
                <a:lnTo>
                  <a:pt x="922486" y="376288"/>
                </a:lnTo>
                <a:lnTo>
                  <a:pt x="979839" y="376288"/>
                </a:lnTo>
                <a:lnTo>
                  <a:pt x="979839" y="310235"/>
                </a:lnTo>
                <a:close/>
              </a:path>
              <a:path w="6569075" h="376555">
                <a:moveTo>
                  <a:pt x="941167" y="6083"/>
                </a:moveTo>
                <a:lnTo>
                  <a:pt x="734335" y="6083"/>
                </a:lnTo>
                <a:lnTo>
                  <a:pt x="733074" y="57568"/>
                </a:lnTo>
                <a:lnTo>
                  <a:pt x="728622" y="109410"/>
                </a:lnTo>
                <a:lnTo>
                  <a:pt x="719977" y="160189"/>
                </a:lnTo>
                <a:lnTo>
                  <a:pt x="706137" y="208487"/>
                </a:lnTo>
                <a:lnTo>
                  <a:pt x="686100" y="252882"/>
                </a:lnTo>
                <a:lnTo>
                  <a:pt x="755188" y="252882"/>
                </a:lnTo>
                <a:lnTo>
                  <a:pt x="771824" y="211873"/>
                </a:lnTo>
                <a:lnTo>
                  <a:pt x="783327" y="165328"/>
                </a:lnTo>
                <a:lnTo>
                  <a:pt x="790755" y="115525"/>
                </a:lnTo>
                <a:lnTo>
                  <a:pt x="795168" y="64744"/>
                </a:lnTo>
                <a:lnTo>
                  <a:pt x="941167" y="64744"/>
                </a:lnTo>
                <a:lnTo>
                  <a:pt x="941167" y="6083"/>
                </a:lnTo>
                <a:close/>
              </a:path>
              <a:path w="6569075" h="376555">
                <a:moveTo>
                  <a:pt x="941167" y="64744"/>
                </a:moveTo>
                <a:lnTo>
                  <a:pt x="875991" y="64744"/>
                </a:lnTo>
                <a:lnTo>
                  <a:pt x="875991" y="252882"/>
                </a:lnTo>
                <a:lnTo>
                  <a:pt x="941167" y="252882"/>
                </a:lnTo>
                <a:lnTo>
                  <a:pt x="941167" y="64744"/>
                </a:lnTo>
                <a:close/>
              </a:path>
              <a:path w="6569075" h="376555">
                <a:moveTo>
                  <a:pt x="1237941" y="6083"/>
                </a:moveTo>
                <a:lnTo>
                  <a:pt x="1025457" y="6083"/>
                </a:lnTo>
                <a:lnTo>
                  <a:pt x="1025457" y="310235"/>
                </a:lnTo>
                <a:lnTo>
                  <a:pt x="1090634" y="310235"/>
                </a:lnTo>
                <a:lnTo>
                  <a:pt x="1090634" y="64744"/>
                </a:lnTo>
                <a:lnTo>
                  <a:pt x="1237941" y="64744"/>
                </a:lnTo>
                <a:lnTo>
                  <a:pt x="1237941" y="6083"/>
                </a:lnTo>
                <a:close/>
              </a:path>
              <a:path w="6569075" h="376555">
                <a:moveTo>
                  <a:pt x="1410877" y="0"/>
                </a:moveTo>
                <a:lnTo>
                  <a:pt x="1361487" y="5982"/>
                </a:lnTo>
                <a:lnTo>
                  <a:pt x="1321076" y="22658"/>
                </a:lnTo>
                <a:lnTo>
                  <a:pt x="1289644" y="48120"/>
                </a:lnTo>
                <a:lnTo>
                  <a:pt x="1267193" y="80461"/>
                </a:lnTo>
                <a:lnTo>
                  <a:pt x="1253722" y="117774"/>
                </a:lnTo>
                <a:lnTo>
                  <a:pt x="1249231" y="158153"/>
                </a:lnTo>
                <a:lnTo>
                  <a:pt x="1253722" y="198536"/>
                </a:lnTo>
                <a:lnTo>
                  <a:pt x="1267193" y="235853"/>
                </a:lnTo>
                <a:lnTo>
                  <a:pt x="1289644" y="268197"/>
                </a:lnTo>
                <a:lnTo>
                  <a:pt x="1321076" y="293660"/>
                </a:lnTo>
                <a:lnTo>
                  <a:pt x="1361487" y="310336"/>
                </a:lnTo>
                <a:lnTo>
                  <a:pt x="1410877" y="316318"/>
                </a:lnTo>
                <a:lnTo>
                  <a:pt x="1460267" y="310336"/>
                </a:lnTo>
                <a:lnTo>
                  <a:pt x="1500678" y="293660"/>
                </a:lnTo>
                <a:lnTo>
                  <a:pt x="1532109" y="268197"/>
                </a:lnTo>
                <a:lnTo>
                  <a:pt x="1540624" y="255930"/>
                </a:lnTo>
                <a:lnTo>
                  <a:pt x="1410877" y="255930"/>
                </a:lnTo>
                <a:lnTo>
                  <a:pt x="1369246" y="248169"/>
                </a:lnTo>
                <a:lnTo>
                  <a:pt x="1339508" y="227087"/>
                </a:lnTo>
                <a:lnTo>
                  <a:pt x="1321664" y="195981"/>
                </a:lnTo>
                <a:lnTo>
                  <a:pt x="1315716" y="158153"/>
                </a:lnTo>
                <a:lnTo>
                  <a:pt x="1321664" y="120331"/>
                </a:lnTo>
                <a:lnTo>
                  <a:pt x="1339508" y="89230"/>
                </a:lnTo>
                <a:lnTo>
                  <a:pt x="1369246" y="68148"/>
                </a:lnTo>
                <a:lnTo>
                  <a:pt x="1410877" y="60388"/>
                </a:lnTo>
                <a:lnTo>
                  <a:pt x="1540626" y="60388"/>
                </a:lnTo>
                <a:lnTo>
                  <a:pt x="1532109" y="48120"/>
                </a:lnTo>
                <a:lnTo>
                  <a:pt x="1500678" y="22658"/>
                </a:lnTo>
                <a:lnTo>
                  <a:pt x="1460267" y="5982"/>
                </a:lnTo>
                <a:lnTo>
                  <a:pt x="1410877" y="0"/>
                </a:lnTo>
                <a:close/>
              </a:path>
              <a:path w="6569075" h="376555">
                <a:moveTo>
                  <a:pt x="1540626" y="60388"/>
                </a:moveTo>
                <a:lnTo>
                  <a:pt x="1410877" y="60388"/>
                </a:lnTo>
                <a:lnTo>
                  <a:pt x="1452258" y="68148"/>
                </a:lnTo>
                <a:lnTo>
                  <a:pt x="1481868" y="89230"/>
                </a:lnTo>
                <a:lnTo>
                  <a:pt x="1499665" y="120331"/>
                </a:lnTo>
                <a:lnTo>
                  <a:pt x="1505606" y="158153"/>
                </a:lnTo>
                <a:lnTo>
                  <a:pt x="1499665" y="195981"/>
                </a:lnTo>
                <a:lnTo>
                  <a:pt x="1481868" y="227087"/>
                </a:lnTo>
                <a:lnTo>
                  <a:pt x="1452258" y="248169"/>
                </a:lnTo>
                <a:lnTo>
                  <a:pt x="1410877" y="255930"/>
                </a:lnTo>
                <a:lnTo>
                  <a:pt x="1540624" y="255930"/>
                </a:lnTo>
                <a:lnTo>
                  <a:pt x="1554561" y="235853"/>
                </a:lnTo>
                <a:lnTo>
                  <a:pt x="1568032" y="198536"/>
                </a:lnTo>
                <a:lnTo>
                  <a:pt x="1572522" y="158153"/>
                </a:lnTo>
                <a:lnTo>
                  <a:pt x="1568032" y="117774"/>
                </a:lnTo>
                <a:lnTo>
                  <a:pt x="1554561" y="80461"/>
                </a:lnTo>
                <a:lnTo>
                  <a:pt x="1540626" y="60388"/>
                </a:lnTo>
                <a:close/>
              </a:path>
              <a:path w="6569075" h="376555">
                <a:moveTo>
                  <a:pt x="1742410" y="64744"/>
                </a:moveTo>
                <a:lnTo>
                  <a:pt x="1677666" y="64744"/>
                </a:lnTo>
                <a:lnTo>
                  <a:pt x="1677666" y="310235"/>
                </a:lnTo>
                <a:lnTo>
                  <a:pt x="1742410" y="310235"/>
                </a:lnTo>
                <a:lnTo>
                  <a:pt x="1742410" y="64744"/>
                </a:lnTo>
                <a:close/>
              </a:path>
              <a:path w="6569075" h="376555">
                <a:moveTo>
                  <a:pt x="1835831" y="6083"/>
                </a:moveTo>
                <a:lnTo>
                  <a:pt x="1584244" y="6083"/>
                </a:lnTo>
                <a:lnTo>
                  <a:pt x="1584244" y="64744"/>
                </a:lnTo>
                <a:lnTo>
                  <a:pt x="1835831" y="64744"/>
                </a:lnTo>
                <a:lnTo>
                  <a:pt x="1835831" y="6083"/>
                </a:lnTo>
                <a:close/>
              </a:path>
              <a:path w="6569075" h="376555">
                <a:moveTo>
                  <a:pt x="2009212" y="0"/>
                </a:moveTo>
                <a:lnTo>
                  <a:pt x="1959822" y="5982"/>
                </a:lnTo>
                <a:lnTo>
                  <a:pt x="1919411" y="22658"/>
                </a:lnTo>
                <a:lnTo>
                  <a:pt x="1887979" y="48120"/>
                </a:lnTo>
                <a:lnTo>
                  <a:pt x="1865528" y="80461"/>
                </a:lnTo>
                <a:lnTo>
                  <a:pt x="1852057" y="117774"/>
                </a:lnTo>
                <a:lnTo>
                  <a:pt x="1847566" y="158153"/>
                </a:lnTo>
                <a:lnTo>
                  <a:pt x="1852057" y="198536"/>
                </a:lnTo>
                <a:lnTo>
                  <a:pt x="1865528" y="235853"/>
                </a:lnTo>
                <a:lnTo>
                  <a:pt x="1887979" y="268197"/>
                </a:lnTo>
                <a:lnTo>
                  <a:pt x="1919411" y="293660"/>
                </a:lnTo>
                <a:lnTo>
                  <a:pt x="1959822" y="310336"/>
                </a:lnTo>
                <a:lnTo>
                  <a:pt x="2009212" y="316318"/>
                </a:lnTo>
                <a:lnTo>
                  <a:pt x="2058601" y="310336"/>
                </a:lnTo>
                <a:lnTo>
                  <a:pt x="2099010" y="293660"/>
                </a:lnTo>
                <a:lnTo>
                  <a:pt x="2130438" y="268197"/>
                </a:lnTo>
                <a:lnTo>
                  <a:pt x="2138952" y="255930"/>
                </a:lnTo>
                <a:lnTo>
                  <a:pt x="2009212" y="255930"/>
                </a:lnTo>
                <a:lnTo>
                  <a:pt x="1967575" y="248169"/>
                </a:lnTo>
                <a:lnTo>
                  <a:pt x="1937838" y="227087"/>
                </a:lnTo>
                <a:lnTo>
                  <a:pt x="1919997" y="195981"/>
                </a:lnTo>
                <a:lnTo>
                  <a:pt x="1914051" y="158153"/>
                </a:lnTo>
                <a:lnTo>
                  <a:pt x="1919997" y="120331"/>
                </a:lnTo>
                <a:lnTo>
                  <a:pt x="1937838" y="89230"/>
                </a:lnTo>
                <a:lnTo>
                  <a:pt x="1967575" y="68148"/>
                </a:lnTo>
                <a:lnTo>
                  <a:pt x="2009212" y="60388"/>
                </a:lnTo>
                <a:lnTo>
                  <a:pt x="2138954" y="60388"/>
                </a:lnTo>
                <a:lnTo>
                  <a:pt x="2130438" y="48120"/>
                </a:lnTo>
                <a:lnTo>
                  <a:pt x="2099010" y="22658"/>
                </a:lnTo>
                <a:lnTo>
                  <a:pt x="2058601" y="5982"/>
                </a:lnTo>
                <a:lnTo>
                  <a:pt x="2009212" y="0"/>
                </a:lnTo>
                <a:close/>
              </a:path>
              <a:path w="6569075" h="376555">
                <a:moveTo>
                  <a:pt x="2138954" y="60388"/>
                </a:moveTo>
                <a:lnTo>
                  <a:pt x="2009212" y="60388"/>
                </a:lnTo>
                <a:lnTo>
                  <a:pt x="2050591" y="68148"/>
                </a:lnTo>
                <a:lnTo>
                  <a:pt x="2080197" y="89230"/>
                </a:lnTo>
                <a:lnTo>
                  <a:pt x="2097989" y="120331"/>
                </a:lnTo>
                <a:lnTo>
                  <a:pt x="2103928" y="158153"/>
                </a:lnTo>
                <a:lnTo>
                  <a:pt x="2097989" y="195981"/>
                </a:lnTo>
                <a:lnTo>
                  <a:pt x="2080197" y="227087"/>
                </a:lnTo>
                <a:lnTo>
                  <a:pt x="2050591" y="248169"/>
                </a:lnTo>
                <a:lnTo>
                  <a:pt x="2009212" y="255930"/>
                </a:lnTo>
                <a:lnTo>
                  <a:pt x="2138952" y="255930"/>
                </a:lnTo>
                <a:lnTo>
                  <a:pt x="2152887" y="235853"/>
                </a:lnTo>
                <a:lnTo>
                  <a:pt x="2166355" y="198536"/>
                </a:lnTo>
                <a:lnTo>
                  <a:pt x="2170845" y="158153"/>
                </a:lnTo>
                <a:lnTo>
                  <a:pt x="2166355" y="117774"/>
                </a:lnTo>
                <a:lnTo>
                  <a:pt x="2152887" y="80461"/>
                </a:lnTo>
                <a:lnTo>
                  <a:pt x="2138954" y="60388"/>
                </a:lnTo>
                <a:close/>
              </a:path>
              <a:path w="6569075" h="376555">
                <a:moveTo>
                  <a:pt x="2352036" y="6083"/>
                </a:moveTo>
                <a:lnTo>
                  <a:pt x="2219079" y="6083"/>
                </a:lnTo>
                <a:lnTo>
                  <a:pt x="2219079" y="310235"/>
                </a:lnTo>
                <a:lnTo>
                  <a:pt x="2349864" y="310235"/>
                </a:lnTo>
                <a:lnTo>
                  <a:pt x="2390898" y="306643"/>
                </a:lnTo>
                <a:lnTo>
                  <a:pt x="2429490" y="293560"/>
                </a:lnTo>
                <a:lnTo>
                  <a:pt x="2458142" y="267523"/>
                </a:lnTo>
                <a:lnTo>
                  <a:pt x="2460862" y="257225"/>
                </a:lnTo>
                <a:lnTo>
                  <a:pt x="2283824" y="257225"/>
                </a:lnTo>
                <a:lnTo>
                  <a:pt x="2283824" y="179019"/>
                </a:lnTo>
                <a:lnTo>
                  <a:pt x="2454624" y="179019"/>
                </a:lnTo>
                <a:lnTo>
                  <a:pt x="2451488" y="173742"/>
                </a:lnTo>
                <a:lnTo>
                  <a:pt x="2432877" y="158650"/>
                </a:lnTo>
                <a:lnTo>
                  <a:pt x="2411129" y="149466"/>
                </a:lnTo>
                <a:lnTo>
                  <a:pt x="2429695" y="140242"/>
                </a:lnTo>
                <a:lnTo>
                  <a:pt x="2441288" y="129044"/>
                </a:lnTo>
                <a:lnTo>
                  <a:pt x="2284256" y="129044"/>
                </a:lnTo>
                <a:lnTo>
                  <a:pt x="2284256" y="59524"/>
                </a:lnTo>
                <a:lnTo>
                  <a:pt x="2452139" y="59524"/>
                </a:lnTo>
                <a:lnTo>
                  <a:pt x="2449866" y="48972"/>
                </a:lnTo>
                <a:lnTo>
                  <a:pt x="2428893" y="24982"/>
                </a:lnTo>
                <a:lnTo>
                  <a:pt x="2395780" y="10767"/>
                </a:lnTo>
                <a:lnTo>
                  <a:pt x="2352036" y="6083"/>
                </a:lnTo>
                <a:close/>
              </a:path>
              <a:path w="6569075" h="376555">
                <a:moveTo>
                  <a:pt x="2454624" y="179019"/>
                </a:moveTo>
                <a:lnTo>
                  <a:pt x="2352467" y="179019"/>
                </a:lnTo>
                <a:lnTo>
                  <a:pt x="2371547" y="180607"/>
                </a:lnTo>
                <a:lnTo>
                  <a:pt x="2388102" y="186512"/>
                </a:lnTo>
                <a:lnTo>
                  <a:pt x="2399768" y="198446"/>
                </a:lnTo>
                <a:lnTo>
                  <a:pt x="2404182" y="218122"/>
                </a:lnTo>
                <a:lnTo>
                  <a:pt x="2399653" y="238162"/>
                </a:lnTo>
                <a:lnTo>
                  <a:pt x="2387507" y="250056"/>
                </a:lnTo>
                <a:lnTo>
                  <a:pt x="2369903" y="255759"/>
                </a:lnTo>
                <a:lnTo>
                  <a:pt x="2349000" y="257225"/>
                </a:lnTo>
                <a:lnTo>
                  <a:pt x="2460862" y="257225"/>
                </a:lnTo>
                <a:lnTo>
                  <a:pt x="2469358" y="225069"/>
                </a:lnTo>
                <a:lnTo>
                  <a:pt x="2464477" y="195597"/>
                </a:lnTo>
                <a:lnTo>
                  <a:pt x="2454624" y="179019"/>
                </a:lnTo>
                <a:close/>
              </a:path>
              <a:path w="6569075" h="376555">
                <a:moveTo>
                  <a:pt x="2452139" y="59524"/>
                </a:moveTo>
                <a:lnTo>
                  <a:pt x="2346384" y="59524"/>
                </a:lnTo>
                <a:lnTo>
                  <a:pt x="2365679" y="61595"/>
                </a:lnTo>
                <a:lnTo>
                  <a:pt x="2380169" y="67941"/>
                </a:lnTo>
                <a:lnTo>
                  <a:pt x="2389282" y="78770"/>
                </a:lnTo>
                <a:lnTo>
                  <a:pt x="2392447" y="94284"/>
                </a:lnTo>
                <a:lnTo>
                  <a:pt x="2389276" y="109617"/>
                </a:lnTo>
                <a:lnTo>
                  <a:pt x="2380442" y="120465"/>
                </a:lnTo>
                <a:lnTo>
                  <a:pt x="2366965" y="126913"/>
                </a:lnTo>
                <a:lnTo>
                  <a:pt x="2349864" y="129044"/>
                </a:lnTo>
                <a:lnTo>
                  <a:pt x="2441288" y="129044"/>
                </a:lnTo>
                <a:lnTo>
                  <a:pt x="2444266" y="126168"/>
                </a:lnTo>
                <a:lnTo>
                  <a:pt x="2453784" y="107121"/>
                </a:lnTo>
                <a:lnTo>
                  <a:pt x="2457192" y="82981"/>
                </a:lnTo>
                <a:lnTo>
                  <a:pt x="2452139" y="59524"/>
                </a:lnTo>
                <a:close/>
              </a:path>
              <a:path w="6569075" h="376555">
                <a:moveTo>
                  <a:pt x="2582769" y="6083"/>
                </a:moveTo>
                <a:lnTo>
                  <a:pt x="2517593" y="6083"/>
                </a:lnTo>
                <a:lnTo>
                  <a:pt x="2517593" y="310235"/>
                </a:lnTo>
                <a:lnTo>
                  <a:pt x="2582769" y="310235"/>
                </a:lnTo>
                <a:lnTo>
                  <a:pt x="2582769" y="185966"/>
                </a:lnTo>
                <a:lnTo>
                  <a:pt x="2703906" y="185966"/>
                </a:lnTo>
                <a:lnTo>
                  <a:pt x="2682706" y="154254"/>
                </a:lnTo>
                <a:lnTo>
                  <a:pt x="2700934" y="126873"/>
                </a:lnTo>
                <a:lnTo>
                  <a:pt x="2582769" y="126873"/>
                </a:lnTo>
                <a:lnTo>
                  <a:pt x="2582769" y="6083"/>
                </a:lnTo>
                <a:close/>
              </a:path>
              <a:path w="6569075" h="376555">
                <a:moveTo>
                  <a:pt x="2703906" y="185966"/>
                </a:moveTo>
                <a:lnTo>
                  <a:pt x="2631867" y="185966"/>
                </a:lnTo>
                <a:lnTo>
                  <a:pt x="2714862" y="310235"/>
                </a:lnTo>
                <a:lnTo>
                  <a:pt x="2786553" y="310235"/>
                </a:lnTo>
                <a:lnTo>
                  <a:pt x="2786717" y="309834"/>
                </a:lnTo>
                <a:lnTo>
                  <a:pt x="2703906" y="185966"/>
                </a:lnTo>
                <a:close/>
              </a:path>
              <a:path w="6569075" h="376555">
                <a:moveTo>
                  <a:pt x="2786717" y="309834"/>
                </a:moveTo>
                <a:lnTo>
                  <a:pt x="2786553" y="310235"/>
                </a:lnTo>
                <a:lnTo>
                  <a:pt x="2786985" y="310235"/>
                </a:lnTo>
                <a:lnTo>
                  <a:pt x="2786717" y="309834"/>
                </a:lnTo>
                <a:close/>
              </a:path>
              <a:path w="6569075" h="376555">
                <a:moveTo>
                  <a:pt x="2981219" y="6083"/>
                </a:moveTo>
                <a:lnTo>
                  <a:pt x="2910823" y="6083"/>
                </a:lnTo>
                <a:lnTo>
                  <a:pt x="2786717" y="309834"/>
                </a:lnTo>
                <a:lnTo>
                  <a:pt x="2786985" y="310235"/>
                </a:lnTo>
                <a:lnTo>
                  <a:pt x="2853902" y="310235"/>
                </a:lnTo>
                <a:lnTo>
                  <a:pt x="2876495" y="253314"/>
                </a:lnTo>
                <a:lnTo>
                  <a:pt x="3081881" y="253314"/>
                </a:lnTo>
                <a:lnTo>
                  <a:pt x="3059946" y="199440"/>
                </a:lnTo>
                <a:lnTo>
                  <a:pt x="2896916" y="199440"/>
                </a:lnTo>
                <a:lnTo>
                  <a:pt x="2939068" y="90373"/>
                </a:lnTo>
                <a:lnTo>
                  <a:pt x="2941684" y="84289"/>
                </a:lnTo>
                <a:lnTo>
                  <a:pt x="2943843" y="78206"/>
                </a:lnTo>
                <a:lnTo>
                  <a:pt x="2946027" y="66471"/>
                </a:lnTo>
                <a:lnTo>
                  <a:pt x="3005807" y="66471"/>
                </a:lnTo>
                <a:lnTo>
                  <a:pt x="2981219" y="6083"/>
                </a:lnTo>
                <a:close/>
              </a:path>
              <a:path w="6569075" h="376555">
                <a:moveTo>
                  <a:pt x="3081881" y="253314"/>
                </a:moveTo>
                <a:lnTo>
                  <a:pt x="3015547" y="253314"/>
                </a:lnTo>
                <a:lnTo>
                  <a:pt x="3037709" y="310235"/>
                </a:lnTo>
                <a:lnTo>
                  <a:pt x="3105057" y="310235"/>
                </a:lnTo>
                <a:lnTo>
                  <a:pt x="3081881" y="253314"/>
                </a:lnTo>
                <a:close/>
              </a:path>
              <a:path w="6569075" h="376555">
                <a:moveTo>
                  <a:pt x="3005807" y="66471"/>
                </a:moveTo>
                <a:lnTo>
                  <a:pt x="2946027" y="66471"/>
                </a:lnTo>
                <a:lnTo>
                  <a:pt x="2948199" y="78206"/>
                </a:lnTo>
                <a:lnTo>
                  <a:pt x="2952542" y="90373"/>
                </a:lnTo>
                <a:lnTo>
                  <a:pt x="2995126" y="199440"/>
                </a:lnTo>
                <a:lnTo>
                  <a:pt x="3059946" y="199440"/>
                </a:lnTo>
                <a:lnTo>
                  <a:pt x="3005807" y="66471"/>
                </a:lnTo>
                <a:close/>
              </a:path>
              <a:path w="6569075" h="376555">
                <a:moveTo>
                  <a:pt x="2781346" y="6083"/>
                </a:moveTo>
                <a:lnTo>
                  <a:pt x="2708779" y="6083"/>
                </a:lnTo>
                <a:lnTo>
                  <a:pt x="2631867" y="126873"/>
                </a:lnTo>
                <a:lnTo>
                  <a:pt x="2700934" y="126873"/>
                </a:lnTo>
                <a:lnTo>
                  <a:pt x="2781346" y="6083"/>
                </a:lnTo>
                <a:close/>
              </a:path>
              <a:path w="6569075" h="376555">
                <a:moveTo>
                  <a:pt x="3665584" y="0"/>
                </a:moveTo>
                <a:lnTo>
                  <a:pt x="3616194" y="5982"/>
                </a:lnTo>
                <a:lnTo>
                  <a:pt x="3575783" y="22658"/>
                </a:lnTo>
                <a:lnTo>
                  <a:pt x="3544351" y="48120"/>
                </a:lnTo>
                <a:lnTo>
                  <a:pt x="3521900" y="80461"/>
                </a:lnTo>
                <a:lnTo>
                  <a:pt x="3508429" y="117774"/>
                </a:lnTo>
                <a:lnTo>
                  <a:pt x="3503938" y="158153"/>
                </a:lnTo>
                <a:lnTo>
                  <a:pt x="3508429" y="198536"/>
                </a:lnTo>
                <a:lnTo>
                  <a:pt x="3521900" y="235853"/>
                </a:lnTo>
                <a:lnTo>
                  <a:pt x="3544351" y="268197"/>
                </a:lnTo>
                <a:lnTo>
                  <a:pt x="3575783" y="293660"/>
                </a:lnTo>
                <a:lnTo>
                  <a:pt x="3616194" y="310336"/>
                </a:lnTo>
                <a:lnTo>
                  <a:pt x="3665584" y="316318"/>
                </a:lnTo>
                <a:lnTo>
                  <a:pt x="3714973" y="310336"/>
                </a:lnTo>
                <a:lnTo>
                  <a:pt x="3755382" y="293660"/>
                </a:lnTo>
                <a:lnTo>
                  <a:pt x="3786810" y="268197"/>
                </a:lnTo>
                <a:lnTo>
                  <a:pt x="3795324" y="255930"/>
                </a:lnTo>
                <a:lnTo>
                  <a:pt x="3665584" y="255930"/>
                </a:lnTo>
                <a:lnTo>
                  <a:pt x="3623947" y="248169"/>
                </a:lnTo>
                <a:lnTo>
                  <a:pt x="3594210" y="227087"/>
                </a:lnTo>
                <a:lnTo>
                  <a:pt x="3576369" y="195981"/>
                </a:lnTo>
                <a:lnTo>
                  <a:pt x="3570423" y="158153"/>
                </a:lnTo>
                <a:lnTo>
                  <a:pt x="3576369" y="120331"/>
                </a:lnTo>
                <a:lnTo>
                  <a:pt x="3594210" y="89230"/>
                </a:lnTo>
                <a:lnTo>
                  <a:pt x="3623947" y="68148"/>
                </a:lnTo>
                <a:lnTo>
                  <a:pt x="3665584" y="60388"/>
                </a:lnTo>
                <a:lnTo>
                  <a:pt x="3795326" y="60388"/>
                </a:lnTo>
                <a:lnTo>
                  <a:pt x="3786810" y="48120"/>
                </a:lnTo>
                <a:lnTo>
                  <a:pt x="3755382" y="22658"/>
                </a:lnTo>
                <a:lnTo>
                  <a:pt x="3714973" y="5982"/>
                </a:lnTo>
                <a:lnTo>
                  <a:pt x="3665584" y="0"/>
                </a:lnTo>
                <a:close/>
              </a:path>
              <a:path w="6569075" h="376555">
                <a:moveTo>
                  <a:pt x="3300586" y="6083"/>
                </a:moveTo>
                <a:lnTo>
                  <a:pt x="3235410" y="6083"/>
                </a:lnTo>
                <a:lnTo>
                  <a:pt x="3235410" y="310235"/>
                </a:lnTo>
                <a:lnTo>
                  <a:pt x="3300586" y="310235"/>
                </a:lnTo>
                <a:lnTo>
                  <a:pt x="3300586" y="185966"/>
                </a:lnTo>
                <a:lnTo>
                  <a:pt x="3421726" y="185966"/>
                </a:lnTo>
                <a:lnTo>
                  <a:pt x="3400522" y="154254"/>
                </a:lnTo>
                <a:lnTo>
                  <a:pt x="3418751" y="126873"/>
                </a:lnTo>
                <a:lnTo>
                  <a:pt x="3300586" y="126873"/>
                </a:lnTo>
                <a:lnTo>
                  <a:pt x="3300586" y="6083"/>
                </a:lnTo>
                <a:close/>
              </a:path>
              <a:path w="6569075" h="376555">
                <a:moveTo>
                  <a:pt x="3421726" y="185966"/>
                </a:moveTo>
                <a:lnTo>
                  <a:pt x="3349684" y="185966"/>
                </a:lnTo>
                <a:lnTo>
                  <a:pt x="3432679" y="310235"/>
                </a:lnTo>
                <a:lnTo>
                  <a:pt x="3504815" y="310235"/>
                </a:lnTo>
                <a:lnTo>
                  <a:pt x="3421726" y="185966"/>
                </a:lnTo>
                <a:close/>
              </a:path>
              <a:path w="6569075" h="376555">
                <a:moveTo>
                  <a:pt x="3795326" y="60388"/>
                </a:moveTo>
                <a:lnTo>
                  <a:pt x="3665584" y="60388"/>
                </a:lnTo>
                <a:lnTo>
                  <a:pt x="3706964" y="68148"/>
                </a:lnTo>
                <a:lnTo>
                  <a:pt x="3736569" y="89230"/>
                </a:lnTo>
                <a:lnTo>
                  <a:pt x="3754361" y="120331"/>
                </a:lnTo>
                <a:lnTo>
                  <a:pt x="3760301" y="158153"/>
                </a:lnTo>
                <a:lnTo>
                  <a:pt x="3754361" y="195981"/>
                </a:lnTo>
                <a:lnTo>
                  <a:pt x="3736569" y="227087"/>
                </a:lnTo>
                <a:lnTo>
                  <a:pt x="3706964" y="248169"/>
                </a:lnTo>
                <a:lnTo>
                  <a:pt x="3665584" y="255930"/>
                </a:lnTo>
                <a:lnTo>
                  <a:pt x="3795324" y="255930"/>
                </a:lnTo>
                <a:lnTo>
                  <a:pt x="3809259" y="235853"/>
                </a:lnTo>
                <a:lnTo>
                  <a:pt x="3822727" y="198536"/>
                </a:lnTo>
                <a:lnTo>
                  <a:pt x="3827217" y="158153"/>
                </a:lnTo>
                <a:lnTo>
                  <a:pt x="3822727" y="117774"/>
                </a:lnTo>
                <a:lnTo>
                  <a:pt x="3809259" y="80461"/>
                </a:lnTo>
                <a:lnTo>
                  <a:pt x="3795326" y="60388"/>
                </a:lnTo>
                <a:close/>
              </a:path>
              <a:path w="6569075" h="376555">
                <a:moveTo>
                  <a:pt x="3499163" y="6083"/>
                </a:moveTo>
                <a:lnTo>
                  <a:pt x="3426595" y="6083"/>
                </a:lnTo>
                <a:lnTo>
                  <a:pt x="3349684" y="126873"/>
                </a:lnTo>
                <a:lnTo>
                  <a:pt x="3418751" y="126873"/>
                </a:lnTo>
                <a:lnTo>
                  <a:pt x="3499163" y="6083"/>
                </a:lnTo>
                <a:close/>
              </a:path>
              <a:path w="6569075" h="376555">
                <a:moveTo>
                  <a:pt x="3990158" y="6083"/>
                </a:moveTo>
                <a:lnTo>
                  <a:pt x="3875451" y="6083"/>
                </a:lnTo>
                <a:lnTo>
                  <a:pt x="3875451" y="310235"/>
                </a:lnTo>
                <a:lnTo>
                  <a:pt x="3940628" y="310235"/>
                </a:lnTo>
                <a:lnTo>
                  <a:pt x="3940628" y="210299"/>
                </a:lnTo>
                <a:lnTo>
                  <a:pt x="3990158" y="210299"/>
                </a:lnTo>
                <a:lnTo>
                  <a:pt x="4041647" y="205405"/>
                </a:lnTo>
                <a:lnTo>
                  <a:pt x="4083314" y="188739"/>
                </a:lnTo>
                <a:lnTo>
                  <a:pt x="4111211" y="157326"/>
                </a:lnTo>
                <a:lnTo>
                  <a:pt x="4112118" y="152946"/>
                </a:lnTo>
                <a:lnTo>
                  <a:pt x="3940628" y="152946"/>
                </a:lnTo>
                <a:lnTo>
                  <a:pt x="3940628" y="63436"/>
                </a:lnTo>
                <a:lnTo>
                  <a:pt x="4112118" y="63436"/>
                </a:lnTo>
                <a:lnTo>
                  <a:pt x="4111211" y="59055"/>
                </a:lnTo>
                <a:lnTo>
                  <a:pt x="4083314" y="27643"/>
                </a:lnTo>
                <a:lnTo>
                  <a:pt x="4041647" y="10977"/>
                </a:lnTo>
                <a:lnTo>
                  <a:pt x="3990158" y="6083"/>
                </a:lnTo>
                <a:close/>
              </a:path>
              <a:path w="6569075" h="376555">
                <a:moveTo>
                  <a:pt x="4112118" y="63436"/>
                </a:moveTo>
                <a:lnTo>
                  <a:pt x="3993206" y="63436"/>
                </a:lnTo>
                <a:lnTo>
                  <a:pt x="4016958" y="65357"/>
                </a:lnTo>
                <a:lnTo>
                  <a:pt x="4036599" y="72288"/>
                </a:lnTo>
                <a:lnTo>
                  <a:pt x="4049967" y="85982"/>
                </a:lnTo>
                <a:lnTo>
                  <a:pt x="4054902" y="108191"/>
                </a:lnTo>
                <a:lnTo>
                  <a:pt x="4049967" y="130212"/>
                </a:lnTo>
                <a:lnTo>
                  <a:pt x="4036599" y="143927"/>
                </a:lnTo>
                <a:lnTo>
                  <a:pt x="4016958" y="150962"/>
                </a:lnTo>
                <a:lnTo>
                  <a:pt x="3993206" y="152946"/>
                </a:lnTo>
                <a:lnTo>
                  <a:pt x="4112118" y="152946"/>
                </a:lnTo>
                <a:lnTo>
                  <a:pt x="4121387" y="108191"/>
                </a:lnTo>
                <a:lnTo>
                  <a:pt x="4112118" y="63436"/>
                </a:lnTo>
                <a:close/>
              </a:path>
              <a:path w="6569075" h="376555">
                <a:moveTo>
                  <a:pt x="4429895" y="6083"/>
                </a:moveTo>
                <a:lnTo>
                  <a:pt x="4165265" y="6083"/>
                </a:lnTo>
                <a:lnTo>
                  <a:pt x="4165265" y="310235"/>
                </a:lnTo>
                <a:lnTo>
                  <a:pt x="4230455" y="310235"/>
                </a:lnTo>
                <a:lnTo>
                  <a:pt x="4230455" y="64744"/>
                </a:lnTo>
                <a:lnTo>
                  <a:pt x="4429895" y="64744"/>
                </a:lnTo>
                <a:lnTo>
                  <a:pt x="4429895" y="6083"/>
                </a:lnTo>
                <a:close/>
              </a:path>
              <a:path w="6569075" h="376555">
                <a:moveTo>
                  <a:pt x="4429895" y="64744"/>
                </a:moveTo>
                <a:lnTo>
                  <a:pt x="4365151" y="64744"/>
                </a:lnTo>
                <a:lnTo>
                  <a:pt x="4365151" y="310235"/>
                </a:lnTo>
                <a:lnTo>
                  <a:pt x="4429895" y="310235"/>
                </a:lnTo>
                <a:lnTo>
                  <a:pt x="4429895" y="64744"/>
                </a:lnTo>
                <a:close/>
              </a:path>
              <a:path w="6569075" h="376555">
                <a:moveTo>
                  <a:pt x="4639763" y="0"/>
                </a:moveTo>
                <a:lnTo>
                  <a:pt x="4590374" y="5982"/>
                </a:lnTo>
                <a:lnTo>
                  <a:pt x="4549965" y="22658"/>
                </a:lnTo>
                <a:lnTo>
                  <a:pt x="4518537" y="48120"/>
                </a:lnTo>
                <a:lnTo>
                  <a:pt x="4496088" y="80461"/>
                </a:lnTo>
                <a:lnTo>
                  <a:pt x="4482619" y="117774"/>
                </a:lnTo>
                <a:lnTo>
                  <a:pt x="4478130" y="158153"/>
                </a:lnTo>
                <a:lnTo>
                  <a:pt x="4482619" y="198536"/>
                </a:lnTo>
                <a:lnTo>
                  <a:pt x="4496088" y="235853"/>
                </a:lnTo>
                <a:lnTo>
                  <a:pt x="4518537" y="268197"/>
                </a:lnTo>
                <a:lnTo>
                  <a:pt x="4549965" y="293660"/>
                </a:lnTo>
                <a:lnTo>
                  <a:pt x="4590374" y="310336"/>
                </a:lnTo>
                <a:lnTo>
                  <a:pt x="4639763" y="316318"/>
                </a:lnTo>
                <a:lnTo>
                  <a:pt x="4689153" y="310336"/>
                </a:lnTo>
                <a:lnTo>
                  <a:pt x="4729564" y="293660"/>
                </a:lnTo>
                <a:lnTo>
                  <a:pt x="4760996" y="268197"/>
                </a:lnTo>
                <a:lnTo>
                  <a:pt x="4769510" y="255930"/>
                </a:lnTo>
                <a:lnTo>
                  <a:pt x="4639763" y="255930"/>
                </a:lnTo>
                <a:lnTo>
                  <a:pt x="4598132" y="248169"/>
                </a:lnTo>
                <a:lnTo>
                  <a:pt x="4568394" y="227087"/>
                </a:lnTo>
                <a:lnTo>
                  <a:pt x="4550550" y="195981"/>
                </a:lnTo>
                <a:lnTo>
                  <a:pt x="4544602" y="158153"/>
                </a:lnTo>
                <a:lnTo>
                  <a:pt x="4550550" y="120331"/>
                </a:lnTo>
                <a:lnTo>
                  <a:pt x="4568394" y="89230"/>
                </a:lnTo>
                <a:lnTo>
                  <a:pt x="4598132" y="68148"/>
                </a:lnTo>
                <a:lnTo>
                  <a:pt x="4639763" y="60388"/>
                </a:lnTo>
                <a:lnTo>
                  <a:pt x="4769512" y="60388"/>
                </a:lnTo>
                <a:lnTo>
                  <a:pt x="4760996" y="48120"/>
                </a:lnTo>
                <a:lnTo>
                  <a:pt x="4729564" y="22658"/>
                </a:lnTo>
                <a:lnTo>
                  <a:pt x="4689153" y="5982"/>
                </a:lnTo>
                <a:lnTo>
                  <a:pt x="4639763" y="0"/>
                </a:lnTo>
                <a:close/>
              </a:path>
              <a:path w="6569075" h="376555">
                <a:moveTo>
                  <a:pt x="4769512" y="60388"/>
                </a:moveTo>
                <a:lnTo>
                  <a:pt x="4639763" y="60388"/>
                </a:lnTo>
                <a:lnTo>
                  <a:pt x="4681144" y="68148"/>
                </a:lnTo>
                <a:lnTo>
                  <a:pt x="4710754" y="89230"/>
                </a:lnTo>
                <a:lnTo>
                  <a:pt x="4728551" y="120331"/>
                </a:lnTo>
                <a:lnTo>
                  <a:pt x="4734492" y="158153"/>
                </a:lnTo>
                <a:lnTo>
                  <a:pt x="4728551" y="195981"/>
                </a:lnTo>
                <a:lnTo>
                  <a:pt x="4710754" y="227087"/>
                </a:lnTo>
                <a:lnTo>
                  <a:pt x="4681144" y="248169"/>
                </a:lnTo>
                <a:lnTo>
                  <a:pt x="4639763" y="255930"/>
                </a:lnTo>
                <a:lnTo>
                  <a:pt x="4769510" y="255930"/>
                </a:lnTo>
                <a:lnTo>
                  <a:pt x="4783447" y="235853"/>
                </a:lnTo>
                <a:lnTo>
                  <a:pt x="4796918" y="198536"/>
                </a:lnTo>
                <a:lnTo>
                  <a:pt x="4801408" y="158153"/>
                </a:lnTo>
                <a:lnTo>
                  <a:pt x="4796918" y="117774"/>
                </a:lnTo>
                <a:lnTo>
                  <a:pt x="4783447" y="80461"/>
                </a:lnTo>
                <a:lnTo>
                  <a:pt x="4769512" y="60388"/>
                </a:lnTo>
                <a:close/>
              </a:path>
              <a:path w="6569075" h="376555">
                <a:moveTo>
                  <a:pt x="4964349" y="6083"/>
                </a:moveTo>
                <a:lnTo>
                  <a:pt x="4849630" y="6083"/>
                </a:lnTo>
                <a:lnTo>
                  <a:pt x="4849630" y="310235"/>
                </a:lnTo>
                <a:lnTo>
                  <a:pt x="4914807" y="310235"/>
                </a:lnTo>
                <a:lnTo>
                  <a:pt x="4914807" y="210299"/>
                </a:lnTo>
                <a:lnTo>
                  <a:pt x="4964349" y="210299"/>
                </a:lnTo>
                <a:lnTo>
                  <a:pt x="5015831" y="205405"/>
                </a:lnTo>
                <a:lnTo>
                  <a:pt x="5057494" y="188739"/>
                </a:lnTo>
                <a:lnTo>
                  <a:pt x="5085390" y="157326"/>
                </a:lnTo>
                <a:lnTo>
                  <a:pt x="5086297" y="152946"/>
                </a:lnTo>
                <a:lnTo>
                  <a:pt x="4914807" y="152946"/>
                </a:lnTo>
                <a:lnTo>
                  <a:pt x="4914807" y="63436"/>
                </a:lnTo>
                <a:lnTo>
                  <a:pt x="5086297" y="63436"/>
                </a:lnTo>
                <a:lnTo>
                  <a:pt x="5085390" y="59055"/>
                </a:lnTo>
                <a:lnTo>
                  <a:pt x="5057494" y="27643"/>
                </a:lnTo>
                <a:lnTo>
                  <a:pt x="5015831" y="10977"/>
                </a:lnTo>
                <a:lnTo>
                  <a:pt x="4964349" y="6083"/>
                </a:lnTo>
                <a:close/>
              </a:path>
              <a:path w="6569075" h="376555">
                <a:moveTo>
                  <a:pt x="5274598" y="6083"/>
                </a:moveTo>
                <a:lnTo>
                  <a:pt x="5204202" y="6083"/>
                </a:lnTo>
                <a:lnTo>
                  <a:pt x="5079932" y="310235"/>
                </a:lnTo>
                <a:lnTo>
                  <a:pt x="5147280" y="310235"/>
                </a:lnTo>
                <a:lnTo>
                  <a:pt x="5169874" y="253314"/>
                </a:lnTo>
                <a:lnTo>
                  <a:pt x="5375260" y="253314"/>
                </a:lnTo>
                <a:lnTo>
                  <a:pt x="5353325" y="199440"/>
                </a:lnTo>
                <a:lnTo>
                  <a:pt x="5190295" y="199440"/>
                </a:lnTo>
                <a:lnTo>
                  <a:pt x="5232446" y="90373"/>
                </a:lnTo>
                <a:lnTo>
                  <a:pt x="5235050" y="84289"/>
                </a:lnTo>
                <a:lnTo>
                  <a:pt x="5237222" y="78206"/>
                </a:lnTo>
                <a:lnTo>
                  <a:pt x="5239393" y="66471"/>
                </a:lnTo>
                <a:lnTo>
                  <a:pt x="5299185" y="66471"/>
                </a:lnTo>
                <a:lnTo>
                  <a:pt x="5274598" y="6083"/>
                </a:lnTo>
                <a:close/>
              </a:path>
              <a:path w="6569075" h="376555">
                <a:moveTo>
                  <a:pt x="5375260" y="253314"/>
                </a:moveTo>
                <a:lnTo>
                  <a:pt x="5308913" y="253314"/>
                </a:lnTo>
                <a:lnTo>
                  <a:pt x="5331075" y="310235"/>
                </a:lnTo>
                <a:lnTo>
                  <a:pt x="5398435" y="310235"/>
                </a:lnTo>
                <a:lnTo>
                  <a:pt x="5375260" y="253314"/>
                </a:lnTo>
                <a:close/>
              </a:path>
              <a:path w="6569075" h="376555">
                <a:moveTo>
                  <a:pt x="5529220" y="64744"/>
                </a:moveTo>
                <a:lnTo>
                  <a:pt x="5464475" y="64744"/>
                </a:lnTo>
                <a:lnTo>
                  <a:pt x="5464475" y="310235"/>
                </a:lnTo>
                <a:lnTo>
                  <a:pt x="5529220" y="310235"/>
                </a:lnTo>
                <a:lnTo>
                  <a:pt x="5529220" y="64744"/>
                </a:lnTo>
                <a:close/>
              </a:path>
              <a:path w="6569075" h="376555">
                <a:moveTo>
                  <a:pt x="5299185" y="66471"/>
                </a:moveTo>
                <a:lnTo>
                  <a:pt x="5239393" y="66471"/>
                </a:lnTo>
                <a:lnTo>
                  <a:pt x="5241565" y="78206"/>
                </a:lnTo>
                <a:lnTo>
                  <a:pt x="5245921" y="90373"/>
                </a:lnTo>
                <a:lnTo>
                  <a:pt x="5288504" y="199440"/>
                </a:lnTo>
                <a:lnTo>
                  <a:pt x="5353325" y="199440"/>
                </a:lnTo>
                <a:lnTo>
                  <a:pt x="5299185" y="66471"/>
                </a:lnTo>
                <a:close/>
              </a:path>
              <a:path w="6569075" h="376555">
                <a:moveTo>
                  <a:pt x="5086297" y="63436"/>
                </a:moveTo>
                <a:lnTo>
                  <a:pt x="4967385" y="63436"/>
                </a:lnTo>
                <a:lnTo>
                  <a:pt x="4991145" y="65357"/>
                </a:lnTo>
                <a:lnTo>
                  <a:pt x="5010789" y="72288"/>
                </a:lnTo>
                <a:lnTo>
                  <a:pt x="5024158" y="85982"/>
                </a:lnTo>
                <a:lnTo>
                  <a:pt x="5029094" y="108191"/>
                </a:lnTo>
                <a:lnTo>
                  <a:pt x="5024158" y="130212"/>
                </a:lnTo>
                <a:lnTo>
                  <a:pt x="5010789" y="143927"/>
                </a:lnTo>
                <a:lnTo>
                  <a:pt x="4991145" y="150962"/>
                </a:lnTo>
                <a:lnTo>
                  <a:pt x="4967385" y="152946"/>
                </a:lnTo>
                <a:lnTo>
                  <a:pt x="5086297" y="152946"/>
                </a:lnTo>
                <a:lnTo>
                  <a:pt x="5095566" y="108191"/>
                </a:lnTo>
                <a:lnTo>
                  <a:pt x="5086297" y="63436"/>
                </a:lnTo>
                <a:close/>
              </a:path>
              <a:path w="6569075" h="376555">
                <a:moveTo>
                  <a:pt x="5622641" y="6083"/>
                </a:moveTo>
                <a:lnTo>
                  <a:pt x="5371054" y="6083"/>
                </a:lnTo>
                <a:lnTo>
                  <a:pt x="5371054" y="64744"/>
                </a:lnTo>
                <a:lnTo>
                  <a:pt x="5622641" y="64744"/>
                </a:lnTo>
                <a:lnTo>
                  <a:pt x="5622641" y="6083"/>
                </a:lnTo>
                <a:close/>
              </a:path>
              <a:path w="6569075" h="376555">
                <a:moveTo>
                  <a:pt x="5726057" y="6083"/>
                </a:moveTo>
                <a:lnTo>
                  <a:pt x="5660881" y="6083"/>
                </a:lnTo>
                <a:lnTo>
                  <a:pt x="5660881" y="310235"/>
                </a:lnTo>
                <a:lnTo>
                  <a:pt x="5722146" y="310235"/>
                </a:lnTo>
                <a:lnTo>
                  <a:pt x="5797472" y="204647"/>
                </a:lnTo>
                <a:lnTo>
                  <a:pt x="5724749" y="204647"/>
                </a:lnTo>
                <a:lnTo>
                  <a:pt x="5725323" y="194771"/>
                </a:lnTo>
                <a:lnTo>
                  <a:pt x="5725732" y="184284"/>
                </a:lnTo>
                <a:lnTo>
                  <a:pt x="5725976" y="173552"/>
                </a:lnTo>
                <a:lnTo>
                  <a:pt x="5726057" y="6083"/>
                </a:lnTo>
                <a:close/>
              </a:path>
              <a:path w="6569075" h="376555">
                <a:moveTo>
                  <a:pt x="5927670" y="111671"/>
                </a:moveTo>
                <a:lnTo>
                  <a:pt x="5863802" y="111671"/>
                </a:lnTo>
                <a:lnTo>
                  <a:pt x="5863228" y="121547"/>
                </a:lnTo>
                <a:lnTo>
                  <a:pt x="5862819" y="132033"/>
                </a:lnTo>
                <a:lnTo>
                  <a:pt x="5862575" y="142766"/>
                </a:lnTo>
                <a:lnTo>
                  <a:pt x="5862493" y="310235"/>
                </a:lnTo>
                <a:lnTo>
                  <a:pt x="5927670" y="310235"/>
                </a:lnTo>
                <a:lnTo>
                  <a:pt x="5927670" y="111671"/>
                </a:lnTo>
                <a:close/>
              </a:path>
              <a:path w="6569075" h="376555">
                <a:moveTo>
                  <a:pt x="5927670" y="6083"/>
                </a:moveTo>
                <a:lnTo>
                  <a:pt x="5866405" y="6083"/>
                </a:lnTo>
                <a:lnTo>
                  <a:pt x="5724749" y="204647"/>
                </a:lnTo>
                <a:lnTo>
                  <a:pt x="5797472" y="204647"/>
                </a:lnTo>
                <a:lnTo>
                  <a:pt x="5863802" y="111671"/>
                </a:lnTo>
                <a:lnTo>
                  <a:pt x="5927670" y="111671"/>
                </a:lnTo>
                <a:lnTo>
                  <a:pt x="5927670" y="6083"/>
                </a:lnTo>
                <a:close/>
              </a:path>
              <a:path w="6569075" h="376555">
                <a:moveTo>
                  <a:pt x="6125815" y="6083"/>
                </a:moveTo>
                <a:lnTo>
                  <a:pt x="5992846" y="6083"/>
                </a:lnTo>
                <a:lnTo>
                  <a:pt x="5992846" y="310235"/>
                </a:lnTo>
                <a:lnTo>
                  <a:pt x="6123644" y="310235"/>
                </a:lnTo>
                <a:lnTo>
                  <a:pt x="6164676" y="306643"/>
                </a:lnTo>
                <a:lnTo>
                  <a:pt x="6203263" y="293560"/>
                </a:lnTo>
                <a:lnTo>
                  <a:pt x="6231911" y="267523"/>
                </a:lnTo>
                <a:lnTo>
                  <a:pt x="6234631" y="257225"/>
                </a:lnTo>
                <a:lnTo>
                  <a:pt x="6057591" y="257225"/>
                </a:lnTo>
                <a:lnTo>
                  <a:pt x="6057591" y="179019"/>
                </a:lnTo>
                <a:lnTo>
                  <a:pt x="6228396" y="179019"/>
                </a:lnTo>
                <a:lnTo>
                  <a:pt x="6225261" y="173742"/>
                </a:lnTo>
                <a:lnTo>
                  <a:pt x="6206655" y="158650"/>
                </a:lnTo>
                <a:lnTo>
                  <a:pt x="6184908" y="149466"/>
                </a:lnTo>
                <a:lnTo>
                  <a:pt x="6203468" y="140242"/>
                </a:lnTo>
                <a:lnTo>
                  <a:pt x="6215057" y="129044"/>
                </a:lnTo>
                <a:lnTo>
                  <a:pt x="6058023" y="129044"/>
                </a:lnTo>
                <a:lnTo>
                  <a:pt x="6058023" y="59524"/>
                </a:lnTo>
                <a:lnTo>
                  <a:pt x="6225906" y="59524"/>
                </a:lnTo>
                <a:lnTo>
                  <a:pt x="6223633" y="48972"/>
                </a:lnTo>
                <a:lnTo>
                  <a:pt x="6202661" y="24982"/>
                </a:lnTo>
                <a:lnTo>
                  <a:pt x="6169553" y="10767"/>
                </a:lnTo>
                <a:lnTo>
                  <a:pt x="6125815" y="6083"/>
                </a:lnTo>
                <a:close/>
              </a:path>
              <a:path w="6569075" h="376555">
                <a:moveTo>
                  <a:pt x="6228396" y="179019"/>
                </a:moveTo>
                <a:lnTo>
                  <a:pt x="6126247" y="179019"/>
                </a:lnTo>
                <a:lnTo>
                  <a:pt x="6145325" y="180607"/>
                </a:lnTo>
                <a:lnTo>
                  <a:pt x="6161875" y="186512"/>
                </a:lnTo>
                <a:lnTo>
                  <a:pt x="6173537" y="198446"/>
                </a:lnTo>
                <a:lnTo>
                  <a:pt x="6177949" y="218122"/>
                </a:lnTo>
                <a:lnTo>
                  <a:pt x="6173420" y="238162"/>
                </a:lnTo>
                <a:lnTo>
                  <a:pt x="6161274" y="250056"/>
                </a:lnTo>
                <a:lnTo>
                  <a:pt x="6143670" y="255759"/>
                </a:lnTo>
                <a:lnTo>
                  <a:pt x="6122767" y="257225"/>
                </a:lnTo>
                <a:lnTo>
                  <a:pt x="6234631" y="257225"/>
                </a:lnTo>
                <a:lnTo>
                  <a:pt x="6243125" y="225069"/>
                </a:lnTo>
                <a:lnTo>
                  <a:pt x="6238245" y="195597"/>
                </a:lnTo>
                <a:lnTo>
                  <a:pt x="6228396" y="179019"/>
                </a:lnTo>
                <a:close/>
              </a:path>
              <a:path w="6569075" h="376555">
                <a:moveTo>
                  <a:pt x="6225906" y="59524"/>
                </a:moveTo>
                <a:lnTo>
                  <a:pt x="6120164" y="59524"/>
                </a:lnTo>
                <a:lnTo>
                  <a:pt x="6139457" y="61595"/>
                </a:lnTo>
                <a:lnTo>
                  <a:pt x="6153943" y="67941"/>
                </a:lnTo>
                <a:lnTo>
                  <a:pt x="6163051" y="78770"/>
                </a:lnTo>
                <a:lnTo>
                  <a:pt x="6166214" y="94284"/>
                </a:lnTo>
                <a:lnTo>
                  <a:pt x="6163045" y="109617"/>
                </a:lnTo>
                <a:lnTo>
                  <a:pt x="6154216" y="120465"/>
                </a:lnTo>
                <a:lnTo>
                  <a:pt x="6140743" y="126913"/>
                </a:lnTo>
                <a:lnTo>
                  <a:pt x="6123644" y="129044"/>
                </a:lnTo>
                <a:lnTo>
                  <a:pt x="6215057" y="129044"/>
                </a:lnTo>
                <a:lnTo>
                  <a:pt x="6218035" y="126168"/>
                </a:lnTo>
                <a:lnTo>
                  <a:pt x="6227551" y="107121"/>
                </a:lnTo>
                <a:lnTo>
                  <a:pt x="6230959" y="82981"/>
                </a:lnTo>
                <a:lnTo>
                  <a:pt x="6225906" y="59524"/>
                </a:lnTo>
                <a:close/>
              </a:path>
              <a:path w="6569075" h="376555">
                <a:moveTo>
                  <a:pt x="6445182" y="6083"/>
                </a:moveTo>
                <a:lnTo>
                  <a:pt x="6374786" y="6083"/>
                </a:lnTo>
                <a:lnTo>
                  <a:pt x="6250517" y="310235"/>
                </a:lnTo>
                <a:lnTo>
                  <a:pt x="6317865" y="310235"/>
                </a:lnTo>
                <a:lnTo>
                  <a:pt x="6340458" y="253314"/>
                </a:lnTo>
                <a:lnTo>
                  <a:pt x="6545844" y="253314"/>
                </a:lnTo>
                <a:lnTo>
                  <a:pt x="6523909" y="199440"/>
                </a:lnTo>
                <a:lnTo>
                  <a:pt x="6360892" y="199440"/>
                </a:lnTo>
                <a:lnTo>
                  <a:pt x="6403031" y="90373"/>
                </a:lnTo>
                <a:lnTo>
                  <a:pt x="6405647" y="84289"/>
                </a:lnTo>
                <a:lnTo>
                  <a:pt x="6407806" y="78206"/>
                </a:lnTo>
                <a:lnTo>
                  <a:pt x="6409990" y="66471"/>
                </a:lnTo>
                <a:lnTo>
                  <a:pt x="6469770" y="66471"/>
                </a:lnTo>
                <a:lnTo>
                  <a:pt x="6445182" y="6083"/>
                </a:lnTo>
                <a:close/>
              </a:path>
              <a:path w="6569075" h="376555">
                <a:moveTo>
                  <a:pt x="6545844" y="253314"/>
                </a:moveTo>
                <a:lnTo>
                  <a:pt x="6479510" y="253314"/>
                </a:lnTo>
                <a:lnTo>
                  <a:pt x="6501672" y="310235"/>
                </a:lnTo>
                <a:lnTo>
                  <a:pt x="6569020" y="310235"/>
                </a:lnTo>
                <a:lnTo>
                  <a:pt x="6545844" y="253314"/>
                </a:lnTo>
                <a:close/>
              </a:path>
              <a:path w="6569075" h="376555">
                <a:moveTo>
                  <a:pt x="6469770" y="66471"/>
                </a:moveTo>
                <a:lnTo>
                  <a:pt x="6409990" y="66471"/>
                </a:lnTo>
                <a:lnTo>
                  <a:pt x="6412162" y="78206"/>
                </a:lnTo>
                <a:lnTo>
                  <a:pt x="6416506" y="90373"/>
                </a:lnTo>
                <a:lnTo>
                  <a:pt x="6459089" y="199440"/>
                </a:lnTo>
                <a:lnTo>
                  <a:pt x="6523909" y="199440"/>
                </a:lnTo>
                <a:lnTo>
                  <a:pt x="6469770" y="66471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72189" y="2244610"/>
            <a:ext cx="2903855" cy="376555"/>
          </a:xfrm>
          <a:custGeom>
            <a:avLst/>
            <a:gdLst/>
            <a:ahLst/>
            <a:cxnLst/>
            <a:rect l="l" t="t" r="r" b="b"/>
            <a:pathLst>
              <a:path w="2903854" h="376555">
                <a:moveTo>
                  <a:pt x="65177" y="6083"/>
                </a:moveTo>
                <a:lnTo>
                  <a:pt x="0" y="6083"/>
                </a:lnTo>
                <a:lnTo>
                  <a:pt x="0" y="310235"/>
                </a:lnTo>
                <a:lnTo>
                  <a:pt x="65177" y="310235"/>
                </a:lnTo>
                <a:lnTo>
                  <a:pt x="65177" y="187706"/>
                </a:lnTo>
                <a:lnTo>
                  <a:pt x="266796" y="187706"/>
                </a:lnTo>
                <a:lnTo>
                  <a:pt x="266796" y="128612"/>
                </a:lnTo>
                <a:lnTo>
                  <a:pt x="65177" y="128612"/>
                </a:lnTo>
                <a:lnTo>
                  <a:pt x="65177" y="6083"/>
                </a:lnTo>
                <a:close/>
              </a:path>
              <a:path w="2903854" h="376555">
                <a:moveTo>
                  <a:pt x="266796" y="187706"/>
                </a:moveTo>
                <a:lnTo>
                  <a:pt x="201617" y="187706"/>
                </a:lnTo>
                <a:lnTo>
                  <a:pt x="201617" y="310235"/>
                </a:lnTo>
                <a:lnTo>
                  <a:pt x="266796" y="310235"/>
                </a:lnTo>
                <a:lnTo>
                  <a:pt x="266796" y="187706"/>
                </a:lnTo>
                <a:close/>
              </a:path>
              <a:path w="2903854" h="376555">
                <a:moveTo>
                  <a:pt x="266796" y="6083"/>
                </a:moveTo>
                <a:lnTo>
                  <a:pt x="201617" y="6083"/>
                </a:lnTo>
                <a:lnTo>
                  <a:pt x="201617" y="128612"/>
                </a:lnTo>
                <a:lnTo>
                  <a:pt x="266796" y="128612"/>
                </a:lnTo>
                <a:lnTo>
                  <a:pt x="266796" y="6083"/>
                </a:lnTo>
                <a:close/>
              </a:path>
              <a:path w="2903854" h="376555">
                <a:moveTo>
                  <a:pt x="495349" y="6083"/>
                </a:moveTo>
                <a:lnTo>
                  <a:pt x="424958" y="6083"/>
                </a:lnTo>
                <a:lnTo>
                  <a:pt x="300686" y="310235"/>
                </a:lnTo>
                <a:lnTo>
                  <a:pt x="368034" y="310235"/>
                </a:lnTo>
                <a:lnTo>
                  <a:pt x="390632" y="253314"/>
                </a:lnTo>
                <a:lnTo>
                  <a:pt x="596009" y="253314"/>
                </a:lnTo>
                <a:lnTo>
                  <a:pt x="574074" y="199440"/>
                </a:lnTo>
                <a:lnTo>
                  <a:pt x="411055" y="199440"/>
                </a:lnTo>
                <a:lnTo>
                  <a:pt x="453200" y="90373"/>
                </a:lnTo>
                <a:lnTo>
                  <a:pt x="455810" y="84289"/>
                </a:lnTo>
                <a:lnTo>
                  <a:pt x="457981" y="78206"/>
                </a:lnTo>
                <a:lnTo>
                  <a:pt x="460155" y="66471"/>
                </a:lnTo>
                <a:lnTo>
                  <a:pt x="519936" y="66471"/>
                </a:lnTo>
                <a:lnTo>
                  <a:pt x="495349" y="6083"/>
                </a:lnTo>
                <a:close/>
              </a:path>
              <a:path w="2903854" h="376555">
                <a:moveTo>
                  <a:pt x="596009" y="253314"/>
                </a:moveTo>
                <a:lnTo>
                  <a:pt x="529675" y="253314"/>
                </a:lnTo>
                <a:lnTo>
                  <a:pt x="551836" y="310235"/>
                </a:lnTo>
                <a:lnTo>
                  <a:pt x="619184" y="310235"/>
                </a:lnTo>
                <a:lnTo>
                  <a:pt x="596009" y="253314"/>
                </a:lnTo>
                <a:close/>
              </a:path>
              <a:path w="2903854" h="376555">
                <a:moveTo>
                  <a:pt x="519936" y="66471"/>
                </a:moveTo>
                <a:lnTo>
                  <a:pt x="460155" y="66471"/>
                </a:lnTo>
                <a:lnTo>
                  <a:pt x="462326" y="78206"/>
                </a:lnTo>
                <a:lnTo>
                  <a:pt x="466671" y="90373"/>
                </a:lnTo>
                <a:lnTo>
                  <a:pt x="509253" y="199440"/>
                </a:lnTo>
                <a:lnTo>
                  <a:pt x="574074" y="199440"/>
                </a:lnTo>
                <a:lnTo>
                  <a:pt x="519936" y="66471"/>
                </a:lnTo>
                <a:close/>
              </a:path>
              <a:path w="2903854" h="376555">
                <a:moveTo>
                  <a:pt x="1014167" y="6083"/>
                </a:moveTo>
                <a:lnTo>
                  <a:pt x="749537" y="6083"/>
                </a:lnTo>
                <a:lnTo>
                  <a:pt x="749537" y="310235"/>
                </a:lnTo>
                <a:lnTo>
                  <a:pt x="814713" y="310235"/>
                </a:lnTo>
                <a:lnTo>
                  <a:pt x="814713" y="64731"/>
                </a:lnTo>
                <a:lnTo>
                  <a:pt x="1014167" y="64731"/>
                </a:lnTo>
                <a:lnTo>
                  <a:pt x="1014167" y="6083"/>
                </a:lnTo>
                <a:close/>
              </a:path>
              <a:path w="2903854" h="376555">
                <a:moveTo>
                  <a:pt x="1014167" y="64731"/>
                </a:moveTo>
                <a:lnTo>
                  <a:pt x="949422" y="64731"/>
                </a:lnTo>
                <a:lnTo>
                  <a:pt x="949422" y="310235"/>
                </a:lnTo>
                <a:lnTo>
                  <a:pt x="1014167" y="310235"/>
                </a:lnTo>
                <a:lnTo>
                  <a:pt x="1014167" y="64731"/>
                </a:lnTo>
                <a:close/>
              </a:path>
              <a:path w="2903854" h="376555">
                <a:moveTo>
                  <a:pt x="1194050" y="6083"/>
                </a:moveTo>
                <a:lnTo>
                  <a:pt x="1079343" y="6083"/>
                </a:lnTo>
                <a:lnTo>
                  <a:pt x="1079343" y="310235"/>
                </a:lnTo>
                <a:lnTo>
                  <a:pt x="1144520" y="310235"/>
                </a:lnTo>
                <a:lnTo>
                  <a:pt x="1144520" y="210299"/>
                </a:lnTo>
                <a:lnTo>
                  <a:pt x="1194050" y="210299"/>
                </a:lnTo>
                <a:lnTo>
                  <a:pt x="1245533" y="205403"/>
                </a:lnTo>
                <a:lnTo>
                  <a:pt x="1287201" y="188734"/>
                </a:lnTo>
                <a:lnTo>
                  <a:pt x="1315101" y="157321"/>
                </a:lnTo>
                <a:lnTo>
                  <a:pt x="1316007" y="152946"/>
                </a:lnTo>
                <a:lnTo>
                  <a:pt x="1144520" y="152946"/>
                </a:lnTo>
                <a:lnTo>
                  <a:pt x="1144520" y="63436"/>
                </a:lnTo>
                <a:lnTo>
                  <a:pt x="1316008" y="63436"/>
                </a:lnTo>
                <a:lnTo>
                  <a:pt x="1315101" y="59055"/>
                </a:lnTo>
                <a:lnTo>
                  <a:pt x="1287201" y="27643"/>
                </a:lnTo>
                <a:lnTo>
                  <a:pt x="1245533" y="10977"/>
                </a:lnTo>
                <a:lnTo>
                  <a:pt x="1194050" y="6083"/>
                </a:lnTo>
                <a:close/>
              </a:path>
              <a:path w="2903854" h="376555">
                <a:moveTo>
                  <a:pt x="1316008" y="63436"/>
                </a:moveTo>
                <a:lnTo>
                  <a:pt x="1197098" y="63436"/>
                </a:lnTo>
                <a:lnTo>
                  <a:pt x="1220850" y="65357"/>
                </a:lnTo>
                <a:lnTo>
                  <a:pt x="1240490" y="72288"/>
                </a:lnTo>
                <a:lnTo>
                  <a:pt x="1253858" y="85982"/>
                </a:lnTo>
                <a:lnTo>
                  <a:pt x="1258794" y="108191"/>
                </a:lnTo>
                <a:lnTo>
                  <a:pt x="1253858" y="130212"/>
                </a:lnTo>
                <a:lnTo>
                  <a:pt x="1240490" y="143927"/>
                </a:lnTo>
                <a:lnTo>
                  <a:pt x="1220850" y="150962"/>
                </a:lnTo>
                <a:lnTo>
                  <a:pt x="1197098" y="152946"/>
                </a:lnTo>
                <a:lnTo>
                  <a:pt x="1316007" y="152946"/>
                </a:lnTo>
                <a:lnTo>
                  <a:pt x="1325279" y="108191"/>
                </a:lnTo>
                <a:lnTo>
                  <a:pt x="1316008" y="63436"/>
                </a:lnTo>
                <a:close/>
              </a:path>
              <a:path w="2903854" h="376555">
                <a:moveTo>
                  <a:pt x="1434334" y="6083"/>
                </a:moveTo>
                <a:lnTo>
                  <a:pt x="1369157" y="6083"/>
                </a:lnTo>
                <a:lnTo>
                  <a:pt x="1369157" y="310235"/>
                </a:lnTo>
                <a:lnTo>
                  <a:pt x="1430435" y="310235"/>
                </a:lnTo>
                <a:lnTo>
                  <a:pt x="1505754" y="204647"/>
                </a:lnTo>
                <a:lnTo>
                  <a:pt x="1433038" y="204647"/>
                </a:lnTo>
                <a:lnTo>
                  <a:pt x="1433605" y="194771"/>
                </a:lnTo>
                <a:lnTo>
                  <a:pt x="1434010" y="184284"/>
                </a:lnTo>
                <a:lnTo>
                  <a:pt x="1434253" y="173552"/>
                </a:lnTo>
                <a:lnTo>
                  <a:pt x="1434334" y="6083"/>
                </a:lnTo>
                <a:close/>
              </a:path>
              <a:path w="2903854" h="376555">
                <a:moveTo>
                  <a:pt x="1635959" y="111671"/>
                </a:moveTo>
                <a:lnTo>
                  <a:pt x="1572078" y="111671"/>
                </a:lnTo>
                <a:lnTo>
                  <a:pt x="1571511" y="121547"/>
                </a:lnTo>
                <a:lnTo>
                  <a:pt x="1571106" y="132033"/>
                </a:lnTo>
                <a:lnTo>
                  <a:pt x="1570863" y="142766"/>
                </a:lnTo>
                <a:lnTo>
                  <a:pt x="1570782" y="310235"/>
                </a:lnTo>
                <a:lnTo>
                  <a:pt x="1635959" y="310235"/>
                </a:lnTo>
                <a:lnTo>
                  <a:pt x="1635959" y="111671"/>
                </a:lnTo>
                <a:close/>
              </a:path>
              <a:path w="2903854" h="376555">
                <a:moveTo>
                  <a:pt x="1635959" y="6083"/>
                </a:moveTo>
                <a:lnTo>
                  <a:pt x="1574694" y="6083"/>
                </a:lnTo>
                <a:lnTo>
                  <a:pt x="1433038" y="204647"/>
                </a:lnTo>
                <a:lnTo>
                  <a:pt x="1505754" y="204647"/>
                </a:lnTo>
                <a:lnTo>
                  <a:pt x="1572078" y="111671"/>
                </a:lnTo>
                <a:lnTo>
                  <a:pt x="1635959" y="111671"/>
                </a:lnTo>
                <a:lnTo>
                  <a:pt x="1635959" y="6083"/>
                </a:lnTo>
                <a:close/>
              </a:path>
              <a:path w="2903854" h="376555">
                <a:moveTo>
                  <a:pt x="1815842" y="6083"/>
                </a:moveTo>
                <a:lnTo>
                  <a:pt x="1701135" y="6083"/>
                </a:lnTo>
                <a:lnTo>
                  <a:pt x="1701135" y="310235"/>
                </a:lnTo>
                <a:lnTo>
                  <a:pt x="1766312" y="310235"/>
                </a:lnTo>
                <a:lnTo>
                  <a:pt x="1766312" y="210299"/>
                </a:lnTo>
                <a:lnTo>
                  <a:pt x="1815842" y="210299"/>
                </a:lnTo>
                <a:lnTo>
                  <a:pt x="1867325" y="205403"/>
                </a:lnTo>
                <a:lnTo>
                  <a:pt x="1908993" y="188734"/>
                </a:lnTo>
                <a:lnTo>
                  <a:pt x="1936893" y="157321"/>
                </a:lnTo>
                <a:lnTo>
                  <a:pt x="1937799" y="152946"/>
                </a:lnTo>
                <a:lnTo>
                  <a:pt x="1766312" y="152946"/>
                </a:lnTo>
                <a:lnTo>
                  <a:pt x="1766312" y="63436"/>
                </a:lnTo>
                <a:lnTo>
                  <a:pt x="1937800" y="63436"/>
                </a:lnTo>
                <a:lnTo>
                  <a:pt x="1936893" y="59055"/>
                </a:lnTo>
                <a:lnTo>
                  <a:pt x="1908993" y="27643"/>
                </a:lnTo>
                <a:lnTo>
                  <a:pt x="1867325" y="10977"/>
                </a:lnTo>
                <a:lnTo>
                  <a:pt x="1815842" y="6083"/>
                </a:lnTo>
                <a:close/>
              </a:path>
              <a:path w="2903854" h="376555">
                <a:moveTo>
                  <a:pt x="1937800" y="63436"/>
                </a:moveTo>
                <a:lnTo>
                  <a:pt x="1818890" y="63436"/>
                </a:lnTo>
                <a:lnTo>
                  <a:pt x="1842642" y="65357"/>
                </a:lnTo>
                <a:lnTo>
                  <a:pt x="1862282" y="72288"/>
                </a:lnTo>
                <a:lnTo>
                  <a:pt x="1875650" y="85982"/>
                </a:lnTo>
                <a:lnTo>
                  <a:pt x="1880586" y="108191"/>
                </a:lnTo>
                <a:lnTo>
                  <a:pt x="1875650" y="130212"/>
                </a:lnTo>
                <a:lnTo>
                  <a:pt x="1862282" y="143927"/>
                </a:lnTo>
                <a:lnTo>
                  <a:pt x="1842642" y="150962"/>
                </a:lnTo>
                <a:lnTo>
                  <a:pt x="1818890" y="152946"/>
                </a:lnTo>
                <a:lnTo>
                  <a:pt x="1937799" y="152946"/>
                </a:lnTo>
                <a:lnTo>
                  <a:pt x="1947071" y="108191"/>
                </a:lnTo>
                <a:lnTo>
                  <a:pt x="1937800" y="63436"/>
                </a:lnTo>
                <a:close/>
              </a:path>
              <a:path w="2903854" h="376555">
                <a:moveTo>
                  <a:pt x="2135653" y="0"/>
                </a:moveTo>
                <a:lnTo>
                  <a:pt x="2086263" y="5982"/>
                </a:lnTo>
                <a:lnTo>
                  <a:pt x="2045852" y="22658"/>
                </a:lnTo>
                <a:lnTo>
                  <a:pt x="2014420" y="48120"/>
                </a:lnTo>
                <a:lnTo>
                  <a:pt x="1991969" y="80461"/>
                </a:lnTo>
                <a:lnTo>
                  <a:pt x="1978498" y="117774"/>
                </a:lnTo>
                <a:lnTo>
                  <a:pt x="1974007" y="158153"/>
                </a:lnTo>
                <a:lnTo>
                  <a:pt x="1978498" y="198536"/>
                </a:lnTo>
                <a:lnTo>
                  <a:pt x="1991969" y="235853"/>
                </a:lnTo>
                <a:lnTo>
                  <a:pt x="2014420" y="268197"/>
                </a:lnTo>
                <a:lnTo>
                  <a:pt x="2045852" y="293660"/>
                </a:lnTo>
                <a:lnTo>
                  <a:pt x="2086263" y="310336"/>
                </a:lnTo>
                <a:lnTo>
                  <a:pt x="2135653" y="316318"/>
                </a:lnTo>
                <a:lnTo>
                  <a:pt x="2185042" y="310336"/>
                </a:lnTo>
                <a:lnTo>
                  <a:pt x="2225451" y="293660"/>
                </a:lnTo>
                <a:lnTo>
                  <a:pt x="2256879" y="268197"/>
                </a:lnTo>
                <a:lnTo>
                  <a:pt x="2265393" y="255930"/>
                </a:lnTo>
                <a:lnTo>
                  <a:pt x="2135653" y="255930"/>
                </a:lnTo>
                <a:lnTo>
                  <a:pt x="2094017" y="248169"/>
                </a:lnTo>
                <a:lnTo>
                  <a:pt x="2064279" y="227087"/>
                </a:lnTo>
                <a:lnTo>
                  <a:pt x="2046438" y="195981"/>
                </a:lnTo>
                <a:lnTo>
                  <a:pt x="2040492" y="158153"/>
                </a:lnTo>
                <a:lnTo>
                  <a:pt x="2046438" y="120331"/>
                </a:lnTo>
                <a:lnTo>
                  <a:pt x="2064279" y="89230"/>
                </a:lnTo>
                <a:lnTo>
                  <a:pt x="2094017" y="68148"/>
                </a:lnTo>
                <a:lnTo>
                  <a:pt x="2135653" y="60388"/>
                </a:lnTo>
                <a:lnTo>
                  <a:pt x="2265395" y="60388"/>
                </a:lnTo>
                <a:lnTo>
                  <a:pt x="2256879" y="48120"/>
                </a:lnTo>
                <a:lnTo>
                  <a:pt x="2225451" y="22658"/>
                </a:lnTo>
                <a:lnTo>
                  <a:pt x="2185042" y="5982"/>
                </a:lnTo>
                <a:lnTo>
                  <a:pt x="2135653" y="0"/>
                </a:lnTo>
                <a:close/>
              </a:path>
              <a:path w="2903854" h="376555">
                <a:moveTo>
                  <a:pt x="2265395" y="60388"/>
                </a:moveTo>
                <a:lnTo>
                  <a:pt x="2135653" y="60388"/>
                </a:lnTo>
                <a:lnTo>
                  <a:pt x="2177035" y="68148"/>
                </a:lnTo>
                <a:lnTo>
                  <a:pt x="2206645" y="89230"/>
                </a:lnTo>
                <a:lnTo>
                  <a:pt x="2224441" y="120331"/>
                </a:lnTo>
                <a:lnTo>
                  <a:pt x="2230382" y="158153"/>
                </a:lnTo>
                <a:lnTo>
                  <a:pt x="2224441" y="195981"/>
                </a:lnTo>
                <a:lnTo>
                  <a:pt x="2206645" y="227087"/>
                </a:lnTo>
                <a:lnTo>
                  <a:pt x="2177035" y="248169"/>
                </a:lnTo>
                <a:lnTo>
                  <a:pt x="2135653" y="255930"/>
                </a:lnTo>
                <a:lnTo>
                  <a:pt x="2265393" y="255930"/>
                </a:lnTo>
                <a:lnTo>
                  <a:pt x="2279328" y="235853"/>
                </a:lnTo>
                <a:lnTo>
                  <a:pt x="2292796" y="198536"/>
                </a:lnTo>
                <a:lnTo>
                  <a:pt x="2297286" y="158153"/>
                </a:lnTo>
                <a:lnTo>
                  <a:pt x="2292796" y="117774"/>
                </a:lnTo>
                <a:lnTo>
                  <a:pt x="2279328" y="80461"/>
                </a:lnTo>
                <a:lnTo>
                  <a:pt x="2265395" y="60388"/>
                </a:lnTo>
                <a:close/>
              </a:path>
              <a:path w="2903854" h="376555">
                <a:moveTo>
                  <a:pt x="2640999" y="252882"/>
                </a:moveTo>
                <a:lnTo>
                  <a:pt x="2311637" y="252882"/>
                </a:lnTo>
                <a:lnTo>
                  <a:pt x="2311637" y="376288"/>
                </a:lnTo>
                <a:lnTo>
                  <a:pt x="2368990" y="376288"/>
                </a:lnTo>
                <a:lnTo>
                  <a:pt x="2368990" y="310235"/>
                </a:lnTo>
                <a:lnTo>
                  <a:pt x="2640999" y="310235"/>
                </a:lnTo>
                <a:lnTo>
                  <a:pt x="2640999" y="252882"/>
                </a:lnTo>
                <a:close/>
              </a:path>
              <a:path w="2903854" h="376555">
                <a:moveTo>
                  <a:pt x="2640999" y="310235"/>
                </a:moveTo>
                <a:lnTo>
                  <a:pt x="2583633" y="310235"/>
                </a:lnTo>
                <a:lnTo>
                  <a:pt x="2583633" y="376288"/>
                </a:lnTo>
                <a:lnTo>
                  <a:pt x="2640999" y="376288"/>
                </a:lnTo>
                <a:lnTo>
                  <a:pt x="2640999" y="310235"/>
                </a:lnTo>
                <a:close/>
              </a:path>
              <a:path w="2903854" h="376555">
                <a:moveTo>
                  <a:pt x="2602315" y="6083"/>
                </a:moveTo>
                <a:lnTo>
                  <a:pt x="2395495" y="6083"/>
                </a:lnTo>
                <a:lnTo>
                  <a:pt x="2394233" y="57568"/>
                </a:lnTo>
                <a:lnTo>
                  <a:pt x="2389778" y="109410"/>
                </a:lnTo>
                <a:lnTo>
                  <a:pt x="2381132" y="160189"/>
                </a:lnTo>
                <a:lnTo>
                  <a:pt x="2367293" y="208487"/>
                </a:lnTo>
                <a:lnTo>
                  <a:pt x="2347260" y="252882"/>
                </a:lnTo>
                <a:lnTo>
                  <a:pt x="2416348" y="252882"/>
                </a:lnTo>
                <a:lnTo>
                  <a:pt x="2432982" y="211871"/>
                </a:lnTo>
                <a:lnTo>
                  <a:pt x="2444482" y="165322"/>
                </a:lnTo>
                <a:lnTo>
                  <a:pt x="2451910" y="115515"/>
                </a:lnTo>
                <a:lnTo>
                  <a:pt x="2456328" y="64731"/>
                </a:lnTo>
                <a:lnTo>
                  <a:pt x="2602315" y="64731"/>
                </a:lnTo>
                <a:lnTo>
                  <a:pt x="2602315" y="6083"/>
                </a:lnTo>
                <a:close/>
              </a:path>
              <a:path w="2903854" h="376555">
                <a:moveTo>
                  <a:pt x="2602315" y="64731"/>
                </a:moveTo>
                <a:lnTo>
                  <a:pt x="2537138" y="64731"/>
                </a:lnTo>
                <a:lnTo>
                  <a:pt x="2537138" y="252882"/>
                </a:lnTo>
                <a:lnTo>
                  <a:pt x="2602315" y="252882"/>
                </a:lnTo>
                <a:lnTo>
                  <a:pt x="2602315" y="64731"/>
                </a:lnTo>
                <a:close/>
              </a:path>
              <a:path w="2903854" h="376555">
                <a:moveTo>
                  <a:pt x="2900828" y="6083"/>
                </a:moveTo>
                <a:lnTo>
                  <a:pt x="2686617" y="6083"/>
                </a:lnTo>
                <a:lnTo>
                  <a:pt x="2686617" y="310235"/>
                </a:lnTo>
                <a:lnTo>
                  <a:pt x="2903444" y="310235"/>
                </a:lnTo>
                <a:lnTo>
                  <a:pt x="2903444" y="252882"/>
                </a:lnTo>
                <a:lnTo>
                  <a:pt x="2751794" y="252882"/>
                </a:lnTo>
                <a:lnTo>
                  <a:pt x="2751794" y="185102"/>
                </a:lnTo>
                <a:lnTo>
                  <a:pt x="2887798" y="185102"/>
                </a:lnTo>
                <a:lnTo>
                  <a:pt x="2887798" y="128181"/>
                </a:lnTo>
                <a:lnTo>
                  <a:pt x="2751794" y="128181"/>
                </a:lnTo>
                <a:lnTo>
                  <a:pt x="2751794" y="63436"/>
                </a:lnTo>
                <a:lnTo>
                  <a:pt x="2900828" y="63436"/>
                </a:lnTo>
                <a:lnTo>
                  <a:pt x="2900828" y="6083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0212" cy="755664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0"/>
            <a:ext cx="10690212" cy="755981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437003" y="4979619"/>
            <a:ext cx="1734820" cy="1734820"/>
            <a:chOff x="8437003" y="4979619"/>
            <a:chExt cx="1734820" cy="1734820"/>
          </a:xfrm>
        </p:grpSpPr>
        <p:sp>
          <p:nvSpPr>
            <p:cNvPr id="4" name="object 4"/>
            <p:cNvSpPr/>
            <p:nvPr/>
          </p:nvSpPr>
          <p:spPr>
            <a:xfrm>
              <a:off x="8437003" y="4979619"/>
              <a:ext cx="1734820" cy="1734820"/>
            </a:xfrm>
            <a:custGeom>
              <a:avLst/>
              <a:gdLst/>
              <a:ahLst/>
              <a:cxnLst/>
              <a:rect l="l" t="t" r="r" b="b"/>
              <a:pathLst>
                <a:path w="1734820" h="1734820">
                  <a:moveTo>
                    <a:pt x="1579194" y="0"/>
                  </a:moveTo>
                  <a:lnTo>
                    <a:pt x="155219" y="0"/>
                  </a:lnTo>
                  <a:lnTo>
                    <a:pt x="106289" y="7947"/>
                  </a:lnTo>
                  <a:lnTo>
                    <a:pt x="63697" y="30051"/>
                  </a:lnTo>
                  <a:lnTo>
                    <a:pt x="30047" y="63705"/>
                  </a:lnTo>
                  <a:lnTo>
                    <a:pt x="7946" y="106301"/>
                  </a:lnTo>
                  <a:lnTo>
                    <a:pt x="0" y="155232"/>
                  </a:lnTo>
                  <a:lnTo>
                    <a:pt x="0" y="1579194"/>
                  </a:lnTo>
                  <a:lnTo>
                    <a:pt x="7946" y="1628122"/>
                  </a:lnTo>
                  <a:lnTo>
                    <a:pt x="30047" y="1670718"/>
                  </a:lnTo>
                  <a:lnTo>
                    <a:pt x="63697" y="1704372"/>
                  </a:lnTo>
                  <a:lnTo>
                    <a:pt x="106289" y="1726477"/>
                  </a:lnTo>
                  <a:lnTo>
                    <a:pt x="155219" y="1734425"/>
                  </a:lnTo>
                  <a:lnTo>
                    <a:pt x="1579194" y="1734425"/>
                  </a:lnTo>
                  <a:lnTo>
                    <a:pt x="1628118" y="1726477"/>
                  </a:lnTo>
                  <a:lnTo>
                    <a:pt x="1670711" y="1704372"/>
                  </a:lnTo>
                  <a:lnTo>
                    <a:pt x="1704362" y="1670718"/>
                  </a:lnTo>
                  <a:lnTo>
                    <a:pt x="1726466" y="1628122"/>
                  </a:lnTo>
                  <a:lnTo>
                    <a:pt x="1734413" y="1579194"/>
                  </a:lnTo>
                  <a:lnTo>
                    <a:pt x="1734413" y="155232"/>
                  </a:lnTo>
                  <a:lnTo>
                    <a:pt x="1726466" y="106301"/>
                  </a:lnTo>
                  <a:lnTo>
                    <a:pt x="1704362" y="63705"/>
                  </a:lnTo>
                  <a:lnTo>
                    <a:pt x="1670711" y="30051"/>
                  </a:lnTo>
                  <a:lnTo>
                    <a:pt x="1628118" y="7947"/>
                  </a:lnTo>
                  <a:lnTo>
                    <a:pt x="15791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586597" y="5764225"/>
              <a:ext cx="1435735" cy="800735"/>
            </a:xfrm>
            <a:custGeom>
              <a:avLst/>
              <a:gdLst/>
              <a:ahLst/>
              <a:cxnLst/>
              <a:rect l="l" t="t" r="r" b="b"/>
              <a:pathLst>
                <a:path w="1435734" h="800734">
                  <a:moveTo>
                    <a:pt x="57404" y="228727"/>
                  </a:moveTo>
                  <a:lnTo>
                    <a:pt x="0" y="228727"/>
                  </a:lnTo>
                  <a:lnTo>
                    <a:pt x="0" y="292227"/>
                  </a:lnTo>
                  <a:lnTo>
                    <a:pt x="57404" y="292227"/>
                  </a:lnTo>
                  <a:lnTo>
                    <a:pt x="57404" y="228727"/>
                  </a:lnTo>
                  <a:close/>
                </a:path>
                <a:path w="1435734" h="800734">
                  <a:moveTo>
                    <a:pt x="57404" y="63627"/>
                  </a:moveTo>
                  <a:lnTo>
                    <a:pt x="0" y="63627"/>
                  </a:lnTo>
                  <a:lnTo>
                    <a:pt x="0" y="177927"/>
                  </a:lnTo>
                  <a:lnTo>
                    <a:pt x="57404" y="177927"/>
                  </a:lnTo>
                  <a:lnTo>
                    <a:pt x="57404" y="63627"/>
                  </a:lnTo>
                  <a:close/>
                </a:path>
                <a:path w="1435734" h="800734">
                  <a:moveTo>
                    <a:pt x="114820" y="177927"/>
                  </a:moveTo>
                  <a:lnTo>
                    <a:pt x="57404" y="177927"/>
                  </a:lnTo>
                  <a:lnTo>
                    <a:pt x="57404" y="228727"/>
                  </a:lnTo>
                  <a:lnTo>
                    <a:pt x="114820" y="228727"/>
                  </a:lnTo>
                  <a:lnTo>
                    <a:pt x="114820" y="177927"/>
                  </a:lnTo>
                  <a:close/>
                </a:path>
                <a:path w="1435734" h="800734">
                  <a:moveTo>
                    <a:pt x="172224" y="292227"/>
                  </a:moveTo>
                  <a:lnTo>
                    <a:pt x="57404" y="292227"/>
                  </a:lnTo>
                  <a:lnTo>
                    <a:pt x="57404" y="343027"/>
                  </a:lnTo>
                  <a:lnTo>
                    <a:pt x="172224" y="343027"/>
                  </a:lnTo>
                  <a:lnTo>
                    <a:pt x="172224" y="292227"/>
                  </a:lnTo>
                  <a:close/>
                </a:path>
                <a:path w="1435734" h="800734">
                  <a:moveTo>
                    <a:pt x="172224" y="114427"/>
                  </a:moveTo>
                  <a:lnTo>
                    <a:pt x="114820" y="114427"/>
                  </a:lnTo>
                  <a:lnTo>
                    <a:pt x="114820" y="177927"/>
                  </a:lnTo>
                  <a:lnTo>
                    <a:pt x="172224" y="177927"/>
                  </a:lnTo>
                  <a:lnTo>
                    <a:pt x="172224" y="114427"/>
                  </a:lnTo>
                  <a:close/>
                </a:path>
                <a:path w="1435734" h="800734">
                  <a:moveTo>
                    <a:pt x="229628" y="177927"/>
                  </a:moveTo>
                  <a:lnTo>
                    <a:pt x="172224" y="177927"/>
                  </a:lnTo>
                  <a:lnTo>
                    <a:pt x="172224" y="228727"/>
                  </a:lnTo>
                  <a:lnTo>
                    <a:pt x="229628" y="228727"/>
                  </a:lnTo>
                  <a:lnTo>
                    <a:pt x="229628" y="177927"/>
                  </a:lnTo>
                  <a:close/>
                </a:path>
                <a:path w="1435734" h="800734">
                  <a:moveTo>
                    <a:pt x="229628" y="63627"/>
                  </a:moveTo>
                  <a:lnTo>
                    <a:pt x="172224" y="63627"/>
                  </a:lnTo>
                  <a:lnTo>
                    <a:pt x="172224" y="114427"/>
                  </a:lnTo>
                  <a:lnTo>
                    <a:pt x="229628" y="114427"/>
                  </a:lnTo>
                  <a:lnTo>
                    <a:pt x="229628" y="63627"/>
                  </a:lnTo>
                  <a:close/>
                </a:path>
                <a:path w="1435734" h="800734">
                  <a:moveTo>
                    <a:pt x="287045" y="520827"/>
                  </a:moveTo>
                  <a:lnTo>
                    <a:pt x="114820" y="520827"/>
                  </a:lnTo>
                  <a:lnTo>
                    <a:pt x="114820" y="685927"/>
                  </a:lnTo>
                  <a:lnTo>
                    <a:pt x="287045" y="685927"/>
                  </a:lnTo>
                  <a:lnTo>
                    <a:pt x="287045" y="520827"/>
                  </a:lnTo>
                  <a:close/>
                </a:path>
                <a:path w="1435734" h="800734">
                  <a:moveTo>
                    <a:pt x="401866" y="406400"/>
                  </a:moveTo>
                  <a:lnTo>
                    <a:pt x="0" y="406400"/>
                  </a:lnTo>
                  <a:lnTo>
                    <a:pt x="0" y="457200"/>
                  </a:lnTo>
                  <a:lnTo>
                    <a:pt x="0" y="749300"/>
                  </a:lnTo>
                  <a:lnTo>
                    <a:pt x="0" y="800100"/>
                  </a:lnTo>
                  <a:lnTo>
                    <a:pt x="401866" y="800100"/>
                  </a:lnTo>
                  <a:lnTo>
                    <a:pt x="401866" y="749427"/>
                  </a:lnTo>
                  <a:lnTo>
                    <a:pt x="401866" y="749300"/>
                  </a:lnTo>
                  <a:lnTo>
                    <a:pt x="401866" y="457327"/>
                  </a:lnTo>
                  <a:lnTo>
                    <a:pt x="344449" y="457327"/>
                  </a:lnTo>
                  <a:lnTo>
                    <a:pt x="344449" y="749300"/>
                  </a:lnTo>
                  <a:lnTo>
                    <a:pt x="57404" y="749300"/>
                  </a:lnTo>
                  <a:lnTo>
                    <a:pt x="57404" y="457200"/>
                  </a:lnTo>
                  <a:lnTo>
                    <a:pt x="401866" y="457200"/>
                  </a:lnTo>
                  <a:lnTo>
                    <a:pt x="401866" y="406400"/>
                  </a:lnTo>
                  <a:close/>
                </a:path>
                <a:path w="1435734" h="800734">
                  <a:moveTo>
                    <a:pt x="401866" y="292227"/>
                  </a:moveTo>
                  <a:lnTo>
                    <a:pt x="344449" y="292227"/>
                  </a:lnTo>
                  <a:lnTo>
                    <a:pt x="344449" y="343027"/>
                  </a:lnTo>
                  <a:lnTo>
                    <a:pt x="401866" y="343027"/>
                  </a:lnTo>
                  <a:lnTo>
                    <a:pt x="401866" y="292227"/>
                  </a:lnTo>
                  <a:close/>
                </a:path>
                <a:path w="1435734" h="800734">
                  <a:moveTo>
                    <a:pt x="459270" y="177927"/>
                  </a:moveTo>
                  <a:lnTo>
                    <a:pt x="344449" y="177927"/>
                  </a:lnTo>
                  <a:lnTo>
                    <a:pt x="344449" y="114427"/>
                  </a:lnTo>
                  <a:lnTo>
                    <a:pt x="401866" y="114427"/>
                  </a:lnTo>
                  <a:lnTo>
                    <a:pt x="401866" y="63627"/>
                  </a:lnTo>
                  <a:lnTo>
                    <a:pt x="287045" y="63627"/>
                  </a:lnTo>
                  <a:lnTo>
                    <a:pt x="287045" y="114427"/>
                  </a:lnTo>
                  <a:lnTo>
                    <a:pt x="229628" y="114427"/>
                  </a:lnTo>
                  <a:lnTo>
                    <a:pt x="229628" y="177927"/>
                  </a:lnTo>
                  <a:lnTo>
                    <a:pt x="287045" y="177927"/>
                  </a:lnTo>
                  <a:lnTo>
                    <a:pt x="287045" y="228727"/>
                  </a:lnTo>
                  <a:lnTo>
                    <a:pt x="459270" y="228727"/>
                  </a:lnTo>
                  <a:lnTo>
                    <a:pt x="459270" y="177927"/>
                  </a:lnTo>
                  <a:close/>
                </a:path>
                <a:path w="1435734" h="800734">
                  <a:moveTo>
                    <a:pt x="631494" y="635127"/>
                  </a:moveTo>
                  <a:lnTo>
                    <a:pt x="459270" y="635127"/>
                  </a:lnTo>
                  <a:lnTo>
                    <a:pt x="459270" y="685927"/>
                  </a:lnTo>
                  <a:lnTo>
                    <a:pt x="516674" y="685927"/>
                  </a:lnTo>
                  <a:lnTo>
                    <a:pt x="516674" y="749300"/>
                  </a:lnTo>
                  <a:lnTo>
                    <a:pt x="459270" y="749300"/>
                  </a:lnTo>
                  <a:lnTo>
                    <a:pt x="459270" y="800100"/>
                  </a:lnTo>
                  <a:lnTo>
                    <a:pt x="574090" y="800100"/>
                  </a:lnTo>
                  <a:lnTo>
                    <a:pt x="574090" y="749300"/>
                  </a:lnTo>
                  <a:lnTo>
                    <a:pt x="574090" y="685927"/>
                  </a:lnTo>
                  <a:lnTo>
                    <a:pt x="631494" y="685927"/>
                  </a:lnTo>
                  <a:lnTo>
                    <a:pt x="631494" y="635127"/>
                  </a:lnTo>
                  <a:close/>
                </a:path>
                <a:path w="1435734" h="800734">
                  <a:moveTo>
                    <a:pt x="631494" y="63627"/>
                  </a:moveTo>
                  <a:lnTo>
                    <a:pt x="516674" y="63627"/>
                  </a:lnTo>
                  <a:lnTo>
                    <a:pt x="516674" y="114427"/>
                  </a:lnTo>
                  <a:lnTo>
                    <a:pt x="631494" y="114427"/>
                  </a:lnTo>
                  <a:lnTo>
                    <a:pt x="631494" y="63627"/>
                  </a:lnTo>
                  <a:close/>
                </a:path>
                <a:path w="1435734" h="800734">
                  <a:moveTo>
                    <a:pt x="688898" y="685927"/>
                  </a:moveTo>
                  <a:lnTo>
                    <a:pt x="631494" y="685927"/>
                  </a:lnTo>
                  <a:lnTo>
                    <a:pt x="631494" y="749427"/>
                  </a:lnTo>
                  <a:lnTo>
                    <a:pt x="688898" y="749427"/>
                  </a:lnTo>
                  <a:lnTo>
                    <a:pt x="688898" y="685927"/>
                  </a:lnTo>
                  <a:close/>
                </a:path>
                <a:path w="1435734" h="800734">
                  <a:moveTo>
                    <a:pt x="688898" y="520827"/>
                  </a:moveTo>
                  <a:lnTo>
                    <a:pt x="631494" y="520827"/>
                  </a:lnTo>
                  <a:lnTo>
                    <a:pt x="631494" y="635127"/>
                  </a:lnTo>
                  <a:lnTo>
                    <a:pt x="688898" y="635127"/>
                  </a:lnTo>
                  <a:lnTo>
                    <a:pt x="688898" y="520827"/>
                  </a:lnTo>
                  <a:close/>
                </a:path>
                <a:path w="1435734" h="800734">
                  <a:moveTo>
                    <a:pt x="688898" y="114427"/>
                  </a:moveTo>
                  <a:lnTo>
                    <a:pt x="631494" y="114427"/>
                  </a:lnTo>
                  <a:lnTo>
                    <a:pt x="631494" y="177800"/>
                  </a:lnTo>
                  <a:lnTo>
                    <a:pt x="516674" y="177800"/>
                  </a:lnTo>
                  <a:lnTo>
                    <a:pt x="516674" y="228600"/>
                  </a:lnTo>
                  <a:lnTo>
                    <a:pt x="516674" y="292100"/>
                  </a:lnTo>
                  <a:lnTo>
                    <a:pt x="688898" y="292100"/>
                  </a:lnTo>
                  <a:lnTo>
                    <a:pt x="688898" y="228600"/>
                  </a:lnTo>
                  <a:lnTo>
                    <a:pt x="631494" y="228600"/>
                  </a:lnTo>
                  <a:lnTo>
                    <a:pt x="631494" y="177927"/>
                  </a:lnTo>
                  <a:lnTo>
                    <a:pt x="688898" y="177927"/>
                  </a:lnTo>
                  <a:lnTo>
                    <a:pt x="688898" y="114427"/>
                  </a:lnTo>
                  <a:close/>
                </a:path>
                <a:path w="1435734" h="800734">
                  <a:moveTo>
                    <a:pt x="746315" y="749427"/>
                  </a:moveTo>
                  <a:lnTo>
                    <a:pt x="688898" y="749427"/>
                  </a:lnTo>
                  <a:lnTo>
                    <a:pt x="688898" y="800227"/>
                  </a:lnTo>
                  <a:lnTo>
                    <a:pt x="746315" y="800227"/>
                  </a:lnTo>
                  <a:lnTo>
                    <a:pt x="746315" y="749427"/>
                  </a:lnTo>
                  <a:close/>
                </a:path>
                <a:path w="1435734" h="800734">
                  <a:moveTo>
                    <a:pt x="803719" y="635127"/>
                  </a:moveTo>
                  <a:lnTo>
                    <a:pt x="746315" y="635127"/>
                  </a:lnTo>
                  <a:lnTo>
                    <a:pt x="746315" y="685927"/>
                  </a:lnTo>
                  <a:lnTo>
                    <a:pt x="803719" y="685927"/>
                  </a:lnTo>
                  <a:lnTo>
                    <a:pt x="803719" y="635127"/>
                  </a:lnTo>
                  <a:close/>
                </a:path>
                <a:path w="1435734" h="800734">
                  <a:moveTo>
                    <a:pt x="803719" y="177927"/>
                  </a:moveTo>
                  <a:lnTo>
                    <a:pt x="746315" y="177927"/>
                  </a:lnTo>
                  <a:lnTo>
                    <a:pt x="746315" y="228727"/>
                  </a:lnTo>
                  <a:lnTo>
                    <a:pt x="803719" y="228727"/>
                  </a:lnTo>
                  <a:lnTo>
                    <a:pt x="803719" y="177927"/>
                  </a:lnTo>
                  <a:close/>
                </a:path>
                <a:path w="1435734" h="800734">
                  <a:moveTo>
                    <a:pt x="1090764" y="685927"/>
                  </a:moveTo>
                  <a:lnTo>
                    <a:pt x="1033360" y="685927"/>
                  </a:lnTo>
                  <a:lnTo>
                    <a:pt x="1033360" y="749427"/>
                  </a:lnTo>
                  <a:lnTo>
                    <a:pt x="1090764" y="749427"/>
                  </a:lnTo>
                  <a:lnTo>
                    <a:pt x="1090764" y="685927"/>
                  </a:lnTo>
                  <a:close/>
                </a:path>
                <a:path w="1435734" h="800734">
                  <a:moveTo>
                    <a:pt x="1090764" y="406527"/>
                  </a:moveTo>
                  <a:lnTo>
                    <a:pt x="1033360" y="406527"/>
                  </a:lnTo>
                  <a:lnTo>
                    <a:pt x="1033360" y="457327"/>
                  </a:lnTo>
                  <a:lnTo>
                    <a:pt x="1090764" y="457327"/>
                  </a:lnTo>
                  <a:lnTo>
                    <a:pt x="1090764" y="406527"/>
                  </a:lnTo>
                  <a:close/>
                </a:path>
                <a:path w="1435734" h="800734">
                  <a:moveTo>
                    <a:pt x="1148168" y="749427"/>
                  </a:moveTo>
                  <a:lnTo>
                    <a:pt x="1090764" y="749427"/>
                  </a:lnTo>
                  <a:lnTo>
                    <a:pt x="1090764" y="800227"/>
                  </a:lnTo>
                  <a:lnTo>
                    <a:pt x="1148168" y="800227"/>
                  </a:lnTo>
                  <a:lnTo>
                    <a:pt x="1148168" y="749427"/>
                  </a:lnTo>
                  <a:close/>
                </a:path>
                <a:path w="1435734" h="800734">
                  <a:moveTo>
                    <a:pt x="1148168" y="63500"/>
                  </a:moveTo>
                  <a:lnTo>
                    <a:pt x="918540" y="63500"/>
                  </a:lnTo>
                  <a:lnTo>
                    <a:pt x="918540" y="114300"/>
                  </a:lnTo>
                  <a:lnTo>
                    <a:pt x="918540" y="177800"/>
                  </a:lnTo>
                  <a:lnTo>
                    <a:pt x="918540" y="228600"/>
                  </a:lnTo>
                  <a:lnTo>
                    <a:pt x="1148168" y="228600"/>
                  </a:lnTo>
                  <a:lnTo>
                    <a:pt x="1148168" y="177800"/>
                  </a:lnTo>
                  <a:lnTo>
                    <a:pt x="1090764" y="177800"/>
                  </a:lnTo>
                  <a:lnTo>
                    <a:pt x="1090764" y="114427"/>
                  </a:lnTo>
                  <a:lnTo>
                    <a:pt x="1033360" y="114427"/>
                  </a:lnTo>
                  <a:lnTo>
                    <a:pt x="1033360" y="177800"/>
                  </a:lnTo>
                  <a:lnTo>
                    <a:pt x="975944" y="177800"/>
                  </a:lnTo>
                  <a:lnTo>
                    <a:pt x="975944" y="114300"/>
                  </a:lnTo>
                  <a:lnTo>
                    <a:pt x="1148168" y="114300"/>
                  </a:lnTo>
                  <a:lnTo>
                    <a:pt x="1148168" y="63500"/>
                  </a:lnTo>
                  <a:close/>
                </a:path>
                <a:path w="1435734" h="800734">
                  <a:moveTo>
                    <a:pt x="1262989" y="292100"/>
                  </a:moveTo>
                  <a:lnTo>
                    <a:pt x="1205585" y="292100"/>
                  </a:lnTo>
                  <a:lnTo>
                    <a:pt x="1205585" y="228727"/>
                  </a:lnTo>
                  <a:lnTo>
                    <a:pt x="1148168" y="228727"/>
                  </a:lnTo>
                  <a:lnTo>
                    <a:pt x="1148168" y="292100"/>
                  </a:lnTo>
                  <a:lnTo>
                    <a:pt x="1090764" y="292100"/>
                  </a:lnTo>
                  <a:lnTo>
                    <a:pt x="1090764" y="228727"/>
                  </a:lnTo>
                  <a:lnTo>
                    <a:pt x="1033360" y="228727"/>
                  </a:lnTo>
                  <a:lnTo>
                    <a:pt x="1033360" y="292100"/>
                  </a:lnTo>
                  <a:lnTo>
                    <a:pt x="975944" y="292100"/>
                  </a:lnTo>
                  <a:lnTo>
                    <a:pt x="975944" y="228727"/>
                  </a:lnTo>
                  <a:lnTo>
                    <a:pt x="861136" y="228727"/>
                  </a:lnTo>
                  <a:lnTo>
                    <a:pt x="861136" y="292227"/>
                  </a:lnTo>
                  <a:lnTo>
                    <a:pt x="918540" y="292227"/>
                  </a:lnTo>
                  <a:lnTo>
                    <a:pt x="918540" y="342900"/>
                  </a:lnTo>
                  <a:lnTo>
                    <a:pt x="918540" y="406400"/>
                  </a:lnTo>
                  <a:lnTo>
                    <a:pt x="803719" y="406400"/>
                  </a:lnTo>
                  <a:lnTo>
                    <a:pt x="803719" y="406527"/>
                  </a:lnTo>
                  <a:lnTo>
                    <a:pt x="803719" y="457200"/>
                  </a:lnTo>
                  <a:lnTo>
                    <a:pt x="746315" y="457200"/>
                  </a:lnTo>
                  <a:lnTo>
                    <a:pt x="746315" y="406527"/>
                  </a:lnTo>
                  <a:lnTo>
                    <a:pt x="803719" y="406527"/>
                  </a:lnTo>
                  <a:lnTo>
                    <a:pt x="803719" y="406400"/>
                  </a:lnTo>
                  <a:lnTo>
                    <a:pt x="803719" y="343027"/>
                  </a:lnTo>
                  <a:lnTo>
                    <a:pt x="746315" y="343027"/>
                  </a:lnTo>
                  <a:lnTo>
                    <a:pt x="746315" y="292227"/>
                  </a:lnTo>
                  <a:lnTo>
                    <a:pt x="688898" y="292227"/>
                  </a:lnTo>
                  <a:lnTo>
                    <a:pt x="688898" y="343027"/>
                  </a:lnTo>
                  <a:lnTo>
                    <a:pt x="631494" y="343027"/>
                  </a:lnTo>
                  <a:lnTo>
                    <a:pt x="631494" y="406400"/>
                  </a:lnTo>
                  <a:lnTo>
                    <a:pt x="516674" y="406400"/>
                  </a:lnTo>
                  <a:lnTo>
                    <a:pt x="516674" y="292227"/>
                  </a:lnTo>
                  <a:lnTo>
                    <a:pt x="459270" y="292227"/>
                  </a:lnTo>
                  <a:lnTo>
                    <a:pt x="459270" y="406527"/>
                  </a:lnTo>
                  <a:lnTo>
                    <a:pt x="516674" y="406527"/>
                  </a:lnTo>
                  <a:lnTo>
                    <a:pt x="516674" y="457200"/>
                  </a:lnTo>
                  <a:lnTo>
                    <a:pt x="516674" y="520700"/>
                  </a:lnTo>
                  <a:lnTo>
                    <a:pt x="459270" y="520700"/>
                  </a:lnTo>
                  <a:lnTo>
                    <a:pt x="459270" y="571500"/>
                  </a:lnTo>
                  <a:lnTo>
                    <a:pt x="516674" y="571500"/>
                  </a:lnTo>
                  <a:lnTo>
                    <a:pt x="516674" y="635000"/>
                  </a:lnTo>
                  <a:lnTo>
                    <a:pt x="574090" y="635000"/>
                  </a:lnTo>
                  <a:lnTo>
                    <a:pt x="574090" y="571500"/>
                  </a:lnTo>
                  <a:lnTo>
                    <a:pt x="574090" y="520700"/>
                  </a:lnTo>
                  <a:lnTo>
                    <a:pt x="574090" y="457200"/>
                  </a:lnTo>
                  <a:lnTo>
                    <a:pt x="688898" y="457200"/>
                  </a:lnTo>
                  <a:lnTo>
                    <a:pt x="688898" y="520700"/>
                  </a:lnTo>
                  <a:lnTo>
                    <a:pt x="803719" y="520700"/>
                  </a:lnTo>
                  <a:lnTo>
                    <a:pt x="803719" y="635000"/>
                  </a:lnTo>
                  <a:lnTo>
                    <a:pt x="861136" y="635000"/>
                  </a:lnTo>
                  <a:lnTo>
                    <a:pt x="861136" y="520700"/>
                  </a:lnTo>
                  <a:lnTo>
                    <a:pt x="861136" y="457200"/>
                  </a:lnTo>
                  <a:lnTo>
                    <a:pt x="918540" y="457200"/>
                  </a:lnTo>
                  <a:lnTo>
                    <a:pt x="918540" y="520700"/>
                  </a:lnTo>
                  <a:lnTo>
                    <a:pt x="918540" y="571500"/>
                  </a:lnTo>
                  <a:lnTo>
                    <a:pt x="918540" y="635000"/>
                  </a:lnTo>
                  <a:lnTo>
                    <a:pt x="918540" y="749300"/>
                  </a:lnTo>
                  <a:lnTo>
                    <a:pt x="861136" y="749300"/>
                  </a:lnTo>
                  <a:lnTo>
                    <a:pt x="861136" y="800100"/>
                  </a:lnTo>
                  <a:lnTo>
                    <a:pt x="975944" y="800100"/>
                  </a:lnTo>
                  <a:lnTo>
                    <a:pt x="975944" y="749300"/>
                  </a:lnTo>
                  <a:lnTo>
                    <a:pt x="975944" y="635000"/>
                  </a:lnTo>
                  <a:lnTo>
                    <a:pt x="1033360" y="635000"/>
                  </a:lnTo>
                  <a:lnTo>
                    <a:pt x="1033360" y="571500"/>
                  </a:lnTo>
                  <a:lnTo>
                    <a:pt x="1262989" y="571500"/>
                  </a:lnTo>
                  <a:lnTo>
                    <a:pt x="1262989" y="520827"/>
                  </a:lnTo>
                  <a:lnTo>
                    <a:pt x="1262989" y="520700"/>
                  </a:lnTo>
                  <a:lnTo>
                    <a:pt x="1262989" y="343027"/>
                  </a:lnTo>
                  <a:lnTo>
                    <a:pt x="1148168" y="343027"/>
                  </a:lnTo>
                  <a:lnTo>
                    <a:pt x="1148168" y="520700"/>
                  </a:lnTo>
                  <a:lnTo>
                    <a:pt x="975944" y="520700"/>
                  </a:lnTo>
                  <a:lnTo>
                    <a:pt x="975944" y="457200"/>
                  </a:lnTo>
                  <a:lnTo>
                    <a:pt x="975944" y="406400"/>
                  </a:lnTo>
                  <a:lnTo>
                    <a:pt x="975944" y="342900"/>
                  </a:lnTo>
                  <a:lnTo>
                    <a:pt x="1262989" y="342900"/>
                  </a:lnTo>
                  <a:lnTo>
                    <a:pt x="1262989" y="292100"/>
                  </a:lnTo>
                  <a:close/>
                </a:path>
                <a:path w="1435734" h="800734">
                  <a:moveTo>
                    <a:pt x="1320406" y="571627"/>
                  </a:moveTo>
                  <a:lnTo>
                    <a:pt x="1090764" y="571627"/>
                  </a:lnTo>
                  <a:lnTo>
                    <a:pt x="1090764" y="635127"/>
                  </a:lnTo>
                  <a:lnTo>
                    <a:pt x="1148168" y="635127"/>
                  </a:lnTo>
                  <a:lnTo>
                    <a:pt x="1148168" y="685800"/>
                  </a:lnTo>
                  <a:lnTo>
                    <a:pt x="1148168" y="749300"/>
                  </a:lnTo>
                  <a:lnTo>
                    <a:pt x="1262989" y="749300"/>
                  </a:lnTo>
                  <a:lnTo>
                    <a:pt x="1262989" y="685800"/>
                  </a:lnTo>
                  <a:lnTo>
                    <a:pt x="1205585" y="685800"/>
                  </a:lnTo>
                  <a:lnTo>
                    <a:pt x="1205585" y="635127"/>
                  </a:lnTo>
                  <a:lnTo>
                    <a:pt x="1320406" y="635127"/>
                  </a:lnTo>
                  <a:lnTo>
                    <a:pt x="1320406" y="571627"/>
                  </a:lnTo>
                  <a:close/>
                </a:path>
                <a:path w="1435734" h="800734">
                  <a:moveTo>
                    <a:pt x="1377810" y="228727"/>
                  </a:moveTo>
                  <a:lnTo>
                    <a:pt x="1320406" y="228727"/>
                  </a:lnTo>
                  <a:lnTo>
                    <a:pt x="1320406" y="292227"/>
                  </a:lnTo>
                  <a:lnTo>
                    <a:pt x="1377810" y="292227"/>
                  </a:lnTo>
                  <a:lnTo>
                    <a:pt x="1377810" y="228727"/>
                  </a:lnTo>
                  <a:close/>
                </a:path>
                <a:path w="1435734" h="800734">
                  <a:moveTo>
                    <a:pt x="1435214" y="635127"/>
                  </a:moveTo>
                  <a:lnTo>
                    <a:pt x="1377810" y="635127"/>
                  </a:lnTo>
                  <a:lnTo>
                    <a:pt x="1377810" y="685800"/>
                  </a:lnTo>
                  <a:lnTo>
                    <a:pt x="1320406" y="685800"/>
                  </a:lnTo>
                  <a:lnTo>
                    <a:pt x="1320406" y="749300"/>
                  </a:lnTo>
                  <a:lnTo>
                    <a:pt x="1320406" y="800100"/>
                  </a:lnTo>
                  <a:lnTo>
                    <a:pt x="1435214" y="800100"/>
                  </a:lnTo>
                  <a:lnTo>
                    <a:pt x="1435214" y="749300"/>
                  </a:lnTo>
                  <a:lnTo>
                    <a:pt x="1377810" y="749300"/>
                  </a:lnTo>
                  <a:lnTo>
                    <a:pt x="1377810" y="685927"/>
                  </a:lnTo>
                  <a:lnTo>
                    <a:pt x="1435214" y="685927"/>
                  </a:lnTo>
                  <a:lnTo>
                    <a:pt x="1435214" y="635127"/>
                  </a:lnTo>
                  <a:close/>
                </a:path>
                <a:path w="1435734" h="800734">
                  <a:moveTo>
                    <a:pt x="1435214" y="342900"/>
                  </a:moveTo>
                  <a:lnTo>
                    <a:pt x="1320406" y="342900"/>
                  </a:lnTo>
                  <a:lnTo>
                    <a:pt x="1320406" y="457200"/>
                  </a:lnTo>
                  <a:lnTo>
                    <a:pt x="1320406" y="520700"/>
                  </a:lnTo>
                  <a:lnTo>
                    <a:pt x="1320406" y="571500"/>
                  </a:lnTo>
                  <a:lnTo>
                    <a:pt x="1435214" y="571500"/>
                  </a:lnTo>
                  <a:lnTo>
                    <a:pt x="1435214" y="520700"/>
                  </a:lnTo>
                  <a:lnTo>
                    <a:pt x="1377810" y="520700"/>
                  </a:lnTo>
                  <a:lnTo>
                    <a:pt x="1377810" y="457200"/>
                  </a:lnTo>
                  <a:lnTo>
                    <a:pt x="1435214" y="457200"/>
                  </a:lnTo>
                  <a:lnTo>
                    <a:pt x="1435214" y="342900"/>
                  </a:lnTo>
                  <a:close/>
                </a:path>
                <a:path w="1435734" h="800734">
                  <a:moveTo>
                    <a:pt x="1435214" y="63500"/>
                  </a:moveTo>
                  <a:lnTo>
                    <a:pt x="1377810" y="63500"/>
                  </a:lnTo>
                  <a:lnTo>
                    <a:pt x="1377810" y="0"/>
                  </a:lnTo>
                  <a:lnTo>
                    <a:pt x="1320406" y="0"/>
                  </a:lnTo>
                  <a:lnTo>
                    <a:pt x="1320406" y="63500"/>
                  </a:lnTo>
                  <a:lnTo>
                    <a:pt x="1320406" y="114300"/>
                  </a:lnTo>
                  <a:lnTo>
                    <a:pt x="1377810" y="114300"/>
                  </a:lnTo>
                  <a:lnTo>
                    <a:pt x="1377810" y="177800"/>
                  </a:lnTo>
                  <a:lnTo>
                    <a:pt x="1262989" y="177800"/>
                  </a:lnTo>
                  <a:lnTo>
                    <a:pt x="1262989" y="63627"/>
                  </a:lnTo>
                  <a:lnTo>
                    <a:pt x="1205585" y="63627"/>
                  </a:lnTo>
                  <a:lnTo>
                    <a:pt x="1205585" y="177927"/>
                  </a:lnTo>
                  <a:lnTo>
                    <a:pt x="1262989" y="177927"/>
                  </a:lnTo>
                  <a:lnTo>
                    <a:pt x="1262989" y="228600"/>
                  </a:lnTo>
                  <a:lnTo>
                    <a:pt x="1435214" y="228600"/>
                  </a:lnTo>
                  <a:lnTo>
                    <a:pt x="1435214" y="177800"/>
                  </a:lnTo>
                  <a:lnTo>
                    <a:pt x="1435214" y="114300"/>
                  </a:lnTo>
                  <a:lnTo>
                    <a:pt x="1435214" y="6350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86597" y="5129225"/>
              <a:ext cx="1435735" cy="749935"/>
            </a:xfrm>
            <a:custGeom>
              <a:avLst/>
              <a:gdLst/>
              <a:ahLst/>
              <a:cxnLst/>
              <a:rect l="l" t="t" r="r" b="b"/>
              <a:pathLst>
                <a:path w="1435734" h="749935">
                  <a:moveTo>
                    <a:pt x="287045" y="470027"/>
                  </a:moveTo>
                  <a:lnTo>
                    <a:pt x="229628" y="470027"/>
                  </a:lnTo>
                  <a:lnTo>
                    <a:pt x="229628" y="520700"/>
                  </a:lnTo>
                  <a:lnTo>
                    <a:pt x="172224" y="520700"/>
                  </a:lnTo>
                  <a:lnTo>
                    <a:pt x="172224" y="470027"/>
                  </a:lnTo>
                  <a:lnTo>
                    <a:pt x="114820" y="470027"/>
                  </a:lnTo>
                  <a:lnTo>
                    <a:pt x="114820" y="520700"/>
                  </a:lnTo>
                  <a:lnTo>
                    <a:pt x="57404" y="520700"/>
                  </a:lnTo>
                  <a:lnTo>
                    <a:pt x="57404" y="470027"/>
                  </a:lnTo>
                  <a:lnTo>
                    <a:pt x="0" y="470027"/>
                  </a:lnTo>
                  <a:lnTo>
                    <a:pt x="0" y="520827"/>
                  </a:lnTo>
                  <a:lnTo>
                    <a:pt x="57404" y="520827"/>
                  </a:lnTo>
                  <a:lnTo>
                    <a:pt x="57404" y="584200"/>
                  </a:lnTo>
                  <a:lnTo>
                    <a:pt x="57404" y="635000"/>
                  </a:lnTo>
                  <a:lnTo>
                    <a:pt x="57404" y="698500"/>
                  </a:lnTo>
                  <a:lnTo>
                    <a:pt x="114820" y="698500"/>
                  </a:lnTo>
                  <a:lnTo>
                    <a:pt x="114820" y="635000"/>
                  </a:lnTo>
                  <a:lnTo>
                    <a:pt x="172224" y="635000"/>
                  </a:lnTo>
                  <a:lnTo>
                    <a:pt x="172224" y="584200"/>
                  </a:lnTo>
                  <a:lnTo>
                    <a:pt x="229628" y="584200"/>
                  </a:lnTo>
                  <a:lnTo>
                    <a:pt x="229628" y="520827"/>
                  </a:lnTo>
                  <a:lnTo>
                    <a:pt x="287045" y="520827"/>
                  </a:lnTo>
                  <a:lnTo>
                    <a:pt x="287045" y="470027"/>
                  </a:lnTo>
                  <a:close/>
                </a:path>
                <a:path w="1435734" h="749935">
                  <a:moveTo>
                    <a:pt x="287045" y="127127"/>
                  </a:moveTo>
                  <a:lnTo>
                    <a:pt x="114820" y="127127"/>
                  </a:lnTo>
                  <a:lnTo>
                    <a:pt x="114820" y="292227"/>
                  </a:lnTo>
                  <a:lnTo>
                    <a:pt x="287045" y="292227"/>
                  </a:lnTo>
                  <a:lnTo>
                    <a:pt x="287045" y="127127"/>
                  </a:lnTo>
                  <a:close/>
                </a:path>
                <a:path w="1435734" h="749935">
                  <a:moveTo>
                    <a:pt x="401866" y="470027"/>
                  </a:moveTo>
                  <a:lnTo>
                    <a:pt x="344449" y="470027"/>
                  </a:lnTo>
                  <a:lnTo>
                    <a:pt x="344449" y="520827"/>
                  </a:lnTo>
                  <a:lnTo>
                    <a:pt x="401866" y="520827"/>
                  </a:lnTo>
                  <a:lnTo>
                    <a:pt x="401866" y="470027"/>
                  </a:lnTo>
                  <a:close/>
                </a:path>
                <a:path w="1435734" h="749935">
                  <a:moveTo>
                    <a:pt x="401866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0" y="355600"/>
                  </a:lnTo>
                  <a:lnTo>
                    <a:pt x="0" y="406400"/>
                  </a:lnTo>
                  <a:lnTo>
                    <a:pt x="401866" y="406400"/>
                  </a:lnTo>
                  <a:lnTo>
                    <a:pt x="401866" y="355727"/>
                  </a:lnTo>
                  <a:lnTo>
                    <a:pt x="401866" y="355600"/>
                  </a:lnTo>
                  <a:lnTo>
                    <a:pt x="401866" y="63627"/>
                  </a:lnTo>
                  <a:lnTo>
                    <a:pt x="344449" y="63627"/>
                  </a:lnTo>
                  <a:lnTo>
                    <a:pt x="344449" y="355600"/>
                  </a:lnTo>
                  <a:lnTo>
                    <a:pt x="57404" y="355600"/>
                  </a:lnTo>
                  <a:lnTo>
                    <a:pt x="57404" y="63500"/>
                  </a:lnTo>
                  <a:lnTo>
                    <a:pt x="401866" y="63500"/>
                  </a:lnTo>
                  <a:lnTo>
                    <a:pt x="401866" y="0"/>
                  </a:lnTo>
                  <a:close/>
                </a:path>
                <a:path w="1435734" h="749935">
                  <a:moveTo>
                    <a:pt x="516674" y="355727"/>
                  </a:moveTo>
                  <a:lnTo>
                    <a:pt x="459270" y="355727"/>
                  </a:lnTo>
                  <a:lnTo>
                    <a:pt x="459270" y="406527"/>
                  </a:lnTo>
                  <a:lnTo>
                    <a:pt x="516674" y="406527"/>
                  </a:lnTo>
                  <a:lnTo>
                    <a:pt x="516674" y="355727"/>
                  </a:lnTo>
                  <a:close/>
                </a:path>
                <a:path w="1435734" h="749935">
                  <a:moveTo>
                    <a:pt x="574090" y="241427"/>
                  </a:moveTo>
                  <a:lnTo>
                    <a:pt x="459270" y="241427"/>
                  </a:lnTo>
                  <a:lnTo>
                    <a:pt x="459270" y="292227"/>
                  </a:lnTo>
                  <a:lnTo>
                    <a:pt x="574090" y="292227"/>
                  </a:lnTo>
                  <a:lnTo>
                    <a:pt x="574090" y="241427"/>
                  </a:lnTo>
                  <a:close/>
                </a:path>
                <a:path w="1435734" h="749935">
                  <a:moveTo>
                    <a:pt x="631494" y="698627"/>
                  </a:moveTo>
                  <a:lnTo>
                    <a:pt x="574090" y="698627"/>
                  </a:lnTo>
                  <a:lnTo>
                    <a:pt x="574090" y="635127"/>
                  </a:lnTo>
                  <a:lnTo>
                    <a:pt x="459270" y="635127"/>
                  </a:lnTo>
                  <a:lnTo>
                    <a:pt x="459270" y="698627"/>
                  </a:lnTo>
                  <a:lnTo>
                    <a:pt x="516674" y="698627"/>
                  </a:lnTo>
                  <a:lnTo>
                    <a:pt x="516674" y="749427"/>
                  </a:lnTo>
                  <a:lnTo>
                    <a:pt x="631494" y="749427"/>
                  </a:lnTo>
                  <a:lnTo>
                    <a:pt x="631494" y="698627"/>
                  </a:lnTo>
                  <a:close/>
                </a:path>
                <a:path w="1435734" h="749935">
                  <a:moveTo>
                    <a:pt x="631494" y="63500"/>
                  </a:moveTo>
                  <a:lnTo>
                    <a:pt x="574090" y="63500"/>
                  </a:lnTo>
                  <a:lnTo>
                    <a:pt x="574090" y="127000"/>
                  </a:lnTo>
                  <a:lnTo>
                    <a:pt x="516674" y="127000"/>
                  </a:lnTo>
                  <a:lnTo>
                    <a:pt x="516674" y="63627"/>
                  </a:lnTo>
                  <a:lnTo>
                    <a:pt x="459270" y="63627"/>
                  </a:lnTo>
                  <a:lnTo>
                    <a:pt x="459270" y="127127"/>
                  </a:lnTo>
                  <a:lnTo>
                    <a:pt x="516674" y="127127"/>
                  </a:lnTo>
                  <a:lnTo>
                    <a:pt x="516674" y="177800"/>
                  </a:lnTo>
                  <a:lnTo>
                    <a:pt x="631494" y="177800"/>
                  </a:lnTo>
                  <a:lnTo>
                    <a:pt x="631494" y="127000"/>
                  </a:lnTo>
                  <a:lnTo>
                    <a:pt x="631494" y="63500"/>
                  </a:lnTo>
                  <a:close/>
                </a:path>
                <a:path w="1435734" h="749935">
                  <a:moveTo>
                    <a:pt x="688898" y="635127"/>
                  </a:moveTo>
                  <a:lnTo>
                    <a:pt x="631494" y="635127"/>
                  </a:lnTo>
                  <a:lnTo>
                    <a:pt x="631494" y="698627"/>
                  </a:lnTo>
                  <a:lnTo>
                    <a:pt x="688898" y="698627"/>
                  </a:lnTo>
                  <a:lnTo>
                    <a:pt x="688898" y="635127"/>
                  </a:lnTo>
                  <a:close/>
                </a:path>
                <a:path w="1435734" h="749935">
                  <a:moveTo>
                    <a:pt x="688898" y="520827"/>
                  </a:moveTo>
                  <a:lnTo>
                    <a:pt x="574090" y="520827"/>
                  </a:lnTo>
                  <a:lnTo>
                    <a:pt x="574090" y="584200"/>
                  </a:lnTo>
                  <a:lnTo>
                    <a:pt x="516674" y="584200"/>
                  </a:lnTo>
                  <a:lnTo>
                    <a:pt x="516674" y="520827"/>
                  </a:lnTo>
                  <a:lnTo>
                    <a:pt x="459270" y="520827"/>
                  </a:lnTo>
                  <a:lnTo>
                    <a:pt x="459270" y="584200"/>
                  </a:lnTo>
                  <a:lnTo>
                    <a:pt x="344449" y="584200"/>
                  </a:lnTo>
                  <a:lnTo>
                    <a:pt x="344449" y="520827"/>
                  </a:lnTo>
                  <a:lnTo>
                    <a:pt x="287045" y="520827"/>
                  </a:lnTo>
                  <a:lnTo>
                    <a:pt x="287045" y="584200"/>
                  </a:lnTo>
                  <a:lnTo>
                    <a:pt x="229628" y="584200"/>
                  </a:lnTo>
                  <a:lnTo>
                    <a:pt x="229628" y="635000"/>
                  </a:lnTo>
                  <a:lnTo>
                    <a:pt x="229628" y="698500"/>
                  </a:lnTo>
                  <a:lnTo>
                    <a:pt x="287045" y="698500"/>
                  </a:lnTo>
                  <a:lnTo>
                    <a:pt x="287045" y="635000"/>
                  </a:lnTo>
                  <a:lnTo>
                    <a:pt x="574090" y="635000"/>
                  </a:lnTo>
                  <a:lnTo>
                    <a:pt x="574090" y="584327"/>
                  </a:lnTo>
                  <a:lnTo>
                    <a:pt x="688898" y="584327"/>
                  </a:lnTo>
                  <a:lnTo>
                    <a:pt x="688898" y="520827"/>
                  </a:lnTo>
                  <a:close/>
                </a:path>
                <a:path w="1435734" h="749935">
                  <a:moveTo>
                    <a:pt x="746315" y="241300"/>
                  </a:moveTo>
                  <a:lnTo>
                    <a:pt x="688898" y="241300"/>
                  </a:lnTo>
                  <a:lnTo>
                    <a:pt x="688898" y="177800"/>
                  </a:lnTo>
                  <a:lnTo>
                    <a:pt x="631494" y="177800"/>
                  </a:lnTo>
                  <a:lnTo>
                    <a:pt x="631494" y="241300"/>
                  </a:lnTo>
                  <a:lnTo>
                    <a:pt x="631494" y="292100"/>
                  </a:lnTo>
                  <a:lnTo>
                    <a:pt x="631494" y="355600"/>
                  </a:lnTo>
                  <a:lnTo>
                    <a:pt x="688898" y="355600"/>
                  </a:lnTo>
                  <a:lnTo>
                    <a:pt x="688898" y="292100"/>
                  </a:lnTo>
                  <a:lnTo>
                    <a:pt x="746315" y="292100"/>
                  </a:lnTo>
                  <a:lnTo>
                    <a:pt x="746315" y="241300"/>
                  </a:lnTo>
                  <a:close/>
                </a:path>
                <a:path w="1435734" h="749935">
                  <a:moveTo>
                    <a:pt x="746315" y="0"/>
                  </a:moveTo>
                  <a:lnTo>
                    <a:pt x="631494" y="0"/>
                  </a:lnTo>
                  <a:lnTo>
                    <a:pt x="631494" y="63500"/>
                  </a:lnTo>
                  <a:lnTo>
                    <a:pt x="688898" y="63500"/>
                  </a:lnTo>
                  <a:lnTo>
                    <a:pt x="688898" y="177800"/>
                  </a:lnTo>
                  <a:lnTo>
                    <a:pt x="746315" y="177800"/>
                  </a:lnTo>
                  <a:lnTo>
                    <a:pt x="746315" y="63500"/>
                  </a:lnTo>
                  <a:lnTo>
                    <a:pt x="746315" y="0"/>
                  </a:lnTo>
                  <a:close/>
                </a:path>
                <a:path w="1435734" h="749935">
                  <a:moveTo>
                    <a:pt x="861136" y="177927"/>
                  </a:moveTo>
                  <a:lnTo>
                    <a:pt x="803719" y="177927"/>
                  </a:lnTo>
                  <a:lnTo>
                    <a:pt x="803719" y="241427"/>
                  </a:lnTo>
                  <a:lnTo>
                    <a:pt x="861136" y="241427"/>
                  </a:lnTo>
                  <a:lnTo>
                    <a:pt x="861136" y="177927"/>
                  </a:lnTo>
                  <a:close/>
                </a:path>
                <a:path w="1435734" h="749935">
                  <a:moveTo>
                    <a:pt x="918540" y="635127"/>
                  </a:moveTo>
                  <a:lnTo>
                    <a:pt x="803719" y="635127"/>
                  </a:lnTo>
                  <a:lnTo>
                    <a:pt x="803719" y="584327"/>
                  </a:lnTo>
                  <a:lnTo>
                    <a:pt x="688898" y="584327"/>
                  </a:lnTo>
                  <a:lnTo>
                    <a:pt x="688898" y="635127"/>
                  </a:lnTo>
                  <a:lnTo>
                    <a:pt x="746315" y="635127"/>
                  </a:lnTo>
                  <a:lnTo>
                    <a:pt x="746315" y="698627"/>
                  </a:lnTo>
                  <a:lnTo>
                    <a:pt x="803719" y="698627"/>
                  </a:lnTo>
                  <a:lnTo>
                    <a:pt x="803719" y="749427"/>
                  </a:lnTo>
                  <a:lnTo>
                    <a:pt x="861136" y="749427"/>
                  </a:lnTo>
                  <a:lnTo>
                    <a:pt x="861136" y="698627"/>
                  </a:lnTo>
                  <a:lnTo>
                    <a:pt x="918540" y="698627"/>
                  </a:lnTo>
                  <a:lnTo>
                    <a:pt x="918540" y="635127"/>
                  </a:lnTo>
                  <a:close/>
                </a:path>
                <a:path w="1435734" h="749935">
                  <a:moveTo>
                    <a:pt x="918540" y="127"/>
                  </a:moveTo>
                  <a:lnTo>
                    <a:pt x="861136" y="127"/>
                  </a:lnTo>
                  <a:lnTo>
                    <a:pt x="861136" y="177927"/>
                  </a:lnTo>
                  <a:lnTo>
                    <a:pt x="918540" y="177927"/>
                  </a:lnTo>
                  <a:lnTo>
                    <a:pt x="918540" y="127"/>
                  </a:lnTo>
                  <a:close/>
                </a:path>
                <a:path w="1435734" h="749935">
                  <a:moveTo>
                    <a:pt x="975944" y="241427"/>
                  </a:moveTo>
                  <a:lnTo>
                    <a:pt x="861136" y="241427"/>
                  </a:lnTo>
                  <a:lnTo>
                    <a:pt x="861136" y="292227"/>
                  </a:lnTo>
                  <a:lnTo>
                    <a:pt x="746315" y="292227"/>
                  </a:lnTo>
                  <a:lnTo>
                    <a:pt x="746315" y="355727"/>
                  </a:lnTo>
                  <a:lnTo>
                    <a:pt x="803719" y="355727"/>
                  </a:lnTo>
                  <a:lnTo>
                    <a:pt x="803719" y="406400"/>
                  </a:lnTo>
                  <a:lnTo>
                    <a:pt x="746315" y="406400"/>
                  </a:lnTo>
                  <a:lnTo>
                    <a:pt x="746315" y="406527"/>
                  </a:lnTo>
                  <a:lnTo>
                    <a:pt x="746315" y="469900"/>
                  </a:lnTo>
                  <a:lnTo>
                    <a:pt x="688898" y="469900"/>
                  </a:lnTo>
                  <a:lnTo>
                    <a:pt x="688898" y="406527"/>
                  </a:lnTo>
                  <a:lnTo>
                    <a:pt x="746315" y="406527"/>
                  </a:lnTo>
                  <a:lnTo>
                    <a:pt x="746315" y="406400"/>
                  </a:lnTo>
                  <a:lnTo>
                    <a:pt x="746315" y="355727"/>
                  </a:lnTo>
                  <a:lnTo>
                    <a:pt x="688898" y="355727"/>
                  </a:lnTo>
                  <a:lnTo>
                    <a:pt x="688898" y="406400"/>
                  </a:lnTo>
                  <a:lnTo>
                    <a:pt x="631494" y="406400"/>
                  </a:lnTo>
                  <a:lnTo>
                    <a:pt x="631494" y="355727"/>
                  </a:lnTo>
                  <a:lnTo>
                    <a:pt x="574090" y="355727"/>
                  </a:lnTo>
                  <a:lnTo>
                    <a:pt x="574090" y="406527"/>
                  </a:lnTo>
                  <a:lnTo>
                    <a:pt x="631494" y="406527"/>
                  </a:lnTo>
                  <a:lnTo>
                    <a:pt x="631494" y="469900"/>
                  </a:lnTo>
                  <a:lnTo>
                    <a:pt x="631494" y="520700"/>
                  </a:lnTo>
                  <a:lnTo>
                    <a:pt x="918540" y="520700"/>
                  </a:lnTo>
                  <a:lnTo>
                    <a:pt x="918540" y="584200"/>
                  </a:lnTo>
                  <a:lnTo>
                    <a:pt x="975944" y="584200"/>
                  </a:lnTo>
                  <a:lnTo>
                    <a:pt x="975944" y="520700"/>
                  </a:lnTo>
                  <a:lnTo>
                    <a:pt x="975944" y="470027"/>
                  </a:lnTo>
                  <a:lnTo>
                    <a:pt x="975944" y="469900"/>
                  </a:lnTo>
                  <a:lnTo>
                    <a:pt x="975944" y="355727"/>
                  </a:lnTo>
                  <a:lnTo>
                    <a:pt x="918540" y="355727"/>
                  </a:lnTo>
                  <a:lnTo>
                    <a:pt x="918540" y="469900"/>
                  </a:lnTo>
                  <a:lnTo>
                    <a:pt x="861136" y="469900"/>
                  </a:lnTo>
                  <a:lnTo>
                    <a:pt x="861136" y="406400"/>
                  </a:lnTo>
                  <a:lnTo>
                    <a:pt x="861136" y="355727"/>
                  </a:lnTo>
                  <a:lnTo>
                    <a:pt x="918540" y="355727"/>
                  </a:lnTo>
                  <a:lnTo>
                    <a:pt x="918540" y="292227"/>
                  </a:lnTo>
                  <a:lnTo>
                    <a:pt x="975944" y="292227"/>
                  </a:lnTo>
                  <a:lnTo>
                    <a:pt x="975944" y="241427"/>
                  </a:lnTo>
                  <a:close/>
                </a:path>
                <a:path w="1435734" h="749935">
                  <a:moveTo>
                    <a:pt x="1148168" y="584327"/>
                  </a:moveTo>
                  <a:lnTo>
                    <a:pt x="1090764" y="584327"/>
                  </a:lnTo>
                  <a:lnTo>
                    <a:pt x="1090764" y="520827"/>
                  </a:lnTo>
                  <a:lnTo>
                    <a:pt x="1033360" y="520827"/>
                  </a:lnTo>
                  <a:lnTo>
                    <a:pt x="1033360" y="584327"/>
                  </a:lnTo>
                  <a:lnTo>
                    <a:pt x="975944" y="584327"/>
                  </a:lnTo>
                  <a:lnTo>
                    <a:pt x="975944" y="635127"/>
                  </a:lnTo>
                  <a:lnTo>
                    <a:pt x="1033360" y="635127"/>
                  </a:lnTo>
                  <a:lnTo>
                    <a:pt x="1033360" y="698627"/>
                  </a:lnTo>
                  <a:lnTo>
                    <a:pt x="1090764" y="698627"/>
                  </a:lnTo>
                  <a:lnTo>
                    <a:pt x="1090764" y="635127"/>
                  </a:lnTo>
                  <a:lnTo>
                    <a:pt x="1148168" y="635127"/>
                  </a:lnTo>
                  <a:lnTo>
                    <a:pt x="1148168" y="584327"/>
                  </a:lnTo>
                  <a:close/>
                </a:path>
                <a:path w="1435734" h="749935">
                  <a:moveTo>
                    <a:pt x="1205585" y="470027"/>
                  </a:moveTo>
                  <a:lnTo>
                    <a:pt x="1148168" y="470027"/>
                  </a:lnTo>
                  <a:lnTo>
                    <a:pt x="1148168" y="520827"/>
                  </a:lnTo>
                  <a:lnTo>
                    <a:pt x="1205585" y="520827"/>
                  </a:lnTo>
                  <a:lnTo>
                    <a:pt x="1205585" y="470027"/>
                  </a:lnTo>
                  <a:close/>
                </a:path>
                <a:path w="1435734" h="749935">
                  <a:moveTo>
                    <a:pt x="1320406" y="127127"/>
                  </a:moveTo>
                  <a:lnTo>
                    <a:pt x="1148168" y="127127"/>
                  </a:lnTo>
                  <a:lnTo>
                    <a:pt x="1148168" y="292227"/>
                  </a:lnTo>
                  <a:lnTo>
                    <a:pt x="1320406" y="292227"/>
                  </a:lnTo>
                  <a:lnTo>
                    <a:pt x="1320406" y="127127"/>
                  </a:lnTo>
                  <a:close/>
                </a:path>
                <a:path w="1435734" h="749935">
                  <a:moveTo>
                    <a:pt x="1435214" y="520700"/>
                  </a:moveTo>
                  <a:lnTo>
                    <a:pt x="1377810" y="520700"/>
                  </a:lnTo>
                  <a:lnTo>
                    <a:pt x="1377810" y="470027"/>
                  </a:lnTo>
                  <a:lnTo>
                    <a:pt x="1320406" y="470027"/>
                  </a:lnTo>
                  <a:lnTo>
                    <a:pt x="1320406" y="520827"/>
                  </a:lnTo>
                  <a:lnTo>
                    <a:pt x="1377810" y="520827"/>
                  </a:lnTo>
                  <a:lnTo>
                    <a:pt x="1377810" y="584200"/>
                  </a:lnTo>
                  <a:lnTo>
                    <a:pt x="1262989" y="584200"/>
                  </a:lnTo>
                  <a:lnTo>
                    <a:pt x="1262989" y="635000"/>
                  </a:lnTo>
                  <a:lnTo>
                    <a:pt x="1435214" y="635000"/>
                  </a:lnTo>
                  <a:lnTo>
                    <a:pt x="1435214" y="584200"/>
                  </a:lnTo>
                  <a:lnTo>
                    <a:pt x="1435214" y="520700"/>
                  </a:lnTo>
                  <a:close/>
                </a:path>
                <a:path w="1435734" h="749935">
                  <a:moveTo>
                    <a:pt x="1435214" y="0"/>
                  </a:moveTo>
                  <a:lnTo>
                    <a:pt x="1033360" y="0"/>
                  </a:lnTo>
                  <a:lnTo>
                    <a:pt x="1033360" y="63500"/>
                  </a:lnTo>
                  <a:lnTo>
                    <a:pt x="1033360" y="355600"/>
                  </a:lnTo>
                  <a:lnTo>
                    <a:pt x="1033360" y="406400"/>
                  </a:lnTo>
                  <a:lnTo>
                    <a:pt x="1435214" y="406400"/>
                  </a:lnTo>
                  <a:lnTo>
                    <a:pt x="1435214" y="355727"/>
                  </a:lnTo>
                  <a:lnTo>
                    <a:pt x="1435214" y="355600"/>
                  </a:lnTo>
                  <a:lnTo>
                    <a:pt x="1435214" y="63627"/>
                  </a:lnTo>
                  <a:lnTo>
                    <a:pt x="1377810" y="63627"/>
                  </a:lnTo>
                  <a:lnTo>
                    <a:pt x="1377810" y="355600"/>
                  </a:lnTo>
                  <a:lnTo>
                    <a:pt x="1090764" y="355600"/>
                  </a:lnTo>
                  <a:lnTo>
                    <a:pt x="1090764" y="63500"/>
                  </a:lnTo>
                  <a:lnTo>
                    <a:pt x="1435214" y="63500"/>
                  </a:lnTo>
                  <a:lnTo>
                    <a:pt x="143521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8478329" y="7044597"/>
            <a:ext cx="1642745" cy="159385"/>
          </a:xfrm>
          <a:custGeom>
            <a:avLst/>
            <a:gdLst/>
            <a:ahLst/>
            <a:cxnLst/>
            <a:rect l="l" t="t" r="r" b="b"/>
            <a:pathLst>
              <a:path w="1642745" h="159384">
                <a:moveTo>
                  <a:pt x="35432" y="3063"/>
                </a:moveTo>
                <a:lnTo>
                  <a:pt x="0" y="3063"/>
                </a:lnTo>
                <a:lnTo>
                  <a:pt x="47243" y="156131"/>
                </a:lnTo>
                <a:lnTo>
                  <a:pt x="82880" y="156131"/>
                </a:lnTo>
                <a:lnTo>
                  <a:pt x="93779" y="118738"/>
                </a:lnTo>
                <a:lnTo>
                  <a:pt x="65824" y="118738"/>
                </a:lnTo>
                <a:lnTo>
                  <a:pt x="35432" y="3063"/>
                </a:lnTo>
                <a:close/>
              </a:path>
              <a:path w="1642745" h="159384">
                <a:moveTo>
                  <a:pt x="141630" y="51824"/>
                </a:moveTo>
                <a:lnTo>
                  <a:pt x="113283" y="51824"/>
                </a:lnTo>
                <a:lnTo>
                  <a:pt x="143675" y="156131"/>
                </a:lnTo>
                <a:lnTo>
                  <a:pt x="179324" y="156131"/>
                </a:lnTo>
                <a:lnTo>
                  <a:pt x="190862" y="118738"/>
                </a:lnTo>
                <a:lnTo>
                  <a:pt x="160731" y="118738"/>
                </a:lnTo>
                <a:lnTo>
                  <a:pt x="141630" y="51824"/>
                </a:lnTo>
                <a:close/>
              </a:path>
              <a:path w="1642745" h="159384">
                <a:moveTo>
                  <a:pt x="127711" y="3063"/>
                </a:moveTo>
                <a:lnTo>
                  <a:pt x="98844" y="3063"/>
                </a:lnTo>
                <a:lnTo>
                  <a:pt x="65824" y="118738"/>
                </a:lnTo>
                <a:lnTo>
                  <a:pt x="93779" y="118738"/>
                </a:lnTo>
                <a:lnTo>
                  <a:pt x="113283" y="51824"/>
                </a:lnTo>
                <a:lnTo>
                  <a:pt x="141630" y="51824"/>
                </a:lnTo>
                <a:lnTo>
                  <a:pt x="127711" y="3063"/>
                </a:lnTo>
                <a:close/>
              </a:path>
              <a:path w="1642745" h="159384">
                <a:moveTo>
                  <a:pt x="226555" y="3063"/>
                </a:moveTo>
                <a:lnTo>
                  <a:pt x="191122" y="3063"/>
                </a:lnTo>
                <a:lnTo>
                  <a:pt x="160731" y="118738"/>
                </a:lnTo>
                <a:lnTo>
                  <a:pt x="190862" y="118738"/>
                </a:lnTo>
                <a:lnTo>
                  <a:pt x="226555" y="3063"/>
                </a:lnTo>
                <a:close/>
              </a:path>
              <a:path w="1642745" h="159384">
                <a:moveTo>
                  <a:pt x="266344" y="3063"/>
                </a:moveTo>
                <a:lnTo>
                  <a:pt x="230924" y="3063"/>
                </a:lnTo>
                <a:lnTo>
                  <a:pt x="278155" y="156131"/>
                </a:lnTo>
                <a:lnTo>
                  <a:pt x="313804" y="156131"/>
                </a:lnTo>
                <a:lnTo>
                  <a:pt x="324699" y="118738"/>
                </a:lnTo>
                <a:lnTo>
                  <a:pt x="296748" y="118738"/>
                </a:lnTo>
                <a:lnTo>
                  <a:pt x="266344" y="3063"/>
                </a:lnTo>
                <a:close/>
              </a:path>
              <a:path w="1642745" h="159384">
                <a:moveTo>
                  <a:pt x="372549" y="51824"/>
                </a:moveTo>
                <a:lnTo>
                  <a:pt x="344195" y="51824"/>
                </a:lnTo>
                <a:lnTo>
                  <a:pt x="374599" y="156131"/>
                </a:lnTo>
                <a:lnTo>
                  <a:pt x="410235" y="156131"/>
                </a:lnTo>
                <a:lnTo>
                  <a:pt x="421773" y="118738"/>
                </a:lnTo>
                <a:lnTo>
                  <a:pt x="391642" y="118738"/>
                </a:lnTo>
                <a:lnTo>
                  <a:pt x="372549" y="51824"/>
                </a:lnTo>
                <a:close/>
              </a:path>
              <a:path w="1642745" h="159384">
                <a:moveTo>
                  <a:pt x="358635" y="3063"/>
                </a:moveTo>
                <a:lnTo>
                  <a:pt x="329768" y="3063"/>
                </a:lnTo>
                <a:lnTo>
                  <a:pt x="296748" y="118738"/>
                </a:lnTo>
                <a:lnTo>
                  <a:pt x="324699" y="118738"/>
                </a:lnTo>
                <a:lnTo>
                  <a:pt x="344195" y="51824"/>
                </a:lnTo>
                <a:lnTo>
                  <a:pt x="372549" y="51824"/>
                </a:lnTo>
                <a:lnTo>
                  <a:pt x="358635" y="3063"/>
                </a:lnTo>
                <a:close/>
              </a:path>
              <a:path w="1642745" h="159384">
                <a:moveTo>
                  <a:pt x="457466" y="3063"/>
                </a:moveTo>
                <a:lnTo>
                  <a:pt x="422046" y="3063"/>
                </a:lnTo>
                <a:lnTo>
                  <a:pt x="391642" y="118738"/>
                </a:lnTo>
                <a:lnTo>
                  <a:pt x="421773" y="118738"/>
                </a:lnTo>
                <a:lnTo>
                  <a:pt x="457466" y="3063"/>
                </a:lnTo>
                <a:close/>
              </a:path>
              <a:path w="1642745" h="159384">
                <a:moveTo>
                  <a:pt x="705662" y="123112"/>
                </a:moveTo>
                <a:lnTo>
                  <a:pt x="698607" y="124192"/>
                </a:lnTo>
                <a:lnTo>
                  <a:pt x="692681" y="127485"/>
                </a:lnTo>
                <a:lnTo>
                  <a:pt x="688601" y="133075"/>
                </a:lnTo>
                <a:lnTo>
                  <a:pt x="687082" y="141043"/>
                </a:lnTo>
                <a:lnTo>
                  <a:pt x="688601" y="149011"/>
                </a:lnTo>
                <a:lnTo>
                  <a:pt x="692681" y="154601"/>
                </a:lnTo>
                <a:lnTo>
                  <a:pt x="698607" y="157895"/>
                </a:lnTo>
                <a:lnTo>
                  <a:pt x="705662" y="158976"/>
                </a:lnTo>
                <a:lnTo>
                  <a:pt x="712684" y="157895"/>
                </a:lnTo>
                <a:lnTo>
                  <a:pt x="718535" y="154601"/>
                </a:lnTo>
                <a:lnTo>
                  <a:pt x="722541" y="149011"/>
                </a:lnTo>
                <a:lnTo>
                  <a:pt x="724026" y="141043"/>
                </a:lnTo>
                <a:lnTo>
                  <a:pt x="722541" y="133075"/>
                </a:lnTo>
                <a:lnTo>
                  <a:pt x="718535" y="127485"/>
                </a:lnTo>
                <a:lnTo>
                  <a:pt x="712684" y="124192"/>
                </a:lnTo>
                <a:lnTo>
                  <a:pt x="705662" y="123112"/>
                </a:lnTo>
                <a:close/>
              </a:path>
              <a:path w="1642745" h="159384">
                <a:moveTo>
                  <a:pt x="497268" y="3063"/>
                </a:moveTo>
                <a:lnTo>
                  <a:pt x="461835" y="3063"/>
                </a:lnTo>
                <a:lnTo>
                  <a:pt x="509079" y="156131"/>
                </a:lnTo>
                <a:lnTo>
                  <a:pt x="544715" y="156131"/>
                </a:lnTo>
                <a:lnTo>
                  <a:pt x="555615" y="118738"/>
                </a:lnTo>
                <a:lnTo>
                  <a:pt x="527659" y="118738"/>
                </a:lnTo>
                <a:lnTo>
                  <a:pt x="497268" y="3063"/>
                </a:lnTo>
                <a:close/>
              </a:path>
              <a:path w="1642745" h="159384">
                <a:moveTo>
                  <a:pt x="603465" y="51824"/>
                </a:moveTo>
                <a:lnTo>
                  <a:pt x="575119" y="51824"/>
                </a:lnTo>
                <a:lnTo>
                  <a:pt x="605510" y="156131"/>
                </a:lnTo>
                <a:lnTo>
                  <a:pt x="641159" y="156131"/>
                </a:lnTo>
                <a:lnTo>
                  <a:pt x="652697" y="118738"/>
                </a:lnTo>
                <a:lnTo>
                  <a:pt x="622566" y="118738"/>
                </a:lnTo>
                <a:lnTo>
                  <a:pt x="603465" y="51824"/>
                </a:lnTo>
                <a:close/>
              </a:path>
              <a:path w="1642745" h="159384">
                <a:moveTo>
                  <a:pt x="589546" y="3063"/>
                </a:moveTo>
                <a:lnTo>
                  <a:pt x="560679" y="3063"/>
                </a:lnTo>
                <a:lnTo>
                  <a:pt x="527659" y="118738"/>
                </a:lnTo>
                <a:lnTo>
                  <a:pt x="555615" y="118738"/>
                </a:lnTo>
                <a:lnTo>
                  <a:pt x="575119" y="51824"/>
                </a:lnTo>
                <a:lnTo>
                  <a:pt x="603465" y="51824"/>
                </a:lnTo>
                <a:lnTo>
                  <a:pt x="589546" y="3063"/>
                </a:lnTo>
                <a:close/>
              </a:path>
              <a:path w="1642745" h="159384">
                <a:moveTo>
                  <a:pt x="688390" y="3063"/>
                </a:moveTo>
                <a:lnTo>
                  <a:pt x="652957" y="3063"/>
                </a:lnTo>
                <a:lnTo>
                  <a:pt x="622566" y="118738"/>
                </a:lnTo>
                <a:lnTo>
                  <a:pt x="652697" y="118738"/>
                </a:lnTo>
                <a:lnTo>
                  <a:pt x="688390" y="3063"/>
                </a:lnTo>
                <a:close/>
              </a:path>
              <a:path w="1642745" h="159384">
                <a:moveTo>
                  <a:pt x="743280" y="114148"/>
                </a:moveTo>
                <a:lnTo>
                  <a:pt x="743280" y="145417"/>
                </a:lnTo>
                <a:lnTo>
                  <a:pt x="755784" y="151259"/>
                </a:lnTo>
                <a:lnTo>
                  <a:pt x="769542" y="155584"/>
                </a:lnTo>
                <a:lnTo>
                  <a:pt x="784326" y="158269"/>
                </a:lnTo>
                <a:lnTo>
                  <a:pt x="799909" y="159191"/>
                </a:lnTo>
                <a:lnTo>
                  <a:pt x="822798" y="156981"/>
                </a:lnTo>
                <a:lnTo>
                  <a:pt x="841814" y="149543"/>
                </a:lnTo>
                <a:lnTo>
                  <a:pt x="854803" y="135669"/>
                </a:lnTo>
                <a:lnTo>
                  <a:pt x="855997" y="130326"/>
                </a:lnTo>
                <a:lnTo>
                  <a:pt x="797509" y="130326"/>
                </a:lnTo>
                <a:lnTo>
                  <a:pt x="784112" y="129427"/>
                </a:lnTo>
                <a:lnTo>
                  <a:pt x="770389" y="126582"/>
                </a:lnTo>
                <a:lnTo>
                  <a:pt x="756670" y="121565"/>
                </a:lnTo>
                <a:lnTo>
                  <a:pt x="743280" y="114148"/>
                </a:lnTo>
                <a:close/>
              </a:path>
              <a:path w="1642745" h="159384">
                <a:moveTo>
                  <a:pt x="798385" y="0"/>
                </a:moveTo>
                <a:lnTo>
                  <a:pt x="776902" y="2648"/>
                </a:lnTo>
                <a:lnTo>
                  <a:pt x="759074" y="10688"/>
                </a:lnTo>
                <a:lnTo>
                  <a:pt x="746905" y="24263"/>
                </a:lnTo>
                <a:lnTo>
                  <a:pt x="742403" y="43516"/>
                </a:lnTo>
                <a:lnTo>
                  <a:pt x="755488" y="73641"/>
                </a:lnTo>
                <a:lnTo>
                  <a:pt x="784275" y="89191"/>
                </a:lnTo>
                <a:lnTo>
                  <a:pt x="813062" y="99944"/>
                </a:lnTo>
                <a:lnTo>
                  <a:pt x="826147" y="115677"/>
                </a:lnTo>
                <a:lnTo>
                  <a:pt x="824162" y="122579"/>
                </a:lnTo>
                <a:lnTo>
                  <a:pt x="818467" y="127102"/>
                </a:lnTo>
                <a:lnTo>
                  <a:pt x="809452" y="129574"/>
                </a:lnTo>
                <a:lnTo>
                  <a:pt x="797509" y="130326"/>
                </a:lnTo>
                <a:lnTo>
                  <a:pt x="855997" y="130326"/>
                </a:lnTo>
                <a:lnTo>
                  <a:pt x="859612" y="114148"/>
                </a:lnTo>
                <a:lnTo>
                  <a:pt x="846525" y="83793"/>
                </a:lnTo>
                <a:lnTo>
                  <a:pt x="817733" y="68116"/>
                </a:lnTo>
                <a:lnTo>
                  <a:pt x="788942" y="57688"/>
                </a:lnTo>
                <a:lnTo>
                  <a:pt x="775855" y="43077"/>
                </a:lnTo>
                <a:lnTo>
                  <a:pt x="777413" y="36920"/>
                </a:lnTo>
                <a:lnTo>
                  <a:pt x="782086" y="32527"/>
                </a:lnTo>
                <a:lnTo>
                  <a:pt x="789877" y="29855"/>
                </a:lnTo>
                <a:lnTo>
                  <a:pt x="800785" y="28864"/>
                </a:lnTo>
                <a:lnTo>
                  <a:pt x="848017" y="28864"/>
                </a:lnTo>
                <a:lnTo>
                  <a:pt x="848017" y="11807"/>
                </a:lnTo>
                <a:lnTo>
                  <a:pt x="837279" y="6826"/>
                </a:lnTo>
                <a:lnTo>
                  <a:pt x="825087" y="3116"/>
                </a:lnTo>
                <a:lnTo>
                  <a:pt x="811951" y="799"/>
                </a:lnTo>
                <a:lnTo>
                  <a:pt x="798385" y="0"/>
                </a:lnTo>
                <a:close/>
              </a:path>
              <a:path w="1642745" h="159384">
                <a:moveTo>
                  <a:pt x="848017" y="28864"/>
                </a:moveTo>
                <a:lnTo>
                  <a:pt x="800785" y="28864"/>
                </a:lnTo>
                <a:lnTo>
                  <a:pt x="813546" y="29598"/>
                </a:lnTo>
                <a:lnTo>
                  <a:pt x="825958" y="32117"/>
                </a:lnTo>
                <a:lnTo>
                  <a:pt x="837592" y="36398"/>
                </a:lnTo>
                <a:lnTo>
                  <a:pt x="848017" y="42421"/>
                </a:lnTo>
                <a:lnTo>
                  <a:pt x="848017" y="28864"/>
                </a:lnTo>
                <a:close/>
              </a:path>
              <a:path w="1642745" h="159384">
                <a:moveTo>
                  <a:pt x="945768" y="32583"/>
                </a:moveTo>
                <a:lnTo>
                  <a:pt x="913180" y="32583"/>
                </a:lnTo>
                <a:lnTo>
                  <a:pt x="913180" y="156131"/>
                </a:lnTo>
                <a:lnTo>
                  <a:pt x="945768" y="156131"/>
                </a:lnTo>
                <a:lnTo>
                  <a:pt x="945768" y="32583"/>
                </a:lnTo>
                <a:close/>
              </a:path>
              <a:path w="1642745" h="159384">
                <a:moveTo>
                  <a:pt x="1076096" y="3063"/>
                </a:moveTo>
                <a:lnTo>
                  <a:pt x="1040663" y="3063"/>
                </a:lnTo>
                <a:lnTo>
                  <a:pt x="978128" y="156131"/>
                </a:lnTo>
                <a:lnTo>
                  <a:pt x="1012024" y="156131"/>
                </a:lnTo>
                <a:lnTo>
                  <a:pt x="1023391" y="127486"/>
                </a:lnTo>
                <a:lnTo>
                  <a:pt x="1126753" y="127486"/>
                </a:lnTo>
                <a:lnTo>
                  <a:pt x="1115713" y="100370"/>
                </a:lnTo>
                <a:lnTo>
                  <a:pt x="1033665" y="100370"/>
                </a:lnTo>
                <a:lnTo>
                  <a:pt x="1054874" y="45485"/>
                </a:lnTo>
                <a:lnTo>
                  <a:pt x="1056195" y="42421"/>
                </a:lnTo>
                <a:lnTo>
                  <a:pt x="1057287" y="39362"/>
                </a:lnTo>
                <a:lnTo>
                  <a:pt x="1058379" y="33458"/>
                </a:lnTo>
                <a:lnTo>
                  <a:pt x="1088471" y="33458"/>
                </a:lnTo>
                <a:lnTo>
                  <a:pt x="1076096" y="3063"/>
                </a:lnTo>
                <a:close/>
              </a:path>
              <a:path w="1642745" h="159384">
                <a:moveTo>
                  <a:pt x="1126753" y="127486"/>
                </a:moveTo>
                <a:lnTo>
                  <a:pt x="1093368" y="127486"/>
                </a:lnTo>
                <a:lnTo>
                  <a:pt x="1104518" y="156131"/>
                </a:lnTo>
                <a:lnTo>
                  <a:pt x="1138415" y="156131"/>
                </a:lnTo>
                <a:lnTo>
                  <a:pt x="1126753" y="127486"/>
                </a:lnTo>
                <a:close/>
              </a:path>
              <a:path w="1642745" h="159384">
                <a:moveTo>
                  <a:pt x="1088471" y="33458"/>
                </a:moveTo>
                <a:lnTo>
                  <a:pt x="1058379" y="33458"/>
                </a:lnTo>
                <a:lnTo>
                  <a:pt x="1059472" y="39362"/>
                </a:lnTo>
                <a:lnTo>
                  <a:pt x="1061656" y="45485"/>
                </a:lnTo>
                <a:lnTo>
                  <a:pt x="1083081" y="100370"/>
                </a:lnTo>
                <a:lnTo>
                  <a:pt x="1115713" y="100370"/>
                </a:lnTo>
                <a:lnTo>
                  <a:pt x="1088471" y="33458"/>
                </a:lnTo>
                <a:close/>
              </a:path>
              <a:path w="1642745" h="159384">
                <a:moveTo>
                  <a:pt x="992771" y="3063"/>
                </a:moveTo>
                <a:lnTo>
                  <a:pt x="866165" y="3063"/>
                </a:lnTo>
                <a:lnTo>
                  <a:pt x="866165" y="32583"/>
                </a:lnTo>
                <a:lnTo>
                  <a:pt x="992771" y="32583"/>
                </a:lnTo>
                <a:lnTo>
                  <a:pt x="992771" y="3063"/>
                </a:lnTo>
                <a:close/>
              </a:path>
              <a:path w="1642745" h="159384">
                <a:moveTo>
                  <a:pt x="1186294" y="3063"/>
                </a:moveTo>
                <a:lnTo>
                  <a:pt x="1155471" y="3063"/>
                </a:lnTo>
                <a:lnTo>
                  <a:pt x="1155471" y="156131"/>
                </a:lnTo>
                <a:lnTo>
                  <a:pt x="1188262" y="156131"/>
                </a:lnTo>
                <a:lnTo>
                  <a:pt x="1188262" y="70192"/>
                </a:lnTo>
                <a:lnTo>
                  <a:pt x="1188046" y="62538"/>
                </a:lnTo>
                <a:lnTo>
                  <a:pt x="1187615" y="56198"/>
                </a:lnTo>
                <a:lnTo>
                  <a:pt x="1224197" y="56198"/>
                </a:lnTo>
                <a:lnTo>
                  <a:pt x="1186294" y="3063"/>
                </a:lnTo>
                <a:close/>
              </a:path>
              <a:path w="1642745" h="159384">
                <a:moveTo>
                  <a:pt x="1224197" y="56198"/>
                </a:moveTo>
                <a:lnTo>
                  <a:pt x="1187615" y="56198"/>
                </a:lnTo>
                <a:lnTo>
                  <a:pt x="1258900" y="156131"/>
                </a:lnTo>
                <a:lnTo>
                  <a:pt x="1289735" y="156131"/>
                </a:lnTo>
                <a:lnTo>
                  <a:pt x="1289735" y="102995"/>
                </a:lnTo>
                <a:lnTo>
                  <a:pt x="1257579" y="102995"/>
                </a:lnTo>
                <a:lnTo>
                  <a:pt x="1224197" y="56198"/>
                </a:lnTo>
                <a:close/>
              </a:path>
              <a:path w="1642745" h="159384">
                <a:moveTo>
                  <a:pt x="1289735" y="3063"/>
                </a:moveTo>
                <a:lnTo>
                  <a:pt x="1256931" y="3063"/>
                </a:lnTo>
                <a:lnTo>
                  <a:pt x="1256931" y="88999"/>
                </a:lnTo>
                <a:lnTo>
                  <a:pt x="1257147" y="96652"/>
                </a:lnTo>
                <a:lnTo>
                  <a:pt x="1257579" y="102995"/>
                </a:lnTo>
                <a:lnTo>
                  <a:pt x="1289735" y="102995"/>
                </a:lnTo>
                <a:lnTo>
                  <a:pt x="1289735" y="3063"/>
                </a:lnTo>
                <a:close/>
              </a:path>
              <a:path w="1642745" h="159384">
                <a:moveTo>
                  <a:pt x="1333461" y="123112"/>
                </a:moveTo>
                <a:lnTo>
                  <a:pt x="1326406" y="124192"/>
                </a:lnTo>
                <a:lnTo>
                  <a:pt x="1320480" y="127485"/>
                </a:lnTo>
                <a:lnTo>
                  <a:pt x="1316400" y="133075"/>
                </a:lnTo>
                <a:lnTo>
                  <a:pt x="1314881" y="141043"/>
                </a:lnTo>
                <a:lnTo>
                  <a:pt x="1316400" y="149011"/>
                </a:lnTo>
                <a:lnTo>
                  <a:pt x="1320480" y="154601"/>
                </a:lnTo>
                <a:lnTo>
                  <a:pt x="1326406" y="157895"/>
                </a:lnTo>
                <a:lnTo>
                  <a:pt x="1333461" y="158976"/>
                </a:lnTo>
                <a:lnTo>
                  <a:pt x="1340485" y="157895"/>
                </a:lnTo>
                <a:lnTo>
                  <a:pt x="1346341" y="154601"/>
                </a:lnTo>
                <a:lnTo>
                  <a:pt x="1350351" y="149011"/>
                </a:lnTo>
                <a:lnTo>
                  <a:pt x="1351838" y="141043"/>
                </a:lnTo>
                <a:lnTo>
                  <a:pt x="1350351" y="133075"/>
                </a:lnTo>
                <a:lnTo>
                  <a:pt x="1346341" y="127485"/>
                </a:lnTo>
                <a:lnTo>
                  <a:pt x="1340485" y="124192"/>
                </a:lnTo>
                <a:lnTo>
                  <a:pt x="1333461" y="123112"/>
                </a:lnTo>
                <a:close/>
              </a:path>
              <a:path w="1642745" h="159384">
                <a:moveTo>
                  <a:pt x="1371079" y="114148"/>
                </a:moveTo>
                <a:lnTo>
                  <a:pt x="1371079" y="145417"/>
                </a:lnTo>
                <a:lnTo>
                  <a:pt x="1383588" y="151259"/>
                </a:lnTo>
                <a:lnTo>
                  <a:pt x="1397347" y="155584"/>
                </a:lnTo>
                <a:lnTo>
                  <a:pt x="1412132" y="158269"/>
                </a:lnTo>
                <a:lnTo>
                  <a:pt x="1427721" y="159191"/>
                </a:lnTo>
                <a:lnTo>
                  <a:pt x="1450608" y="156981"/>
                </a:lnTo>
                <a:lnTo>
                  <a:pt x="1469620" y="149543"/>
                </a:lnTo>
                <a:lnTo>
                  <a:pt x="1482604" y="135669"/>
                </a:lnTo>
                <a:lnTo>
                  <a:pt x="1483798" y="130326"/>
                </a:lnTo>
                <a:lnTo>
                  <a:pt x="1425308" y="130326"/>
                </a:lnTo>
                <a:lnTo>
                  <a:pt x="1411911" y="129427"/>
                </a:lnTo>
                <a:lnTo>
                  <a:pt x="1398189" y="126582"/>
                </a:lnTo>
                <a:lnTo>
                  <a:pt x="1384469" y="121565"/>
                </a:lnTo>
                <a:lnTo>
                  <a:pt x="1371079" y="114148"/>
                </a:lnTo>
                <a:close/>
              </a:path>
              <a:path w="1642745" h="159384">
                <a:moveTo>
                  <a:pt x="1426184" y="0"/>
                </a:moveTo>
                <a:lnTo>
                  <a:pt x="1404707" y="2648"/>
                </a:lnTo>
                <a:lnTo>
                  <a:pt x="1386878" y="10688"/>
                </a:lnTo>
                <a:lnTo>
                  <a:pt x="1374706" y="24263"/>
                </a:lnTo>
                <a:lnTo>
                  <a:pt x="1370202" y="43516"/>
                </a:lnTo>
                <a:lnTo>
                  <a:pt x="1383289" y="73641"/>
                </a:lnTo>
                <a:lnTo>
                  <a:pt x="1412081" y="89191"/>
                </a:lnTo>
                <a:lnTo>
                  <a:pt x="1440872" y="99944"/>
                </a:lnTo>
                <a:lnTo>
                  <a:pt x="1453959" y="115677"/>
                </a:lnTo>
                <a:lnTo>
                  <a:pt x="1451974" y="122579"/>
                </a:lnTo>
                <a:lnTo>
                  <a:pt x="1446277" y="127102"/>
                </a:lnTo>
                <a:lnTo>
                  <a:pt x="1437259" y="129574"/>
                </a:lnTo>
                <a:lnTo>
                  <a:pt x="1425308" y="130326"/>
                </a:lnTo>
                <a:lnTo>
                  <a:pt x="1483798" y="130326"/>
                </a:lnTo>
                <a:lnTo>
                  <a:pt x="1487411" y="114148"/>
                </a:lnTo>
                <a:lnTo>
                  <a:pt x="1474324" y="83793"/>
                </a:lnTo>
                <a:lnTo>
                  <a:pt x="1445533" y="68116"/>
                </a:lnTo>
                <a:lnTo>
                  <a:pt x="1416741" y="57688"/>
                </a:lnTo>
                <a:lnTo>
                  <a:pt x="1403654" y="43077"/>
                </a:lnTo>
                <a:lnTo>
                  <a:pt x="1405214" y="36920"/>
                </a:lnTo>
                <a:lnTo>
                  <a:pt x="1409890" y="32527"/>
                </a:lnTo>
                <a:lnTo>
                  <a:pt x="1417681" y="29855"/>
                </a:lnTo>
                <a:lnTo>
                  <a:pt x="1428584" y="28864"/>
                </a:lnTo>
                <a:lnTo>
                  <a:pt x="1475816" y="28864"/>
                </a:lnTo>
                <a:lnTo>
                  <a:pt x="1475816" y="11807"/>
                </a:lnTo>
                <a:lnTo>
                  <a:pt x="1465078" y="6826"/>
                </a:lnTo>
                <a:lnTo>
                  <a:pt x="1452886" y="3116"/>
                </a:lnTo>
                <a:lnTo>
                  <a:pt x="1439750" y="799"/>
                </a:lnTo>
                <a:lnTo>
                  <a:pt x="1426184" y="0"/>
                </a:lnTo>
                <a:close/>
              </a:path>
              <a:path w="1642745" h="159384">
                <a:moveTo>
                  <a:pt x="1475816" y="28864"/>
                </a:moveTo>
                <a:lnTo>
                  <a:pt x="1428584" y="28864"/>
                </a:lnTo>
                <a:lnTo>
                  <a:pt x="1441347" y="29598"/>
                </a:lnTo>
                <a:lnTo>
                  <a:pt x="1453762" y="32117"/>
                </a:lnTo>
                <a:lnTo>
                  <a:pt x="1465396" y="36398"/>
                </a:lnTo>
                <a:lnTo>
                  <a:pt x="1475816" y="42421"/>
                </a:lnTo>
                <a:lnTo>
                  <a:pt x="1475816" y="28864"/>
                </a:lnTo>
                <a:close/>
              </a:path>
              <a:path w="1642745" h="159384">
                <a:moveTo>
                  <a:pt x="1540763" y="3063"/>
                </a:moveTo>
                <a:lnTo>
                  <a:pt x="1507959" y="3063"/>
                </a:lnTo>
                <a:lnTo>
                  <a:pt x="1507959" y="98621"/>
                </a:lnTo>
                <a:lnTo>
                  <a:pt x="1513684" y="127181"/>
                </a:lnTo>
                <a:lnTo>
                  <a:pt x="1528821" y="145880"/>
                </a:lnTo>
                <a:lnTo>
                  <a:pt x="1550313" y="156092"/>
                </a:lnTo>
                <a:lnTo>
                  <a:pt x="1575104" y="159191"/>
                </a:lnTo>
                <a:lnTo>
                  <a:pt x="1599888" y="156092"/>
                </a:lnTo>
                <a:lnTo>
                  <a:pt x="1621377" y="145880"/>
                </a:lnTo>
                <a:lnTo>
                  <a:pt x="1634496" y="129672"/>
                </a:lnTo>
                <a:lnTo>
                  <a:pt x="1575104" y="129672"/>
                </a:lnTo>
                <a:lnTo>
                  <a:pt x="1561155" y="127960"/>
                </a:lnTo>
                <a:lnTo>
                  <a:pt x="1550304" y="122373"/>
                </a:lnTo>
                <a:lnTo>
                  <a:pt x="1543268" y="112236"/>
                </a:lnTo>
                <a:lnTo>
                  <a:pt x="1540763" y="96871"/>
                </a:lnTo>
                <a:lnTo>
                  <a:pt x="1540763" y="3063"/>
                </a:lnTo>
                <a:close/>
              </a:path>
              <a:path w="1642745" h="159384">
                <a:moveTo>
                  <a:pt x="1642236" y="3063"/>
                </a:moveTo>
                <a:lnTo>
                  <a:pt x="1609648" y="3063"/>
                </a:lnTo>
                <a:lnTo>
                  <a:pt x="1609648" y="96871"/>
                </a:lnTo>
                <a:lnTo>
                  <a:pt x="1607140" y="112236"/>
                </a:lnTo>
                <a:lnTo>
                  <a:pt x="1600082" y="122373"/>
                </a:lnTo>
                <a:lnTo>
                  <a:pt x="1589171" y="127960"/>
                </a:lnTo>
                <a:lnTo>
                  <a:pt x="1575104" y="129672"/>
                </a:lnTo>
                <a:lnTo>
                  <a:pt x="1634496" y="129672"/>
                </a:lnTo>
                <a:lnTo>
                  <a:pt x="1636512" y="127181"/>
                </a:lnTo>
                <a:lnTo>
                  <a:pt x="1642236" y="98621"/>
                </a:lnTo>
                <a:lnTo>
                  <a:pt x="1642236" y="3063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76424" y="6862260"/>
            <a:ext cx="1655508" cy="13619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2201" y="2183193"/>
            <a:ext cx="2074660" cy="61833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22742" y="3105353"/>
            <a:ext cx="768350" cy="156210"/>
            <a:chOff x="1022742" y="3105353"/>
            <a:chExt cx="768350" cy="15621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742" y="3105353"/>
              <a:ext cx="158252" cy="15342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207731" y="3150946"/>
              <a:ext cx="582930" cy="110489"/>
            </a:xfrm>
            <a:custGeom>
              <a:avLst/>
              <a:gdLst/>
              <a:ahLst/>
              <a:cxnLst/>
              <a:rect l="l" t="t" r="r" b="b"/>
              <a:pathLst>
                <a:path w="582930" h="110489">
                  <a:moveTo>
                    <a:pt x="56112" y="0"/>
                  </a:moveTo>
                  <a:lnTo>
                    <a:pt x="35324" y="3574"/>
                  </a:lnTo>
                  <a:lnTo>
                    <a:pt x="17371" y="14133"/>
                  </a:lnTo>
                  <a:lnTo>
                    <a:pt x="4760" y="31434"/>
                  </a:lnTo>
                  <a:lnTo>
                    <a:pt x="0" y="55232"/>
                  </a:lnTo>
                  <a:lnTo>
                    <a:pt x="4760" y="79030"/>
                  </a:lnTo>
                  <a:lnTo>
                    <a:pt x="17371" y="96331"/>
                  </a:lnTo>
                  <a:lnTo>
                    <a:pt x="35324" y="106890"/>
                  </a:lnTo>
                  <a:lnTo>
                    <a:pt x="56112" y="110464"/>
                  </a:lnTo>
                  <a:lnTo>
                    <a:pt x="76993" y="106890"/>
                  </a:lnTo>
                  <a:lnTo>
                    <a:pt x="94937" y="96331"/>
                  </a:lnTo>
                  <a:lnTo>
                    <a:pt x="96773" y="93802"/>
                  </a:lnTo>
                  <a:lnTo>
                    <a:pt x="56112" y="93802"/>
                  </a:lnTo>
                  <a:lnTo>
                    <a:pt x="41022" y="91197"/>
                  </a:lnTo>
                  <a:lnTo>
                    <a:pt x="28768" y="83642"/>
                  </a:lnTo>
                  <a:lnTo>
                    <a:pt x="20541" y="71524"/>
                  </a:lnTo>
                  <a:lnTo>
                    <a:pt x="17534" y="55232"/>
                  </a:lnTo>
                  <a:lnTo>
                    <a:pt x="20541" y="38938"/>
                  </a:lnTo>
                  <a:lnTo>
                    <a:pt x="28768" y="26816"/>
                  </a:lnTo>
                  <a:lnTo>
                    <a:pt x="41022" y="19256"/>
                  </a:lnTo>
                  <a:lnTo>
                    <a:pt x="56112" y="16649"/>
                  </a:lnTo>
                  <a:lnTo>
                    <a:pt x="96764" y="16649"/>
                  </a:lnTo>
                  <a:lnTo>
                    <a:pt x="94937" y="14133"/>
                  </a:lnTo>
                  <a:lnTo>
                    <a:pt x="76993" y="3574"/>
                  </a:lnTo>
                  <a:lnTo>
                    <a:pt x="56112" y="0"/>
                  </a:lnTo>
                  <a:close/>
                </a:path>
                <a:path w="582930" h="110489">
                  <a:moveTo>
                    <a:pt x="96764" y="16649"/>
                  </a:moveTo>
                  <a:lnTo>
                    <a:pt x="56112" y="16649"/>
                  </a:lnTo>
                  <a:lnTo>
                    <a:pt x="71204" y="19256"/>
                  </a:lnTo>
                  <a:lnTo>
                    <a:pt x="83458" y="26816"/>
                  </a:lnTo>
                  <a:lnTo>
                    <a:pt x="91684" y="38938"/>
                  </a:lnTo>
                  <a:lnTo>
                    <a:pt x="94691" y="55232"/>
                  </a:lnTo>
                  <a:lnTo>
                    <a:pt x="91684" y="71524"/>
                  </a:lnTo>
                  <a:lnTo>
                    <a:pt x="83458" y="83642"/>
                  </a:lnTo>
                  <a:lnTo>
                    <a:pt x="71204" y="91197"/>
                  </a:lnTo>
                  <a:lnTo>
                    <a:pt x="56112" y="93802"/>
                  </a:lnTo>
                  <a:lnTo>
                    <a:pt x="96773" y="93802"/>
                  </a:lnTo>
                  <a:lnTo>
                    <a:pt x="107499" y="79030"/>
                  </a:lnTo>
                  <a:lnTo>
                    <a:pt x="112229" y="55232"/>
                  </a:lnTo>
                  <a:lnTo>
                    <a:pt x="107499" y="31434"/>
                  </a:lnTo>
                  <a:lnTo>
                    <a:pt x="96764" y="16649"/>
                  </a:lnTo>
                  <a:close/>
                </a:path>
                <a:path w="582930" h="110489">
                  <a:moveTo>
                    <a:pt x="187185" y="0"/>
                  </a:moveTo>
                  <a:lnTo>
                    <a:pt x="166724" y="3303"/>
                  </a:lnTo>
                  <a:lnTo>
                    <a:pt x="148420" y="13449"/>
                  </a:lnTo>
                  <a:lnTo>
                    <a:pt x="135252" y="30785"/>
                  </a:lnTo>
                  <a:lnTo>
                    <a:pt x="130200" y="55664"/>
                  </a:lnTo>
                  <a:lnTo>
                    <a:pt x="135118" y="80042"/>
                  </a:lnTo>
                  <a:lnTo>
                    <a:pt x="148008" y="97123"/>
                  </a:lnTo>
                  <a:lnTo>
                    <a:pt x="166076" y="107174"/>
                  </a:lnTo>
                  <a:lnTo>
                    <a:pt x="186524" y="110464"/>
                  </a:lnTo>
                  <a:lnTo>
                    <a:pt x="196031" y="110012"/>
                  </a:lnTo>
                  <a:lnTo>
                    <a:pt x="204858" y="108656"/>
                  </a:lnTo>
                  <a:lnTo>
                    <a:pt x="213069" y="106398"/>
                  </a:lnTo>
                  <a:lnTo>
                    <a:pt x="220726" y="103238"/>
                  </a:lnTo>
                  <a:lnTo>
                    <a:pt x="220726" y="94246"/>
                  </a:lnTo>
                  <a:lnTo>
                    <a:pt x="188937" y="94246"/>
                  </a:lnTo>
                  <a:lnTo>
                    <a:pt x="173810" y="91942"/>
                  </a:lnTo>
                  <a:lnTo>
                    <a:pt x="160613" y="84850"/>
                  </a:lnTo>
                  <a:lnTo>
                    <a:pt x="151279" y="72702"/>
                  </a:lnTo>
                  <a:lnTo>
                    <a:pt x="147739" y="55232"/>
                  </a:lnTo>
                  <a:lnTo>
                    <a:pt x="151379" y="37483"/>
                  </a:lnTo>
                  <a:lnTo>
                    <a:pt x="160916" y="25366"/>
                  </a:lnTo>
                  <a:lnTo>
                    <a:pt x="174276" y="18429"/>
                  </a:lnTo>
                  <a:lnTo>
                    <a:pt x="189382" y="16217"/>
                  </a:lnTo>
                  <a:lnTo>
                    <a:pt x="219633" y="16217"/>
                  </a:lnTo>
                  <a:lnTo>
                    <a:pt x="219633" y="8547"/>
                  </a:lnTo>
                  <a:lnTo>
                    <a:pt x="212434" y="4714"/>
                  </a:lnTo>
                  <a:lnTo>
                    <a:pt x="204476" y="2054"/>
                  </a:lnTo>
                  <a:lnTo>
                    <a:pt x="195984" y="503"/>
                  </a:lnTo>
                  <a:lnTo>
                    <a:pt x="187185" y="0"/>
                  </a:lnTo>
                  <a:close/>
                </a:path>
                <a:path w="582930" h="110489">
                  <a:moveTo>
                    <a:pt x="220726" y="85699"/>
                  </a:moveTo>
                  <a:lnTo>
                    <a:pt x="213665" y="89253"/>
                  </a:lnTo>
                  <a:lnTo>
                    <a:pt x="205822" y="91944"/>
                  </a:lnTo>
                  <a:lnTo>
                    <a:pt x="197483" y="93650"/>
                  </a:lnTo>
                  <a:lnTo>
                    <a:pt x="188937" y="94246"/>
                  </a:lnTo>
                  <a:lnTo>
                    <a:pt x="220726" y="94246"/>
                  </a:lnTo>
                  <a:lnTo>
                    <a:pt x="220726" y="85699"/>
                  </a:lnTo>
                  <a:close/>
                </a:path>
                <a:path w="582930" h="110489">
                  <a:moveTo>
                    <a:pt x="219633" y="16217"/>
                  </a:moveTo>
                  <a:lnTo>
                    <a:pt x="189382" y="16217"/>
                  </a:lnTo>
                  <a:lnTo>
                    <a:pt x="197713" y="16827"/>
                  </a:lnTo>
                  <a:lnTo>
                    <a:pt x="205736" y="18629"/>
                  </a:lnTo>
                  <a:lnTo>
                    <a:pt x="213146" y="21581"/>
                  </a:lnTo>
                  <a:lnTo>
                    <a:pt x="219633" y="25641"/>
                  </a:lnTo>
                  <a:lnTo>
                    <a:pt x="219633" y="16217"/>
                  </a:lnTo>
                  <a:close/>
                </a:path>
                <a:path w="582930" h="110489">
                  <a:moveTo>
                    <a:pt x="263906" y="2628"/>
                  </a:moveTo>
                  <a:lnTo>
                    <a:pt x="246367" y="2628"/>
                  </a:lnTo>
                  <a:lnTo>
                    <a:pt x="246367" y="107835"/>
                  </a:lnTo>
                  <a:lnTo>
                    <a:pt x="263906" y="107835"/>
                  </a:lnTo>
                  <a:lnTo>
                    <a:pt x="263906" y="62687"/>
                  </a:lnTo>
                  <a:lnTo>
                    <a:pt x="305464" y="62687"/>
                  </a:lnTo>
                  <a:lnTo>
                    <a:pt x="298970" y="55016"/>
                  </a:lnTo>
                  <a:lnTo>
                    <a:pt x="305478" y="46469"/>
                  </a:lnTo>
                  <a:lnTo>
                    <a:pt x="263906" y="46469"/>
                  </a:lnTo>
                  <a:lnTo>
                    <a:pt x="263906" y="2628"/>
                  </a:lnTo>
                  <a:close/>
                </a:path>
                <a:path w="582930" h="110489">
                  <a:moveTo>
                    <a:pt x="305464" y="62687"/>
                  </a:moveTo>
                  <a:lnTo>
                    <a:pt x="284505" y="62687"/>
                  </a:lnTo>
                  <a:lnTo>
                    <a:pt x="323088" y="107835"/>
                  </a:lnTo>
                  <a:lnTo>
                    <a:pt x="343687" y="107835"/>
                  </a:lnTo>
                  <a:lnTo>
                    <a:pt x="305464" y="62687"/>
                  </a:lnTo>
                  <a:close/>
                </a:path>
                <a:path w="582930" h="110489">
                  <a:moveTo>
                    <a:pt x="338861" y="2628"/>
                  </a:moveTo>
                  <a:lnTo>
                    <a:pt x="318477" y="2628"/>
                  </a:lnTo>
                  <a:lnTo>
                    <a:pt x="285165" y="46469"/>
                  </a:lnTo>
                  <a:lnTo>
                    <a:pt x="305478" y="46469"/>
                  </a:lnTo>
                  <a:lnTo>
                    <a:pt x="338861" y="2628"/>
                  </a:lnTo>
                  <a:close/>
                </a:path>
                <a:path w="582930" h="110489">
                  <a:moveTo>
                    <a:pt x="418655" y="2628"/>
                  </a:moveTo>
                  <a:lnTo>
                    <a:pt x="361010" y="2628"/>
                  </a:lnTo>
                  <a:lnTo>
                    <a:pt x="361010" y="107835"/>
                  </a:lnTo>
                  <a:lnTo>
                    <a:pt x="420408" y="107835"/>
                  </a:lnTo>
                  <a:lnTo>
                    <a:pt x="435333" y="105715"/>
                  </a:lnTo>
                  <a:lnTo>
                    <a:pt x="445943" y="99753"/>
                  </a:lnTo>
                  <a:lnTo>
                    <a:pt x="450937" y="92494"/>
                  </a:lnTo>
                  <a:lnTo>
                    <a:pt x="378536" y="92494"/>
                  </a:lnTo>
                  <a:lnTo>
                    <a:pt x="378536" y="62242"/>
                  </a:lnTo>
                  <a:lnTo>
                    <a:pt x="448479" y="62242"/>
                  </a:lnTo>
                  <a:lnTo>
                    <a:pt x="443370" y="57507"/>
                  </a:lnTo>
                  <a:lnTo>
                    <a:pt x="437057" y="54356"/>
                  </a:lnTo>
                  <a:lnTo>
                    <a:pt x="442583" y="50787"/>
                  </a:lnTo>
                  <a:lnTo>
                    <a:pt x="445692" y="47117"/>
                  </a:lnTo>
                  <a:lnTo>
                    <a:pt x="378536" y="47117"/>
                  </a:lnTo>
                  <a:lnTo>
                    <a:pt x="378536" y="17970"/>
                  </a:lnTo>
                  <a:lnTo>
                    <a:pt x="447967" y="17970"/>
                  </a:lnTo>
                  <a:lnTo>
                    <a:pt x="441774" y="9890"/>
                  </a:lnTo>
                  <a:lnTo>
                    <a:pt x="431487" y="4461"/>
                  </a:lnTo>
                  <a:lnTo>
                    <a:pt x="418655" y="2628"/>
                  </a:lnTo>
                  <a:close/>
                </a:path>
                <a:path w="582930" h="110489">
                  <a:moveTo>
                    <a:pt x="448479" y="62242"/>
                  </a:moveTo>
                  <a:lnTo>
                    <a:pt x="427418" y="62242"/>
                  </a:lnTo>
                  <a:lnTo>
                    <a:pt x="436841" y="65087"/>
                  </a:lnTo>
                  <a:lnTo>
                    <a:pt x="436841" y="89204"/>
                  </a:lnTo>
                  <a:lnTo>
                    <a:pt x="428955" y="92494"/>
                  </a:lnTo>
                  <a:lnTo>
                    <a:pt x="450937" y="92494"/>
                  </a:lnTo>
                  <a:lnTo>
                    <a:pt x="452278" y="90546"/>
                  </a:lnTo>
                  <a:lnTo>
                    <a:pt x="454380" y="78689"/>
                  </a:lnTo>
                  <a:lnTo>
                    <a:pt x="452875" y="69736"/>
                  </a:lnTo>
                  <a:lnTo>
                    <a:pt x="448924" y="62655"/>
                  </a:lnTo>
                  <a:lnTo>
                    <a:pt x="448479" y="62242"/>
                  </a:lnTo>
                  <a:close/>
                </a:path>
                <a:path w="582930" h="110489">
                  <a:moveTo>
                    <a:pt x="447967" y="17970"/>
                  </a:moveTo>
                  <a:lnTo>
                    <a:pt x="424345" y="17970"/>
                  </a:lnTo>
                  <a:lnTo>
                    <a:pt x="433336" y="21043"/>
                  </a:lnTo>
                  <a:lnTo>
                    <a:pt x="433336" y="43611"/>
                  </a:lnTo>
                  <a:lnTo>
                    <a:pt x="426097" y="47117"/>
                  </a:lnTo>
                  <a:lnTo>
                    <a:pt x="445692" y="47117"/>
                  </a:lnTo>
                  <a:lnTo>
                    <a:pt x="447036" y="45531"/>
                  </a:lnTo>
                  <a:lnTo>
                    <a:pt x="450009" y="38877"/>
                  </a:lnTo>
                  <a:lnTo>
                    <a:pt x="451091" y="31114"/>
                  </a:lnTo>
                  <a:lnTo>
                    <a:pt x="448611" y="18809"/>
                  </a:lnTo>
                  <a:lnTo>
                    <a:pt x="447967" y="17970"/>
                  </a:lnTo>
                  <a:close/>
                </a:path>
                <a:path w="582930" h="110489">
                  <a:moveTo>
                    <a:pt x="519912" y="42964"/>
                  </a:moveTo>
                  <a:lnTo>
                    <a:pt x="502914" y="44704"/>
                  </a:lnTo>
                  <a:lnTo>
                    <a:pt x="487664" y="50520"/>
                  </a:lnTo>
                  <a:lnTo>
                    <a:pt x="476607" y="61448"/>
                  </a:lnTo>
                  <a:lnTo>
                    <a:pt x="472351" y="78460"/>
                  </a:lnTo>
                  <a:lnTo>
                    <a:pt x="475519" y="92805"/>
                  </a:lnTo>
                  <a:lnTo>
                    <a:pt x="483887" y="102768"/>
                  </a:lnTo>
                  <a:lnTo>
                    <a:pt x="495748" y="108578"/>
                  </a:lnTo>
                  <a:lnTo>
                    <a:pt x="509397" y="110464"/>
                  </a:lnTo>
                  <a:lnTo>
                    <a:pt x="521533" y="109506"/>
                  </a:lnTo>
                  <a:lnTo>
                    <a:pt x="532355" y="106740"/>
                  </a:lnTo>
                  <a:lnTo>
                    <a:pt x="541943" y="102331"/>
                  </a:lnTo>
                  <a:lnTo>
                    <a:pt x="550379" y="96443"/>
                  </a:lnTo>
                  <a:lnTo>
                    <a:pt x="582828" y="96443"/>
                  </a:lnTo>
                  <a:lnTo>
                    <a:pt x="582828" y="95338"/>
                  </a:lnTo>
                  <a:lnTo>
                    <a:pt x="513118" y="95338"/>
                  </a:lnTo>
                  <a:lnTo>
                    <a:pt x="504653" y="94291"/>
                  </a:lnTo>
                  <a:lnTo>
                    <a:pt x="497362" y="91066"/>
                  </a:lnTo>
                  <a:lnTo>
                    <a:pt x="492249" y="85539"/>
                  </a:lnTo>
                  <a:lnTo>
                    <a:pt x="490321" y="77584"/>
                  </a:lnTo>
                  <a:lnTo>
                    <a:pt x="493164" y="67996"/>
                  </a:lnTo>
                  <a:lnTo>
                    <a:pt x="500570" y="61861"/>
                  </a:lnTo>
                  <a:lnTo>
                    <a:pt x="510852" y="58603"/>
                  </a:lnTo>
                  <a:lnTo>
                    <a:pt x="522325" y="57645"/>
                  </a:lnTo>
                  <a:lnTo>
                    <a:pt x="566597" y="57645"/>
                  </a:lnTo>
                  <a:lnTo>
                    <a:pt x="566597" y="46240"/>
                  </a:lnTo>
                  <a:lnTo>
                    <a:pt x="549059" y="46240"/>
                  </a:lnTo>
                  <a:lnTo>
                    <a:pt x="542102" y="44898"/>
                  </a:lnTo>
                  <a:lnTo>
                    <a:pt x="534652" y="43864"/>
                  </a:lnTo>
                  <a:lnTo>
                    <a:pt x="527118" y="43199"/>
                  </a:lnTo>
                  <a:lnTo>
                    <a:pt x="519912" y="42964"/>
                  </a:lnTo>
                  <a:close/>
                </a:path>
                <a:path w="582930" h="110489">
                  <a:moveTo>
                    <a:pt x="582828" y="96443"/>
                  </a:moveTo>
                  <a:lnTo>
                    <a:pt x="550379" y="96443"/>
                  </a:lnTo>
                  <a:lnTo>
                    <a:pt x="553453" y="105638"/>
                  </a:lnTo>
                  <a:lnTo>
                    <a:pt x="561124" y="109156"/>
                  </a:lnTo>
                  <a:lnTo>
                    <a:pt x="574052" y="109156"/>
                  </a:lnTo>
                  <a:lnTo>
                    <a:pt x="578650" y="108280"/>
                  </a:lnTo>
                  <a:lnTo>
                    <a:pt x="582828" y="106743"/>
                  </a:lnTo>
                  <a:lnTo>
                    <a:pt x="582828" y="96443"/>
                  </a:lnTo>
                  <a:close/>
                </a:path>
                <a:path w="582930" h="110489">
                  <a:moveTo>
                    <a:pt x="566597" y="57645"/>
                  </a:moveTo>
                  <a:lnTo>
                    <a:pt x="522325" y="57645"/>
                  </a:lnTo>
                  <a:lnTo>
                    <a:pt x="529061" y="57909"/>
                  </a:lnTo>
                  <a:lnTo>
                    <a:pt x="536106" y="58605"/>
                  </a:lnTo>
                  <a:lnTo>
                    <a:pt x="542944" y="59590"/>
                  </a:lnTo>
                  <a:lnTo>
                    <a:pt x="549059" y="60718"/>
                  </a:lnTo>
                  <a:lnTo>
                    <a:pt x="549059" y="79997"/>
                  </a:lnTo>
                  <a:lnTo>
                    <a:pt x="541444" y="86557"/>
                  </a:lnTo>
                  <a:lnTo>
                    <a:pt x="532655" y="91368"/>
                  </a:lnTo>
                  <a:lnTo>
                    <a:pt x="523082" y="94329"/>
                  </a:lnTo>
                  <a:lnTo>
                    <a:pt x="513118" y="95338"/>
                  </a:lnTo>
                  <a:lnTo>
                    <a:pt x="582828" y="95338"/>
                  </a:lnTo>
                  <a:lnTo>
                    <a:pt x="582828" y="94030"/>
                  </a:lnTo>
                  <a:lnTo>
                    <a:pt x="570103" y="94030"/>
                  </a:lnTo>
                  <a:lnTo>
                    <a:pt x="566597" y="92278"/>
                  </a:lnTo>
                  <a:lnTo>
                    <a:pt x="566597" y="57645"/>
                  </a:lnTo>
                  <a:close/>
                </a:path>
                <a:path w="582930" h="110489">
                  <a:moveTo>
                    <a:pt x="582828" y="92494"/>
                  </a:moveTo>
                  <a:lnTo>
                    <a:pt x="580186" y="93370"/>
                  </a:lnTo>
                  <a:lnTo>
                    <a:pt x="577341" y="94030"/>
                  </a:lnTo>
                  <a:lnTo>
                    <a:pt x="582828" y="94030"/>
                  </a:lnTo>
                  <a:lnTo>
                    <a:pt x="582828" y="92494"/>
                  </a:lnTo>
                  <a:close/>
                </a:path>
                <a:path w="582930" h="110489">
                  <a:moveTo>
                    <a:pt x="557410" y="16217"/>
                  </a:moveTo>
                  <a:lnTo>
                    <a:pt x="519036" y="16217"/>
                  </a:lnTo>
                  <a:lnTo>
                    <a:pt x="531865" y="18107"/>
                  </a:lnTo>
                  <a:lnTo>
                    <a:pt x="541281" y="23448"/>
                  </a:lnTo>
                  <a:lnTo>
                    <a:pt x="547080" y="31750"/>
                  </a:lnTo>
                  <a:lnTo>
                    <a:pt x="549059" y="42519"/>
                  </a:lnTo>
                  <a:lnTo>
                    <a:pt x="549059" y="46240"/>
                  </a:lnTo>
                  <a:lnTo>
                    <a:pt x="566597" y="46240"/>
                  </a:lnTo>
                  <a:lnTo>
                    <a:pt x="566595" y="44688"/>
                  </a:lnTo>
                  <a:lnTo>
                    <a:pt x="563385" y="25331"/>
                  </a:lnTo>
                  <a:lnTo>
                    <a:pt x="557410" y="16217"/>
                  </a:lnTo>
                  <a:close/>
                </a:path>
                <a:path w="582930" h="110489">
                  <a:moveTo>
                    <a:pt x="520788" y="0"/>
                  </a:moveTo>
                  <a:lnTo>
                    <a:pt x="508389" y="695"/>
                  </a:lnTo>
                  <a:lnTo>
                    <a:pt x="497363" y="2438"/>
                  </a:lnTo>
                  <a:lnTo>
                    <a:pt x="488024" y="4714"/>
                  </a:lnTo>
                  <a:lnTo>
                    <a:pt x="480682" y="7010"/>
                  </a:lnTo>
                  <a:lnTo>
                    <a:pt x="480682" y="24104"/>
                  </a:lnTo>
                  <a:lnTo>
                    <a:pt x="488278" y="21211"/>
                  </a:lnTo>
                  <a:lnTo>
                    <a:pt x="497230" y="18684"/>
                  </a:lnTo>
                  <a:lnTo>
                    <a:pt x="507496" y="16896"/>
                  </a:lnTo>
                  <a:lnTo>
                    <a:pt x="519036" y="16217"/>
                  </a:lnTo>
                  <a:lnTo>
                    <a:pt x="557410" y="16217"/>
                  </a:lnTo>
                  <a:lnTo>
                    <a:pt x="554213" y="11341"/>
                  </a:lnTo>
                  <a:lnTo>
                    <a:pt x="539781" y="2855"/>
                  </a:lnTo>
                  <a:lnTo>
                    <a:pt x="520788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4766" y="3321913"/>
            <a:ext cx="2735078" cy="61833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1012215" y="4101782"/>
            <a:ext cx="1281430" cy="172720"/>
          </a:xfrm>
          <a:custGeom>
            <a:avLst/>
            <a:gdLst/>
            <a:ahLst/>
            <a:cxnLst/>
            <a:rect l="l" t="t" r="r" b="b"/>
            <a:pathLst>
              <a:path w="1281430" h="172720">
                <a:moveTo>
                  <a:pt x="170967" y="37045"/>
                </a:moveTo>
                <a:lnTo>
                  <a:pt x="152552" y="37045"/>
                </a:lnTo>
                <a:lnTo>
                  <a:pt x="125374" y="122961"/>
                </a:lnTo>
                <a:lnTo>
                  <a:pt x="103695" y="60934"/>
                </a:lnTo>
                <a:lnTo>
                  <a:pt x="95338" y="37045"/>
                </a:lnTo>
                <a:lnTo>
                  <a:pt x="79565" y="37045"/>
                </a:lnTo>
                <a:lnTo>
                  <a:pt x="49530" y="122961"/>
                </a:lnTo>
                <a:lnTo>
                  <a:pt x="22352" y="37045"/>
                </a:lnTo>
                <a:lnTo>
                  <a:pt x="3949" y="37045"/>
                </a:lnTo>
                <a:lnTo>
                  <a:pt x="39890" y="142252"/>
                </a:lnTo>
                <a:lnTo>
                  <a:pt x="58953" y="142252"/>
                </a:lnTo>
                <a:lnTo>
                  <a:pt x="65722" y="122961"/>
                </a:lnTo>
                <a:lnTo>
                  <a:pt x="87452" y="60934"/>
                </a:lnTo>
                <a:lnTo>
                  <a:pt x="115951" y="142252"/>
                </a:lnTo>
                <a:lnTo>
                  <a:pt x="135013" y="142252"/>
                </a:lnTo>
                <a:lnTo>
                  <a:pt x="141605" y="122961"/>
                </a:lnTo>
                <a:lnTo>
                  <a:pt x="170967" y="37045"/>
                </a:lnTo>
                <a:close/>
              </a:path>
              <a:path w="1281430" h="172720">
                <a:moveTo>
                  <a:pt x="345884" y="37045"/>
                </a:moveTo>
                <a:lnTo>
                  <a:pt x="327469" y="37045"/>
                </a:lnTo>
                <a:lnTo>
                  <a:pt x="300291" y="122961"/>
                </a:lnTo>
                <a:lnTo>
                  <a:pt x="278612" y="60934"/>
                </a:lnTo>
                <a:lnTo>
                  <a:pt x="270268" y="37045"/>
                </a:lnTo>
                <a:lnTo>
                  <a:pt x="254482" y="37045"/>
                </a:lnTo>
                <a:lnTo>
                  <a:pt x="224447" y="122961"/>
                </a:lnTo>
                <a:lnTo>
                  <a:pt x="197269" y="37045"/>
                </a:lnTo>
                <a:lnTo>
                  <a:pt x="178854" y="37045"/>
                </a:lnTo>
                <a:lnTo>
                  <a:pt x="214807" y="142252"/>
                </a:lnTo>
                <a:lnTo>
                  <a:pt x="233870" y="142252"/>
                </a:lnTo>
                <a:lnTo>
                  <a:pt x="240626" y="122961"/>
                </a:lnTo>
                <a:lnTo>
                  <a:pt x="262369" y="60934"/>
                </a:lnTo>
                <a:lnTo>
                  <a:pt x="290868" y="142252"/>
                </a:lnTo>
                <a:lnTo>
                  <a:pt x="309943" y="142252"/>
                </a:lnTo>
                <a:lnTo>
                  <a:pt x="316522" y="122961"/>
                </a:lnTo>
                <a:lnTo>
                  <a:pt x="345884" y="37045"/>
                </a:lnTo>
                <a:close/>
              </a:path>
              <a:path w="1281430" h="172720">
                <a:moveTo>
                  <a:pt x="520801" y="37045"/>
                </a:moveTo>
                <a:lnTo>
                  <a:pt x="502386" y="37045"/>
                </a:lnTo>
                <a:lnTo>
                  <a:pt x="475208" y="122961"/>
                </a:lnTo>
                <a:lnTo>
                  <a:pt x="453517" y="60934"/>
                </a:lnTo>
                <a:lnTo>
                  <a:pt x="445173" y="37045"/>
                </a:lnTo>
                <a:lnTo>
                  <a:pt x="429399" y="37045"/>
                </a:lnTo>
                <a:lnTo>
                  <a:pt x="399364" y="122961"/>
                </a:lnTo>
                <a:lnTo>
                  <a:pt x="372186" y="37045"/>
                </a:lnTo>
                <a:lnTo>
                  <a:pt x="353771" y="37045"/>
                </a:lnTo>
                <a:lnTo>
                  <a:pt x="389724" y="142252"/>
                </a:lnTo>
                <a:lnTo>
                  <a:pt x="408787" y="142252"/>
                </a:lnTo>
                <a:lnTo>
                  <a:pt x="415544" y="122961"/>
                </a:lnTo>
                <a:lnTo>
                  <a:pt x="437286" y="60934"/>
                </a:lnTo>
                <a:lnTo>
                  <a:pt x="465785" y="142252"/>
                </a:lnTo>
                <a:lnTo>
                  <a:pt x="484847" y="142252"/>
                </a:lnTo>
                <a:lnTo>
                  <a:pt x="491439" y="122961"/>
                </a:lnTo>
                <a:lnTo>
                  <a:pt x="520801" y="37045"/>
                </a:lnTo>
                <a:close/>
              </a:path>
              <a:path w="1281430" h="172720">
                <a:moveTo>
                  <a:pt x="551268" y="125818"/>
                </a:moveTo>
                <a:lnTo>
                  <a:pt x="545998" y="122085"/>
                </a:lnTo>
                <a:lnTo>
                  <a:pt x="533730" y="122085"/>
                </a:lnTo>
                <a:lnTo>
                  <a:pt x="528256" y="125818"/>
                </a:lnTo>
                <a:lnTo>
                  <a:pt x="528256" y="140500"/>
                </a:lnTo>
                <a:lnTo>
                  <a:pt x="533730" y="144233"/>
                </a:lnTo>
                <a:lnTo>
                  <a:pt x="545998" y="144233"/>
                </a:lnTo>
                <a:lnTo>
                  <a:pt x="551268" y="140500"/>
                </a:lnTo>
                <a:lnTo>
                  <a:pt x="551268" y="125818"/>
                </a:lnTo>
                <a:close/>
              </a:path>
              <a:path w="1281430" h="172720">
                <a:moveTo>
                  <a:pt x="658012" y="115290"/>
                </a:moveTo>
                <a:lnTo>
                  <a:pt x="647560" y="94526"/>
                </a:lnTo>
                <a:lnTo>
                  <a:pt x="624586" y="84099"/>
                </a:lnTo>
                <a:lnTo>
                  <a:pt x="601599" y="76492"/>
                </a:lnTo>
                <a:lnTo>
                  <a:pt x="591159" y="64223"/>
                </a:lnTo>
                <a:lnTo>
                  <a:pt x="593217" y="57696"/>
                </a:lnTo>
                <a:lnTo>
                  <a:pt x="598601" y="53352"/>
                </a:lnTo>
                <a:lnTo>
                  <a:pt x="606183" y="50952"/>
                </a:lnTo>
                <a:lnTo>
                  <a:pt x="614603" y="50203"/>
                </a:lnTo>
                <a:lnTo>
                  <a:pt x="624408" y="50952"/>
                </a:lnTo>
                <a:lnTo>
                  <a:pt x="634174" y="52997"/>
                </a:lnTo>
                <a:lnTo>
                  <a:pt x="643204" y="56121"/>
                </a:lnTo>
                <a:lnTo>
                  <a:pt x="650760" y="60058"/>
                </a:lnTo>
                <a:lnTo>
                  <a:pt x="650760" y="50203"/>
                </a:lnTo>
                <a:lnTo>
                  <a:pt x="650760" y="43395"/>
                </a:lnTo>
                <a:lnTo>
                  <a:pt x="642759" y="39776"/>
                </a:lnTo>
                <a:lnTo>
                  <a:pt x="633704" y="36944"/>
                </a:lnTo>
                <a:lnTo>
                  <a:pt x="623862" y="35090"/>
                </a:lnTo>
                <a:lnTo>
                  <a:pt x="613498" y="34417"/>
                </a:lnTo>
                <a:lnTo>
                  <a:pt x="598919" y="36093"/>
                </a:lnTo>
                <a:lnTo>
                  <a:pt x="586054" y="41402"/>
                </a:lnTo>
                <a:lnTo>
                  <a:pt x="576897" y="50787"/>
                </a:lnTo>
                <a:lnTo>
                  <a:pt x="573405" y="64655"/>
                </a:lnTo>
                <a:lnTo>
                  <a:pt x="583882" y="85432"/>
                </a:lnTo>
                <a:lnTo>
                  <a:pt x="606933" y="96037"/>
                </a:lnTo>
                <a:lnTo>
                  <a:pt x="629983" y="103720"/>
                </a:lnTo>
                <a:lnTo>
                  <a:pt x="640473" y="115735"/>
                </a:lnTo>
                <a:lnTo>
                  <a:pt x="638390" y="122199"/>
                </a:lnTo>
                <a:lnTo>
                  <a:pt x="632688" y="126149"/>
                </a:lnTo>
                <a:lnTo>
                  <a:pt x="624192" y="128130"/>
                </a:lnTo>
                <a:lnTo>
                  <a:pt x="613727" y="128663"/>
                </a:lnTo>
                <a:lnTo>
                  <a:pt x="603453" y="127939"/>
                </a:lnTo>
                <a:lnTo>
                  <a:pt x="592874" y="125793"/>
                </a:lnTo>
                <a:lnTo>
                  <a:pt x="582752" y="122288"/>
                </a:lnTo>
                <a:lnTo>
                  <a:pt x="573849" y="117487"/>
                </a:lnTo>
                <a:lnTo>
                  <a:pt x="573849" y="134581"/>
                </a:lnTo>
                <a:lnTo>
                  <a:pt x="582269" y="138887"/>
                </a:lnTo>
                <a:lnTo>
                  <a:pt x="592328" y="142125"/>
                </a:lnTo>
                <a:lnTo>
                  <a:pt x="603326" y="144170"/>
                </a:lnTo>
                <a:lnTo>
                  <a:pt x="614603" y="144894"/>
                </a:lnTo>
                <a:lnTo>
                  <a:pt x="630999" y="143344"/>
                </a:lnTo>
                <a:lnTo>
                  <a:pt x="644855" y="138315"/>
                </a:lnTo>
                <a:lnTo>
                  <a:pt x="654431" y="129171"/>
                </a:lnTo>
                <a:lnTo>
                  <a:pt x="654558" y="128663"/>
                </a:lnTo>
                <a:lnTo>
                  <a:pt x="658012" y="115290"/>
                </a:lnTo>
                <a:close/>
              </a:path>
              <a:path w="1281430" h="172720">
                <a:moveTo>
                  <a:pt x="751827" y="123621"/>
                </a:moveTo>
                <a:lnTo>
                  <a:pt x="744816" y="126479"/>
                </a:lnTo>
                <a:lnTo>
                  <a:pt x="736917" y="128447"/>
                </a:lnTo>
                <a:lnTo>
                  <a:pt x="728586" y="128447"/>
                </a:lnTo>
                <a:lnTo>
                  <a:pt x="718578" y="127444"/>
                </a:lnTo>
                <a:lnTo>
                  <a:pt x="711542" y="124040"/>
                </a:lnTo>
                <a:lnTo>
                  <a:pt x="707377" y="117627"/>
                </a:lnTo>
                <a:lnTo>
                  <a:pt x="706018" y="107619"/>
                </a:lnTo>
                <a:lnTo>
                  <a:pt x="706018" y="53263"/>
                </a:lnTo>
                <a:lnTo>
                  <a:pt x="748093" y="53263"/>
                </a:lnTo>
                <a:lnTo>
                  <a:pt x="748093" y="37045"/>
                </a:lnTo>
                <a:lnTo>
                  <a:pt x="706018" y="37045"/>
                </a:lnTo>
                <a:lnTo>
                  <a:pt x="706018" y="0"/>
                </a:lnTo>
                <a:lnTo>
                  <a:pt x="688695" y="4381"/>
                </a:lnTo>
                <a:lnTo>
                  <a:pt x="688695" y="37045"/>
                </a:lnTo>
                <a:lnTo>
                  <a:pt x="668972" y="37045"/>
                </a:lnTo>
                <a:lnTo>
                  <a:pt x="668972" y="53263"/>
                </a:lnTo>
                <a:lnTo>
                  <a:pt x="688695" y="53263"/>
                </a:lnTo>
                <a:lnTo>
                  <a:pt x="688695" y="110693"/>
                </a:lnTo>
                <a:lnTo>
                  <a:pt x="691273" y="125717"/>
                </a:lnTo>
                <a:lnTo>
                  <a:pt x="698474" y="136321"/>
                </a:lnTo>
                <a:lnTo>
                  <a:pt x="709498" y="142595"/>
                </a:lnTo>
                <a:lnTo>
                  <a:pt x="723544" y="144665"/>
                </a:lnTo>
                <a:lnTo>
                  <a:pt x="731100" y="144322"/>
                </a:lnTo>
                <a:lnTo>
                  <a:pt x="738492" y="143332"/>
                </a:lnTo>
                <a:lnTo>
                  <a:pt x="745490" y="141808"/>
                </a:lnTo>
                <a:lnTo>
                  <a:pt x="751827" y="139839"/>
                </a:lnTo>
                <a:lnTo>
                  <a:pt x="751827" y="128447"/>
                </a:lnTo>
                <a:lnTo>
                  <a:pt x="751827" y="123621"/>
                </a:lnTo>
                <a:close/>
              </a:path>
              <a:path w="1281430" h="172720">
                <a:moveTo>
                  <a:pt x="873252" y="126911"/>
                </a:moveTo>
                <a:lnTo>
                  <a:pt x="870623" y="127787"/>
                </a:lnTo>
                <a:lnTo>
                  <a:pt x="867778" y="128447"/>
                </a:lnTo>
                <a:lnTo>
                  <a:pt x="860539" y="128447"/>
                </a:lnTo>
                <a:lnTo>
                  <a:pt x="857034" y="126695"/>
                </a:lnTo>
                <a:lnTo>
                  <a:pt x="857034" y="92062"/>
                </a:lnTo>
                <a:lnTo>
                  <a:pt x="857034" y="80657"/>
                </a:lnTo>
                <a:lnTo>
                  <a:pt x="830211" y="37274"/>
                </a:lnTo>
                <a:lnTo>
                  <a:pt x="811225" y="34417"/>
                </a:lnTo>
                <a:lnTo>
                  <a:pt x="798817" y="35115"/>
                </a:lnTo>
                <a:lnTo>
                  <a:pt x="787793" y="36855"/>
                </a:lnTo>
                <a:lnTo>
                  <a:pt x="778446" y="39141"/>
                </a:lnTo>
                <a:lnTo>
                  <a:pt x="771118" y="41427"/>
                </a:lnTo>
                <a:lnTo>
                  <a:pt x="771118" y="58521"/>
                </a:lnTo>
                <a:lnTo>
                  <a:pt x="778700" y="55638"/>
                </a:lnTo>
                <a:lnTo>
                  <a:pt x="787654" y="53111"/>
                </a:lnTo>
                <a:lnTo>
                  <a:pt x="797928" y="51320"/>
                </a:lnTo>
                <a:lnTo>
                  <a:pt x="809472" y="50634"/>
                </a:lnTo>
                <a:lnTo>
                  <a:pt x="822299" y="52527"/>
                </a:lnTo>
                <a:lnTo>
                  <a:pt x="831710" y="57873"/>
                </a:lnTo>
                <a:lnTo>
                  <a:pt x="837514" y="66179"/>
                </a:lnTo>
                <a:lnTo>
                  <a:pt x="839495" y="76936"/>
                </a:lnTo>
                <a:lnTo>
                  <a:pt x="839495" y="80657"/>
                </a:lnTo>
                <a:lnTo>
                  <a:pt x="839495" y="95135"/>
                </a:lnTo>
                <a:lnTo>
                  <a:pt x="839495" y="114414"/>
                </a:lnTo>
                <a:lnTo>
                  <a:pt x="831875" y="120980"/>
                </a:lnTo>
                <a:lnTo>
                  <a:pt x="823087" y="125793"/>
                </a:lnTo>
                <a:lnTo>
                  <a:pt x="813511" y="128765"/>
                </a:lnTo>
                <a:lnTo>
                  <a:pt x="803554" y="129768"/>
                </a:lnTo>
                <a:lnTo>
                  <a:pt x="795083" y="128727"/>
                </a:lnTo>
                <a:lnTo>
                  <a:pt x="787793" y="125501"/>
                </a:lnTo>
                <a:lnTo>
                  <a:pt x="782675" y="119964"/>
                </a:lnTo>
                <a:lnTo>
                  <a:pt x="780757" y="112014"/>
                </a:lnTo>
                <a:lnTo>
                  <a:pt x="783590" y="102425"/>
                </a:lnTo>
                <a:lnTo>
                  <a:pt x="791006" y="96291"/>
                </a:lnTo>
                <a:lnTo>
                  <a:pt x="801281" y="93027"/>
                </a:lnTo>
                <a:lnTo>
                  <a:pt x="812761" y="92062"/>
                </a:lnTo>
                <a:lnTo>
                  <a:pt x="819492" y="92329"/>
                </a:lnTo>
                <a:lnTo>
                  <a:pt x="826528" y="93027"/>
                </a:lnTo>
                <a:lnTo>
                  <a:pt x="833374" y="94018"/>
                </a:lnTo>
                <a:lnTo>
                  <a:pt x="839495" y="95135"/>
                </a:lnTo>
                <a:lnTo>
                  <a:pt x="839495" y="80657"/>
                </a:lnTo>
                <a:lnTo>
                  <a:pt x="832535" y="79324"/>
                </a:lnTo>
                <a:lnTo>
                  <a:pt x="825080" y="78282"/>
                </a:lnTo>
                <a:lnTo>
                  <a:pt x="817549" y="77622"/>
                </a:lnTo>
                <a:lnTo>
                  <a:pt x="810348" y="77381"/>
                </a:lnTo>
                <a:lnTo>
                  <a:pt x="793381" y="79108"/>
                </a:lnTo>
                <a:lnTo>
                  <a:pt x="778090" y="84937"/>
                </a:lnTo>
                <a:lnTo>
                  <a:pt x="767041" y="95872"/>
                </a:lnTo>
                <a:lnTo>
                  <a:pt x="762787" y="112877"/>
                </a:lnTo>
                <a:lnTo>
                  <a:pt x="765949" y="127228"/>
                </a:lnTo>
                <a:lnTo>
                  <a:pt x="774306" y="137198"/>
                </a:lnTo>
                <a:lnTo>
                  <a:pt x="786168" y="143002"/>
                </a:lnTo>
                <a:lnTo>
                  <a:pt x="799820" y="144894"/>
                </a:lnTo>
                <a:lnTo>
                  <a:pt x="811961" y="143929"/>
                </a:lnTo>
                <a:lnTo>
                  <a:pt x="822782" y="141160"/>
                </a:lnTo>
                <a:lnTo>
                  <a:pt x="832370" y="136753"/>
                </a:lnTo>
                <a:lnTo>
                  <a:pt x="840816" y="130860"/>
                </a:lnTo>
                <a:lnTo>
                  <a:pt x="843876" y="140068"/>
                </a:lnTo>
                <a:lnTo>
                  <a:pt x="851560" y="143586"/>
                </a:lnTo>
                <a:lnTo>
                  <a:pt x="864489" y="143586"/>
                </a:lnTo>
                <a:lnTo>
                  <a:pt x="869086" y="142697"/>
                </a:lnTo>
                <a:lnTo>
                  <a:pt x="873252" y="141173"/>
                </a:lnTo>
                <a:lnTo>
                  <a:pt x="873252" y="130860"/>
                </a:lnTo>
                <a:lnTo>
                  <a:pt x="873252" y="129768"/>
                </a:lnTo>
                <a:lnTo>
                  <a:pt x="873252" y="128447"/>
                </a:lnTo>
                <a:lnTo>
                  <a:pt x="873252" y="126911"/>
                </a:lnTo>
                <a:close/>
              </a:path>
              <a:path w="1281430" h="172720">
                <a:moveTo>
                  <a:pt x="988326" y="77381"/>
                </a:moveTo>
                <a:lnTo>
                  <a:pt x="961961" y="37528"/>
                </a:lnTo>
                <a:lnTo>
                  <a:pt x="944486" y="34417"/>
                </a:lnTo>
                <a:lnTo>
                  <a:pt x="932421" y="35966"/>
                </a:lnTo>
                <a:lnTo>
                  <a:pt x="921829" y="40068"/>
                </a:lnTo>
                <a:lnTo>
                  <a:pt x="913079" y="45885"/>
                </a:lnTo>
                <a:lnTo>
                  <a:pt x="906576" y="52603"/>
                </a:lnTo>
                <a:lnTo>
                  <a:pt x="906576" y="37045"/>
                </a:lnTo>
                <a:lnTo>
                  <a:pt x="890790" y="37045"/>
                </a:lnTo>
                <a:lnTo>
                  <a:pt x="890790" y="142252"/>
                </a:lnTo>
                <a:lnTo>
                  <a:pt x="908316" y="142252"/>
                </a:lnTo>
                <a:lnTo>
                  <a:pt x="908316" y="71678"/>
                </a:lnTo>
                <a:lnTo>
                  <a:pt x="914425" y="63957"/>
                </a:lnTo>
                <a:lnTo>
                  <a:pt x="922210" y="57213"/>
                </a:lnTo>
                <a:lnTo>
                  <a:pt x="931278" y="52603"/>
                </a:lnTo>
                <a:lnTo>
                  <a:pt x="931595" y="52451"/>
                </a:lnTo>
                <a:lnTo>
                  <a:pt x="942517" y="50634"/>
                </a:lnTo>
                <a:lnTo>
                  <a:pt x="953770" y="52387"/>
                </a:lnTo>
                <a:lnTo>
                  <a:pt x="962723" y="57708"/>
                </a:lnTo>
                <a:lnTo>
                  <a:pt x="968641" y="66725"/>
                </a:lnTo>
                <a:lnTo>
                  <a:pt x="970788" y="79565"/>
                </a:lnTo>
                <a:lnTo>
                  <a:pt x="970788" y="142252"/>
                </a:lnTo>
                <a:lnTo>
                  <a:pt x="988326" y="142252"/>
                </a:lnTo>
                <a:lnTo>
                  <a:pt x="988326" y="77381"/>
                </a:lnTo>
                <a:close/>
              </a:path>
              <a:path w="1281430" h="172720">
                <a:moveTo>
                  <a:pt x="1038301" y="125818"/>
                </a:moveTo>
                <a:lnTo>
                  <a:pt x="1033043" y="122085"/>
                </a:lnTo>
                <a:lnTo>
                  <a:pt x="1020762" y="122085"/>
                </a:lnTo>
                <a:lnTo>
                  <a:pt x="1015288" y="125818"/>
                </a:lnTo>
                <a:lnTo>
                  <a:pt x="1015288" y="140500"/>
                </a:lnTo>
                <a:lnTo>
                  <a:pt x="1020762" y="144233"/>
                </a:lnTo>
                <a:lnTo>
                  <a:pt x="1033043" y="144233"/>
                </a:lnTo>
                <a:lnTo>
                  <a:pt x="1038301" y="140500"/>
                </a:lnTo>
                <a:lnTo>
                  <a:pt x="1038301" y="125818"/>
                </a:lnTo>
                <a:close/>
              </a:path>
              <a:path w="1281430" h="172720">
                <a:moveTo>
                  <a:pt x="1145044" y="115290"/>
                </a:moveTo>
                <a:lnTo>
                  <a:pt x="1134592" y="94526"/>
                </a:lnTo>
                <a:lnTo>
                  <a:pt x="1111618" y="84099"/>
                </a:lnTo>
                <a:lnTo>
                  <a:pt x="1088631" y="76492"/>
                </a:lnTo>
                <a:lnTo>
                  <a:pt x="1078191" y="64223"/>
                </a:lnTo>
                <a:lnTo>
                  <a:pt x="1080249" y="57696"/>
                </a:lnTo>
                <a:lnTo>
                  <a:pt x="1085634" y="53352"/>
                </a:lnTo>
                <a:lnTo>
                  <a:pt x="1093216" y="50952"/>
                </a:lnTo>
                <a:lnTo>
                  <a:pt x="1101648" y="50203"/>
                </a:lnTo>
                <a:lnTo>
                  <a:pt x="1111440" y="50952"/>
                </a:lnTo>
                <a:lnTo>
                  <a:pt x="1121206" y="52997"/>
                </a:lnTo>
                <a:lnTo>
                  <a:pt x="1130236" y="56121"/>
                </a:lnTo>
                <a:lnTo>
                  <a:pt x="1137805" y="60058"/>
                </a:lnTo>
                <a:lnTo>
                  <a:pt x="1137805" y="50203"/>
                </a:lnTo>
                <a:lnTo>
                  <a:pt x="1137805" y="43395"/>
                </a:lnTo>
                <a:lnTo>
                  <a:pt x="1129792" y="39776"/>
                </a:lnTo>
                <a:lnTo>
                  <a:pt x="1120736" y="36944"/>
                </a:lnTo>
                <a:lnTo>
                  <a:pt x="1110894" y="35090"/>
                </a:lnTo>
                <a:lnTo>
                  <a:pt x="1100556" y="34417"/>
                </a:lnTo>
                <a:lnTo>
                  <a:pt x="1085951" y="36093"/>
                </a:lnTo>
                <a:lnTo>
                  <a:pt x="1073086" y="41402"/>
                </a:lnTo>
                <a:lnTo>
                  <a:pt x="1063929" y="50787"/>
                </a:lnTo>
                <a:lnTo>
                  <a:pt x="1060437" y="64655"/>
                </a:lnTo>
                <a:lnTo>
                  <a:pt x="1070914" y="85432"/>
                </a:lnTo>
                <a:lnTo>
                  <a:pt x="1093965" y="96037"/>
                </a:lnTo>
                <a:lnTo>
                  <a:pt x="1117028" y="103720"/>
                </a:lnTo>
                <a:lnTo>
                  <a:pt x="1127518" y="115735"/>
                </a:lnTo>
                <a:lnTo>
                  <a:pt x="1125435" y="122199"/>
                </a:lnTo>
                <a:lnTo>
                  <a:pt x="1119733" y="126149"/>
                </a:lnTo>
                <a:lnTo>
                  <a:pt x="1111237" y="128130"/>
                </a:lnTo>
                <a:lnTo>
                  <a:pt x="1100772" y="128663"/>
                </a:lnTo>
                <a:lnTo>
                  <a:pt x="1090498" y="127939"/>
                </a:lnTo>
                <a:lnTo>
                  <a:pt x="1079919" y="125793"/>
                </a:lnTo>
                <a:lnTo>
                  <a:pt x="1069797" y="122288"/>
                </a:lnTo>
                <a:lnTo>
                  <a:pt x="1060881" y="117487"/>
                </a:lnTo>
                <a:lnTo>
                  <a:pt x="1060881" y="134581"/>
                </a:lnTo>
                <a:lnTo>
                  <a:pt x="1069301" y="138887"/>
                </a:lnTo>
                <a:lnTo>
                  <a:pt x="1079360" y="142125"/>
                </a:lnTo>
                <a:lnTo>
                  <a:pt x="1090371" y="144170"/>
                </a:lnTo>
                <a:lnTo>
                  <a:pt x="1101648" y="144894"/>
                </a:lnTo>
                <a:lnTo>
                  <a:pt x="1118044" y="143344"/>
                </a:lnTo>
                <a:lnTo>
                  <a:pt x="1131887" y="138315"/>
                </a:lnTo>
                <a:lnTo>
                  <a:pt x="1141463" y="129171"/>
                </a:lnTo>
                <a:lnTo>
                  <a:pt x="1141590" y="128663"/>
                </a:lnTo>
                <a:lnTo>
                  <a:pt x="1145044" y="115290"/>
                </a:lnTo>
                <a:close/>
              </a:path>
              <a:path w="1281430" h="172720">
                <a:moveTo>
                  <a:pt x="1264945" y="37045"/>
                </a:moveTo>
                <a:lnTo>
                  <a:pt x="1247406" y="37045"/>
                </a:lnTo>
                <a:lnTo>
                  <a:pt x="1247406" y="107619"/>
                </a:lnTo>
                <a:lnTo>
                  <a:pt x="1241285" y="115354"/>
                </a:lnTo>
                <a:lnTo>
                  <a:pt x="1233512" y="122097"/>
                </a:lnTo>
                <a:lnTo>
                  <a:pt x="1224127" y="126860"/>
                </a:lnTo>
                <a:lnTo>
                  <a:pt x="1213218" y="128663"/>
                </a:lnTo>
                <a:lnTo>
                  <a:pt x="1201026" y="126923"/>
                </a:lnTo>
                <a:lnTo>
                  <a:pt x="1192161" y="121602"/>
                </a:lnTo>
                <a:lnTo>
                  <a:pt x="1186764" y="112585"/>
                </a:lnTo>
                <a:lnTo>
                  <a:pt x="1184935" y="99733"/>
                </a:lnTo>
                <a:lnTo>
                  <a:pt x="1184935" y="37045"/>
                </a:lnTo>
                <a:lnTo>
                  <a:pt x="1167409" y="37045"/>
                </a:lnTo>
                <a:lnTo>
                  <a:pt x="1167409" y="101930"/>
                </a:lnTo>
                <a:lnTo>
                  <a:pt x="1170393" y="119468"/>
                </a:lnTo>
                <a:lnTo>
                  <a:pt x="1179042" y="133032"/>
                </a:lnTo>
                <a:lnTo>
                  <a:pt x="1192822" y="141782"/>
                </a:lnTo>
                <a:lnTo>
                  <a:pt x="1211237" y="144894"/>
                </a:lnTo>
                <a:lnTo>
                  <a:pt x="1223289" y="143344"/>
                </a:lnTo>
                <a:lnTo>
                  <a:pt x="1233893" y="139242"/>
                </a:lnTo>
                <a:lnTo>
                  <a:pt x="1242644" y="133426"/>
                </a:lnTo>
                <a:lnTo>
                  <a:pt x="1247241" y="128663"/>
                </a:lnTo>
                <a:lnTo>
                  <a:pt x="1249159" y="126695"/>
                </a:lnTo>
                <a:lnTo>
                  <a:pt x="1249159" y="142252"/>
                </a:lnTo>
                <a:lnTo>
                  <a:pt x="1264945" y="142252"/>
                </a:lnTo>
                <a:lnTo>
                  <a:pt x="1264945" y="126695"/>
                </a:lnTo>
                <a:lnTo>
                  <a:pt x="1264945" y="37045"/>
                </a:lnTo>
                <a:close/>
              </a:path>
              <a:path w="1281430" h="172720">
                <a:moveTo>
                  <a:pt x="1281188" y="162179"/>
                </a:moveTo>
                <a:lnTo>
                  <a:pt x="0" y="162179"/>
                </a:lnTo>
                <a:lnTo>
                  <a:pt x="0" y="172161"/>
                </a:lnTo>
                <a:lnTo>
                  <a:pt x="1281188" y="172161"/>
                </a:lnTo>
                <a:lnTo>
                  <a:pt x="1281188" y="162179"/>
                </a:lnTo>
                <a:close/>
              </a:path>
            </a:pathLst>
          </a:custGeom>
          <a:solidFill>
            <a:srgbClr val="00A3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12215" y="1265478"/>
            <a:ext cx="2974340" cy="389255"/>
          </a:xfrm>
          <a:custGeom>
            <a:avLst/>
            <a:gdLst/>
            <a:ahLst/>
            <a:cxnLst/>
            <a:rect l="l" t="t" r="r" b="b"/>
            <a:pathLst>
              <a:path w="2974340" h="389255">
                <a:moveTo>
                  <a:pt x="331000" y="381190"/>
                </a:moveTo>
                <a:lnTo>
                  <a:pt x="202869" y="189522"/>
                </a:lnTo>
                <a:lnTo>
                  <a:pt x="324065" y="7480"/>
                </a:lnTo>
                <a:lnTo>
                  <a:pt x="234899" y="7480"/>
                </a:lnTo>
                <a:lnTo>
                  <a:pt x="140411" y="155892"/>
                </a:lnTo>
                <a:lnTo>
                  <a:pt x="80086" y="155892"/>
                </a:lnTo>
                <a:lnTo>
                  <a:pt x="80086" y="7480"/>
                </a:lnTo>
                <a:lnTo>
                  <a:pt x="0" y="7480"/>
                </a:lnTo>
                <a:lnTo>
                  <a:pt x="0" y="381190"/>
                </a:lnTo>
                <a:lnTo>
                  <a:pt x="80086" y="381190"/>
                </a:lnTo>
                <a:lnTo>
                  <a:pt x="80086" y="228498"/>
                </a:lnTo>
                <a:lnTo>
                  <a:pt x="140411" y="228498"/>
                </a:lnTo>
                <a:lnTo>
                  <a:pt x="242379" y="381190"/>
                </a:lnTo>
                <a:lnTo>
                  <a:pt x="331000" y="381190"/>
                </a:lnTo>
                <a:close/>
              </a:path>
              <a:path w="2974340" h="389255">
                <a:moveTo>
                  <a:pt x="727125" y="194335"/>
                </a:moveTo>
                <a:lnTo>
                  <a:pt x="723061" y="151638"/>
                </a:lnTo>
                <a:lnTo>
                  <a:pt x="710907" y="111455"/>
                </a:lnTo>
                <a:lnTo>
                  <a:pt x="690638" y="75272"/>
                </a:lnTo>
                <a:lnTo>
                  <a:pt x="662266" y="44551"/>
                </a:lnTo>
                <a:lnTo>
                  <a:pt x="644906" y="33248"/>
                </a:lnTo>
                <a:lnTo>
                  <a:pt x="644906" y="194335"/>
                </a:lnTo>
                <a:lnTo>
                  <a:pt x="637603" y="240804"/>
                </a:lnTo>
                <a:lnTo>
                  <a:pt x="615746" y="279019"/>
                </a:lnTo>
                <a:lnTo>
                  <a:pt x="579361" y="304927"/>
                </a:lnTo>
                <a:lnTo>
                  <a:pt x="528523" y="314452"/>
                </a:lnTo>
                <a:lnTo>
                  <a:pt x="477367" y="304927"/>
                </a:lnTo>
                <a:lnTo>
                  <a:pt x="440829" y="279019"/>
                </a:lnTo>
                <a:lnTo>
                  <a:pt x="418909" y="240804"/>
                </a:lnTo>
                <a:lnTo>
                  <a:pt x="411607" y="194335"/>
                </a:lnTo>
                <a:lnTo>
                  <a:pt x="418909" y="147866"/>
                </a:lnTo>
                <a:lnTo>
                  <a:pt x="440829" y="109651"/>
                </a:lnTo>
                <a:lnTo>
                  <a:pt x="477367" y="83743"/>
                </a:lnTo>
                <a:lnTo>
                  <a:pt x="528523" y="74206"/>
                </a:lnTo>
                <a:lnTo>
                  <a:pt x="579361" y="83743"/>
                </a:lnTo>
                <a:lnTo>
                  <a:pt x="615746" y="109651"/>
                </a:lnTo>
                <a:lnTo>
                  <a:pt x="637603" y="147866"/>
                </a:lnTo>
                <a:lnTo>
                  <a:pt x="644906" y="194335"/>
                </a:lnTo>
                <a:lnTo>
                  <a:pt x="644906" y="33248"/>
                </a:lnTo>
                <a:lnTo>
                  <a:pt x="625792" y="20789"/>
                </a:lnTo>
                <a:lnTo>
                  <a:pt x="581215" y="5448"/>
                </a:lnTo>
                <a:lnTo>
                  <a:pt x="528523" y="0"/>
                </a:lnTo>
                <a:lnTo>
                  <a:pt x="475830" y="5448"/>
                </a:lnTo>
                <a:lnTo>
                  <a:pt x="431241" y="20789"/>
                </a:lnTo>
                <a:lnTo>
                  <a:pt x="394766" y="44551"/>
                </a:lnTo>
                <a:lnTo>
                  <a:pt x="366395" y="75272"/>
                </a:lnTo>
                <a:lnTo>
                  <a:pt x="346138" y="111455"/>
                </a:lnTo>
                <a:lnTo>
                  <a:pt x="333984" y="151638"/>
                </a:lnTo>
                <a:lnTo>
                  <a:pt x="329933" y="194335"/>
                </a:lnTo>
                <a:lnTo>
                  <a:pt x="333984" y="237045"/>
                </a:lnTo>
                <a:lnTo>
                  <a:pt x="346138" y="277215"/>
                </a:lnTo>
                <a:lnTo>
                  <a:pt x="366395" y="313397"/>
                </a:lnTo>
                <a:lnTo>
                  <a:pt x="394766" y="344119"/>
                </a:lnTo>
                <a:lnTo>
                  <a:pt x="431241" y="367880"/>
                </a:lnTo>
                <a:lnTo>
                  <a:pt x="475830" y="383222"/>
                </a:lnTo>
                <a:lnTo>
                  <a:pt x="528523" y="388658"/>
                </a:lnTo>
                <a:lnTo>
                  <a:pt x="581215" y="383222"/>
                </a:lnTo>
                <a:lnTo>
                  <a:pt x="625792" y="367880"/>
                </a:lnTo>
                <a:lnTo>
                  <a:pt x="662266" y="344119"/>
                </a:lnTo>
                <a:lnTo>
                  <a:pt x="689673" y="314452"/>
                </a:lnTo>
                <a:lnTo>
                  <a:pt x="710907" y="277215"/>
                </a:lnTo>
                <a:lnTo>
                  <a:pt x="723061" y="237045"/>
                </a:lnTo>
                <a:lnTo>
                  <a:pt x="727125" y="194335"/>
                </a:lnTo>
                <a:close/>
              </a:path>
              <a:path w="2974340" h="389255">
                <a:moveTo>
                  <a:pt x="1114183" y="7480"/>
                </a:moveTo>
                <a:lnTo>
                  <a:pt x="1034110" y="7480"/>
                </a:lnTo>
                <a:lnTo>
                  <a:pt x="1034110" y="158026"/>
                </a:lnTo>
                <a:lnTo>
                  <a:pt x="866470" y="158026"/>
                </a:lnTo>
                <a:lnTo>
                  <a:pt x="866470" y="7480"/>
                </a:lnTo>
                <a:lnTo>
                  <a:pt x="786384" y="7480"/>
                </a:lnTo>
                <a:lnTo>
                  <a:pt x="786384" y="381190"/>
                </a:lnTo>
                <a:lnTo>
                  <a:pt x="866470" y="381190"/>
                </a:lnTo>
                <a:lnTo>
                  <a:pt x="866470" y="230632"/>
                </a:lnTo>
                <a:lnTo>
                  <a:pt x="1034110" y="230632"/>
                </a:lnTo>
                <a:lnTo>
                  <a:pt x="1034110" y="381190"/>
                </a:lnTo>
                <a:lnTo>
                  <a:pt x="1114183" y="381190"/>
                </a:lnTo>
                <a:lnTo>
                  <a:pt x="1114183" y="230632"/>
                </a:lnTo>
                <a:lnTo>
                  <a:pt x="1114183" y="158026"/>
                </a:lnTo>
                <a:lnTo>
                  <a:pt x="1114183" y="7480"/>
                </a:lnTo>
                <a:close/>
              </a:path>
              <a:path w="2974340" h="389255">
                <a:moveTo>
                  <a:pt x="1470279" y="7480"/>
                </a:moveTo>
                <a:lnTo>
                  <a:pt x="1161161" y="7480"/>
                </a:lnTo>
                <a:lnTo>
                  <a:pt x="1161161" y="79552"/>
                </a:lnTo>
                <a:lnTo>
                  <a:pt x="1275943" y="79552"/>
                </a:lnTo>
                <a:lnTo>
                  <a:pt x="1275943" y="381190"/>
                </a:lnTo>
                <a:lnTo>
                  <a:pt x="1355496" y="381190"/>
                </a:lnTo>
                <a:lnTo>
                  <a:pt x="1355496" y="79552"/>
                </a:lnTo>
                <a:lnTo>
                  <a:pt x="1470279" y="79552"/>
                </a:lnTo>
                <a:lnTo>
                  <a:pt x="1470279" y="7480"/>
                </a:lnTo>
                <a:close/>
              </a:path>
              <a:path w="2974340" h="389255">
                <a:moveTo>
                  <a:pt x="1827961" y="381190"/>
                </a:moveTo>
                <a:lnTo>
                  <a:pt x="1799475" y="311251"/>
                </a:lnTo>
                <a:lnTo>
                  <a:pt x="1772526" y="245046"/>
                </a:lnTo>
                <a:lnTo>
                  <a:pt x="1706016" y="81686"/>
                </a:lnTo>
                <a:lnTo>
                  <a:pt x="1692897" y="49466"/>
                </a:lnTo>
                <a:lnTo>
                  <a:pt x="1692897" y="245046"/>
                </a:lnTo>
                <a:lnTo>
                  <a:pt x="1572234" y="245046"/>
                </a:lnTo>
                <a:lnTo>
                  <a:pt x="1624025" y="111048"/>
                </a:lnTo>
                <a:lnTo>
                  <a:pt x="1626323" y="105333"/>
                </a:lnTo>
                <a:lnTo>
                  <a:pt x="1628482" y="98971"/>
                </a:lnTo>
                <a:lnTo>
                  <a:pt x="1630540" y="91313"/>
                </a:lnTo>
                <a:lnTo>
                  <a:pt x="1632559" y="81686"/>
                </a:lnTo>
                <a:lnTo>
                  <a:pt x="1634553" y="91313"/>
                </a:lnTo>
                <a:lnTo>
                  <a:pt x="1636560" y="98971"/>
                </a:lnTo>
                <a:lnTo>
                  <a:pt x="1638566" y="105333"/>
                </a:lnTo>
                <a:lnTo>
                  <a:pt x="1640573" y="111048"/>
                </a:lnTo>
                <a:lnTo>
                  <a:pt x="1692897" y="245046"/>
                </a:lnTo>
                <a:lnTo>
                  <a:pt x="1692897" y="49466"/>
                </a:lnTo>
                <a:lnTo>
                  <a:pt x="1675803" y="7480"/>
                </a:lnTo>
                <a:lnTo>
                  <a:pt x="1589316" y="7480"/>
                </a:lnTo>
                <a:lnTo>
                  <a:pt x="1436636" y="381190"/>
                </a:lnTo>
                <a:lnTo>
                  <a:pt x="1519389" y="381190"/>
                </a:lnTo>
                <a:lnTo>
                  <a:pt x="1547139" y="311251"/>
                </a:lnTo>
                <a:lnTo>
                  <a:pt x="1717979" y="311251"/>
                </a:lnTo>
                <a:lnTo>
                  <a:pt x="1745208" y="381190"/>
                </a:lnTo>
                <a:lnTo>
                  <a:pt x="1827961" y="381190"/>
                </a:lnTo>
                <a:close/>
              </a:path>
              <a:path w="2974340" h="389255">
                <a:moveTo>
                  <a:pt x="2200605" y="381190"/>
                </a:moveTo>
                <a:lnTo>
                  <a:pt x="2098522" y="228498"/>
                </a:lnTo>
                <a:lnTo>
                  <a:pt x="2072474" y="189522"/>
                </a:lnTo>
                <a:lnTo>
                  <a:pt x="2094852" y="155892"/>
                </a:lnTo>
                <a:lnTo>
                  <a:pt x="2193658" y="7480"/>
                </a:lnTo>
                <a:lnTo>
                  <a:pt x="2104504" y="7480"/>
                </a:lnTo>
                <a:lnTo>
                  <a:pt x="2010003" y="155892"/>
                </a:lnTo>
                <a:lnTo>
                  <a:pt x="1949678" y="155892"/>
                </a:lnTo>
                <a:lnTo>
                  <a:pt x="1949678" y="7480"/>
                </a:lnTo>
                <a:lnTo>
                  <a:pt x="1869605" y="7480"/>
                </a:lnTo>
                <a:lnTo>
                  <a:pt x="1869605" y="381190"/>
                </a:lnTo>
                <a:lnTo>
                  <a:pt x="1949678" y="381190"/>
                </a:lnTo>
                <a:lnTo>
                  <a:pt x="1949678" y="228498"/>
                </a:lnTo>
                <a:lnTo>
                  <a:pt x="2010003" y="228498"/>
                </a:lnTo>
                <a:lnTo>
                  <a:pt x="2111984" y="381190"/>
                </a:lnTo>
                <a:lnTo>
                  <a:pt x="2200605" y="381190"/>
                </a:lnTo>
                <a:close/>
              </a:path>
              <a:path w="2974340" h="389255">
                <a:moveTo>
                  <a:pt x="2514511" y="7480"/>
                </a:moveTo>
                <a:lnTo>
                  <a:pt x="2205405" y="7480"/>
                </a:lnTo>
                <a:lnTo>
                  <a:pt x="2205405" y="79552"/>
                </a:lnTo>
                <a:lnTo>
                  <a:pt x="2320188" y="79552"/>
                </a:lnTo>
                <a:lnTo>
                  <a:pt x="2320188" y="381190"/>
                </a:lnTo>
                <a:lnTo>
                  <a:pt x="2399741" y="381190"/>
                </a:lnTo>
                <a:lnTo>
                  <a:pt x="2399741" y="79552"/>
                </a:lnTo>
                <a:lnTo>
                  <a:pt x="2514511" y="79552"/>
                </a:lnTo>
                <a:lnTo>
                  <a:pt x="2514511" y="7480"/>
                </a:lnTo>
                <a:close/>
              </a:path>
              <a:path w="2974340" h="389255">
                <a:moveTo>
                  <a:pt x="2863672" y="255727"/>
                </a:moveTo>
                <a:lnTo>
                  <a:pt x="2855557" y="205625"/>
                </a:lnTo>
                <a:lnTo>
                  <a:pt x="2832900" y="169976"/>
                </a:lnTo>
                <a:lnTo>
                  <a:pt x="2798165" y="146837"/>
                </a:lnTo>
                <a:lnTo>
                  <a:pt x="2781985" y="142252"/>
                </a:lnTo>
                <a:lnTo>
                  <a:pt x="2781985" y="255727"/>
                </a:lnTo>
                <a:lnTo>
                  <a:pt x="2775915" y="282790"/>
                </a:lnTo>
                <a:lnTo>
                  <a:pt x="2759494" y="299643"/>
                </a:lnTo>
                <a:lnTo>
                  <a:pt x="2735364" y="308292"/>
                </a:lnTo>
                <a:lnTo>
                  <a:pt x="2706179" y="310718"/>
                </a:lnTo>
                <a:lnTo>
                  <a:pt x="2641574" y="310718"/>
                </a:lnTo>
                <a:lnTo>
                  <a:pt x="2641574" y="200736"/>
                </a:lnTo>
                <a:lnTo>
                  <a:pt x="2706179" y="200736"/>
                </a:lnTo>
                <a:lnTo>
                  <a:pt x="2735364" y="203174"/>
                </a:lnTo>
                <a:lnTo>
                  <a:pt x="2759494" y="211823"/>
                </a:lnTo>
                <a:lnTo>
                  <a:pt x="2775915" y="228676"/>
                </a:lnTo>
                <a:lnTo>
                  <a:pt x="2781985" y="255727"/>
                </a:lnTo>
                <a:lnTo>
                  <a:pt x="2781985" y="142252"/>
                </a:lnTo>
                <a:lnTo>
                  <a:pt x="2753855" y="134251"/>
                </a:lnTo>
                <a:lnTo>
                  <a:pt x="2702445" y="130263"/>
                </a:lnTo>
                <a:lnTo>
                  <a:pt x="2641574" y="130263"/>
                </a:lnTo>
                <a:lnTo>
                  <a:pt x="2641574" y="7480"/>
                </a:lnTo>
                <a:lnTo>
                  <a:pt x="2561501" y="7480"/>
                </a:lnTo>
                <a:lnTo>
                  <a:pt x="2561501" y="381190"/>
                </a:lnTo>
                <a:lnTo>
                  <a:pt x="2702445" y="381190"/>
                </a:lnTo>
                <a:lnTo>
                  <a:pt x="2753855" y="377431"/>
                </a:lnTo>
                <a:lnTo>
                  <a:pt x="2798165" y="364858"/>
                </a:lnTo>
                <a:lnTo>
                  <a:pt x="2832900" y="341642"/>
                </a:lnTo>
                <a:lnTo>
                  <a:pt x="2852496" y="310718"/>
                </a:lnTo>
                <a:lnTo>
                  <a:pt x="2855557" y="305892"/>
                </a:lnTo>
                <a:lnTo>
                  <a:pt x="2863672" y="255727"/>
                </a:lnTo>
                <a:close/>
              </a:path>
              <a:path w="2974340" h="389255">
                <a:moveTo>
                  <a:pt x="2974175" y="7480"/>
                </a:moveTo>
                <a:lnTo>
                  <a:pt x="2894101" y="7480"/>
                </a:lnTo>
                <a:lnTo>
                  <a:pt x="2894101" y="381190"/>
                </a:lnTo>
                <a:lnTo>
                  <a:pt x="2974175" y="381190"/>
                </a:lnTo>
                <a:lnTo>
                  <a:pt x="2974175" y="7480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74" y="1651609"/>
            <a:ext cx="3010535" cy="228600"/>
          </a:xfrm>
          <a:custGeom>
            <a:avLst/>
            <a:gdLst/>
            <a:ahLst/>
            <a:cxnLst/>
            <a:rect l="l" t="t" r="r" b="b"/>
            <a:pathLst>
              <a:path w="3010535" h="228600">
                <a:moveTo>
                  <a:pt x="131975" y="0"/>
                </a:moveTo>
                <a:lnTo>
                  <a:pt x="107896" y="0"/>
                </a:lnTo>
                <a:lnTo>
                  <a:pt x="107896" y="21031"/>
                </a:lnTo>
                <a:lnTo>
                  <a:pt x="83846" y="22583"/>
                </a:lnTo>
                <a:lnTo>
                  <a:pt x="44146" y="35004"/>
                </a:lnTo>
                <a:lnTo>
                  <a:pt x="7123" y="75018"/>
                </a:lnTo>
                <a:lnTo>
                  <a:pt x="0" y="112775"/>
                </a:lnTo>
                <a:lnTo>
                  <a:pt x="1780" y="132740"/>
                </a:lnTo>
                <a:lnTo>
                  <a:pt x="28497" y="179832"/>
                </a:lnTo>
                <a:lnTo>
                  <a:pt x="62595" y="198577"/>
                </a:lnTo>
                <a:lnTo>
                  <a:pt x="107896" y="204825"/>
                </a:lnTo>
                <a:lnTo>
                  <a:pt x="107896" y="228295"/>
                </a:lnTo>
                <a:lnTo>
                  <a:pt x="131975" y="228295"/>
                </a:lnTo>
                <a:lnTo>
                  <a:pt x="131975" y="204825"/>
                </a:lnTo>
                <a:lnTo>
                  <a:pt x="156026" y="203263"/>
                </a:lnTo>
                <a:lnTo>
                  <a:pt x="177276" y="198577"/>
                </a:lnTo>
                <a:lnTo>
                  <a:pt x="195727" y="190766"/>
                </a:lnTo>
                <a:lnTo>
                  <a:pt x="207015" y="182880"/>
                </a:lnTo>
                <a:lnTo>
                  <a:pt x="107896" y="182880"/>
                </a:lnTo>
                <a:lnTo>
                  <a:pt x="89209" y="181756"/>
                </a:lnTo>
                <a:lnTo>
                  <a:pt x="46634" y="164896"/>
                </a:lnTo>
                <a:lnTo>
                  <a:pt x="26343" y="129006"/>
                </a:lnTo>
                <a:lnTo>
                  <a:pt x="24991" y="113080"/>
                </a:lnTo>
                <a:lnTo>
                  <a:pt x="26343" y="97145"/>
                </a:lnTo>
                <a:lnTo>
                  <a:pt x="46634" y="61112"/>
                </a:lnTo>
                <a:lnTo>
                  <a:pt x="89209" y="44110"/>
                </a:lnTo>
                <a:lnTo>
                  <a:pt x="107896" y="42976"/>
                </a:lnTo>
                <a:lnTo>
                  <a:pt x="207207" y="42976"/>
                </a:lnTo>
                <a:lnTo>
                  <a:pt x="195727" y="35004"/>
                </a:lnTo>
                <a:lnTo>
                  <a:pt x="177276" y="27241"/>
                </a:lnTo>
                <a:lnTo>
                  <a:pt x="156026" y="22583"/>
                </a:lnTo>
                <a:lnTo>
                  <a:pt x="131975" y="21031"/>
                </a:lnTo>
                <a:lnTo>
                  <a:pt x="131975" y="0"/>
                </a:lnTo>
                <a:close/>
              </a:path>
              <a:path w="3010535" h="228600">
                <a:moveTo>
                  <a:pt x="131975" y="42976"/>
                </a:moveTo>
                <a:lnTo>
                  <a:pt x="107896" y="42976"/>
                </a:lnTo>
                <a:lnTo>
                  <a:pt x="107896" y="182880"/>
                </a:lnTo>
                <a:lnTo>
                  <a:pt x="131975" y="182880"/>
                </a:lnTo>
                <a:lnTo>
                  <a:pt x="131975" y="42976"/>
                </a:lnTo>
                <a:close/>
              </a:path>
              <a:path w="3010535" h="228600">
                <a:moveTo>
                  <a:pt x="207207" y="42976"/>
                </a:moveTo>
                <a:lnTo>
                  <a:pt x="131975" y="42976"/>
                </a:lnTo>
                <a:lnTo>
                  <a:pt x="150664" y="44110"/>
                </a:lnTo>
                <a:lnTo>
                  <a:pt x="167104" y="47510"/>
                </a:lnTo>
                <a:lnTo>
                  <a:pt x="202707" y="71161"/>
                </a:lnTo>
                <a:lnTo>
                  <a:pt x="214877" y="113080"/>
                </a:lnTo>
                <a:lnTo>
                  <a:pt x="213525" y="129006"/>
                </a:lnTo>
                <a:lnTo>
                  <a:pt x="193240" y="164896"/>
                </a:lnTo>
                <a:lnTo>
                  <a:pt x="150664" y="181756"/>
                </a:lnTo>
                <a:lnTo>
                  <a:pt x="131975" y="182880"/>
                </a:lnTo>
                <a:lnTo>
                  <a:pt x="207015" y="182880"/>
                </a:lnTo>
                <a:lnTo>
                  <a:pt x="232747" y="150571"/>
                </a:lnTo>
                <a:lnTo>
                  <a:pt x="239871" y="112775"/>
                </a:lnTo>
                <a:lnTo>
                  <a:pt x="238090" y="92821"/>
                </a:lnTo>
                <a:lnTo>
                  <a:pt x="232747" y="75018"/>
                </a:lnTo>
                <a:lnTo>
                  <a:pt x="223842" y="59369"/>
                </a:lnTo>
                <a:lnTo>
                  <a:pt x="211377" y="45872"/>
                </a:lnTo>
                <a:lnTo>
                  <a:pt x="207207" y="42976"/>
                </a:lnTo>
                <a:close/>
              </a:path>
              <a:path w="3010535" h="228600">
                <a:moveTo>
                  <a:pt x="291687" y="195986"/>
                </a:moveTo>
                <a:lnTo>
                  <a:pt x="282238" y="215188"/>
                </a:lnTo>
                <a:lnTo>
                  <a:pt x="290887" y="219055"/>
                </a:lnTo>
                <a:lnTo>
                  <a:pt x="299764" y="221818"/>
                </a:lnTo>
                <a:lnTo>
                  <a:pt x="308870" y="223475"/>
                </a:lnTo>
                <a:lnTo>
                  <a:pt x="318204" y="224027"/>
                </a:lnTo>
                <a:lnTo>
                  <a:pt x="337712" y="220999"/>
                </a:lnTo>
                <a:lnTo>
                  <a:pt x="355085" y="211912"/>
                </a:lnTo>
                <a:lnTo>
                  <a:pt x="364670" y="202387"/>
                </a:lnTo>
                <a:lnTo>
                  <a:pt x="318814" y="202387"/>
                </a:lnTo>
                <a:lnTo>
                  <a:pt x="311403" y="201987"/>
                </a:lnTo>
                <a:lnTo>
                  <a:pt x="304412" y="200787"/>
                </a:lnTo>
                <a:lnTo>
                  <a:pt x="297840" y="198786"/>
                </a:lnTo>
                <a:lnTo>
                  <a:pt x="291687" y="195986"/>
                </a:lnTo>
                <a:close/>
              </a:path>
              <a:path w="3010535" h="228600">
                <a:moveTo>
                  <a:pt x="295040" y="7010"/>
                </a:moveTo>
                <a:lnTo>
                  <a:pt x="267608" y="7010"/>
                </a:lnTo>
                <a:lnTo>
                  <a:pt x="361486" y="170383"/>
                </a:lnTo>
                <a:lnTo>
                  <a:pt x="352532" y="184384"/>
                </a:lnTo>
                <a:lnTo>
                  <a:pt x="342436" y="194386"/>
                </a:lnTo>
                <a:lnTo>
                  <a:pt x="331196" y="200386"/>
                </a:lnTo>
                <a:lnTo>
                  <a:pt x="318814" y="202387"/>
                </a:lnTo>
                <a:lnTo>
                  <a:pt x="364670" y="202387"/>
                </a:lnTo>
                <a:lnTo>
                  <a:pt x="370325" y="196767"/>
                </a:lnTo>
                <a:lnTo>
                  <a:pt x="383432" y="175564"/>
                </a:lnTo>
                <a:lnTo>
                  <a:pt x="398088" y="146303"/>
                </a:lnTo>
                <a:lnTo>
                  <a:pt x="373678" y="146303"/>
                </a:lnTo>
                <a:lnTo>
                  <a:pt x="295040" y="7010"/>
                </a:lnTo>
                <a:close/>
              </a:path>
              <a:path w="3010535" h="228600">
                <a:moveTo>
                  <a:pt x="467861" y="7010"/>
                </a:moveTo>
                <a:lnTo>
                  <a:pt x="441648" y="7010"/>
                </a:lnTo>
                <a:lnTo>
                  <a:pt x="373678" y="146303"/>
                </a:lnTo>
                <a:lnTo>
                  <a:pt x="398088" y="146303"/>
                </a:lnTo>
                <a:lnTo>
                  <a:pt x="467861" y="7010"/>
                </a:lnTo>
                <a:close/>
              </a:path>
              <a:path w="3010535" h="228600">
                <a:moveTo>
                  <a:pt x="589781" y="28956"/>
                </a:moveTo>
                <a:lnTo>
                  <a:pt x="565397" y="28956"/>
                </a:lnTo>
                <a:lnTo>
                  <a:pt x="565397" y="220370"/>
                </a:lnTo>
                <a:lnTo>
                  <a:pt x="589781" y="220370"/>
                </a:lnTo>
                <a:lnTo>
                  <a:pt x="589781" y="28956"/>
                </a:lnTo>
                <a:close/>
              </a:path>
              <a:path w="3010535" h="228600">
                <a:moveTo>
                  <a:pt x="661409" y="7010"/>
                </a:moveTo>
                <a:lnTo>
                  <a:pt x="493769" y="7010"/>
                </a:lnTo>
                <a:lnTo>
                  <a:pt x="493769" y="28956"/>
                </a:lnTo>
                <a:lnTo>
                  <a:pt x="661409" y="28956"/>
                </a:lnTo>
                <a:lnTo>
                  <a:pt x="661409" y="7010"/>
                </a:lnTo>
                <a:close/>
              </a:path>
              <a:path w="3010535" h="228600">
                <a:moveTo>
                  <a:pt x="859529" y="7010"/>
                </a:moveTo>
                <a:lnTo>
                  <a:pt x="706520" y="7010"/>
                </a:lnTo>
                <a:lnTo>
                  <a:pt x="706520" y="220370"/>
                </a:lnTo>
                <a:lnTo>
                  <a:pt x="796131" y="220370"/>
                </a:lnTo>
                <a:lnTo>
                  <a:pt x="813323" y="219341"/>
                </a:lnTo>
                <a:lnTo>
                  <a:pt x="853586" y="203911"/>
                </a:lnTo>
                <a:lnTo>
                  <a:pt x="730599" y="198424"/>
                </a:lnTo>
                <a:lnTo>
                  <a:pt x="730599" y="115824"/>
                </a:lnTo>
                <a:lnTo>
                  <a:pt x="858543" y="115824"/>
                </a:lnTo>
                <a:lnTo>
                  <a:pt x="852214" y="110185"/>
                </a:lnTo>
                <a:lnTo>
                  <a:pt x="840098" y="103317"/>
                </a:lnTo>
                <a:lnTo>
                  <a:pt x="826306" y="98412"/>
                </a:lnTo>
                <a:lnTo>
                  <a:pt x="810837" y="95469"/>
                </a:lnTo>
                <a:lnTo>
                  <a:pt x="793692" y="94487"/>
                </a:lnTo>
                <a:lnTo>
                  <a:pt x="730599" y="94487"/>
                </a:lnTo>
                <a:lnTo>
                  <a:pt x="730599" y="28956"/>
                </a:lnTo>
                <a:lnTo>
                  <a:pt x="859529" y="28956"/>
                </a:lnTo>
                <a:lnTo>
                  <a:pt x="859529" y="7010"/>
                </a:lnTo>
                <a:close/>
              </a:path>
              <a:path w="3010535" h="228600">
                <a:moveTo>
                  <a:pt x="858543" y="115824"/>
                </a:moveTo>
                <a:lnTo>
                  <a:pt x="793083" y="115824"/>
                </a:lnTo>
                <a:lnTo>
                  <a:pt x="805903" y="116443"/>
                </a:lnTo>
                <a:lnTo>
                  <a:pt x="817238" y="118300"/>
                </a:lnTo>
                <a:lnTo>
                  <a:pt x="849737" y="146161"/>
                </a:lnTo>
                <a:lnTo>
                  <a:pt x="850690" y="155448"/>
                </a:lnTo>
                <a:lnTo>
                  <a:pt x="847166" y="174250"/>
                </a:lnTo>
                <a:lnTo>
                  <a:pt x="836593" y="187680"/>
                </a:lnTo>
                <a:lnTo>
                  <a:pt x="818972" y="195738"/>
                </a:lnTo>
                <a:lnTo>
                  <a:pt x="794302" y="198424"/>
                </a:lnTo>
                <a:lnTo>
                  <a:pt x="859158" y="198424"/>
                </a:lnTo>
                <a:lnTo>
                  <a:pt x="862853" y="194786"/>
                </a:lnTo>
                <a:lnTo>
                  <a:pt x="869473" y="183870"/>
                </a:lnTo>
                <a:lnTo>
                  <a:pt x="873445" y="171164"/>
                </a:lnTo>
                <a:lnTo>
                  <a:pt x="874769" y="156667"/>
                </a:lnTo>
                <a:lnTo>
                  <a:pt x="873359" y="142217"/>
                </a:lnTo>
                <a:lnTo>
                  <a:pt x="869130" y="129654"/>
                </a:lnTo>
                <a:lnTo>
                  <a:pt x="862082" y="118976"/>
                </a:lnTo>
                <a:lnTo>
                  <a:pt x="858543" y="115824"/>
                </a:lnTo>
                <a:close/>
              </a:path>
              <a:path w="3010535" h="228600">
                <a:moveTo>
                  <a:pt x="1021988" y="3352"/>
                </a:moveTo>
                <a:lnTo>
                  <a:pt x="978630" y="11468"/>
                </a:lnTo>
                <a:lnTo>
                  <a:pt x="943654" y="35813"/>
                </a:lnTo>
                <a:lnTo>
                  <a:pt x="920565" y="71513"/>
                </a:lnTo>
                <a:lnTo>
                  <a:pt x="912869" y="113690"/>
                </a:lnTo>
                <a:lnTo>
                  <a:pt x="914774" y="135712"/>
                </a:lnTo>
                <a:lnTo>
                  <a:pt x="930014" y="174726"/>
                </a:lnTo>
                <a:lnTo>
                  <a:pt x="959656" y="205854"/>
                </a:lnTo>
                <a:lnTo>
                  <a:pt x="998670" y="222008"/>
                </a:lnTo>
                <a:lnTo>
                  <a:pt x="1021378" y="224027"/>
                </a:lnTo>
                <a:lnTo>
                  <a:pt x="1044105" y="221999"/>
                </a:lnTo>
                <a:lnTo>
                  <a:pt x="1064736" y="215912"/>
                </a:lnTo>
                <a:lnTo>
                  <a:pt x="1083271" y="205768"/>
                </a:lnTo>
                <a:lnTo>
                  <a:pt x="1087891" y="201777"/>
                </a:lnTo>
                <a:lnTo>
                  <a:pt x="1021988" y="201777"/>
                </a:lnTo>
                <a:lnTo>
                  <a:pt x="1004623" y="200177"/>
                </a:lnTo>
                <a:lnTo>
                  <a:pt x="961790" y="176174"/>
                </a:lnTo>
                <a:lnTo>
                  <a:pt x="939358" y="131425"/>
                </a:lnTo>
                <a:lnTo>
                  <a:pt x="937863" y="113690"/>
                </a:lnTo>
                <a:lnTo>
                  <a:pt x="939339" y="95831"/>
                </a:lnTo>
                <a:lnTo>
                  <a:pt x="961485" y="51053"/>
                </a:lnTo>
                <a:lnTo>
                  <a:pt x="1004033" y="27193"/>
                </a:lnTo>
                <a:lnTo>
                  <a:pt x="1021378" y="25603"/>
                </a:lnTo>
                <a:lnTo>
                  <a:pt x="1088413" y="25603"/>
                </a:lnTo>
                <a:lnTo>
                  <a:pt x="1083710" y="21526"/>
                </a:lnTo>
                <a:lnTo>
                  <a:pt x="1065269" y="11429"/>
                </a:lnTo>
                <a:lnTo>
                  <a:pt x="1044695" y="5372"/>
                </a:lnTo>
                <a:lnTo>
                  <a:pt x="1021988" y="3352"/>
                </a:lnTo>
                <a:close/>
              </a:path>
              <a:path w="3010535" h="228600">
                <a:moveTo>
                  <a:pt x="1088413" y="25603"/>
                </a:moveTo>
                <a:lnTo>
                  <a:pt x="1021378" y="25603"/>
                </a:lnTo>
                <a:lnTo>
                  <a:pt x="1038742" y="27203"/>
                </a:lnTo>
                <a:lnTo>
                  <a:pt x="1054563" y="32003"/>
                </a:lnTo>
                <a:lnTo>
                  <a:pt x="1092044" y="64712"/>
                </a:lnTo>
                <a:lnTo>
                  <a:pt x="1105503" y="113690"/>
                </a:lnTo>
                <a:lnTo>
                  <a:pt x="1104026" y="131549"/>
                </a:lnTo>
                <a:lnTo>
                  <a:pt x="1081881" y="176326"/>
                </a:lnTo>
                <a:lnTo>
                  <a:pt x="1039333" y="200186"/>
                </a:lnTo>
                <a:lnTo>
                  <a:pt x="1021988" y="201777"/>
                </a:lnTo>
                <a:lnTo>
                  <a:pt x="1087891" y="201777"/>
                </a:lnTo>
                <a:lnTo>
                  <a:pt x="1122800" y="155867"/>
                </a:lnTo>
                <a:lnTo>
                  <a:pt x="1130496" y="113690"/>
                </a:lnTo>
                <a:lnTo>
                  <a:pt x="1128591" y="91668"/>
                </a:lnTo>
                <a:lnTo>
                  <a:pt x="1122876" y="71323"/>
                </a:lnTo>
                <a:lnTo>
                  <a:pt x="1113351" y="52654"/>
                </a:lnTo>
                <a:lnTo>
                  <a:pt x="1100016" y="35661"/>
                </a:lnTo>
                <a:lnTo>
                  <a:pt x="1088413" y="25603"/>
                </a:lnTo>
                <a:close/>
              </a:path>
              <a:path w="3010535" h="228600">
                <a:moveTo>
                  <a:pt x="1154576" y="198120"/>
                </a:moveTo>
                <a:lnTo>
                  <a:pt x="1177436" y="222808"/>
                </a:lnTo>
                <a:lnTo>
                  <a:pt x="1184751" y="222808"/>
                </a:lnTo>
                <a:lnTo>
                  <a:pt x="1217132" y="201168"/>
                </a:lnTo>
                <a:lnTo>
                  <a:pt x="1165345" y="201168"/>
                </a:lnTo>
                <a:lnTo>
                  <a:pt x="1159046" y="200151"/>
                </a:lnTo>
                <a:lnTo>
                  <a:pt x="1154576" y="198120"/>
                </a:lnTo>
                <a:close/>
              </a:path>
              <a:path w="3010535" h="228600">
                <a:moveTo>
                  <a:pt x="1355744" y="28956"/>
                </a:moveTo>
                <a:lnTo>
                  <a:pt x="1331664" y="28956"/>
                </a:lnTo>
                <a:lnTo>
                  <a:pt x="1331664" y="220370"/>
                </a:lnTo>
                <a:lnTo>
                  <a:pt x="1355744" y="220370"/>
                </a:lnTo>
                <a:lnTo>
                  <a:pt x="1355744" y="28956"/>
                </a:lnTo>
                <a:close/>
              </a:path>
              <a:path w="3010535" h="228600">
                <a:moveTo>
                  <a:pt x="1355744" y="7010"/>
                </a:moveTo>
                <a:lnTo>
                  <a:pt x="1217669" y="7010"/>
                </a:lnTo>
                <a:lnTo>
                  <a:pt x="1217605" y="52120"/>
                </a:lnTo>
                <a:lnTo>
                  <a:pt x="1217469" y="65751"/>
                </a:lnTo>
                <a:lnTo>
                  <a:pt x="1214469" y="117500"/>
                </a:lnTo>
                <a:lnTo>
                  <a:pt x="1207001" y="163525"/>
                </a:lnTo>
                <a:lnTo>
                  <a:pt x="1187697" y="197865"/>
                </a:lnTo>
                <a:lnTo>
                  <a:pt x="1177537" y="201168"/>
                </a:lnTo>
                <a:lnTo>
                  <a:pt x="1217132" y="201168"/>
                </a:lnTo>
                <a:lnTo>
                  <a:pt x="1233290" y="155409"/>
                </a:lnTo>
                <a:lnTo>
                  <a:pt x="1238862" y="110528"/>
                </a:lnTo>
                <a:lnTo>
                  <a:pt x="1240834" y="52120"/>
                </a:lnTo>
                <a:lnTo>
                  <a:pt x="1240834" y="28956"/>
                </a:lnTo>
                <a:lnTo>
                  <a:pt x="1355744" y="28956"/>
                </a:lnTo>
                <a:lnTo>
                  <a:pt x="1355744" y="7010"/>
                </a:lnTo>
                <a:close/>
              </a:path>
              <a:path w="3010535" h="228600">
                <a:moveTo>
                  <a:pt x="1440173" y="7010"/>
                </a:moveTo>
                <a:lnTo>
                  <a:pt x="1416094" y="7010"/>
                </a:lnTo>
                <a:lnTo>
                  <a:pt x="1416094" y="220370"/>
                </a:lnTo>
                <a:lnTo>
                  <a:pt x="1440173" y="220370"/>
                </a:lnTo>
                <a:lnTo>
                  <a:pt x="1440173" y="163068"/>
                </a:lnTo>
                <a:lnTo>
                  <a:pt x="1468445" y="134416"/>
                </a:lnTo>
                <a:lnTo>
                  <a:pt x="1440173" y="134416"/>
                </a:lnTo>
                <a:lnTo>
                  <a:pt x="1440173" y="7010"/>
                </a:lnTo>
                <a:close/>
              </a:path>
              <a:path w="3010535" h="228600">
                <a:moveTo>
                  <a:pt x="1515670" y="117043"/>
                </a:moveTo>
                <a:lnTo>
                  <a:pt x="1485588" y="117043"/>
                </a:lnTo>
                <a:lnTo>
                  <a:pt x="1567580" y="220370"/>
                </a:lnTo>
                <a:lnTo>
                  <a:pt x="1597755" y="220370"/>
                </a:lnTo>
                <a:lnTo>
                  <a:pt x="1515670" y="117043"/>
                </a:lnTo>
                <a:close/>
              </a:path>
              <a:path w="3010535" h="228600">
                <a:moveTo>
                  <a:pt x="1593792" y="7010"/>
                </a:moveTo>
                <a:lnTo>
                  <a:pt x="1562703" y="7010"/>
                </a:lnTo>
                <a:lnTo>
                  <a:pt x="1440173" y="134416"/>
                </a:lnTo>
                <a:lnTo>
                  <a:pt x="1468445" y="134416"/>
                </a:lnTo>
                <a:lnTo>
                  <a:pt x="1485588" y="117043"/>
                </a:lnTo>
                <a:lnTo>
                  <a:pt x="1515670" y="117043"/>
                </a:lnTo>
                <a:lnTo>
                  <a:pt x="1502352" y="100279"/>
                </a:lnTo>
                <a:lnTo>
                  <a:pt x="1593792" y="7010"/>
                </a:lnTo>
                <a:close/>
              </a:path>
              <a:path w="3010535" h="228600">
                <a:moveTo>
                  <a:pt x="1736744" y="5486"/>
                </a:moveTo>
                <a:lnTo>
                  <a:pt x="1714188" y="5486"/>
                </a:lnTo>
                <a:lnTo>
                  <a:pt x="1616957" y="220370"/>
                </a:lnTo>
                <a:lnTo>
                  <a:pt x="1641646" y="220370"/>
                </a:lnTo>
                <a:lnTo>
                  <a:pt x="1666944" y="163982"/>
                </a:lnTo>
                <a:lnTo>
                  <a:pt x="1808460" y="163982"/>
                </a:lnTo>
                <a:lnTo>
                  <a:pt x="1798668" y="142341"/>
                </a:lnTo>
                <a:lnTo>
                  <a:pt x="1676393" y="142341"/>
                </a:lnTo>
                <a:lnTo>
                  <a:pt x="1725161" y="33527"/>
                </a:lnTo>
                <a:lnTo>
                  <a:pt x="1749432" y="33527"/>
                </a:lnTo>
                <a:lnTo>
                  <a:pt x="1736744" y="5486"/>
                </a:lnTo>
                <a:close/>
              </a:path>
              <a:path w="3010535" h="228600">
                <a:moveTo>
                  <a:pt x="1808460" y="163982"/>
                </a:moveTo>
                <a:lnTo>
                  <a:pt x="1783073" y="163982"/>
                </a:lnTo>
                <a:lnTo>
                  <a:pt x="1808067" y="220370"/>
                </a:lnTo>
                <a:lnTo>
                  <a:pt x="1833975" y="220370"/>
                </a:lnTo>
                <a:lnTo>
                  <a:pt x="1808460" y="163982"/>
                </a:lnTo>
                <a:close/>
              </a:path>
              <a:path w="3010535" h="228600">
                <a:moveTo>
                  <a:pt x="1749432" y="33527"/>
                </a:moveTo>
                <a:lnTo>
                  <a:pt x="1725161" y="33527"/>
                </a:lnTo>
                <a:lnTo>
                  <a:pt x="1773624" y="142341"/>
                </a:lnTo>
                <a:lnTo>
                  <a:pt x="1798668" y="142341"/>
                </a:lnTo>
                <a:lnTo>
                  <a:pt x="1749432" y="33527"/>
                </a:lnTo>
                <a:close/>
              </a:path>
              <a:path w="3010535" h="228600">
                <a:moveTo>
                  <a:pt x="2068976" y="5486"/>
                </a:moveTo>
                <a:lnTo>
                  <a:pt x="2046408" y="5486"/>
                </a:lnTo>
                <a:lnTo>
                  <a:pt x="1949189" y="220370"/>
                </a:lnTo>
                <a:lnTo>
                  <a:pt x="1973878" y="220370"/>
                </a:lnTo>
                <a:lnTo>
                  <a:pt x="1999164" y="163982"/>
                </a:lnTo>
                <a:lnTo>
                  <a:pt x="2140683" y="163982"/>
                </a:lnTo>
                <a:lnTo>
                  <a:pt x="2130892" y="142341"/>
                </a:lnTo>
                <a:lnTo>
                  <a:pt x="2008625" y="142341"/>
                </a:lnTo>
                <a:lnTo>
                  <a:pt x="2057380" y="33527"/>
                </a:lnTo>
                <a:lnTo>
                  <a:pt x="2081662" y="33527"/>
                </a:lnTo>
                <a:lnTo>
                  <a:pt x="2068976" y="5486"/>
                </a:lnTo>
                <a:close/>
              </a:path>
              <a:path w="3010535" h="228600">
                <a:moveTo>
                  <a:pt x="2140683" y="163982"/>
                </a:moveTo>
                <a:lnTo>
                  <a:pt x="2115292" y="163982"/>
                </a:lnTo>
                <a:lnTo>
                  <a:pt x="2140299" y="220370"/>
                </a:lnTo>
                <a:lnTo>
                  <a:pt x="2166194" y="220370"/>
                </a:lnTo>
                <a:lnTo>
                  <a:pt x="2140683" y="163982"/>
                </a:lnTo>
                <a:close/>
              </a:path>
              <a:path w="3010535" h="228600">
                <a:moveTo>
                  <a:pt x="2081662" y="33527"/>
                </a:moveTo>
                <a:lnTo>
                  <a:pt x="2057380" y="33527"/>
                </a:lnTo>
                <a:lnTo>
                  <a:pt x="2105844" y="142341"/>
                </a:lnTo>
                <a:lnTo>
                  <a:pt x="2130892" y="142341"/>
                </a:lnTo>
                <a:lnTo>
                  <a:pt x="2081662" y="33527"/>
                </a:lnTo>
                <a:close/>
              </a:path>
              <a:path w="3010535" h="228600">
                <a:moveTo>
                  <a:pt x="2288114" y="7010"/>
                </a:moveTo>
                <a:lnTo>
                  <a:pt x="2208256" y="7010"/>
                </a:lnTo>
                <a:lnTo>
                  <a:pt x="2208256" y="220370"/>
                </a:lnTo>
                <a:lnTo>
                  <a:pt x="2232348" y="220370"/>
                </a:lnTo>
                <a:lnTo>
                  <a:pt x="2232348" y="145084"/>
                </a:lnTo>
                <a:lnTo>
                  <a:pt x="2284152" y="145084"/>
                </a:lnTo>
                <a:lnTo>
                  <a:pt x="2331329" y="134797"/>
                </a:lnTo>
                <a:lnTo>
                  <a:pt x="2347844" y="123139"/>
                </a:lnTo>
                <a:lnTo>
                  <a:pt x="2232348" y="123139"/>
                </a:lnTo>
                <a:lnTo>
                  <a:pt x="2232348" y="29260"/>
                </a:lnTo>
                <a:lnTo>
                  <a:pt x="2350089" y="29260"/>
                </a:lnTo>
                <a:lnTo>
                  <a:pt x="2346331" y="25298"/>
                </a:lnTo>
                <a:lnTo>
                  <a:pt x="2334577" y="17297"/>
                </a:lnTo>
                <a:lnTo>
                  <a:pt x="2320956" y="11582"/>
                </a:lnTo>
                <a:lnTo>
                  <a:pt x="2305469" y="8153"/>
                </a:lnTo>
                <a:lnTo>
                  <a:pt x="2288114" y="7010"/>
                </a:lnTo>
                <a:close/>
              </a:path>
              <a:path w="3010535" h="228600">
                <a:moveTo>
                  <a:pt x="2350089" y="29260"/>
                </a:moveTo>
                <a:lnTo>
                  <a:pt x="2286285" y="29260"/>
                </a:lnTo>
                <a:lnTo>
                  <a:pt x="2298849" y="30013"/>
                </a:lnTo>
                <a:lnTo>
                  <a:pt x="2310022" y="32270"/>
                </a:lnTo>
                <a:lnTo>
                  <a:pt x="2342626" y="65103"/>
                </a:lnTo>
                <a:lnTo>
                  <a:pt x="2343588" y="75590"/>
                </a:lnTo>
                <a:lnTo>
                  <a:pt x="2342588" y="85867"/>
                </a:lnTo>
                <a:lnTo>
                  <a:pt x="2318927" y="115852"/>
                </a:lnTo>
                <a:lnTo>
                  <a:pt x="2285066" y="123139"/>
                </a:lnTo>
                <a:lnTo>
                  <a:pt x="2347844" y="123139"/>
                </a:lnTo>
                <a:lnTo>
                  <a:pt x="2354513" y="116719"/>
                </a:lnTo>
                <a:lnTo>
                  <a:pt x="2361990" y="104775"/>
                </a:lnTo>
                <a:lnTo>
                  <a:pt x="2366476" y="90963"/>
                </a:lnTo>
                <a:lnTo>
                  <a:pt x="2367972" y="75285"/>
                </a:lnTo>
                <a:lnTo>
                  <a:pt x="2366619" y="60274"/>
                </a:lnTo>
                <a:lnTo>
                  <a:pt x="2362561" y="46939"/>
                </a:lnTo>
                <a:lnTo>
                  <a:pt x="2355799" y="35280"/>
                </a:lnTo>
                <a:lnTo>
                  <a:pt x="2350089" y="29260"/>
                </a:lnTo>
                <a:close/>
              </a:path>
              <a:path w="3010535" h="228600">
                <a:moveTo>
                  <a:pt x="2492635" y="28956"/>
                </a:moveTo>
                <a:lnTo>
                  <a:pt x="2468251" y="28956"/>
                </a:lnTo>
                <a:lnTo>
                  <a:pt x="2468251" y="220370"/>
                </a:lnTo>
                <a:lnTo>
                  <a:pt x="2492635" y="220370"/>
                </a:lnTo>
                <a:lnTo>
                  <a:pt x="2492635" y="28956"/>
                </a:lnTo>
                <a:close/>
              </a:path>
              <a:path w="3010535" h="228600">
                <a:moveTo>
                  <a:pt x="2564263" y="7010"/>
                </a:moveTo>
                <a:lnTo>
                  <a:pt x="2396623" y="7010"/>
                </a:lnTo>
                <a:lnTo>
                  <a:pt x="2396623" y="28956"/>
                </a:lnTo>
                <a:lnTo>
                  <a:pt x="2564263" y="28956"/>
                </a:lnTo>
                <a:lnTo>
                  <a:pt x="2564263" y="7010"/>
                </a:lnTo>
                <a:close/>
              </a:path>
              <a:path w="3010535" h="228600">
                <a:moveTo>
                  <a:pt x="2630709" y="188366"/>
                </a:moveTo>
                <a:lnTo>
                  <a:pt x="2602668" y="188366"/>
                </a:lnTo>
                <a:lnTo>
                  <a:pt x="2602668" y="220370"/>
                </a:lnTo>
                <a:lnTo>
                  <a:pt x="2630709" y="220370"/>
                </a:lnTo>
                <a:lnTo>
                  <a:pt x="2630709" y="188366"/>
                </a:lnTo>
                <a:close/>
              </a:path>
              <a:path w="3010535" h="228600">
                <a:moveTo>
                  <a:pt x="2777318" y="172821"/>
                </a:moveTo>
                <a:lnTo>
                  <a:pt x="2797435" y="215569"/>
                </a:lnTo>
                <a:lnTo>
                  <a:pt x="2837668" y="224027"/>
                </a:lnTo>
                <a:lnTo>
                  <a:pt x="2853670" y="222808"/>
                </a:lnTo>
                <a:lnTo>
                  <a:pt x="2868148" y="219151"/>
                </a:lnTo>
                <a:lnTo>
                  <a:pt x="2881102" y="213055"/>
                </a:lnTo>
                <a:lnTo>
                  <a:pt x="2892532" y="204520"/>
                </a:lnTo>
                <a:lnTo>
                  <a:pt x="2894705" y="202082"/>
                </a:lnTo>
                <a:lnTo>
                  <a:pt x="2837973" y="202082"/>
                </a:lnTo>
                <a:lnTo>
                  <a:pt x="2822752" y="200253"/>
                </a:lnTo>
                <a:lnTo>
                  <a:pt x="2807569" y="194767"/>
                </a:lnTo>
                <a:lnTo>
                  <a:pt x="2792425" y="185623"/>
                </a:lnTo>
                <a:lnTo>
                  <a:pt x="2777318" y="172821"/>
                </a:lnTo>
                <a:close/>
              </a:path>
              <a:path w="3010535" h="228600">
                <a:moveTo>
                  <a:pt x="2896295" y="109423"/>
                </a:moveTo>
                <a:lnTo>
                  <a:pt x="2836449" y="109423"/>
                </a:lnTo>
                <a:lnTo>
                  <a:pt x="2847641" y="110204"/>
                </a:lnTo>
                <a:lnTo>
                  <a:pt x="2857747" y="112547"/>
                </a:lnTo>
                <a:lnTo>
                  <a:pt x="2888561" y="144779"/>
                </a:lnTo>
                <a:lnTo>
                  <a:pt x="2889484" y="154228"/>
                </a:lnTo>
                <a:lnTo>
                  <a:pt x="2888589" y="164268"/>
                </a:lnTo>
                <a:lnTo>
                  <a:pt x="2858700" y="198729"/>
                </a:lnTo>
                <a:lnTo>
                  <a:pt x="2837973" y="202082"/>
                </a:lnTo>
                <a:lnTo>
                  <a:pt x="2894705" y="202082"/>
                </a:lnTo>
                <a:lnTo>
                  <a:pt x="2901867" y="194043"/>
                </a:lnTo>
                <a:lnTo>
                  <a:pt x="2908534" y="182117"/>
                </a:lnTo>
                <a:lnTo>
                  <a:pt x="2912535" y="168744"/>
                </a:lnTo>
                <a:lnTo>
                  <a:pt x="2913868" y="153924"/>
                </a:lnTo>
                <a:lnTo>
                  <a:pt x="2912564" y="139607"/>
                </a:lnTo>
                <a:lnTo>
                  <a:pt x="2908649" y="126834"/>
                </a:lnTo>
                <a:lnTo>
                  <a:pt x="2902124" y="115604"/>
                </a:lnTo>
                <a:lnTo>
                  <a:pt x="2896295" y="109423"/>
                </a:lnTo>
                <a:close/>
              </a:path>
              <a:path w="3010535" h="228600">
                <a:moveTo>
                  <a:pt x="2904420" y="7010"/>
                </a:moveTo>
                <a:lnTo>
                  <a:pt x="2781585" y="7010"/>
                </a:lnTo>
                <a:lnTo>
                  <a:pt x="2775489" y="110947"/>
                </a:lnTo>
                <a:lnTo>
                  <a:pt x="2791644" y="121615"/>
                </a:lnTo>
                <a:lnTo>
                  <a:pt x="2803017" y="116281"/>
                </a:lnTo>
                <a:lnTo>
                  <a:pt x="2814275" y="112471"/>
                </a:lnTo>
                <a:lnTo>
                  <a:pt x="2825419" y="110185"/>
                </a:lnTo>
                <a:lnTo>
                  <a:pt x="2836449" y="109423"/>
                </a:lnTo>
                <a:lnTo>
                  <a:pt x="2896295" y="109423"/>
                </a:lnTo>
                <a:lnTo>
                  <a:pt x="2892990" y="105918"/>
                </a:lnTo>
                <a:lnTo>
                  <a:pt x="2881855" y="98117"/>
                </a:lnTo>
                <a:lnTo>
                  <a:pt x="2880549" y="97536"/>
                </a:lnTo>
                <a:lnTo>
                  <a:pt x="2798044" y="97536"/>
                </a:lnTo>
                <a:lnTo>
                  <a:pt x="2802616" y="29260"/>
                </a:lnTo>
                <a:lnTo>
                  <a:pt x="2904420" y="29260"/>
                </a:lnTo>
                <a:lnTo>
                  <a:pt x="2904420" y="7010"/>
                </a:lnTo>
                <a:close/>
              </a:path>
              <a:path w="3010535" h="228600">
                <a:moveTo>
                  <a:pt x="2840107" y="88087"/>
                </a:moveTo>
                <a:lnTo>
                  <a:pt x="2829820" y="88677"/>
                </a:lnTo>
                <a:lnTo>
                  <a:pt x="2819380" y="90449"/>
                </a:lnTo>
                <a:lnTo>
                  <a:pt x="2808789" y="93402"/>
                </a:lnTo>
                <a:lnTo>
                  <a:pt x="2798044" y="97536"/>
                </a:lnTo>
                <a:lnTo>
                  <a:pt x="2880549" y="97536"/>
                </a:lnTo>
                <a:lnTo>
                  <a:pt x="2869330" y="92544"/>
                </a:lnTo>
                <a:lnTo>
                  <a:pt x="2855414" y="89201"/>
                </a:lnTo>
                <a:lnTo>
                  <a:pt x="2840107" y="88087"/>
                </a:lnTo>
                <a:close/>
              </a:path>
              <a:path w="3010535" h="228600">
                <a:moveTo>
                  <a:pt x="3010185" y="30480"/>
                </a:moveTo>
                <a:lnTo>
                  <a:pt x="2986411" y="30480"/>
                </a:lnTo>
                <a:lnTo>
                  <a:pt x="2986411" y="220370"/>
                </a:lnTo>
                <a:lnTo>
                  <a:pt x="3010185" y="220370"/>
                </a:lnTo>
                <a:lnTo>
                  <a:pt x="3010185" y="30480"/>
                </a:lnTo>
                <a:close/>
              </a:path>
              <a:path w="3010535" h="228600">
                <a:moveTo>
                  <a:pt x="3010185" y="5486"/>
                </a:moveTo>
                <a:lnTo>
                  <a:pt x="2992507" y="5486"/>
                </a:lnTo>
                <a:lnTo>
                  <a:pt x="2940386" y="23469"/>
                </a:lnTo>
                <a:lnTo>
                  <a:pt x="2946177" y="42976"/>
                </a:lnTo>
                <a:lnTo>
                  <a:pt x="2986411" y="30480"/>
                </a:lnTo>
                <a:lnTo>
                  <a:pt x="3010185" y="30480"/>
                </a:lnTo>
                <a:lnTo>
                  <a:pt x="3010185" y="548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5274" y="2009749"/>
            <a:ext cx="3072415" cy="11866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055275" y="2270893"/>
            <a:ext cx="183515" cy="183515"/>
            <a:chOff x="1055275" y="2270893"/>
            <a:chExt cx="183515" cy="183515"/>
          </a:xfrm>
        </p:grpSpPr>
        <p:sp>
          <p:nvSpPr>
            <p:cNvPr id="5" name="object 5"/>
            <p:cNvSpPr/>
            <p:nvPr/>
          </p:nvSpPr>
          <p:spPr>
            <a:xfrm>
              <a:off x="1058875" y="227449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72" y="0"/>
                  </a:moveTo>
                  <a:lnTo>
                    <a:pt x="35171" y="0"/>
                  </a:lnTo>
                  <a:lnTo>
                    <a:pt x="21514" y="2774"/>
                  </a:lnTo>
                  <a:lnTo>
                    <a:pt x="10330" y="10329"/>
                  </a:lnTo>
                  <a:lnTo>
                    <a:pt x="2775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5" y="154523"/>
                  </a:lnTo>
                  <a:lnTo>
                    <a:pt x="10330" y="165704"/>
                  </a:lnTo>
                  <a:lnTo>
                    <a:pt x="21514" y="173259"/>
                  </a:lnTo>
                  <a:lnTo>
                    <a:pt x="35171" y="176034"/>
                  </a:lnTo>
                  <a:lnTo>
                    <a:pt x="140872" y="176034"/>
                  </a:lnTo>
                  <a:lnTo>
                    <a:pt x="154529" y="173259"/>
                  </a:lnTo>
                  <a:lnTo>
                    <a:pt x="165712" y="165704"/>
                  </a:lnTo>
                  <a:lnTo>
                    <a:pt x="173268" y="154523"/>
                  </a:lnTo>
                  <a:lnTo>
                    <a:pt x="176043" y="140868"/>
                  </a:lnTo>
                  <a:lnTo>
                    <a:pt x="176043" y="35166"/>
                  </a:lnTo>
                  <a:lnTo>
                    <a:pt x="173268" y="21511"/>
                  </a:lnTo>
                  <a:lnTo>
                    <a:pt x="165712" y="10329"/>
                  </a:lnTo>
                  <a:lnTo>
                    <a:pt x="154529" y="2774"/>
                  </a:lnTo>
                  <a:lnTo>
                    <a:pt x="140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58875" y="227449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71" y="0"/>
                  </a:moveTo>
                  <a:lnTo>
                    <a:pt x="140872" y="0"/>
                  </a:lnTo>
                  <a:lnTo>
                    <a:pt x="154529" y="2774"/>
                  </a:lnTo>
                  <a:lnTo>
                    <a:pt x="165712" y="10329"/>
                  </a:lnTo>
                  <a:lnTo>
                    <a:pt x="173268" y="21511"/>
                  </a:lnTo>
                  <a:lnTo>
                    <a:pt x="176043" y="35166"/>
                  </a:lnTo>
                  <a:lnTo>
                    <a:pt x="176043" y="140868"/>
                  </a:lnTo>
                  <a:lnTo>
                    <a:pt x="173268" y="154523"/>
                  </a:lnTo>
                  <a:lnTo>
                    <a:pt x="165712" y="165704"/>
                  </a:lnTo>
                  <a:lnTo>
                    <a:pt x="154529" y="173259"/>
                  </a:lnTo>
                  <a:lnTo>
                    <a:pt x="140872" y="176034"/>
                  </a:lnTo>
                  <a:lnTo>
                    <a:pt x="35171" y="176034"/>
                  </a:lnTo>
                  <a:lnTo>
                    <a:pt x="21514" y="173259"/>
                  </a:lnTo>
                  <a:lnTo>
                    <a:pt x="10330" y="165704"/>
                  </a:lnTo>
                  <a:lnTo>
                    <a:pt x="2775" y="154523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5" y="21511"/>
                  </a:lnTo>
                  <a:lnTo>
                    <a:pt x="10330" y="10329"/>
                  </a:lnTo>
                  <a:lnTo>
                    <a:pt x="21514" y="2774"/>
                  </a:lnTo>
                  <a:lnTo>
                    <a:pt x="35171" y="0"/>
                  </a:lnTo>
                  <a:close/>
                </a:path>
              </a:pathLst>
            </a:custGeom>
            <a:ln w="7199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1315447" y="2270893"/>
            <a:ext cx="183515" cy="183515"/>
            <a:chOff x="1315447" y="2270893"/>
            <a:chExt cx="183515" cy="183515"/>
          </a:xfrm>
        </p:grpSpPr>
        <p:sp>
          <p:nvSpPr>
            <p:cNvPr id="8" name="object 8"/>
            <p:cNvSpPr/>
            <p:nvPr/>
          </p:nvSpPr>
          <p:spPr>
            <a:xfrm>
              <a:off x="1319047" y="227449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29"/>
                  </a:lnTo>
                  <a:lnTo>
                    <a:pt x="2774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4" y="154523"/>
                  </a:lnTo>
                  <a:lnTo>
                    <a:pt x="10329" y="165704"/>
                  </a:lnTo>
                  <a:lnTo>
                    <a:pt x="21511" y="173259"/>
                  </a:lnTo>
                  <a:lnTo>
                    <a:pt x="35166" y="176034"/>
                  </a:lnTo>
                  <a:lnTo>
                    <a:pt x="140868" y="176034"/>
                  </a:lnTo>
                  <a:lnTo>
                    <a:pt x="154523" y="173259"/>
                  </a:lnTo>
                  <a:lnTo>
                    <a:pt x="165704" y="165704"/>
                  </a:lnTo>
                  <a:lnTo>
                    <a:pt x="173259" y="154523"/>
                  </a:lnTo>
                  <a:lnTo>
                    <a:pt x="176034" y="140868"/>
                  </a:lnTo>
                  <a:lnTo>
                    <a:pt x="176034" y="35166"/>
                  </a:lnTo>
                  <a:lnTo>
                    <a:pt x="173259" y="21511"/>
                  </a:lnTo>
                  <a:lnTo>
                    <a:pt x="165704" y="10329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319047" y="227449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29"/>
                  </a:lnTo>
                  <a:lnTo>
                    <a:pt x="173259" y="21511"/>
                  </a:lnTo>
                  <a:lnTo>
                    <a:pt x="176034" y="35166"/>
                  </a:lnTo>
                  <a:lnTo>
                    <a:pt x="176034" y="140868"/>
                  </a:lnTo>
                  <a:lnTo>
                    <a:pt x="173259" y="154523"/>
                  </a:lnTo>
                  <a:lnTo>
                    <a:pt x="165704" y="165704"/>
                  </a:lnTo>
                  <a:lnTo>
                    <a:pt x="154523" y="173259"/>
                  </a:lnTo>
                  <a:lnTo>
                    <a:pt x="140868" y="176034"/>
                  </a:lnTo>
                  <a:lnTo>
                    <a:pt x="35166" y="176034"/>
                  </a:lnTo>
                  <a:lnTo>
                    <a:pt x="21511" y="173259"/>
                  </a:lnTo>
                  <a:lnTo>
                    <a:pt x="10329" y="165704"/>
                  </a:lnTo>
                  <a:lnTo>
                    <a:pt x="2774" y="154523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4" y="21511"/>
                  </a:lnTo>
                  <a:lnTo>
                    <a:pt x="10329" y="10329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1575607" y="2270893"/>
            <a:ext cx="183515" cy="183515"/>
            <a:chOff x="1575607" y="2270893"/>
            <a:chExt cx="183515" cy="183515"/>
          </a:xfrm>
        </p:grpSpPr>
        <p:sp>
          <p:nvSpPr>
            <p:cNvPr id="11" name="object 11"/>
            <p:cNvSpPr/>
            <p:nvPr/>
          </p:nvSpPr>
          <p:spPr>
            <a:xfrm>
              <a:off x="1579206" y="227449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81" y="0"/>
                  </a:moveTo>
                  <a:lnTo>
                    <a:pt x="35179" y="0"/>
                  </a:lnTo>
                  <a:lnTo>
                    <a:pt x="21522" y="2774"/>
                  </a:lnTo>
                  <a:lnTo>
                    <a:pt x="10336" y="10329"/>
                  </a:lnTo>
                  <a:lnTo>
                    <a:pt x="2776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6" y="154523"/>
                  </a:lnTo>
                  <a:lnTo>
                    <a:pt x="10336" y="165704"/>
                  </a:lnTo>
                  <a:lnTo>
                    <a:pt x="21522" y="173259"/>
                  </a:lnTo>
                  <a:lnTo>
                    <a:pt x="35179" y="176034"/>
                  </a:lnTo>
                  <a:lnTo>
                    <a:pt x="140881" y="176034"/>
                  </a:lnTo>
                  <a:lnTo>
                    <a:pt x="154535" y="173259"/>
                  </a:lnTo>
                  <a:lnTo>
                    <a:pt x="165717" y="165704"/>
                  </a:lnTo>
                  <a:lnTo>
                    <a:pt x="173272" y="154523"/>
                  </a:lnTo>
                  <a:lnTo>
                    <a:pt x="176047" y="140868"/>
                  </a:lnTo>
                  <a:lnTo>
                    <a:pt x="176047" y="35166"/>
                  </a:lnTo>
                  <a:lnTo>
                    <a:pt x="173272" y="21511"/>
                  </a:lnTo>
                  <a:lnTo>
                    <a:pt x="165717" y="10329"/>
                  </a:lnTo>
                  <a:lnTo>
                    <a:pt x="154535" y="2774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F7D30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579206" y="227449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79" y="0"/>
                  </a:moveTo>
                  <a:lnTo>
                    <a:pt x="140881" y="0"/>
                  </a:lnTo>
                  <a:lnTo>
                    <a:pt x="154535" y="2774"/>
                  </a:lnTo>
                  <a:lnTo>
                    <a:pt x="165717" y="10329"/>
                  </a:lnTo>
                  <a:lnTo>
                    <a:pt x="173272" y="21511"/>
                  </a:lnTo>
                  <a:lnTo>
                    <a:pt x="176047" y="35166"/>
                  </a:lnTo>
                  <a:lnTo>
                    <a:pt x="176047" y="140868"/>
                  </a:lnTo>
                  <a:lnTo>
                    <a:pt x="173272" y="154523"/>
                  </a:lnTo>
                  <a:lnTo>
                    <a:pt x="165717" y="165704"/>
                  </a:lnTo>
                  <a:lnTo>
                    <a:pt x="154535" y="173259"/>
                  </a:lnTo>
                  <a:lnTo>
                    <a:pt x="140881" y="176034"/>
                  </a:lnTo>
                  <a:lnTo>
                    <a:pt x="35179" y="176034"/>
                  </a:lnTo>
                  <a:lnTo>
                    <a:pt x="21522" y="173259"/>
                  </a:lnTo>
                  <a:lnTo>
                    <a:pt x="10336" y="165704"/>
                  </a:lnTo>
                  <a:lnTo>
                    <a:pt x="2776" y="154523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6" y="21511"/>
                  </a:lnTo>
                  <a:lnTo>
                    <a:pt x="10336" y="10329"/>
                  </a:lnTo>
                  <a:lnTo>
                    <a:pt x="21522" y="2774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F7D30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1835779" y="2270893"/>
            <a:ext cx="183515" cy="183515"/>
            <a:chOff x="1835779" y="2270893"/>
            <a:chExt cx="183515" cy="183515"/>
          </a:xfrm>
        </p:grpSpPr>
        <p:sp>
          <p:nvSpPr>
            <p:cNvPr id="14" name="object 14"/>
            <p:cNvSpPr/>
            <p:nvPr/>
          </p:nvSpPr>
          <p:spPr>
            <a:xfrm>
              <a:off x="1839379" y="227449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68" y="0"/>
                  </a:moveTo>
                  <a:lnTo>
                    <a:pt x="35179" y="0"/>
                  </a:lnTo>
                  <a:lnTo>
                    <a:pt x="21516" y="2774"/>
                  </a:lnTo>
                  <a:lnTo>
                    <a:pt x="10331" y="10329"/>
                  </a:lnTo>
                  <a:lnTo>
                    <a:pt x="2774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4" y="154523"/>
                  </a:lnTo>
                  <a:lnTo>
                    <a:pt x="10331" y="165704"/>
                  </a:lnTo>
                  <a:lnTo>
                    <a:pt x="21516" y="173259"/>
                  </a:lnTo>
                  <a:lnTo>
                    <a:pt x="35179" y="176034"/>
                  </a:lnTo>
                  <a:lnTo>
                    <a:pt x="140868" y="176034"/>
                  </a:lnTo>
                  <a:lnTo>
                    <a:pt x="154530" y="173259"/>
                  </a:lnTo>
                  <a:lnTo>
                    <a:pt x="165715" y="165704"/>
                  </a:lnTo>
                  <a:lnTo>
                    <a:pt x="173272" y="154523"/>
                  </a:lnTo>
                  <a:lnTo>
                    <a:pt x="176047" y="140868"/>
                  </a:lnTo>
                  <a:lnTo>
                    <a:pt x="176047" y="35166"/>
                  </a:lnTo>
                  <a:lnTo>
                    <a:pt x="173272" y="21511"/>
                  </a:lnTo>
                  <a:lnTo>
                    <a:pt x="165715" y="10329"/>
                  </a:lnTo>
                  <a:lnTo>
                    <a:pt x="154530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DA23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839379" y="2274493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79" y="0"/>
                  </a:moveTo>
                  <a:lnTo>
                    <a:pt x="140868" y="0"/>
                  </a:lnTo>
                  <a:lnTo>
                    <a:pt x="154530" y="2774"/>
                  </a:lnTo>
                  <a:lnTo>
                    <a:pt x="165715" y="10329"/>
                  </a:lnTo>
                  <a:lnTo>
                    <a:pt x="173272" y="21511"/>
                  </a:lnTo>
                  <a:lnTo>
                    <a:pt x="176047" y="35166"/>
                  </a:lnTo>
                  <a:lnTo>
                    <a:pt x="176047" y="140868"/>
                  </a:lnTo>
                  <a:lnTo>
                    <a:pt x="173272" y="154523"/>
                  </a:lnTo>
                  <a:lnTo>
                    <a:pt x="165715" y="165704"/>
                  </a:lnTo>
                  <a:lnTo>
                    <a:pt x="154530" y="173259"/>
                  </a:lnTo>
                  <a:lnTo>
                    <a:pt x="140868" y="176034"/>
                  </a:lnTo>
                  <a:lnTo>
                    <a:pt x="35179" y="176034"/>
                  </a:lnTo>
                  <a:lnTo>
                    <a:pt x="21516" y="173259"/>
                  </a:lnTo>
                  <a:lnTo>
                    <a:pt x="10331" y="165704"/>
                  </a:lnTo>
                  <a:lnTo>
                    <a:pt x="2774" y="154523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4" y="21511"/>
                  </a:lnTo>
                  <a:lnTo>
                    <a:pt x="10331" y="10329"/>
                  </a:lnTo>
                  <a:lnTo>
                    <a:pt x="21516" y="2774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DA23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2095951" y="2271211"/>
            <a:ext cx="183515" cy="183515"/>
            <a:chOff x="2095951" y="2271211"/>
            <a:chExt cx="183515" cy="183515"/>
          </a:xfrm>
        </p:grpSpPr>
        <p:sp>
          <p:nvSpPr>
            <p:cNvPr id="17" name="object 17"/>
            <p:cNvSpPr/>
            <p:nvPr/>
          </p:nvSpPr>
          <p:spPr>
            <a:xfrm>
              <a:off x="2099551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29"/>
                  </a:lnTo>
                  <a:lnTo>
                    <a:pt x="2774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4" y="154523"/>
                  </a:lnTo>
                  <a:lnTo>
                    <a:pt x="10329" y="165704"/>
                  </a:lnTo>
                  <a:lnTo>
                    <a:pt x="21511" y="173259"/>
                  </a:lnTo>
                  <a:lnTo>
                    <a:pt x="35166" y="176034"/>
                  </a:lnTo>
                  <a:lnTo>
                    <a:pt x="140868" y="176034"/>
                  </a:lnTo>
                  <a:lnTo>
                    <a:pt x="154523" y="173259"/>
                  </a:lnTo>
                  <a:lnTo>
                    <a:pt x="165704" y="165704"/>
                  </a:lnTo>
                  <a:lnTo>
                    <a:pt x="173259" y="154523"/>
                  </a:lnTo>
                  <a:lnTo>
                    <a:pt x="176034" y="140868"/>
                  </a:lnTo>
                  <a:lnTo>
                    <a:pt x="176034" y="35166"/>
                  </a:lnTo>
                  <a:lnTo>
                    <a:pt x="173259" y="21511"/>
                  </a:lnTo>
                  <a:lnTo>
                    <a:pt x="165704" y="10329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2C56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2099551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29"/>
                  </a:lnTo>
                  <a:lnTo>
                    <a:pt x="173259" y="21511"/>
                  </a:lnTo>
                  <a:lnTo>
                    <a:pt x="176034" y="35166"/>
                  </a:lnTo>
                  <a:lnTo>
                    <a:pt x="176034" y="140868"/>
                  </a:lnTo>
                  <a:lnTo>
                    <a:pt x="173259" y="154523"/>
                  </a:lnTo>
                  <a:lnTo>
                    <a:pt x="165704" y="165704"/>
                  </a:lnTo>
                  <a:lnTo>
                    <a:pt x="154523" y="173259"/>
                  </a:lnTo>
                  <a:lnTo>
                    <a:pt x="140868" y="176034"/>
                  </a:lnTo>
                  <a:lnTo>
                    <a:pt x="35166" y="176034"/>
                  </a:lnTo>
                  <a:lnTo>
                    <a:pt x="21511" y="173259"/>
                  </a:lnTo>
                  <a:lnTo>
                    <a:pt x="10329" y="165704"/>
                  </a:lnTo>
                  <a:lnTo>
                    <a:pt x="2774" y="154523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4" y="21511"/>
                  </a:lnTo>
                  <a:lnTo>
                    <a:pt x="10329" y="10329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2C569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/>
          <p:cNvGrpSpPr/>
          <p:nvPr/>
        </p:nvGrpSpPr>
        <p:grpSpPr>
          <a:xfrm>
            <a:off x="2356123" y="2271211"/>
            <a:ext cx="183515" cy="183515"/>
            <a:chOff x="2356123" y="2271211"/>
            <a:chExt cx="183515" cy="183515"/>
          </a:xfrm>
        </p:grpSpPr>
        <p:sp>
          <p:nvSpPr>
            <p:cNvPr id="20" name="object 20"/>
            <p:cNvSpPr/>
            <p:nvPr/>
          </p:nvSpPr>
          <p:spPr>
            <a:xfrm>
              <a:off x="2359723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29"/>
                  </a:lnTo>
                  <a:lnTo>
                    <a:pt x="2774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4" y="154523"/>
                  </a:lnTo>
                  <a:lnTo>
                    <a:pt x="10329" y="165704"/>
                  </a:lnTo>
                  <a:lnTo>
                    <a:pt x="21511" y="173259"/>
                  </a:lnTo>
                  <a:lnTo>
                    <a:pt x="35166" y="176034"/>
                  </a:lnTo>
                  <a:lnTo>
                    <a:pt x="140868" y="176034"/>
                  </a:lnTo>
                  <a:lnTo>
                    <a:pt x="154523" y="173259"/>
                  </a:lnTo>
                  <a:lnTo>
                    <a:pt x="165704" y="165704"/>
                  </a:lnTo>
                  <a:lnTo>
                    <a:pt x="173259" y="154523"/>
                  </a:lnTo>
                  <a:lnTo>
                    <a:pt x="176034" y="140868"/>
                  </a:lnTo>
                  <a:lnTo>
                    <a:pt x="176034" y="35166"/>
                  </a:lnTo>
                  <a:lnTo>
                    <a:pt x="173259" y="21511"/>
                  </a:lnTo>
                  <a:lnTo>
                    <a:pt x="165704" y="10329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359723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29"/>
                  </a:lnTo>
                  <a:lnTo>
                    <a:pt x="173259" y="21511"/>
                  </a:lnTo>
                  <a:lnTo>
                    <a:pt x="176034" y="35166"/>
                  </a:lnTo>
                  <a:lnTo>
                    <a:pt x="176034" y="140868"/>
                  </a:lnTo>
                  <a:lnTo>
                    <a:pt x="173259" y="154523"/>
                  </a:lnTo>
                  <a:lnTo>
                    <a:pt x="165704" y="165704"/>
                  </a:lnTo>
                  <a:lnTo>
                    <a:pt x="154523" y="173259"/>
                  </a:lnTo>
                  <a:lnTo>
                    <a:pt x="140868" y="176034"/>
                  </a:lnTo>
                  <a:lnTo>
                    <a:pt x="35166" y="176034"/>
                  </a:lnTo>
                  <a:lnTo>
                    <a:pt x="21511" y="173259"/>
                  </a:lnTo>
                  <a:lnTo>
                    <a:pt x="10329" y="165704"/>
                  </a:lnTo>
                  <a:lnTo>
                    <a:pt x="2774" y="154523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4" y="21511"/>
                  </a:lnTo>
                  <a:lnTo>
                    <a:pt x="10329" y="10329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F27E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/>
          <p:cNvGrpSpPr/>
          <p:nvPr/>
        </p:nvGrpSpPr>
        <p:grpSpPr>
          <a:xfrm>
            <a:off x="2613921" y="2271211"/>
            <a:ext cx="183515" cy="183515"/>
            <a:chOff x="2613921" y="2271211"/>
            <a:chExt cx="183515" cy="183515"/>
          </a:xfrm>
        </p:grpSpPr>
        <p:sp>
          <p:nvSpPr>
            <p:cNvPr id="23" name="object 23"/>
            <p:cNvSpPr/>
            <p:nvPr/>
          </p:nvSpPr>
          <p:spPr>
            <a:xfrm>
              <a:off x="2617520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68" y="0"/>
                  </a:moveTo>
                  <a:lnTo>
                    <a:pt x="35178" y="0"/>
                  </a:lnTo>
                  <a:lnTo>
                    <a:pt x="21516" y="2774"/>
                  </a:lnTo>
                  <a:lnTo>
                    <a:pt x="10331" y="10329"/>
                  </a:lnTo>
                  <a:lnTo>
                    <a:pt x="2774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4" y="154523"/>
                  </a:lnTo>
                  <a:lnTo>
                    <a:pt x="10331" y="165704"/>
                  </a:lnTo>
                  <a:lnTo>
                    <a:pt x="21516" y="173259"/>
                  </a:lnTo>
                  <a:lnTo>
                    <a:pt x="35178" y="176034"/>
                  </a:lnTo>
                  <a:lnTo>
                    <a:pt x="140868" y="176034"/>
                  </a:lnTo>
                  <a:lnTo>
                    <a:pt x="154530" y="173259"/>
                  </a:lnTo>
                  <a:lnTo>
                    <a:pt x="165715" y="165704"/>
                  </a:lnTo>
                  <a:lnTo>
                    <a:pt x="173272" y="154523"/>
                  </a:lnTo>
                  <a:lnTo>
                    <a:pt x="176047" y="140868"/>
                  </a:lnTo>
                  <a:lnTo>
                    <a:pt x="176047" y="35166"/>
                  </a:lnTo>
                  <a:lnTo>
                    <a:pt x="173272" y="21511"/>
                  </a:lnTo>
                  <a:lnTo>
                    <a:pt x="165715" y="10329"/>
                  </a:lnTo>
                  <a:lnTo>
                    <a:pt x="154530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09A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617520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78" y="0"/>
                  </a:moveTo>
                  <a:lnTo>
                    <a:pt x="140868" y="0"/>
                  </a:lnTo>
                  <a:lnTo>
                    <a:pt x="154530" y="2774"/>
                  </a:lnTo>
                  <a:lnTo>
                    <a:pt x="165715" y="10329"/>
                  </a:lnTo>
                  <a:lnTo>
                    <a:pt x="173272" y="21511"/>
                  </a:lnTo>
                  <a:lnTo>
                    <a:pt x="176047" y="35166"/>
                  </a:lnTo>
                  <a:lnTo>
                    <a:pt x="176047" y="140868"/>
                  </a:lnTo>
                  <a:lnTo>
                    <a:pt x="173272" y="154523"/>
                  </a:lnTo>
                  <a:lnTo>
                    <a:pt x="165715" y="165704"/>
                  </a:lnTo>
                  <a:lnTo>
                    <a:pt x="154530" y="173259"/>
                  </a:lnTo>
                  <a:lnTo>
                    <a:pt x="140868" y="176034"/>
                  </a:lnTo>
                  <a:lnTo>
                    <a:pt x="35178" y="176034"/>
                  </a:lnTo>
                  <a:lnTo>
                    <a:pt x="21516" y="173259"/>
                  </a:lnTo>
                  <a:lnTo>
                    <a:pt x="10331" y="165704"/>
                  </a:lnTo>
                  <a:lnTo>
                    <a:pt x="2774" y="154523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4" y="21511"/>
                  </a:lnTo>
                  <a:lnTo>
                    <a:pt x="10331" y="10329"/>
                  </a:lnTo>
                  <a:lnTo>
                    <a:pt x="21516" y="2774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009A3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/>
          <p:cNvGrpSpPr/>
          <p:nvPr/>
        </p:nvGrpSpPr>
        <p:grpSpPr>
          <a:xfrm>
            <a:off x="2871730" y="2271211"/>
            <a:ext cx="183515" cy="183515"/>
            <a:chOff x="2871730" y="2271211"/>
            <a:chExt cx="183515" cy="183515"/>
          </a:xfrm>
        </p:grpSpPr>
        <p:sp>
          <p:nvSpPr>
            <p:cNvPr id="26" name="object 26"/>
            <p:cNvSpPr/>
            <p:nvPr/>
          </p:nvSpPr>
          <p:spPr>
            <a:xfrm>
              <a:off x="2875330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29"/>
                  </a:lnTo>
                  <a:lnTo>
                    <a:pt x="2774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4" y="154523"/>
                  </a:lnTo>
                  <a:lnTo>
                    <a:pt x="10329" y="165704"/>
                  </a:lnTo>
                  <a:lnTo>
                    <a:pt x="21511" y="173259"/>
                  </a:lnTo>
                  <a:lnTo>
                    <a:pt x="35166" y="176034"/>
                  </a:lnTo>
                  <a:lnTo>
                    <a:pt x="140868" y="176034"/>
                  </a:lnTo>
                  <a:lnTo>
                    <a:pt x="154530" y="173259"/>
                  </a:lnTo>
                  <a:lnTo>
                    <a:pt x="165715" y="165704"/>
                  </a:lnTo>
                  <a:lnTo>
                    <a:pt x="173272" y="154523"/>
                  </a:lnTo>
                  <a:lnTo>
                    <a:pt x="176047" y="140868"/>
                  </a:lnTo>
                  <a:lnTo>
                    <a:pt x="176047" y="35166"/>
                  </a:lnTo>
                  <a:lnTo>
                    <a:pt x="173272" y="21511"/>
                  </a:lnTo>
                  <a:lnTo>
                    <a:pt x="165715" y="10329"/>
                  </a:lnTo>
                  <a:lnTo>
                    <a:pt x="154530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80D05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2875330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66" y="0"/>
                  </a:moveTo>
                  <a:lnTo>
                    <a:pt x="140868" y="0"/>
                  </a:lnTo>
                  <a:lnTo>
                    <a:pt x="154530" y="2774"/>
                  </a:lnTo>
                  <a:lnTo>
                    <a:pt x="165715" y="10329"/>
                  </a:lnTo>
                  <a:lnTo>
                    <a:pt x="173272" y="21511"/>
                  </a:lnTo>
                  <a:lnTo>
                    <a:pt x="176047" y="35166"/>
                  </a:lnTo>
                  <a:lnTo>
                    <a:pt x="176047" y="140868"/>
                  </a:lnTo>
                  <a:lnTo>
                    <a:pt x="173272" y="154523"/>
                  </a:lnTo>
                  <a:lnTo>
                    <a:pt x="165715" y="165704"/>
                  </a:lnTo>
                  <a:lnTo>
                    <a:pt x="154530" y="173259"/>
                  </a:lnTo>
                  <a:lnTo>
                    <a:pt x="140868" y="176034"/>
                  </a:lnTo>
                  <a:lnTo>
                    <a:pt x="35166" y="176034"/>
                  </a:lnTo>
                  <a:lnTo>
                    <a:pt x="21511" y="173259"/>
                  </a:lnTo>
                  <a:lnTo>
                    <a:pt x="10329" y="165704"/>
                  </a:lnTo>
                  <a:lnTo>
                    <a:pt x="2774" y="154523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4" y="21511"/>
                  </a:lnTo>
                  <a:lnTo>
                    <a:pt x="10329" y="10329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80D05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/>
          <p:cNvGrpSpPr/>
          <p:nvPr/>
        </p:nvGrpSpPr>
        <p:grpSpPr>
          <a:xfrm>
            <a:off x="3129540" y="2271211"/>
            <a:ext cx="183515" cy="183515"/>
            <a:chOff x="3129540" y="2271211"/>
            <a:chExt cx="183515" cy="183515"/>
          </a:xfrm>
        </p:grpSpPr>
        <p:sp>
          <p:nvSpPr>
            <p:cNvPr id="29" name="object 29"/>
            <p:cNvSpPr/>
            <p:nvPr/>
          </p:nvSpPr>
          <p:spPr>
            <a:xfrm>
              <a:off x="3133140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29"/>
                  </a:lnTo>
                  <a:lnTo>
                    <a:pt x="2774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4" y="154523"/>
                  </a:lnTo>
                  <a:lnTo>
                    <a:pt x="10329" y="165704"/>
                  </a:lnTo>
                  <a:lnTo>
                    <a:pt x="21511" y="173259"/>
                  </a:lnTo>
                  <a:lnTo>
                    <a:pt x="35166" y="176034"/>
                  </a:lnTo>
                  <a:lnTo>
                    <a:pt x="140868" y="176034"/>
                  </a:lnTo>
                  <a:lnTo>
                    <a:pt x="154523" y="173259"/>
                  </a:lnTo>
                  <a:lnTo>
                    <a:pt x="165704" y="165704"/>
                  </a:lnTo>
                  <a:lnTo>
                    <a:pt x="173259" y="154523"/>
                  </a:lnTo>
                  <a:lnTo>
                    <a:pt x="176034" y="140868"/>
                  </a:lnTo>
                  <a:lnTo>
                    <a:pt x="176034" y="35166"/>
                  </a:lnTo>
                  <a:lnTo>
                    <a:pt x="173259" y="21511"/>
                  </a:lnTo>
                  <a:lnTo>
                    <a:pt x="165704" y="10329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3133140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29"/>
                  </a:lnTo>
                  <a:lnTo>
                    <a:pt x="173259" y="21511"/>
                  </a:lnTo>
                  <a:lnTo>
                    <a:pt x="176034" y="35166"/>
                  </a:lnTo>
                  <a:lnTo>
                    <a:pt x="176034" y="140868"/>
                  </a:lnTo>
                  <a:lnTo>
                    <a:pt x="173259" y="154523"/>
                  </a:lnTo>
                  <a:lnTo>
                    <a:pt x="165704" y="165704"/>
                  </a:lnTo>
                  <a:lnTo>
                    <a:pt x="154523" y="173259"/>
                  </a:lnTo>
                  <a:lnTo>
                    <a:pt x="140868" y="176034"/>
                  </a:lnTo>
                  <a:lnTo>
                    <a:pt x="35166" y="176034"/>
                  </a:lnTo>
                  <a:lnTo>
                    <a:pt x="21511" y="173259"/>
                  </a:lnTo>
                  <a:lnTo>
                    <a:pt x="10329" y="165704"/>
                  </a:lnTo>
                  <a:lnTo>
                    <a:pt x="2774" y="154523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4" y="21511"/>
                  </a:lnTo>
                  <a:lnTo>
                    <a:pt x="10329" y="10329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1" name="object 31"/>
          <p:cNvGrpSpPr/>
          <p:nvPr/>
        </p:nvGrpSpPr>
        <p:grpSpPr>
          <a:xfrm>
            <a:off x="3387338" y="2271211"/>
            <a:ext cx="183515" cy="183515"/>
            <a:chOff x="3387338" y="2271211"/>
            <a:chExt cx="183515" cy="183515"/>
          </a:xfrm>
        </p:grpSpPr>
        <p:sp>
          <p:nvSpPr>
            <p:cNvPr id="32" name="object 32"/>
            <p:cNvSpPr/>
            <p:nvPr/>
          </p:nvSpPr>
          <p:spPr>
            <a:xfrm>
              <a:off x="3390938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140881" y="0"/>
                  </a:moveTo>
                  <a:lnTo>
                    <a:pt x="35179" y="0"/>
                  </a:lnTo>
                  <a:lnTo>
                    <a:pt x="21522" y="2774"/>
                  </a:lnTo>
                  <a:lnTo>
                    <a:pt x="10336" y="10329"/>
                  </a:lnTo>
                  <a:lnTo>
                    <a:pt x="2776" y="21511"/>
                  </a:lnTo>
                  <a:lnTo>
                    <a:pt x="0" y="35166"/>
                  </a:lnTo>
                  <a:lnTo>
                    <a:pt x="0" y="140868"/>
                  </a:lnTo>
                  <a:lnTo>
                    <a:pt x="2776" y="154523"/>
                  </a:lnTo>
                  <a:lnTo>
                    <a:pt x="10336" y="165704"/>
                  </a:lnTo>
                  <a:lnTo>
                    <a:pt x="21522" y="173259"/>
                  </a:lnTo>
                  <a:lnTo>
                    <a:pt x="35179" y="176034"/>
                  </a:lnTo>
                  <a:lnTo>
                    <a:pt x="140881" y="176034"/>
                  </a:lnTo>
                  <a:lnTo>
                    <a:pt x="154535" y="173259"/>
                  </a:lnTo>
                  <a:lnTo>
                    <a:pt x="165717" y="165704"/>
                  </a:lnTo>
                  <a:lnTo>
                    <a:pt x="173272" y="154523"/>
                  </a:lnTo>
                  <a:lnTo>
                    <a:pt x="176047" y="140868"/>
                  </a:lnTo>
                  <a:lnTo>
                    <a:pt x="176047" y="35166"/>
                  </a:lnTo>
                  <a:lnTo>
                    <a:pt x="173272" y="21511"/>
                  </a:lnTo>
                  <a:lnTo>
                    <a:pt x="165717" y="10329"/>
                  </a:lnTo>
                  <a:lnTo>
                    <a:pt x="154535" y="2774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3390938" y="2274811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29" h="176530">
                  <a:moveTo>
                    <a:pt x="35179" y="0"/>
                  </a:moveTo>
                  <a:lnTo>
                    <a:pt x="140881" y="0"/>
                  </a:lnTo>
                  <a:lnTo>
                    <a:pt x="154535" y="2774"/>
                  </a:lnTo>
                  <a:lnTo>
                    <a:pt x="165717" y="10329"/>
                  </a:lnTo>
                  <a:lnTo>
                    <a:pt x="173272" y="21511"/>
                  </a:lnTo>
                  <a:lnTo>
                    <a:pt x="176047" y="35166"/>
                  </a:lnTo>
                  <a:lnTo>
                    <a:pt x="176047" y="140868"/>
                  </a:lnTo>
                  <a:lnTo>
                    <a:pt x="173272" y="154523"/>
                  </a:lnTo>
                  <a:lnTo>
                    <a:pt x="165717" y="165704"/>
                  </a:lnTo>
                  <a:lnTo>
                    <a:pt x="154535" y="173259"/>
                  </a:lnTo>
                  <a:lnTo>
                    <a:pt x="140881" y="176034"/>
                  </a:lnTo>
                  <a:lnTo>
                    <a:pt x="35179" y="176034"/>
                  </a:lnTo>
                  <a:lnTo>
                    <a:pt x="21522" y="173259"/>
                  </a:lnTo>
                  <a:lnTo>
                    <a:pt x="10336" y="165704"/>
                  </a:lnTo>
                  <a:lnTo>
                    <a:pt x="2776" y="154523"/>
                  </a:lnTo>
                  <a:lnTo>
                    <a:pt x="0" y="140868"/>
                  </a:lnTo>
                  <a:lnTo>
                    <a:pt x="0" y="35166"/>
                  </a:lnTo>
                  <a:lnTo>
                    <a:pt x="2776" y="21511"/>
                  </a:lnTo>
                  <a:lnTo>
                    <a:pt x="10336" y="10329"/>
                  </a:lnTo>
                  <a:lnTo>
                    <a:pt x="21522" y="2774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00A3D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/>
          <p:nvPr/>
        </p:nvSpPr>
        <p:spPr>
          <a:xfrm>
            <a:off x="1102244" y="2329624"/>
            <a:ext cx="89535" cy="66040"/>
          </a:xfrm>
          <a:custGeom>
            <a:avLst/>
            <a:gdLst/>
            <a:ahLst/>
            <a:cxnLst/>
            <a:rect l="l" t="t" r="r" b="b"/>
            <a:pathLst>
              <a:path w="89534" h="66039">
                <a:moveTo>
                  <a:pt x="20803" y="8077"/>
                </a:moveTo>
                <a:lnTo>
                  <a:pt x="13716" y="8077"/>
                </a:lnTo>
                <a:lnTo>
                  <a:pt x="13716" y="64681"/>
                </a:lnTo>
                <a:lnTo>
                  <a:pt x="20803" y="64681"/>
                </a:lnTo>
                <a:lnTo>
                  <a:pt x="20803" y="8077"/>
                </a:lnTo>
                <a:close/>
              </a:path>
              <a:path w="89534" h="66039">
                <a:moveTo>
                  <a:pt x="20803" y="635"/>
                </a:moveTo>
                <a:lnTo>
                  <a:pt x="15533" y="635"/>
                </a:lnTo>
                <a:lnTo>
                  <a:pt x="0" y="5994"/>
                </a:lnTo>
                <a:lnTo>
                  <a:pt x="1724" y="11811"/>
                </a:lnTo>
                <a:lnTo>
                  <a:pt x="13716" y="8077"/>
                </a:lnTo>
                <a:lnTo>
                  <a:pt x="20803" y="8077"/>
                </a:lnTo>
                <a:lnTo>
                  <a:pt x="20803" y="635"/>
                </a:lnTo>
                <a:close/>
              </a:path>
              <a:path w="89534" h="66039">
                <a:moveTo>
                  <a:pt x="70592" y="0"/>
                </a:moveTo>
                <a:lnTo>
                  <a:pt x="54601" y="0"/>
                </a:lnTo>
                <a:lnTo>
                  <a:pt x="48106" y="3187"/>
                </a:lnTo>
                <a:lnTo>
                  <a:pt x="38112" y="15976"/>
                </a:lnTo>
                <a:lnTo>
                  <a:pt x="35651" y="23622"/>
                </a:lnTo>
                <a:lnTo>
                  <a:pt x="35614" y="42151"/>
                </a:lnTo>
                <a:lnTo>
                  <a:pt x="38080" y="49949"/>
                </a:lnTo>
                <a:lnTo>
                  <a:pt x="47955" y="62611"/>
                </a:lnTo>
                <a:lnTo>
                  <a:pt x="54420" y="65773"/>
                </a:lnTo>
                <a:lnTo>
                  <a:pt x="70408" y="65773"/>
                </a:lnTo>
                <a:lnTo>
                  <a:pt x="76892" y="62572"/>
                </a:lnTo>
                <a:lnTo>
                  <a:pt x="79487" y="59232"/>
                </a:lnTo>
                <a:lnTo>
                  <a:pt x="56843" y="59232"/>
                </a:lnTo>
                <a:lnTo>
                  <a:pt x="52150" y="56642"/>
                </a:lnTo>
                <a:lnTo>
                  <a:pt x="44881" y="46291"/>
                </a:lnTo>
                <a:lnTo>
                  <a:pt x="43096" y="40208"/>
                </a:lnTo>
                <a:lnTo>
                  <a:pt x="43063" y="25552"/>
                </a:lnTo>
                <a:lnTo>
                  <a:pt x="44848" y="19329"/>
                </a:lnTo>
                <a:lnTo>
                  <a:pt x="51998" y="9093"/>
                </a:lnTo>
                <a:lnTo>
                  <a:pt x="56659" y="6540"/>
                </a:lnTo>
                <a:lnTo>
                  <a:pt x="79660" y="6540"/>
                </a:lnTo>
                <a:lnTo>
                  <a:pt x="77043" y="3162"/>
                </a:lnTo>
                <a:lnTo>
                  <a:pt x="70592" y="0"/>
                </a:lnTo>
                <a:close/>
              </a:path>
              <a:path w="89534" h="66039">
                <a:moveTo>
                  <a:pt x="79660" y="6540"/>
                </a:moveTo>
                <a:lnTo>
                  <a:pt x="68169" y="6540"/>
                </a:lnTo>
                <a:lnTo>
                  <a:pt x="72849" y="9131"/>
                </a:lnTo>
                <a:lnTo>
                  <a:pt x="80056" y="19481"/>
                </a:lnTo>
                <a:lnTo>
                  <a:pt x="81819" y="25552"/>
                </a:lnTo>
                <a:lnTo>
                  <a:pt x="81856" y="40208"/>
                </a:lnTo>
                <a:lnTo>
                  <a:pt x="80086" y="46443"/>
                </a:lnTo>
                <a:lnTo>
                  <a:pt x="73000" y="56667"/>
                </a:lnTo>
                <a:lnTo>
                  <a:pt x="68350" y="59232"/>
                </a:lnTo>
                <a:lnTo>
                  <a:pt x="79487" y="59232"/>
                </a:lnTo>
                <a:lnTo>
                  <a:pt x="86824" y="49796"/>
                </a:lnTo>
                <a:lnTo>
                  <a:pt x="89272" y="42151"/>
                </a:lnTo>
                <a:lnTo>
                  <a:pt x="89308" y="23622"/>
                </a:lnTo>
                <a:lnTo>
                  <a:pt x="86854" y="15824"/>
                </a:lnTo>
                <a:lnTo>
                  <a:pt x="79660" y="654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627847" y="2329484"/>
            <a:ext cx="79375" cy="64769"/>
          </a:xfrm>
          <a:custGeom>
            <a:avLst/>
            <a:gdLst/>
            <a:ahLst/>
            <a:cxnLst/>
            <a:rect l="l" t="t" r="r" b="b"/>
            <a:pathLst>
              <a:path w="79375" h="64769">
                <a:moveTo>
                  <a:pt x="20802" y="7899"/>
                </a:moveTo>
                <a:lnTo>
                  <a:pt x="13716" y="7899"/>
                </a:lnTo>
                <a:lnTo>
                  <a:pt x="13716" y="64503"/>
                </a:lnTo>
                <a:lnTo>
                  <a:pt x="20802" y="64503"/>
                </a:lnTo>
                <a:lnTo>
                  <a:pt x="20802" y="7899"/>
                </a:lnTo>
                <a:close/>
              </a:path>
              <a:path w="79375" h="64769">
                <a:moveTo>
                  <a:pt x="20802" y="457"/>
                </a:moveTo>
                <a:lnTo>
                  <a:pt x="15532" y="457"/>
                </a:lnTo>
                <a:lnTo>
                  <a:pt x="0" y="5816"/>
                </a:lnTo>
                <a:lnTo>
                  <a:pt x="1727" y="11633"/>
                </a:lnTo>
                <a:lnTo>
                  <a:pt x="13716" y="7899"/>
                </a:lnTo>
                <a:lnTo>
                  <a:pt x="20802" y="7899"/>
                </a:lnTo>
                <a:lnTo>
                  <a:pt x="20802" y="457"/>
                </a:lnTo>
                <a:close/>
              </a:path>
              <a:path w="79375" h="64769">
                <a:moveTo>
                  <a:pt x="73980" y="6451"/>
                </a:moveTo>
                <a:lnTo>
                  <a:pt x="61442" y="6451"/>
                </a:lnTo>
                <a:lnTo>
                  <a:pt x="64477" y="7569"/>
                </a:lnTo>
                <a:lnTo>
                  <a:pt x="69443" y="12052"/>
                </a:lnTo>
                <a:lnTo>
                  <a:pt x="70688" y="14985"/>
                </a:lnTo>
                <a:lnTo>
                  <a:pt x="70688" y="21780"/>
                </a:lnTo>
                <a:lnTo>
                  <a:pt x="69723" y="24803"/>
                </a:lnTo>
                <a:lnTo>
                  <a:pt x="65836" y="30619"/>
                </a:lnTo>
                <a:lnTo>
                  <a:pt x="62382" y="34251"/>
                </a:lnTo>
                <a:lnTo>
                  <a:pt x="34340" y="58966"/>
                </a:lnTo>
                <a:lnTo>
                  <a:pt x="34340" y="64503"/>
                </a:lnTo>
                <a:lnTo>
                  <a:pt x="78765" y="64503"/>
                </a:lnTo>
                <a:lnTo>
                  <a:pt x="78765" y="57962"/>
                </a:lnTo>
                <a:lnTo>
                  <a:pt x="45059" y="57962"/>
                </a:lnTo>
                <a:lnTo>
                  <a:pt x="68046" y="37553"/>
                </a:lnTo>
                <a:lnTo>
                  <a:pt x="72224" y="33197"/>
                </a:lnTo>
                <a:lnTo>
                  <a:pt x="76962" y="26403"/>
                </a:lnTo>
                <a:lnTo>
                  <a:pt x="78143" y="22529"/>
                </a:lnTo>
                <a:lnTo>
                  <a:pt x="78143" y="12903"/>
                </a:lnTo>
                <a:lnTo>
                  <a:pt x="76276" y="8559"/>
                </a:lnTo>
                <a:lnTo>
                  <a:pt x="73980" y="6451"/>
                </a:lnTo>
                <a:close/>
              </a:path>
              <a:path w="79375" h="64769">
                <a:moveTo>
                  <a:pt x="64109" y="0"/>
                </a:moveTo>
                <a:lnTo>
                  <a:pt x="53149" y="0"/>
                </a:lnTo>
                <a:lnTo>
                  <a:pt x="48793" y="1104"/>
                </a:lnTo>
                <a:lnTo>
                  <a:pt x="41884" y="5524"/>
                </a:lnTo>
                <a:lnTo>
                  <a:pt x="38620" y="8928"/>
                </a:lnTo>
                <a:lnTo>
                  <a:pt x="35521" y="13538"/>
                </a:lnTo>
                <a:lnTo>
                  <a:pt x="40792" y="17348"/>
                </a:lnTo>
                <a:lnTo>
                  <a:pt x="43459" y="13601"/>
                </a:lnTo>
                <a:lnTo>
                  <a:pt x="46113" y="10845"/>
                </a:lnTo>
                <a:lnTo>
                  <a:pt x="51384" y="7327"/>
                </a:lnTo>
                <a:lnTo>
                  <a:pt x="54419" y="6451"/>
                </a:lnTo>
                <a:lnTo>
                  <a:pt x="73980" y="6451"/>
                </a:lnTo>
                <a:lnTo>
                  <a:pt x="68821" y="1714"/>
                </a:lnTo>
                <a:lnTo>
                  <a:pt x="6410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84387" y="2330259"/>
            <a:ext cx="86360" cy="64135"/>
          </a:xfrm>
          <a:custGeom>
            <a:avLst/>
            <a:gdLst/>
            <a:ahLst/>
            <a:cxnLst/>
            <a:rect l="l" t="t" r="r" b="b"/>
            <a:pathLst>
              <a:path w="86360" h="64135">
                <a:moveTo>
                  <a:pt x="20802" y="7442"/>
                </a:moveTo>
                <a:lnTo>
                  <a:pt x="13715" y="7442"/>
                </a:lnTo>
                <a:lnTo>
                  <a:pt x="13715" y="64046"/>
                </a:lnTo>
                <a:lnTo>
                  <a:pt x="20802" y="64046"/>
                </a:lnTo>
                <a:lnTo>
                  <a:pt x="20802" y="7442"/>
                </a:lnTo>
                <a:close/>
              </a:path>
              <a:path w="86360" h="64135">
                <a:moveTo>
                  <a:pt x="20802" y="0"/>
                </a:moveTo>
                <a:lnTo>
                  <a:pt x="15532" y="0"/>
                </a:lnTo>
                <a:lnTo>
                  <a:pt x="0" y="5359"/>
                </a:lnTo>
                <a:lnTo>
                  <a:pt x="1714" y="11175"/>
                </a:lnTo>
                <a:lnTo>
                  <a:pt x="13715" y="7442"/>
                </a:lnTo>
                <a:lnTo>
                  <a:pt x="20802" y="7442"/>
                </a:lnTo>
                <a:lnTo>
                  <a:pt x="20802" y="0"/>
                </a:lnTo>
                <a:close/>
              </a:path>
              <a:path w="86360" h="64135">
                <a:moveTo>
                  <a:pt x="76123" y="48971"/>
                </a:moveTo>
                <a:lnTo>
                  <a:pt x="69227" y="48971"/>
                </a:lnTo>
                <a:lnTo>
                  <a:pt x="69227" y="64046"/>
                </a:lnTo>
                <a:lnTo>
                  <a:pt x="76123" y="64046"/>
                </a:lnTo>
                <a:lnTo>
                  <a:pt x="76123" y="48971"/>
                </a:lnTo>
                <a:close/>
              </a:path>
              <a:path w="86360" h="64135">
                <a:moveTo>
                  <a:pt x="76123" y="0"/>
                </a:moveTo>
                <a:lnTo>
                  <a:pt x="69862" y="0"/>
                </a:lnTo>
                <a:lnTo>
                  <a:pt x="33883" y="43789"/>
                </a:lnTo>
                <a:lnTo>
                  <a:pt x="35699" y="48971"/>
                </a:lnTo>
                <a:lnTo>
                  <a:pt x="86029" y="48971"/>
                </a:lnTo>
                <a:lnTo>
                  <a:pt x="86029" y="42976"/>
                </a:lnTo>
                <a:lnTo>
                  <a:pt x="42519" y="42976"/>
                </a:lnTo>
                <a:lnTo>
                  <a:pt x="69227" y="10172"/>
                </a:lnTo>
                <a:lnTo>
                  <a:pt x="76123" y="10172"/>
                </a:lnTo>
                <a:lnTo>
                  <a:pt x="76123" y="0"/>
                </a:lnTo>
                <a:close/>
              </a:path>
              <a:path w="86360" h="64135">
                <a:moveTo>
                  <a:pt x="76123" y="10172"/>
                </a:moveTo>
                <a:lnTo>
                  <a:pt x="69227" y="10172"/>
                </a:lnTo>
                <a:lnTo>
                  <a:pt x="69227" y="42976"/>
                </a:lnTo>
                <a:lnTo>
                  <a:pt x="76123" y="42976"/>
                </a:lnTo>
                <a:lnTo>
                  <a:pt x="76123" y="101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46058" y="2329624"/>
            <a:ext cx="83185" cy="66040"/>
          </a:xfrm>
          <a:custGeom>
            <a:avLst/>
            <a:gdLst/>
            <a:ahLst/>
            <a:cxnLst/>
            <a:rect l="l" t="t" r="r" b="b"/>
            <a:pathLst>
              <a:path w="83185" h="66039">
                <a:moveTo>
                  <a:pt x="20802" y="8077"/>
                </a:moveTo>
                <a:lnTo>
                  <a:pt x="13716" y="8077"/>
                </a:lnTo>
                <a:lnTo>
                  <a:pt x="13716" y="64681"/>
                </a:lnTo>
                <a:lnTo>
                  <a:pt x="20802" y="64681"/>
                </a:lnTo>
                <a:lnTo>
                  <a:pt x="20802" y="8077"/>
                </a:lnTo>
                <a:close/>
              </a:path>
              <a:path w="83185" h="66039">
                <a:moveTo>
                  <a:pt x="20802" y="635"/>
                </a:moveTo>
                <a:lnTo>
                  <a:pt x="15532" y="635"/>
                </a:lnTo>
                <a:lnTo>
                  <a:pt x="0" y="5994"/>
                </a:lnTo>
                <a:lnTo>
                  <a:pt x="1714" y="11811"/>
                </a:lnTo>
                <a:lnTo>
                  <a:pt x="13716" y="8077"/>
                </a:lnTo>
                <a:lnTo>
                  <a:pt x="20802" y="8077"/>
                </a:lnTo>
                <a:lnTo>
                  <a:pt x="20802" y="635"/>
                </a:lnTo>
                <a:close/>
              </a:path>
              <a:path w="83185" h="66039">
                <a:moveTo>
                  <a:pt x="68554" y="0"/>
                </a:moveTo>
                <a:lnTo>
                  <a:pt x="53835" y="0"/>
                </a:lnTo>
                <a:lnTo>
                  <a:pt x="47396" y="3263"/>
                </a:lnTo>
                <a:lnTo>
                  <a:pt x="35509" y="45300"/>
                </a:lnTo>
                <a:lnTo>
                  <a:pt x="37731" y="53212"/>
                </a:lnTo>
                <a:lnTo>
                  <a:pt x="46570" y="63258"/>
                </a:lnTo>
                <a:lnTo>
                  <a:pt x="52603" y="65773"/>
                </a:lnTo>
                <a:lnTo>
                  <a:pt x="66713" y="65773"/>
                </a:lnTo>
                <a:lnTo>
                  <a:pt x="72136" y="63779"/>
                </a:lnTo>
                <a:lnTo>
                  <a:pt x="76893" y="59410"/>
                </a:lnTo>
                <a:lnTo>
                  <a:pt x="55651" y="59410"/>
                </a:lnTo>
                <a:lnTo>
                  <a:pt x="51803" y="58051"/>
                </a:lnTo>
                <a:lnTo>
                  <a:pt x="45758" y="52603"/>
                </a:lnTo>
                <a:lnTo>
                  <a:pt x="44234" y="49212"/>
                </a:lnTo>
                <a:lnTo>
                  <a:pt x="44234" y="41389"/>
                </a:lnTo>
                <a:lnTo>
                  <a:pt x="45745" y="38112"/>
                </a:lnTo>
                <a:lnTo>
                  <a:pt x="49471" y="34607"/>
                </a:lnTo>
                <a:lnTo>
                  <a:pt x="42964" y="34607"/>
                </a:lnTo>
                <a:lnTo>
                  <a:pt x="42964" y="26098"/>
                </a:lnTo>
                <a:lnTo>
                  <a:pt x="44665" y="19405"/>
                </a:lnTo>
                <a:lnTo>
                  <a:pt x="51447" y="9105"/>
                </a:lnTo>
                <a:lnTo>
                  <a:pt x="55956" y="6540"/>
                </a:lnTo>
                <a:lnTo>
                  <a:pt x="79874" y="6540"/>
                </a:lnTo>
                <a:lnTo>
                  <a:pt x="74828" y="2412"/>
                </a:lnTo>
                <a:lnTo>
                  <a:pt x="68554" y="0"/>
                </a:lnTo>
                <a:close/>
              </a:path>
              <a:path w="83185" h="66039">
                <a:moveTo>
                  <a:pt x="77477" y="31064"/>
                </a:moveTo>
                <a:lnTo>
                  <a:pt x="64681" y="31064"/>
                </a:lnTo>
                <a:lnTo>
                  <a:pt x="68402" y="32359"/>
                </a:lnTo>
                <a:lnTo>
                  <a:pt x="74218" y="37503"/>
                </a:lnTo>
                <a:lnTo>
                  <a:pt x="75679" y="40754"/>
                </a:lnTo>
                <a:lnTo>
                  <a:pt x="75567" y="49212"/>
                </a:lnTo>
                <a:lnTo>
                  <a:pt x="74269" y="52450"/>
                </a:lnTo>
                <a:lnTo>
                  <a:pt x="68630" y="58026"/>
                </a:lnTo>
                <a:lnTo>
                  <a:pt x="64922" y="59410"/>
                </a:lnTo>
                <a:lnTo>
                  <a:pt x="76893" y="59410"/>
                </a:lnTo>
                <a:lnTo>
                  <a:pt x="80848" y="55778"/>
                </a:lnTo>
                <a:lnTo>
                  <a:pt x="83032" y="50723"/>
                </a:lnTo>
                <a:lnTo>
                  <a:pt x="83032" y="38735"/>
                </a:lnTo>
                <a:lnTo>
                  <a:pt x="80899" y="33972"/>
                </a:lnTo>
                <a:lnTo>
                  <a:pt x="77477" y="31064"/>
                </a:lnTo>
                <a:close/>
              </a:path>
              <a:path w="83185" h="66039">
                <a:moveTo>
                  <a:pt x="67157" y="24892"/>
                </a:moveTo>
                <a:lnTo>
                  <a:pt x="53416" y="24892"/>
                </a:lnTo>
                <a:lnTo>
                  <a:pt x="47383" y="28130"/>
                </a:lnTo>
                <a:lnTo>
                  <a:pt x="42964" y="34607"/>
                </a:lnTo>
                <a:lnTo>
                  <a:pt x="49471" y="34607"/>
                </a:lnTo>
                <a:lnTo>
                  <a:pt x="51739" y="32473"/>
                </a:lnTo>
                <a:lnTo>
                  <a:pt x="55537" y="31064"/>
                </a:lnTo>
                <a:lnTo>
                  <a:pt x="77477" y="31064"/>
                </a:lnTo>
                <a:lnTo>
                  <a:pt x="72351" y="26708"/>
                </a:lnTo>
                <a:lnTo>
                  <a:pt x="67157" y="24892"/>
                </a:lnTo>
                <a:close/>
              </a:path>
              <a:path w="83185" h="66039">
                <a:moveTo>
                  <a:pt x="79874" y="6540"/>
                </a:moveTo>
                <a:lnTo>
                  <a:pt x="66624" y="6540"/>
                </a:lnTo>
                <a:lnTo>
                  <a:pt x="71615" y="8623"/>
                </a:lnTo>
                <a:lnTo>
                  <a:pt x="76581" y="12801"/>
                </a:lnTo>
                <a:lnTo>
                  <a:pt x="80759" y="7264"/>
                </a:lnTo>
                <a:lnTo>
                  <a:pt x="79874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396451" y="2329802"/>
            <a:ext cx="102870" cy="66040"/>
          </a:xfrm>
          <a:custGeom>
            <a:avLst/>
            <a:gdLst/>
            <a:ahLst/>
            <a:cxnLst/>
            <a:rect l="l" t="t" r="r" b="b"/>
            <a:pathLst>
              <a:path w="102869" h="66039">
                <a:moveTo>
                  <a:pt x="39639" y="6451"/>
                </a:moveTo>
                <a:lnTo>
                  <a:pt x="27101" y="6451"/>
                </a:lnTo>
                <a:lnTo>
                  <a:pt x="30137" y="7569"/>
                </a:lnTo>
                <a:lnTo>
                  <a:pt x="35102" y="12052"/>
                </a:lnTo>
                <a:lnTo>
                  <a:pt x="36347" y="14986"/>
                </a:lnTo>
                <a:lnTo>
                  <a:pt x="36347" y="21767"/>
                </a:lnTo>
                <a:lnTo>
                  <a:pt x="35369" y="24803"/>
                </a:lnTo>
                <a:lnTo>
                  <a:pt x="31495" y="30619"/>
                </a:lnTo>
                <a:lnTo>
                  <a:pt x="28041" y="34251"/>
                </a:lnTo>
                <a:lnTo>
                  <a:pt x="0" y="58966"/>
                </a:lnTo>
                <a:lnTo>
                  <a:pt x="0" y="64503"/>
                </a:lnTo>
                <a:lnTo>
                  <a:pt x="44424" y="64503"/>
                </a:lnTo>
                <a:lnTo>
                  <a:pt x="44424" y="57962"/>
                </a:lnTo>
                <a:lnTo>
                  <a:pt x="10718" y="57962"/>
                </a:lnTo>
                <a:lnTo>
                  <a:pt x="33705" y="37553"/>
                </a:lnTo>
                <a:lnTo>
                  <a:pt x="37884" y="33197"/>
                </a:lnTo>
                <a:lnTo>
                  <a:pt x="42608" y="26403"/>
                </a:lnTo>
                <a:lnTo>
                  <a:pt x="43789" y="22529"/>
                </a:lnTo>
                <a:lnTo>
                  <a:pt x="43789" y="12903"/>
                </a:lnTo>
                <a:lnTo>
                  <a:pt x="41935" y="8559"/>
                </a:lnTo>
                <a:lnTo>
                  <a:pt x="39639" y="6451"/>
                </a:lnTo>
                <a:close/>
              </a:path>
              <a:path w="102869" h="66039">
                <a:moveTo>
                  <a:pt x="29768" y="0"/>
                </a:moveTo>
                <a:lnTo>
                  <a:pt x="18808" y="0"/>
                </a:lnTo>
                <a:lnTo>
                  <a:pt x="14439" y="1104"/>
                </a:lnTo>
                <a:lnTo>
                  <a:pt x="7543" y="5524"/>
                </a:lnTo>
                <a:lnTo>
                  <a:pt x="4267" y="8928"/>
                </a:lnTo>
                <a:lnTo>
                  <a:pt x="1181" y="13538"/>
                </a:lnTo>
                <a:lnTo>
                  <a:pt x="6451" y="17348"/>
                </a:lnTo>
                <a:lnTo>
                  <a:pt x="9118" y="13601"/>
                </a:lnTo>
                <a:lnTo>
                  <a:pt x="11772" y="10845"/>
                </a:lnTo>
                <a:lnTo>
                  <a:pt x="17030" y="7327"/>
                </a:lnTo>
                <a:lnTo>
                  <a:pt x="20078" y="6451"/>
                </a:lnTo>
                <a:lnTo>
                  <a:pt x="39639" y="6451"/>
                </a:lnTo>
                <a:lnTo>
                  <a:pt x="34480" y="1714"/>
                </a:lnTo>
                <a:lnTo>
                  <a:pt x="29768" y="0"/>
                </a:lnTo>
                <a:close/>
              </a:path>
              <a:path w="102869" h="66039">
                <a:moveTo>
                  <a:pt x="84607" y="0"/>
                </a:moveTo>
                <a:lnTo>
                  <a:pt x="72745" y="0"/>
                </a:lnTo>
                <a:lnTo>
                  <a:pt x="67640" y="1612"/>
                </a:lnTo>
                <a:lnTo>
                  <a:pt x="59105" y="8026"/>
                </a:lnTo>
                <a:lnTo>
                  <a:pt x="56972" y="12014"/>
                </a:lnTo>
                <a:lnTo>
                  <a:pt x="57009" y="23406"/>
                </a:lnTo>
                <a:lnTo>
                  <a:pt x="60591" y="28282"/>
                </a:lnTo>
                <a:lnTo>
                  <a:pt x="67868" y="31610"/>
                </a:lnTo>
                <a:lnTo>
                  <a:pt x="63868" y="33070"/>
                </a:lnTo>
                <a:lnTo>
                  <a:pt x="60693" y="35128"/>
                </a:lnTo>
                <a:lnTo>
                  <a:pt x="55968" y="40462"/>
                </a:lnTo>
                <a:lnTo>
                  <a:pt x="54811" y="43548"/>
                </a:lnTo>
                <a:lnTo>
                  <a:pt x="54834" y="52666"/>
                </a:lnTo>
                <a:lnTo>
                  <a:pt x="57061" y="56934"/>
                </a:lnTo>
                <a:lnTo>
                  <a:pt x="66141" y="63715"/>
                </a:lnTo>
                <a:lnTo>
                  <a:pt x="71831" y="65417"/>
                </a:lnTo>
                <a:lnTo>
                  <a:pt x="85521" y="65417"/>
                </a:lnTo>
                <a:lnTo>
                  <a:pt x="91228" y="63715"/>
                </a:lnTo>
                <a:lnTo>
                  <a:pt x="97422" y="59143"/>
                </a:lnTo>
                <a:lnTo>
                  <a:pt x="73596" y="59143"/>
                </a:lnTo>
                <a:lnTo>
                  <a:pt x="69545" y="57988"/>
                </a:lnTo>
                <a:lnTo>
                  <a:pt x="63550" y="53390"/>
                </a:lnTo>
                <a:lnTo>
                  <a:pt x="62052" y="50571"/>
                </a:lnTo>
                <a:lnTo>
                  <a:pt x="62120" y="43548"/>
                </a:lnTo>
                <a:lnTo>
                  <a:pt x="63639" y="40728"/>
                </a:lnTo>
                <a:lnTo>
                  <a:pt x="70002" y="36131"/>
                </a:lnTo>
                <a:lnTo>
                  <a:pt x="73952" y="34975"/>
                </a:lnTo>
                <a:lnTo>
                  <a:pt x="98295" y="34975"/>
                </a:lnTo>
                <a:lnTo>
                  <a:pt x="89496" y="31610"/>
                </a:lnTo>
                <a:lnTo>
                  <a:pt x="95042" y="29070"/>
                </a:lnTo>
                <a:lnTo>
                  <a:pt x="74561" y="29070"/>
                </a:lnTo>
                <a:lnTo>
                  <a:pt x="71107" y="27978"/>
                </a:lnTo>
                <a:lnTo>
                  <a:pt x="65531" y="23622"/>
                </a:lnTo>
                <a:lnTo>
                  <a:pt x="64147" y="20827"/>
                </a:lnTo>
                <a:lnTo>
                  <a:pt x="64180" y="14109"/>
                </a:lnTo>
                <a:lnTo>
                  <a:pt x="65519" y="11493"/>
                </a:lnTo>
                <a:lnTo>
                  <a:pt x="71031" y="7315"/>
                </a:lnTo>
                <a:lnTo>
                  <a:pt x="74498" y="6273"/>
                </a:lnTo>
                <a:lnTo>
                  <a:pt x="95927" y="6273"/>
                </a:lnTo>
                <a:lnTo>
                  <a:pt x="89725" y="1612"/>
                </a:lnTo>
                <a:lnTo>
                  <a:pt x="84607" y="0"/>
                </a:lnTo>
                <a:close/>
              </a:path>
              <a:path w="102869" h="66039">
                <a:moveTo>
                  <a:pt x="98295" y="34975"/>
                </a:moveTo>
                <a:lnTo>
                  <a:pt x="83337" y="34975"/>
                </a:lnTo>
                <a:lnTo>
                  <a:pt x="87305" y="36131"/>
                </a:lnTo>
                <a:lnTo>
                  <a:pt x="93700" y="40652"/>
                </a:lnTo>
                <a:lnTo>
                  <a:pt x="95300" y="43548"/>
                </a:lnTo>
                <a:lnTo>
                  <a:pt x="95274" y="50571"/>
                </a:lnTo>
                <a:lnTo>
                  <a:pt x="93802" y="53390"/>
                </a:lnTo>
                <a:lnTo>
                  <a:pt x="87807" y="57988"/>
                </a:lnTo>
                <a:lnTo>
                  <a:pt x="83769" y="59143"/>
                </a:lnTo>
                <a:lnTo>
                  <a:pt x="97422" y="59143"/>
                </a:lnTo>
                <a:lnTo>
                  <a:pt x="100304" y="57010"/>
                </a:lnTo>
                <a:lnTo>
                  <a:pt x="102577" y="52666"/>
                </a:lnTo>
                <a:lnTo>
                  <a:pt x="102577" y="40119"/>
                </a:lnTo>
                <a:lnTo>
                  <a:pt x="98295" y="34975"/>
                </a:lnTo>
                <a:close/>
              </a:path>
              <a:path w="102869" h="66039">
                <a:moveTo>
                  <a:pt x="95927" y="6273"/>
                </a:moveTo>
                <a:lnTo>
                  <a:pt x="82804" y="6273"/>
                </a:lnTo>
                <a:lnTo>
                  <a:pt x="86258" y="7315"/>
                </a:lnTo>
                <a:lnTo>
                  <a:pt x="91820" y="11493"/>
                </a:lnTo>
                <a:lnTo>
                  <a:pt x="93218" y="14109"/>
                </a:lnTo>
                <a:lnTo>
                  <a:pt x="93193" y="20827"/>
                </a:lnTo>
                <a:lnTo>
                  <a:pt x="91820" y="23622"/>
                </a:lnTo>
                <a:lnTo>
                  <a:pt x="86258" y="27978"/>
                </a:lnTo>
                <a:lnTo>
                  <a:pt x="82804" y="29070"/>
                </a:lnTo>
                <a:lnTo>
                  <a:pt x="95042" y="29070"/>
                </a:lnTo>
                <a:lnTo>
                  <a:pt x="96761" y="28282"/>
                </a:lnTo>
                <a:lnTo>
                  <a:pt x="100393" y="23406"/>
                </a:lnTo>
                <a:lnTo>
                  <a:pt x="100360" y="12014"/>
                </a:lnTo>
                <a:lnTo>
                  <a:pt x="98259" y="8026"/>
                </a:lnTo>
                <a:lnTo>
                  <a:pt x="95927" y="62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650312" y="2329624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89" h="66039">
                <a:moveTo>
                  <a:pt x="5168" y="49784"/>
                </a:moveTo>
                <a:lnTo>
                  <a:pt x="0" y="54419"/>
                </a:lnTo>
                <a:lnTo>
                  <a:pt x="4753" y="59386"/>
                </a:lnTo>
                <a:lnTo>
                  <a:pt x="10288" y="62934"/>
                </a:lnTo>
                <a:lnTo>
                  <a:pt x="16607" y="65063"/>
                </a:lnTo>
                <a:lnTo>
                  <a:pt x="23710" y="65773"/>
                </a:lnTo>
                <a:lnTo>
                  <a:pt x="29705" y="65773"/>
                </a:lnTo>
                <a:lnTo>
                  <a:pt x="34747" y="63969"/>
                </a:lnTo>
                <a:lnTo>
                  <a:pt x="40127" y="59232"/>
                </a:lnTo>
                <a:lnTo>
                  <a:pt x="16535" y="59232"/>
                </a:lnTo>
                <a:lnTo>
                  <a:pt x="10325" y="56083"/>
                </a:lnTo>
                <a:lnTo>
                  <a:pt x="5168" y="49784"/>
                </a:lnTo>
                <a:close/>
              </a:path>
              <a:path w="110489" h="66039">
                <a:moveTo>
                  <a:pt x="43967" y="1092"/>
                </a:moveTo>
                <a:lnTo>
                  <a:pt x="3352" y="1092"/>
                </a:lnTo>
                <a:lnTo>
                  <a:pt x="3352" y="7531"/>
                </a:lnTo>
                <a:lnTo>
                  <a:pt x="34429" y="7531"/>
                </a:lnTo>
                <a:lnTo>
                  <a:pt x="14350" y="30162"/>
                </a:lnTo>
                <a:lnTo>
                  <a:pt x="15798" y="34429"/>
                </a:lnTo>
                <a:lnTo>
                  <a:pt x="25222" y="34429"/>
                </a:lnTo>
                <a:lnTo>
                  <a:pt x="29527" y="35509"/>
                </a:lnTo>
                <a:lnTo>
                  <a:pt x="36068" y="39801"/>
                </a:lnTo>
                <a:lnTo>
                  <a:pt x="37693" y="42811"/>
                </a:lnTo>
                <a:lnTo>
                  <a:pt x="37693" y="50444"/>
                </a:lnTo>
                <a:lnTo>
                  <a:pt x="36372" y="53479"/>
                </a:lnTo>
                <a:lnTo>
                  <a:pt x="31038" y="58077"/>
                </a:lnTo>
                <a:lnTo>
                  <a:pt x="27736" y="59232"/>
                </a:lnTo>
                <a:lnTo>
                  <a:pt x="40127" y="59232"/>
                </a:lnTo>
                <a:lnTo>
                  <a:pt x="42925" y="56769"/>
                </a:lnTo>
                <a:lnTo>
                  <a:pt x="44970" y="52171"/>
                </a:lnTo>
                <a:lnTo>
                  <a:pt x="44970" y="41033"/>
                </a:lnTo>
                <a:lnTo>
                  <a:pt x="42989" y="36741"/>
                </a:lnTo>
                <a:lnTo>
                  <a:pt x="35051" y="30746"/>
                </a:lnTo>
                <a:lnTo>
                  <a:pt x="30035" y="29006"/>
                </a:lnTo>
                <a:lnTo>
                  <a:pt x="23977" y="28524"/>
                </a:lnTo>
                <a:lnTo>
                  <a:pt x="43967" y="6350"/>
                </a:lnTo>
                <a:lnTo>
                  <a:pt x="43967" y="1092"/>
                </a:lnTo>
                <a:close/>
              </a:path>
              <a:path w="110489" h="66039">
                <a:moveTo>
                  <a:pt x="91757" y="0"/>
                </a:moveTo>
                <a:lnTo>
                  <a:pt x="75768" y="0"/>
                </a:lnTo>
                <a:lnTo>
                  <a:pt x="69265" y="3187"/>
                </a:lnTo>
                <a:lnTo>
                  <a:pt x="59283" y="15976"/>
                </a:lnTo>
                <a:lnTo>
                  <a:pt x="56818" y="23622"/>
                </a:lnTo>
                <a:lnTo>
                  <a:pt x="56781" y="42151"/>
                </a:lnTo>
                <a:lnTo>
                  <a:pt x="59245" y="49949"/>
                </a:lnTo>
                <a:lnTo>
                  <a:pt x="69126" y="62611"/>
                </a:lnTo>
                <a:lnTo>
                  <a:pt x="75590" y="65773"/>
                </a:lnTo>
                <a:lnTo>
                  <a:pt x="91579" y="65773"/>
                </a:lnTo>
                <a:lnTo>
                  <a:pt x="98056" y="62572"/>
                </a:lnTo>
                <a:lnTo>
                  <a:pt x="100653" y="59232"/>
                </a:lnTo>
                <a:lnTo>
                  <a:pt x="78003" y="59232"/>
                </a:lnTo>
                <a:lnTo>
                  <a:pt x="73317" y="56642"/>
                </a:lnTo>
                <a:lnTo>
                  <a:pt x="66039" y="46291"/>
                </a:lnTo>
                <a:lnTo>
                  <a:pt x="64257" y="40208"/>
                </a:lnTo>
                <a:lnTo>
                  <a:pt x="64223" y="25552"/>
                </a:lnTo>
                <a:lnTo>
                  <a:pt x="66014" y="19329"/>
                </a:lnTo>
                <a:lnTo>
                  <a:pt x="73164" y="9093"/>
                </a:lnTo>
                <a:lnTo>
                  <a:pt x="77825" y="6540"/>
                </a:lnTo>
                <a:lnTo>
                  <a:pt x="100824" y="6540"/>
                </a:lnTo>
                <a:lnTo>
                  <a:pt x="98209" y="3162"/>
                </a:lnTo>
                <a:lnTo>
                  <a:pt x="91757" y="0"/>
                </a:lnTo>
                <a:close/>
              </a:path>
              <a:path w="110489" h="66039">
                <a:moveTo>
                  <a:pt x="100824" y="6540"/>
                </a:moveTo>
                <a:lnTo>
                  <a:pt x="89331" y="6540"/>
                </a:lnTo>
                <a:lnTo>
                  <a:pt x="94018" y="9131"/>
                </a:lnTo>
                <a:lnTo>
                  <a:pt x="101218" y="19481"/>
                </a:lnTo>
                <a:lnTo>
                  <a:pt x="102985" y="25552"/>
                </a:lnTo>
                <a:lnTo>
                  <a:pt x="103022" y="40208"/>
                </a:lnTo>
                <a:lnTo>
                  <a:pt x="101244" y="46443"/>
                </a:lnTo>
                <a:lnTo>
                  <a:pt x="94170" y="56667"/>
                </a:lnTo>
                <a:lnTo>
                  <a:pt x="89509" y="59232"/>
                </a:lnTo>
                <a:lnTo>
                  <a:pt x="100653" y="59232"/>
                </a:lnTo>
                <a:lnTo>
                  <a:pt x="107988" y="49796"/>
                </a:lnTo>
                <a:lnTo>
                  <a:pt x="110440" y="42151"/>
                </a:lnTo>
                <a:lnTo>
                  <a:pt x="110477" y="23622"/>
                </a:lnTo>
                <a:lnTo>
                  <a:pt x="108013" y="15824"/>
                </a:lnTo>
                <a:lnTo>
                  <a:pt x="100824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911792" y="2329624"/>
            <a:ext cx="103505" cy="66040"/>
          </a:xfrm>
          <a:custGeom>
            <a:avLst/>
            <a:gdLst/>
            <a:ahLst/>
            <a:cxnLst/>
            <a:rect l="l" t="t" r="r" b="b"/>
            <a:pathLst>
              <a:path w="103505" h="66039">
                <a:moveTo>
                  <a:pt x="39639" y="6629"/>
                </a:moveTo>
                <a:lnTo>
                  <a:pt x="27101" y="6629"/>
                </a:lnTo>
                <a:lnTo>
                  <a:pt x="30137" y="7747"/>
                </a:lnTo>
                <a:lnTo>
                  <a:pt x="35102" y="12230"/>
                </a:lnTo>
                <a:lnTo>
                  <a:pt x="36347" y="15163"/>
                </a:lnTo>
                <a:lnTo>
                  <a:pt x="36347" y="21945"/>
                </a:lnTo>
                <a:lnTo>
                  <a:pt x="35369" y="24980"/>
                </a:lnTo>
                <a:lnTo>
                  <a:pt x="31495" y="30797"/>
                </a:lnTo>
                <a:lnTo>
                  <a:pt x="28041" y="34429"/>
                </a:lnTo>
                <a:lnTo>
                  <a:pt x="0" y="59143"/>
                </a:lnTo>
                <a:lnTo>
                  <a:pt x="0" y="64681"/>
                </a:lnTo>
                <a:lnTo>
                  <a:pt x="44424" y="64681"/>
                </a:lnTo>
                <a:lnTo>
                  <a:pt x="44424" y="58140"/>
                </a:lnTo>
                <a:lnTo>
                  <a:pt x="10718" y="58140"/>
                </a:lnTo>
                <a:lnTo>
                  <a:pt x="33705" y="37731"/>
                </a:lnTo>
                <a:lnTo>
                  <a:pt x="37884" y="33375"/>
                </a:lnTo>
                <a:lnTo>
                  <a:pt x="42621" y="26581"/>
                </a:lnTo>
                <a:lnTo>
                  <a:pt x="43802" y="22707"/>
                </a:lnTo>
                <a:lnTo>
                  <a:pt x="43802" y="13081"/>
                </a:lnTo>
                <a:lnTo>
                  <a:pt x="41935" y="8737"/>
                </a:lnTo>
                <a:lnTo>
                  <a:pt x="39639" y="6629"/>
                </a:lnTo>
                <a:close/>
              </a:path>
              <a:path w="103505" h="66039">
                <a:moveTo>
                  <a:pt x="29768" y="177"/>
                </a:moveTo>
                <a:lnTo>
                  <a:pt x="18808" y="177"/>
                </a:lnTo>
                <a:lnTo>
                  <a:pt x="14452" y="1282"/>
                </a:lnTo>
                <a:lnTo>
                  <a:pt x="7543" y="5702"/>
                </a:lnTo>
                <a:lnTo>
                  <a:pt x="4279" y="9105"/>
                </a:lnTo>
                <a:lnTo>
                  <a:pt x="1181" y="13715"/>
                </a:lnTo>
                <a:lnTo>
                  <a:pt x="6451" y="17525"/>
                </a:lnTo>
                <a:lnTo>
                  <a:pt x="9118" y="13779"/>
                </a:lnTo>
                <a:lnTo>
                  <a:pt x="11772" y="11023"/>
                </a:lnTo>
                <a:lnTo>
                  <a:pt x="17043" y="7505"/>
                </a:lnTo>
                <a:lnTo>
                  <a:pt x="20078" y="6629"/>
                </a:lnTo>
                <a:lnTo>
                  <a:pt x="39639" y="6629"/>
                </a:lnTo>
                <a:lnTo>
                  <a:pt x="34480" y="1892"/>
                </a:lnTo>
                <a:lnTo>
                  <a:pt x="29768" y="177"/>
                </a:lnTo>
                <a:close/>
              </a:path>
              <a:path w="103505" h="66039">
                <a:moveTo>
                  <a:pt x="88645" y="0"/>
                </a:moveTo>
                <a:lnTo>
                  <a:pt x="73926" y="0"/>
                </a:lnTo>
                <a:lnTo>
                  <a:pt x="67487" y="3263"/>
                </a:lnTo>
                <a:lnTo>
                  <a:pt x="55600" y="45300"/>
                </a:lnTo>
                <a:lnTo>
                  <a:pt x="57823" y="53212"/>
                </a:lnTo>
                <a:lnTo>
                  <a:pt x="66662" y="63258"/>
                </a:lnTo>
                <a:lnTo>
                  <a:pt x="72682" y="65773"/>
                </a:lnTo>
                <a:lnTo>
                  <a:pt x="86791" y="65773"/>
                </a:lnTo>
                <a:lnTo>
                  <a:pt x="92214" y="63779"/>
                </a:lnTo>
                <a:lnTo>
                  <a:pt x="96978" y="59410"/>
                </a:lnTo>
                <a:lnTo>
                  <a:pt x="75742" y="59410"/>
                </a:lnTo>
                <a:lnTo>
                  <a:pt x="71894" y="58051"/>
                </a:lnTo>
                <a:lnTo>
                  <a:pt x="65836" y="52603"/>
                </a:lnTo>
                <a:lnTo>
                  <a:pt x="64325" y="49212"/>
                </a:lnTo>
                <a:lnTo>
                  <a:pt x="64325" y="41389"/>
                </a:lnTo>
                <a:lnTo>
                  <a:pt x="65824" y="38112"/>
                </a:lnTo>
                <a:lnTo>
                  <a:pt x="69550" y="34607"/>
                </a:lnTo>
                <a:lnTo>
                  <a:pt x="63055" y="34607"/>
                </a:lnTo>
                <a:lnTo>
                  <a:pt x="63055" y="26098"/>
                </a:lnTo>
                <a:lnTo>
                  <a:pt x="64757" y="19405"/>
                </a:lnTo>
                <a:lnTo>
                  <a:pt x="71539" y="9105"/>
                </a:lnTo>
                <a:lnTo>
                  <a:pt x="76047" y="6540"/>
                </a:lnTo>
                <a:lnTo>
                  <a:pt x="99965" y="6540"/>
                </a:lnTo>
                <a:lnTo>
                  <a:pt x="94919" y="2412"/>
                </a:lnTo>
                <a:lnTo>
                  <a:pt x="88645" y="0"/>
                </a:lnTo>
                <a:close/>
              </a:path>
              <a:path w="103505" h="66039">
                <a:moveTo>
                  <a:pt x="97568" y="31064"/>
                </a:moveTo>
                <a:lnTo>
                  <a:pt x="84772" y="31064"/>
                </a:lnTo>
                <a:lnTo>
                  <a:pt x="88493" y="32359"/>
                </a:lnTo>
                <a:lnTo>
                  <a:pt x="94310" y="37503"/>
                </a:lnTo>
                <a:lnTo>
                  <a:pt x="95757" y="40754"/>
                </a:lnTo>
                <a:lnTo>
                  <a:pt x="95646" y="49212"/>
                </a:lnTo>
                <a:lnTo>
                  <a:pt x="94348" y="52450"/>
                </a:lnTo>
                <a:lnTo>
                  <a:pt x="88722" y="58026"/>
                </a:lnTo>
                <a:lnTo>
                  <a:pt x="85013" y="59410"/>
                </a:lnTo>
                <a:lnTo>
                  <a:pt x="96978" y="59410"/>
                </a:lnTo>
                <a:lnTo>
                  <a:pt x="100939" y="55778"/>
                </a:lnTo>
                <a:lnTo>
                  <a:pt x="103124" y="50723"/>
                </a:lnTo>
                <a:lnTo>
                  <a:pt x="103124" y="38735"/>
                </a:lnTo>
                <a:lnTo>
                  <a:pt x="100990" y="33972"/>
                </a:lnTo>
                <a:lnTo>
                  <a:pt x="97568" y="31064"/>
                </a:lnTo>
                <a:close/>
              </a:path>
              <a:path w="103505" h="66039">
                <a:moveTo>
                  <a:pt x="87249" y="24892"/>
                </a:moveTo>
                <a:lnTo>
                  <a:pt x="73507" y="24892"/>
                </a:lnTo>
                <a:lnTo>
                  <a:pt x="67475" y="28130"/>
                </a:lnTo>
                <a:lnTo>
                  <a:pt x="63055" y="34607"/>
                </a:lnTo>
                <a:lnTo>
                  <a:pt x="69550" y="34607"/>
                </a:lnTo>
                <a:lnTo>
                  <a:pt x="71818" y="32473"/>
                </a:lnTo>
                <a:lnTo>
                  <a:pt x="75628" y="31064"/>
                </a:lnTo>
                <a:lnTo>
                  <a:pt x="97568" y="31064"/>
                </a:lnTo>
                <a:lnTo>
                  <a:pt x="92443" y="26708"/>
                </a:lnTo>
                <a:lnTo>
                  <a:pt x="87249" y="24892"/>
                </a:lnTo>
                <a:close/>
              </a:path>
              <a:path w="103505" h="66039">
                <a:moveTo>
                  <a:pt x="99965" y="6540"/>
                </a:moveTo>
                <a:lnTo>
                  <a:pt x="86702" y="6540"/>
                </a:lnTo>
                <a:lnTo>
                  <a:pt x="91706" y="8623"/>
                </a:lnTo>
                <a:lnTo>
                  <a:pt x="96672" y="12801"/>
                </a:lnTo>
                <a:lnTo>
                  <a:pt x="100850" y="7264"/>
                </a:lnTo>
                <a:lnTo>
                  <a:pt x="99965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166097" y="2330170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89" h="66039">
                <a:moveTo>
                  <a:pt x="42252" y="49606"/>
                </a:moveTo>
                <a:lnTo>
                  <a:pt x="35344" y="49606"/>
                </a:lnTo>
                <a:lnTo>
                  <a:pt x="35344" y="64681"/>
                </a:lnTo>
                <a:lnTo>
                  <a:pt x="42252" y="64681"/>
                </a:lnTo>
                <a:lnTo>
                  <a:pt x="42252" y="49606"/>
                </a:lnTo>
                <a:close/>
              </a:path>
              <a:path w="110489" h="66039">
                <a:moveTo>
                  <a:pt x="42252" y="635"/>
                </a:moveTo>
                <a:lnTo>
                  <a:pt x="35979" y="635"/>
                </a:lnTo>
                <a:lnTo>
                  <a:pt x="0" y="44424"/>
                </a:lnTo>
                <a:lnTo>
                  <a:pt x="1828" y="49606"/>
                </a:lnTo>
                <a:lnTo>
                  <a:pt x="52158" y="49606"/>
                </a:lnTo>
                <a:lnTo>
                  <a:pt x="52158" y="43611"/>
                </a:lnTo>
                <a:lnTo>
                  <a:pt x="8636" y="43611"/>
                </a:lnTo>
                <a:lnTo>
                  <a:pt x="35344" y="10807"/>
                </a:lnTo>
                <a:lnTo>
                  <a:pt x="42252" y="10807"/>
                </a:lnTo>
                <a:lnTo>
                  <a:pt x="42252" y="635"/>
                </a:lnTo>
                <a:close/>
              </a:path>
              <a:path w="110489" h="66039">
                <a:moveTo>
                  <a:pt x="42252" y="10807"/>
                </a:moveTo>
                <a:lnTo>
                  <a:pt x="35344" y="10807"/>
                </a:lnTo>
                <a:lnTo>
                  <a:pt x="35344" y="43611"/>
                </a:lnTo>
                <a:lnTo>
                  <a:pt x="42252" y="43611"/>
                </a:lnTo>
                <a:lnTo>
                  <a:pt x="42252" y="10807"/>
                </a:lnTo>
                <a:close/>
              </a:path>
              <a:path w="110489" h="66039">
                <a:moveTo>
                  <a:pt x="95643" y="0"/>
                </a:moveTo>
                <a:lnTo>
                  <a:pt x="80924" y="0"/>
                </a:lnTo>
                <a:lnTo>
                  <a:pt x="74485" y="3263"/>
                </a:lnTo>
                <a:lnTo>
                  <a:pt x="62598" y="45300"/>
                </a:lnTo>
                <a:lnTo>
                  <a:pt x="64820" y="53212"/>
                </a:lnTo>
                <a:lnTo>
                  <a:pt x="73659" y="63258"/>
                </a:lnTo>
                <a:lnTo>
                  <a:pt x="79679" y="65773"/>
                </a:lnTo>
                <a:lnTo>
                  <a:pt x="93802" y="65773"/>
                </a:lnTo>
                <a:lnTo>
                  <a:pt x="99212" y="63779"/>
                </a:lnTo>
                <a:lnTo>
                  <a:pt x="103976" y="59410"/>
                </a:lnTo>
                <a:lnTo>
                  <a:pt x="82740" y="59410"/>
                </a:lnTo>
                <a:lnTo>
                  <a:pt x="78892" y="58051"/>
                </a:lnTo>
                <a:lnTo>
                  <a:pt x="72834" y="52603"/>
                </a:lnTo>
                <a:lnTo>
                  <a:pt x="71323" y="49212"/>
                </a:lnTo>
                <a:lnTo>
                  <a:pt x="71323" y="41401"/>
                </a:lnTo>
                <a:lnTo>
                  <a:pt x="72821" y="38112"/>
                </a:lnTo>
                <a:lnTo>
                  <a:pt x="76534" y="34620"/>
                </a:lnTo>
                <a:lnTo>
                  <a:pt x="70053" y="34620"/>
                </a:lnTo>
                <a:lnTo>
                  <a:pt x="70053" y="26098"/>
                </a:lnTo>
                <a:lnTo>
                  <a:pt x="71755" y="19405"/>
                </a:lnTo>
                <a:lnTo>
                  <a:pt x="78536" y="9105"/>
                </a:lnTo>
                <a:lnTo>
                  <a:pt x="83045" y="6540"/>
                </a:lnTo>
                <a:lnTo>
                  <a:pt x="106963" y="6540"/>
                </a:lnTo>
                <a:lnTo>
                  <a:pt x="101917" y="2412"/>
                </a:lnTo>
                <a:lnTo>
                  <a:pt x="95643" y="0"/>
                </a:lnTo>
                <a:close/>
              </a:path>
              <a:path w="110489" h="66039">
                <a:moveTo>
                  <a:pt x="104566" y="31064"/>
                </a:moveTo>
                <a:lnTo>
                  <a:pt x="91770" y="31064"/>
                </a:lnTo>
                <a:lnTo>
                  <a:pt x="95491" y="32359"/>
                </a:lnTo>
                <a:lnTo>
                  <a:pt x="101307" y="37503"/>
                </a:lnTo>
                <a:lnTo>
                  <a:pt x="102755" y="40754"/>
                </a:lnTo>
                <a:lnTo>
                  <a:pt x="102643" y="49212"/>
                </a:lnTo>
                <a:lnTo>
                  <a:pt x="101345" y="52450"/>
                </a:lnTo>
                <a:lnTo>
                  <a:pt x="95719" y="58026"/>
                </a:lnTo>
                <a:lnTo>
                  <a:pt x="92011" y="59410"/>
                </a:lnTo>
                <a:lnTo>
                  <a:pt x="103976" y="59410"/>
                </a:lnTo>
                <a:lnTo>
                  <a:pt x="107937" y="55778"/>
                </a:lnTo>
                <a:lnTo>
                  <a:pt x="110121" y="50723"/>
                </a:lnTo>
                <a:lnTo>
                  <a:pt x="110121" y="38735"/>
                </a:lnTo>
                <a:lnTo>
                  <a:pt x="107988" y="33972"/>
                </a:lnTo>
                <a:lnTo>
                  <a:pt x="104566" y="31064"/>
                </a:lnTo>
                <a:close/>
              </a:path>
              <a:path w="110489" h="66039">
                <a:moveTo>
                  <a:pt x="94246" y="24891"/>
                </a:moveTo>
                <a:lnTo>
                  <a:pt x="80505" y="24891"/>
                </a:lnTo>
                <a:lnTo>
                  <a:pt x="74472" y="28130"/>
                </a:lnTo>
                <a:lnTo>
                  <a:pt x="70053" y="34620"/>
                </a:lnTo>
                <a:lnTo>
                  <a:pt x="76534" y="34620"/>
                </a:lnTo>
                <a:lnTo>
                  <a:pt x="78816" y="32473"/>
                </a:lnTo>
                <a:lnTo>
                  <a:pt x="82626" y="31064"/>
                </a:lnTo>
                <a:lnTo>
                  <a:pt x="104566" y="31064"/>
                </a:lnTo>
                <a:lnTo>
                  <a:pt x="99441" y="26708"/>
                </a:lnTo>
                <a:lnTo>
                  <a:pt x="94246" y="24891"/>
                </a:lnTo>
                <a:close/>
              </a:path>
              <a:path w="110489" h="66039">
                <a:moveTo>
                  <a:pt x="106963" y="6540"/>
                </a:moveTo>
                <a:lnTo>
                  <a:pt x="93700" y="6540"/>
                </a:lnTo>
                <a:lnTo>
                  <a:pt x="98704" y="8623"/>
                </a:lnTo>
                <a:lnTo>
                  <a:pt x="103670" y="12814"/>
                </a:lnTo>
                <a:lnTo>
                  <a:pt x="107848" y="7264"/>
                </a:lnTo>
                <a:lnTo>
                  <a:pt x="106963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429000" y="2330348"/>
            <a:ext cx="100330" cy="66040"/>
          </a:xfrm>
          <a:custGeom>
            <a:avLst/>
            <a:gdLst/>
            <a:ahLst/>
            <a:cxnLst/>
            <a:rect l="l" t="t" r="r" b="b"/>
            <a:pathLst>
              <a:path w="100329" h="66039">
                <a:moveTo>
                  <a:pt x="5181" y="49606"/>
                </a:moveTo>
                <a:lnTo>
                  <a:pt x="0" y="54241"/>
                </a:lnTo>
                <a:lnTo>
                  <a:pt x="4753" y="59208"/>
                </a:lnTo>
                <a:lnTo>
                  <a:pt x="10288" y="62757"/>
                </a:lnTo>
                <a:lnTo>
                  <a:pt x="16607" y="64885"/>
                </a:lnTo>
                <a:lnTo>
                  <a:pt x="23710" y="65595"/>
                </a:lnTo>
                <a:lnTo>
                  <a:pt x="29705" y="65595"/>
                </a:lnTo>
                <a:lnTo>
                  <a:pt x="34747" y="63792"/>
                </a:lnTo>
                <a:lnTo>
                  <a:pt x="40127" y="59054"/>
                </a:lnTo>
                <a:lnTo>
                  <a:pt x="16535" y="59054"/>
                </a:lnTo>
                <a:lnTo>
                  <a:pt x="10325" y="55905"/>
                </a:lnTo>
                <a:lnTo>
                  <a:pt x="5181" y="49606"/>
                </a:lnTo>
                <a:close/>
              </a:path>
              <a:path w="100329" h="66039">
                <a:moveTo>
                  <a:pt x="43967" y="914"/>
                </a:moveTo>
                <a:lnTo>
                  <a:pt x="3365" y="914"/>
                </a:lnTo>
                <a:lnTo>
                  <a:pt x="3365" y="7365"/>
                </a:lnTo>
                <a:lnTo>
                  <a:pt x="34429" y="7365"/>
                </a:lnTo>
                <a:lnTo>
                  <a:pt x="14350" y="29984"/>
                </a:lnTo>
                <a:lnTo>
                  <a:pt x="15811" y="34251"/>
                </a:lnTo>
                <a:lnTo>
                  <a:pt x="25222" y="34251"/>
                </a:lnTo>
                <a:lnTo>
                  <a:pt x="29527" y="35331"/>
                </a:lnTo>
                <a:lnTo>
                  <a:pt x="36067" y="39624"/>
                </a:lnTo>
                <a:lnTo>
                  <a:pt x="37706" y="42646"/>
                </a:lnTo>
                <a:lnTo>
                  <a:pt x="37706" y="50266"/>
                </a:lnTo>
                <a:lnTo>
                  <a:pt x="36372" y="53301"/>
                </a:lnTo>
                <a:lnTo>
                  <a:pt x="31038" y="57899"/>
                </a:lnTo>
                <a:lnTo>
                  <a:pt x="27736" y="59054"/>
                </a:lnTo>
                <a:lnTo>
                  <a:pt x="40127" y="59054"/>
                </a:lnTo>
                <a:lnTo>
                  <a:pt x="42925" y="56591"/>
                </a:lnTo>
                <a:lnTo>
                  <a:pt x="44970" y="51993"/>
                </a:lnTo>
                <a:lnTo>
                  <a:pt x="44970" y="40855"/>
                </a:lnTo>
                <a:lnTo>
                  <a:pt x="42989" y="36575"/>
                </a:lnTo>
                <a:lnTo>
                  <a:pt x="35051" y="30568"/>
                </a:lnTo>
                <a:lnTo>
                  <a:pt x="30035" y="28828"/>
                </a:lnTo>
                <a:lnTo>
                  <a:pt x="23977" y="28346"/>
                </a:lnTo>
                <a:lnTo>
                  <a:pt x="43967" y="6184"/>
                </a:lnTo>
                <a:lnTo>
                  <a:pt x="43967" y="914"/>
                </a:lnTo>
                <a:close/>
              </a:path>
              <a:path w="100329" h="66039">
                <a:moveTo>
                  <a:pt x="95142" y="6451"/>
                </a:moveTo>
                <a:lnTo>
                  <a:pt x="82613" y="6451"/>
                </a:lnTo>
                <a:lnTo>
                  <a:pt x="85648" y="7569"/>
                </a:lnTo>
                <a:lnTo>
                  <a:pt x="90601" y="12052"/>
                </a:lnTo>
                <a:lnTo>
                  <a:pt x="91846" y="14986"/>
                </a:lnTo>
                <a:lnTo>
                  <a:pt x="91846" y="21780"/>
                </a:lnTo>
                <a:lnTo>
                  <a:pt x="90881" y="24803"/>
                </a:lnTo>
                <a:lnTo>
                  <a:pt x="87007" y="30619"/>
                </a:lnTo>
                <a:lnTo>
                  <a:pt x="83553" y="34251"/>
                </a:lnTo>
                <a:lnTo>
                  <a:pt x="55511" y="58966"/>
                </a:lnTo>
                <a:lnTo>
                  <a:pt x="55511" y="64503"/>
                </a:lnTo>
                <a:lnTo>
                  <a:pt x="99936" y="64503"/>
                </a:lnTo>
                <a:lnTo>
                  <a:pt x="99936" y="57962"/>
                </a:lnTo>
                <a:lnTo>
                  <a:pt x="66230" y="57962"/>
                </a:lnTo>
                <a:lnTo>
                  <a:pt x="89217" y="37553"/>
                </a:lnTo>
                <a:lnTo>
                  <a:pt x="93395" y="33197"/>
                </a:lnTo>
                <a:lnTo>
                  <a:pt x="98120" y="26403"/>
                </a:lnTo>
                <a:lnTo>
                  <a:pt x="99301" y="22529"/>
                </a:lnTo>
                <a:lnTo>
                  <a:pt x="99301" y="12903"/>
                </a:lnTo>
                <a:lnTo>
                  <a:pt x="97434" y="8559"/>
                </a:lnTo>
                <a:lnTo>
                  <a:pt x="95142" y="6451"/>
                </a:lnTo>
                <a:close/>
              </a:path>
              <a:path w="100329" h="66039">
                <a:moveTo>
                  <a:pt x="85280" y="0"/>
                </a:moveTo>
                <a:lnTo>
                  <a:pt x="74320" y="0"/>
                </a:lnTo>
                <a:lnTo>
                  <a:pt x="69951" y="1104"/>
                </a:lnTo>
                <a:lnTo>
                  <a:pt x="63055" y="5524"/>
                </a:lnTo>
                <a:lnTo>
                  <a:pt x="59778" y="8928"/>
                </a:lnTo>
                <a:lnTo>
                  <a:pt x="56692" y="13538"/>
                </a:lnTo>
                <a:lnTo>
                  <a:pt x="61963" y="17348"/>
                </a:lnTo>
                <a:lnTo>
                  <a:pt x="64617" y="13601"/>
                </a:lnTo>
                <a:lnTo>
                  <a:pt x="67271" y="10845"/>
                </a:lnTo>
                <a:lnTo>
                  <a:pt x="72542" y="7327"/>
                </a:lnTo>
                <a:lnTo>
                  <a:pt x="75590" y="6451"/>
                </a:lnTo>
                <a:lnTo>
                  <a:pt x="95142" y="6451"/>
                </a:lnTo>
                <a:lnTo>
                  <a:pt x="89992" y="1714"/>
                </a:lnTo>
                <a:lnTo>
                  <a:pt x="852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52372" y="2329624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5" h="66039">
                <a:moveTo>
                  <a:pt x="39630" y="6629"/>
                </a:moveTo>
                <a:lnTo>
                  <a:pt x="27101" y="6629"/>
                </a:lnTo>
                <a:lnTo>
                  <a:pt x="30137" y="7747"/>
                </a:lnTo>
                <a:lnTo>
                  <a:pt x="35102" y="12230"/>
                </a:lnTo>
                <a:lnTo>
                  <a:pt x="36334" y="15163"/>
                </a:lnTo>
                <a:lnTo>
                  <a:pt x="36334" y="21945"/>
                </a:lnTo>
                <a:lnTo>
                  <a:pt x="35369" y="24980"/>
                </a:lnTo>
                <a:lnTo>
                  <a:pt x="31495" y="30797"/>
                </a:lnTo>
                <a:lnTo>
                  <a:pt x="28041" y="34429"/>
                </a:lnTo>
                <a:lnTo>
                  <a:pt x="0" y="59143"/>
                </a:lnTo>
                <a:lnTo>
                  <a:pt x="0" y="64681"/>
                </a:lnTo>
                <a:lnTo>
                  <a:pt x="44424" y="64681"/>
                </a:lnTo>
                <a:lnTo>
                  <a:pt x="44424" y="58140"/>
                </a:lnTo>
                <a:lnTo>
                  <a:pt x="10718" y="58140"/>
                </a:lnTo>
                <a:lnTo>
                  <a:pt x="33705" y="37731"/>
                </a:lnTo>
                <a:lnTo>
                  <a:pt x="37884" y="33375"/>
                </a:lnTo>
                <a:lnTo>
                  <a:pt x="42608" y="26581"/>
                </a:lnTo>
                <a:lnTo>
                  <a:pt x="43789" y="22707"/>
                </a:lnTo>
                <a:lnTo>
                  <a:pt x="43789" y="13081"/>
                </a:lnTo>
                <a:lnTo>
                  <a:pt x="41922" y="8737"/>
                </a:lnTo>
                <a:lnTo>
                  <a:pt x="39630" y="6629"/>
                </a:lnTo>
                <a:close/>
              </a:path>
              <a:path w="109855" h="66039">
                <a:moveTo>
                  <a:pt x="29768" y="177"/>
                </a:moveTo>
                <a:lnTo>
                  <a:pt x="18808" y="177"/>
                </a:lnTo>
                <a:lnTo>
                  <a:pt x="14439" y="1282"/>
                </a:lnTo>
                <a:lnTo>
                  <a:pt x="7543" y="5702"/>
                </a:lnTo>
                <a:lnTo>
                  <a:pt x="4267" y="9105"/>
                </a:lnTo>
                <a:lnTo>
                  <a:pt x="1181" y="13715"/>
                </a:lnTo>
                <a:lnTo>
                  <a:pt x="6451" y="17525"/>
                </a:lnTo>
                <a:lnTo>
                  <a:pt x="9179" y="13715"/>
                </a:lnTo>
                <a:lnTo>
                  <a:pt x="11760" y="11023"/>
                </a:lnTo>
                <a:lnTo>
                  <a:pt x="17030" y="7505"/>
                </a:lnTo>
                <a:lnTo>
                  <a:pt x="20078" y="6629"/>
                </a:lnTo>
                <a:lnTo>
                  <a:pt x="39630" y="6629"/>
                </a:lnTo>
                <a:lnTo>
                  <a:pt x="34480" y="1892"/>
                </a:lnTo>
                <a:lnTo>
                  <a:pt x="29768" y="177"/>
                </a:lnTo>
                <a:close/>
              </a:path>
              <a:path w="109855" h="66039">
                <a:moveTo>
                  <a:pt x="90665" y="0"/>
                </a:moveTo>
                <a:lnTo>
                  <a:pt x="74675" y="0"/>
                </a:lnTo>
                <a:lnTo>
                  <a:pt x="68186" y="3187"/>
                </a:lnTo>
                <a:lnTo>
                  <a:pt x="58191" y="15976"/>
                </a:lnTo>
                <a:lnTo>
                  <a:pt x="55726" y="23622"/>
                </a:lnTo>
                <a:lnTo>
                  <a:pt x="55689" y="42151"/>
                </a:lnTo>
                <a:lnTo>
                  <a:pt x="58153" y="49949"/>
                </a:lnTo>
                <a:lnTo>
                  <a:pt x="68033" y="62611"/>
                </a:lnTo>
                <a:lnTo>
                  <a:pt x="74498" y="65773"/>
                </a:lnTo>
                <a:lnTo>
                  <a:pt x="90487" y="65773"/>
                </a:lnTo>
                <a:lnTo>
                  <a:pt x="96964" y="62572"/>
                </a:lnTo>
                <a:lnTo>
                  <a:pt x="99560" y="59232"/>
                </a:lnTo>
                <a:lnTo>
                  <a:pt x="76923" y="59232"/>
                </a:lnTo>
                <a:lnTo>
                  <a:pt x="72224" y="56642"/>
                </a:lnTo>
                <a:lnTo>
                  <a:pt x="64960" y="46291"/>
                </a:lnTo>
                <a:lnTo>
                  <a:pt x="63177" y="40208"/>
                </a:lnTo>
                <a:lnTo>
                  <a:pt x="63144" y="25552"/>
                </a:lnTo>
                <a:lnTo>
                  <a:pt x="64922" y="19329"/>
                </a:lnTo>
                <a:lnTo>
                  <a:pt x="72072" y="9093"/>
                </a:lnTo>
                <a:lnTo>
                  <a:pt x="76733" y="6540"/>
                </a:lnTo>
                <a:lnTo>
                  <a:pt x="99736" y="6540"/>
                </a:lnTo>
                <a:lnTo>
                  <a:pt x="97116" y="3162"/>
                </a:lnTo>
                <a:lnTo>
                  <a:pt x="90665" y="0"/>
                </a:lnTo>
                <a:close/>
              </a:path>
              <a:path w="109855" h="66039">
                <a:moveTo>
                  <a:pt x="99736" y="6540"/>
                </a:moveTo>
                <a:lnTo>
                  <a:pt x="88252" y="6540"/>
                </a:lnTo>
                <a:lnTo>
                  <a:pt x="92925" y="9131"/>
                </a:lnTo>
                <a:lnTo>
                  <a:pt x="100139" y="19481"/>
                </a:lnTo>
                <a:lnTo>
                  <a:pt x="101893" y="25552"/>
                </a:lnTo>
                <a:lnTo>
                  <a:pt x="101930" y="40208"/>
                </a:lnTo>
                <a:lnTo>
                  <a:pt x="100164" y="46443"/>
                </a:lnTo>
                <a:lnTo>
                  <a:pt x="93078" y="56667"/>
                </a:lnTo>
                <a:lnTo>
                  <a:pt x="88430" y="59232"/>
                </a:lnTo>
                <a:lnTo>
                  <a:pt x="99560" y="59232"/>
                </a:lnTo>
                <a:lnTo>
                  <a:pt x="106908" y="49796"/>
                </a:lnTo>
                <a:lnTo>
                  <a:pt x="109348" y="42151"/>
                </a:lnTo>
                <a:lnTo>
                  <a:pt x="109385" y="23622"/>
                </a:lnTo>
                <a:lnTo>
                  <a:pt x="106934" y="15824"/>
                </a:lnTo>
                <a:lnTo>
                  <a:pt x="99736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4" name="object 44"/>
          <p:cNvGrpSpPr/>
          <p:nvPr/>
        </p:nvGrpSpPr>
        <p:grpSpPr>
          <a:xfrm>
            <a:off x="162443" y="2845942"/>
            <a:ext cx="5227320" cy="4366895"/>
            <a:chOff x="162443" y="2845942"/>
            <a:chExt cx="5227320" cy="4366895"/>
          </a:xfrm>
        </p:grpSpPr>
        <p:pic>
          <p:nvPicPr>
            <p:cNvPr id="45" name="object 4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443" y="3337712"/>
              <a:ext cx="2754249" cy="275424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5465" y="2845942"/>
              <a:ext cx="2754249" cy="275424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5993" y="4458233"/>
              <a:ext cx="2754249" cy="2754249"/>
            </a:xfrm>
            <a:prstGeom prst="rect">
              <a:avLst/>
            </a:prstGeom>
          </p:spPr>
        </p:pic>
      </p:grpSp>
      <p:sp>
        <p:nvSpPr>
          <p:cNvPr id="48" name="object 48"/>
          <p:cNvSpPr/>
          <p:nvPr/>
        </p:nvSpPr>
        <p:spPr>
          <a:xfrm>
            <a:off x="1055274" y="885151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2" y="186893"/>
                </a:moveTo>
                <a:lnTo>
                  <a:pt x="16095" y="224015"/>
                </a:lnTo>
                <a:lnTo>
                  <a:pt x="28063" y="229906"/>
                </a:lnTo>
                <a:lnTo>
                  <a:pt x="40319" y="234113"/>
                </a:lnTo>
                <a:lnTo>
                  <a:pt x="52862" y="236636"/>
                </a:lnTo>
                <a:lnTo>
                  <a:pt x="65693" y="237477"/>
                </a:lnTo>
                <a:lnTo>
                  <a:pt x="77589" y="236655"/>
                </a:lnTo>
                <a:lnTo>
                  <a:pt x="116982" y="216741"/>
                </a:lnTo>
                <a:lnTo>
                  <a:pt x="133842" y="194449"/>
                </a:lnTo>
                <a:lnTo>
                  <a:pt x="63065" y="194449"/>
                </a:lnTo>
                <a:lnTo>
                  <a:pt x="55818" y="193978"/>
                </a:lnTo>
                <a:lnTo>
                  <a:pt x="48858" y="192562"/>
                </a:lnTo>
                <a:lnTo>
                  <a:pt x="42186" y="190200"/>
                </a:lnTo>
                <a:lnTo>
                  <a:pt x="35802" y="186893"/>
                </a:lnTo>
                <a:close/>
              </a:path>
              <a:path w="1670050" h="238125">
                <a:moveTo>
                  <a:pt x="56494" y="3949"/>
                </a:moveTo>
                <a:lnTo>
                  <a:pt x="0" y="3949"/>
                </a:lnTo>
                <a:lnTo>
                  <a:pt x="91969" y="176060"/>
                </a:lnTo>
                <a:lnTo>
                  <a:pt x="85728" y="184103"/>
                </a:lnTo>
                <a:lnTo>
                  <a:pt x="78831" y="189850"/>
                </a:lnTo>
                <a:lnTo>
                  <a:pt x="71277" y="193299"/>
                </a:lnTo>
                <a:lnTo>
                  <a:pt x="63065" y="194449"/>
                </a:lnTo>
                <a:lnTo>
                  <a:pt x="133842" y="194449"/>
                </a:lnTo>
                <a:lnTo>
                  <a:pt x="140907" y="181635"/>
                </a:lnTo>
                <a:lnTo>
                  <a:pt x="168834" y="125475"/>
                </a:lnTo>
                <a:lnTo>
                  <a:pt x="118901" y="125475"/>
                </a:lnTo>
                <a:lnTo>
                  <a:pt x="56494" y="3949"/>
                </a:lnTo>
                <a:close/>
              </a:path>
              <a:path w="1670050" h="238125">
                <a:moveTo>
                  <a:pt x="229266" y="3949"/>
                </a:moveTo>
                <a:lnTo>
                  <a:pt x="174409" y="3949"/>
                </a:lnTo>
                <a:lnTo>
                  <a:pt x="118901" y="125475"/>
                </a:lnTo>
                <a:lnTo>
                  <a:pt x="168834" y="125475"/>
                </a:lnTo>
                <a:lnTo>
                  <a:pt x="229266" y="3949"/>
                </a:lnTo>
                <a:close/>
              </a:path>
              <a:path w="1670050" h="238125">
                <a:moveTo>
                  <a:pt x="313340" y="3949"/>
                </a:moveTo>
                <a:lnTo>
                  <a:pt x="262769" y="3949"/>
                </a:lnTo>
                <a:lnTo>
                  <a:pt x="262769" y="233857"/>
                </a:lnTo>
                <a:lnTo>
                  <a:pt x="313340" y="233857"/>
                </a:lnTo>
                <a:lnTo>
                  <a:pt x="313340" y="141566"/>
                </a:lnTo>
                <a:lnTo>
                  <a:pt x="457206" y="141566"/>
                </a:lnTo>
                <a:lnTo>
                  <a:pt x="457206" y="94932"/>
                </a:lnTo>
                <a:lnTo>
                  <a:pt x="313340" y="94932"/>
                </a:lnTo>
                <a:lnTo>
                  <a:pt x="313340" y="3949"/>
                </a:lnTo>
                <a:close/>
              </a:path>
              <a:path w="1670050" h="238125">
                <a:moveTo>
                  <a:pt x="457206" y="141566"/>
                </a:moveTo>
                <a:lnTo>
                  <a:pt x="406622" y="141566"/>
                </a:lnTo>
                <a:lnTo>
                  <a:pt x="406622" y="233857"/>
                </a:lnTo>
                <a:lnTo>
                  <a:pt x="457206" y="233857"/>
                </a:lnTo>
                <a:lnTo>
                  <a:pt x="457206" y="141566"/>
                </a:lnTo>
                <a:close/>
              </a:path>
              <a:path w="1670050" h="238125">
                <a:moveTo>
                  <a:pt x="457206" y="3949"/>
                </a:moveTo>
                <a:lnTo>
                  <a:pt x="406622" y="3949"/>
                </a:lnTo>
                <a:lnTo>
                  <a:pt x="406622" y="94932"/>
                </a:lnTo>
                <a:lnTo>
                  <a:pt x="457206" y="94932"/>
                </a:lnTo>
                <a:lnTo>
                  <a:pt x="457206" y="3949"/>
                </a:lnTo>
                <a:close/>
              </a:path>
              <a:path w="1670050" h="238125">
                <a:moveTo>
                  <a:pt x="562311" y="3949"/>
                </a:moveTo>
                <a:lnTo>
                  <a:pt x="512387" y="3949"/>
                </a:lnTo>
                <a:lnTo>
                  <a:pt x="512387" y="233857"/>
                </a:lnTo>
                <a:lnTo>
                  <a:pt x="560012" y="233857"/>
                </a:lnTo>
                <a:lnTo>
                  <a:pt x="612781" y="154711"/>
                </a:lnTo>
                <a:lnTo>
                  <a:pt x="562311" y="154711"/>
                </a:lnTo>
                <a:lnTo>
                  <a:pt x="562311" y="3949"/>
                </a:lnTo>
                <a:close/>
              </a:path>
              <a:path w="1670050" h="238125">
                <a:moveTo>
                  <a:pt x="710444" y="83108"/>
                </a:moveTo>
                <a:lnTo>
                  <a:pt x="660520" y="83108"/>
                </a:lnTo>
                <a:lnTo>
                  <a:pt x="660520" y="233857"/>
                </a:lnTo>
                <a:lnTo>
                  <a:pt x="710444" y="233857"/>
                </a:lnTo>
                <a:lnTo>
                  <a:pt x="710444" y="83108"/>
                </a:lnTo>
                <a:close/>
              </a:path>
              <a:path w="1670050" h="238125">
                <a:moveTo>
                  <a:pt x="710444" y="3949"/>
                </a:moveTo>
                <a:lnTo>
                  <a:pt x="663479" y="3949"/>
                </a:lnTo>
                <a:lnTo>
                  <a:pt x="562311" y="154711"/>
                </a:lnTo>
                <a:lnTo>
                  <a:pt x="612781" y="154711"/>
                </a:lnTo>
                <a:lnTo>
                  <a:pt x="660520" y="83108"/>
                </a:lnTo>
                <a:lnTo>
                  <a:pt x="710444" y="83108"/>
                </a:lnTo>
                <a:lnTo>
                  <a:pt x="710444" y="3949"/>
                </a:lnTo>
                <a:close/>
              </a:path>
              <a:path w="1670050" h="238125">
                <a:moveTo>
                  <a:pt x="875328" y="0"/>
                </a:moveTo>
                <a:lnTo>
                  <a:pt x="827705" y="8626"/>
                </a:lnTo>
                <a:lnTo>
                  <a:pt x="789273" y="34493"/>
                </a:lnTo>
                <a:lnTo>
                  <a:pt x="763898" y="72839"/>
                </a:lnTo>
                <a:lnTo>
                  <a:pt x="755440" y="118910"/>
                </a:lnTo>
                <a:lnTo>
                  <a:pt x="757545" y="143034"/>
                </a:lnTo>
                <a:lnTo>
                  <a:pt x="774380" y="185320"/>
                </a:lnTo>
                <a:lnTo>
                  <a:pt x="806998" y="218497"/>
                </a:lnTo>
                <a:lnTo>
                  <a:pt x="849126" y="235661"/>
                </a:lnTo>
                <a:lnTo>
                  <a:pt x="873359" y="237807"/>
                </a:lnTo>
                <a:lnTo>
                  <a:pt x="888661" y="237212"/>
                </a:lnTo>
                <a:lnTo>
                  <a:pt x="927055" y="228282"/>
                </a:lnTo>
                <a:lnTo>
                  <a:pt x="967632" y="198716"/>
                </a:lnTo>
                <a:lnTo>
                  <a:pt x="960576" y="191160"/>
                </a:lnTo>
                <a:lnTo>
                  <a:pt x="874998" y="191160"/>
                </a:lnTo>
                <a:lnTo>
                  <a:pt x="861174" y="189847"/>
                </a:lnTo>
                <a:lnTo>
                  <a:pt x="827208" y="170141"/>
                </a:lnTo>
                <a:lnTo>
                  <a:pt x="809504" y="133442"/>
                </a:lnTo>
                <a:lnTo>
                  <a:pt x="808323" y="118910"/>
                </a:lnTo>
                <a:lnTo>
                  <a:pt x="809504" y="104239"/>
                </a:lnTo>
                <a:lnTo>
                  <a:pt x="827208" y="67500"/>
                </a:lnTo>
                <a:lnTo>
                  <a:pt x="861174" y="47949"/>
                </a:lnTo>
                <a:lnTo>
                  <a:pt x="874998" y="46647"/>
                </a:lnTo>
                <a:lnTo>
                  <a:pt x="956358" y="46647"/>
                </a:lnTo>
                <a:lnTo>
                  <a:pt x="964342" y="37452"/>
                </a:lnTo>
                <a:lnTo>
                  <a:pt x="925582" y="9690"/>
                </a:lnTo>
                <a:lnTo>
                  <a:pt x="889677" y="606"/>
                </a:lnTo>
                <a:lnTo>
                  <a:pt x="875328" y="0"/>
                </a:lnTo>
                <a:close/>
              </a:path>
              <a:path w="1670050" h="238125">
                <a:moveTo>
                  <a:pt x="935437" y="164236"/>
                </a:moveTo>
                <a:lnTo>
                  <a:pt x="899820" y="187468"/>
                </a:lnTo>
                <a:lnTo>
                  <a:pt x="874998" y="191160"/>
                </a:lnTo>
                <a:lnTo>
                  <a:pt x="960576" y="191160"/>
                </a:lnTo>
                <a:lnTo>
                  <a:pt x="935437" y="164236"/>
                </a:lnTo>
                <a:close/>
              </a:path>
              <a:path w="1670050" h="238125">
                <a:moveTo>
                  <a:pt x="956358" y="46647"/>
                </a:moveTo>
                <a:lnTo>
                  <a:pt x="874998" y="46647"/>
                </a:lnTo>
                <a:lnTo>
                  <a:pt x="883859" y="47025"/>
                </a:lnTo>
                <a:lnTo>
                  <a:pt x="892040" y="48163"/>
                </a:lnTo>
                <a:lnTo>
                  <a:pt x="926839" y="65990"/>
                </a:lnTo>
                <a:lnTo>
                  <a:pt x="934116" y="72262"/>
                </a:lnTo>
                <a:lnTo>
                  <a:pt x="956358" y="46647"/>
                </a:lnTo>
                <a:close/>
              </a:path>
              <a:path w="1670050" h="238125">
                <a:moveTo>
                  <a:pt x="1181449" y="3949"/>
                </a:moveTo>
                <a:lnTo>
                  <a:pt x="1008030" y="3949"/>
                </a:lnTo>
                <a:lnTo>
                  <a:pt x="1008030" y="233857"/>
                </a:lnTo>
                <a:lnTo>
                  <a:pt x="1183087" y="233857"/>
                </a:lnTo>
                <a:lnTo>
                  <a:pt x="1183087" y="188861"/>
                </a:lnTo>
                <a:lnTo>
                  <a:pt x="1058284" y="188861"/>
                </a:lnTo>
                <a:lnTo>
                  <a:pt x="1058284" y="140588"/>
                </a:lnTo>
                <a:lnTo>
                  <a:pt x="1166666" y="140588"/>
                </a:lnTo>
                <a:lnTo>
                  <a:pt x="1166666" y="95580"/>
                </a:lnTo>
                <a:lnTo>
                  <a:pt x="1058284" y="95580"/>
                </a:lnTo>
                <a:lnTo>
                  <a:pt x="1058284" y="48945"/>
                </a:lnTo>
                <a:lnTo>
                  <a:pt x="1181449" y="48945"/>
                </a:lnTo>
                <a:lnTo>
                  <a:pt x="1181449" y="3949"/>
                </a:lnTo>
                <a:close/>
              </a:path>
              <a:path w="1670050" h="238125">
                <a:moveTo>
                  <a:pt x="1278667" y="3949"/>
                </a:moveTo>
                <a:lnTo>
                  <a:pt x="1228096" y="3949"/>
                </a:lnTo>
                <a:lnTo>
                  <a:pt x="1228096" y="233857"/>
                </a:lnTo>
                <a:lnTo>
                  <a:pt x="1278667" y="233857"/>
                </a:lnTo>
                <a:lnTo>
                  <a:pt x="1278667" y="163575"/>
                </a:lnTo>
                <a:lnTo>
                  <a:pt x="1305274" y="135978"/>
                </a:lnTo>
                <a:lnTo>
                  <a:pt x="1364935" y="135978"/>
                </a:lnTo>
                <a:lnTo>
                  <a:pt x="1341625" y="104457"/>
                </a:lnTo>
                <a:lnTo>
                  <a:pt x="1278667" y="104457"/>
                </a:lnTo>
                <a:lnTo>
                  <a:pt x="1278667" y="3949"/>
                </a:lnTo>
                <a:close/>
              </a:path>
              <a:path w="1670050" h="238125">
                <a:moveTo>
                  <a:pt x="1364935" y="135978"/>
                </a:moveTo>
                <a:lnTo>
                  <a:pt x="1305274" y="135978"/>
                </a:lnTo>
                <a:lnTo>
                  <a:pt x="1376546" y="233857"/>
                </a:lnTo>
                <a:lnTo>
                  <a:pt x="1437316" y="233857"/>
                </a:lnTo>
                <a:lnTo>
                  <a:pt x="1364935" y="135978"/>
                </a:lnTo>
                <a:close/>
              </a:path>
              <a:path w="1670050" h="238125">
                <a:moveTo>
                  <a:pt x="1433048" y="3949"/>
                </a:moveTo>
                <a:lnTo>
                  <a:pt x="1371949" y="3949"/>
                </a:lnTo>
                <a:lnTo>
                  <a:pt x="1278667" y="104457"/>
                </a:lnTo>
                <a:lnTo>
                  <a:pt x="1341625" y="104457"/>
                </a:lnTo>
                <a:lnTo>
                  <a:pt x="1339437" y="101498"/>
                </a:lnTo>
                <a:lnTo>
                  <a:pt x="1433048" y="3949"/>
                </a:lnTo>
                <a:close/>
              </a:path>
              <a:path w="1670050" h="238125">
                <a:moveTo>
                  <a:pt x="1577562" y="0"/>
                </a:moveTo>
                <a:lnTo>
                  <a:pt x="1529938" y="8626"/>
                </a:lnTo>
                <a:lnTo>
                  <a:pt x="1491507" y="34493"/>
                </a:lnTo>
                <a:lnTo>
                  <a:pt x="1466132" y="72839"/>
                </a:lnTo>
                <a:lnTo>
                  <a:pt x="1457674" y="118910"/>
                </a:lnTo>
                <a:lnTo>
                  <a:pt x="1459779" y="143034"/>
                </a:lnTo>
                <a:lnTo>
                  <a:pt x="1476614" y="185320"/>
                </a:lnTo>
                <a:lnTo>
                  <a:pt x="1509231" y="218497"/>
                </a:lnTo>
                <a:lnTo>
                  <a:pt x="1551360" y="235661"/>
                </a:lnTo>
                <a:lnTo>
                  <a:pt x="1575593" y="237807"/>
                </a:lnTo>
                <a:lnTo>
                  <a:pt x="1590900" y="237212"/>
                </a:lnTo>
                <a:lnTo>
                  <a:pt x="1629289" y="228282"/>
                </a:lnTo>
                <a:lnTo>
                  <a:pt x="1669865" y="198716"/>
                </a:lnTo>
                <a:lnTo>
                  <a:pt x="1662810" y="191160"/>
                </a:lnTo>
                <a:lnTo>
                  <a:pt x="1577232" y="191160"/>
                </a:lnTo>
                <a:lnTo>
                  <a:pt x="1563408" y="189847"/>
                </a:lnTo>
                <a:lnTo>
                  <a:pt x="1529441" y="170141"/>
                </a:lnTo>
                <a:lnTo>
                  <a:pt x="1511737" y="133442"/>
                </a:lnTo>
                <a:lnTo>
                  <a:pt x="1510557" y="118910"/>
                </a:lnTo>
                <a:lnTo>
                  <a:pt x="1511737" y="104239"/>
                </a:lnTo>
                <a:lnTo>
                  <a:pt x="1529441" y="67500"/>
                </a:lnTo>
                <a:lnTo>
                  <a:pt x="1563408" y="47949"/>
                </a:lnTo>
                <a:lnTo>
                  <a:pt x="1577232" y="46647"/>
                </a:lnTo>
                <a:lnTo>
                  <a:pt x="1658592" y="46647"/>
                </a:lnTo>
                <a:lnTo>
                  <a:pt x="1666576" y="37452"/>
                </a:lnTo>
                <a:lnTo>
                  <a:pt x="1627816" y="9690"/>
                </a:lnTo>
                <a:lnTo>
                  <a:pt x="1591911" y="606"/>
                </a:lnTo>
                <a:lnTo>
                  <a:pt x="1577562" y="0"/>
                </a:lnTo>
                <a:close/>
              </a:path>
              <a:path w="1670050" h="238125">
                <a:moveTo>
                  <a:pt x="1637671" y="164236"/>
                </a:moveTo>
                <a:lnTo>
                  <a:pt x="1602054" y="187468"/>
                </a:lnTo>
                <a:lnTo>
                  <a:pt x="1577232" y="191160"/>
                </a:lnTo>
                <a:lnTo>
                  <a:pt x="1662810" y="191160"/>
                </a:lnTo>
                <a:lnTo>
                  <a:pt x="1637671" y="164236"/>
                </a:lnTo>
                <a:close/>
              </a:path>
              <a:path w="1670050" h="238125">
                <a:moveTo>
                  <a:pt x="1658592" y="46647"/>
                </a:moveTo>
                <a:lnTo>
                  <a:pt x="1577232" y="46647"/>
                </a:lnTo>
                <a:lnTo>
                  <a:pt x="1586092" y="47025"/>
                </a:lnTo>
                <a:lnTo>
                  <a:pt x="1594273" y="48163"/>
                </a:lnTo>
                <a:lnTo>
                  <a:pt x="1629073" y="65990"/>
                </a:lnTo>
                <a:lnTo>
                  <a:pt x="1636350" y="72262"/>
                </a:lnTo>
                <a:lnTo>
                  <a:pt x="1658592" y="46647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9" name="object 49"/>
          <p:cNvGrpSpPr/>
          <p:nvPr/>
        </p:nvGrpSpPr>
        <p:grpSpPr>
          <a:xfrm>
            <a:off x="4757813" y="529883"/>
            <a:ext cx="5410200" cy="7030720"/>
            <a:chOff x="4757813" y="529883"/>
            <a:chExt cx="5410200" cy="7030720"/>
          </a:xfrm>
        </p:grpSpPr>
        <p:pic>
          <p:nvPicPr>
            <p:cNvPr id="50" name="object 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1471" y="529883"/>
              <a:ext cx="2866466" cy="703012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57813" y="767960"/>
              <a:ext cx="4528159" cy="67920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0212" cy="75600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157" y="5622277"/>
            <a:ext cx="2999105" cy="220979"/>
          </a:xfrm>
          <a:custGeom>
            <a:avLst/>
            <a:gdLst/>
            <a:ahLst/>
            <a:cxnLst/>
            <a:rect l="l" t="t" r="r" b="b"/>
            <a:pathLst>
              <a:path w="2999104" h="220979">
                <a:moveTo>
                  <a:pt x="90831" y="3657"/>
                </a:moveTo>
                <a:lnTo>
                  <a:pt x="0" y="3657"/>
                </a:lnTo>
                <a:lnTo>
                  <a:pt x="0" y="217017"/>
                </a:lnTo>
                <a:lnTo>
                  <a:pt x="94791" y="217017"/>
                </a:lnTo>
                <a:lnTo>
                  <a:pt x="111575" y="216046"/>
                </a:lnTo>
                <a:lnTo>
                  <a:pt x="126568" y="213131"/>
                </a:lnTo>
                <a:lnTo>
                  <a:pt x="139770" y="208273"/>
                </a:lnTo>
                <a:lnTo>
                  <a:pt x="151182" y="201472"/>
                </a:lnTo>
                <a:lnTo>
                  <a:pt x="157784" y="195376"/>
                </a:lnTo>
                <a:lnTo>
                  <a:pt x="23774" y="195376"/>
                </a:lnTo>
                <a:lnTo>
                  <a:pt x="23774" y="120091"/>
                </a:lnTo>
                <a:lnTo>
                  <a:pt x="152727" y="120091"/>
                </a:lnTo>
                <a:lnTo>
                  <a:pt x="146496" y="115081"/>
                </a:lnTo>
                <a:lnTo>
                  <a:pt x="126493" y="106680"/>
                </a:lnTo>
                <a:lnTo>
                  <a:pt x="140176" y="98755"/>
                </a:lnTo>
                <a:lnTo>
                  <a:pt x="23774" y="98755"/>
                </a:lnTo>
                <a:lnTo>
                  <a:pt x="23774" y="25298"/>
                </a:lnTo>
                <a:lnTo>
                  <a:pt x="148792" y="25298"/>
                </a:lnTo>
                <a:lnTo>
                  <a:pt x="146610" y="22555"/>
                </a:lnTo>
                <a:lnTo>
                  <a:pt x="136265" y="14287"/>
                </a:lnTo>
                <a:lnTo>
                  <a:pt x="123520" y="8381"/>
                </a:lnTo>
                <a:lnTo>
                  <a:pt x="108375" y="4838"/>
                </a:lnTo>
                <a:lnTo>
                  <a:pt x="90831" y="3657"/>
                </a:lnTo>
                <a:close/>
              </a:path>
              <a:path w="2999104" h="220979">
                <a:moveTo>
                  <a:pt x="152727" y="120091"/>
                </a:moveTo>
                <a:lnTo>
                  <a:pt x="91133" y="120091"/>
                </a:lnTo>
                <a:lnTo>
                  <a:pt x="104175" y="120681"/>
                </a:lnTo>
                <a:lnTo>
                  <a:pt x="115558" y="122453"/>
                </a:lnTo>
                <a:lnTo>
                  <a:pt x="146925" y="148342"/>
                </a:lnTo>
                <a:lnTo>
                  <a:pt x="147830" y="156667"/>
                </a:lnTo>
                <a:lnTo>
                  <a:pt x="146953" y="165306"/>
                </a:lnTo>
                <a:lnTo>
                  <a:pt x="117194" y="192824"/>
                </a:lnTo>
                <a:lnTo>
                  <a:pt x="95403" y="195376"/>
                </a:lnTo>
                <a:lnTo>
                  <a:pt x="157784" y="195376"/>
                </a:lnTo>
                <a:lnTo>
                  <a:pt x="160383" y="192976"/>
                </a:lnTo>
                <a:lnTo>
                  <a:pt x="166955" y="183032"/>
                </a:lnTo>
                <a:lnTo>
                  <a:pt x="170898" y="171640"/>
                </a:lnTo>
                <a:lnTo>
                  <a:pt x="172213" y="158800"/>
                </a:lnTo>
                <a:lnTo>
                  <a:pt x="169355" y="141141"/>
                </a:lnTo>
                <a:lnTo>
                  <a:pt x="160783" y="126568"/>
                </a:lnTo>
                <a:lnTo>
                  <a:pt x="152727" y="120091"/>
                </a:lnTo>
                <a:close/>
              </a:path>
              <a:path w="2999104" h="220979">
                <a:moveTo>
                  <a:pt x="148792" y="25298"/>
                </a:moveTo>
                <a:lnTo>
                  <a:pt x="88696" y="25298"/>
                </a:lnTo>
                <a:lnTo>
                  <a:pt x="99336" y="25879"/>
                </a:lnTo>
                <a:lnTo>
                  <a:pt x="108699" y="27622"/>
                </a:lnTo>
                <a:lnTo>
                  <a:pt x="135943" y="60045"/>
                </a:lnTo>
                <a:lnTo>
                  <a:pt x="135104" y="68808"/>
                </a:lnTo>
                <a:lnTo>
                  <a:pt x="106910" y="96240"/>
                </a:lnTo>
                <a:lnTo>
                  <a:pt x="86868" y="98755"/>
                </a:lnTo>
                <a:lnTo>
                  <a:pt x="140176" y="98755"/>
                </a:lnTo>
                <a:lnTo>
                  <a:pt x="141294" y="98107"/>
                </a:lnTo>
                <a:lnTo>
                  <a:pt x="151867" y="87020"/>
                </a:lnTo>
                <a:lnTo>
                  <a:pt x="158211" y="73418"/>
                </a:lnTo>
                <a:lnTo>
                  <a:pt x="160326" y="57302"/>
                </a:lnTo>
                <a:lnTo>
                  <a:pt x="159468" y="47472"/>
                </a:lnTo>
                <a:lnTo>
                  <a:pt x="156897" y="38404"/>
                </a:lnTo>
                <a:lnTo>
                  <a:pt x="152610" y="30099"/>
                </a:lnTo>
                <a:lnTo>
                  <a:pt x="148792" y="25298"/>
                </a:lnTo>
                <a:close/>
              </a:path>
              <a:path w="2999104" h="220979">
                <a:moveTo>
                  <a:pt x="374299" y="3657"/>
                </a:moveTo>
                <a:lnTo>
                  <a:pt x="220068" y="3657"/>
                </a:lnTo>
                <a:lnTo>
                  <a:pt x="220068" y="217017"/>
                </a:lnTo>
                <a:lnTo>
                  <a:pt x="375822" y="217017"/>
                </a:lnTo>
                <a:lnTo>
                  <a:pt x="375822" y="195071"/>
                </a:lnTo>
                <a:lnTo>
                  <a:pt x="244148" y="195071"/>
                </a:lnTo>
                <a:lnTo>
                  <a:pt x="244148" y="120395"/>
                </a:lnTo>
                <a:lnTo>
                  <a:pt x="360583" y="120395"/>
                </a:lnTo>
                <a:lnTo>
                  <a:pt x="360583" y="98450"/>
                </a:lnTo>
                <a:lnTo>
                  <a:pt x="244148" y="98450"/>
                </a:lnTo>
                <a:lnTo>
                  <a:pt x="244148" y="25603"/>
                </a:lnTo>
                <a:lnTo>
                  <a:pt x="374299" y="25603"/>
                </a:lnTo>
                <a:lnTo>
                  <a:pt x="374299" y="3657"/>
                </a:lnTo>
                <a:close/>
              </a:path>
              <a:path w="2999104" h="220979">
                <a:moveTo>
                  <a:pt x="505058" y="25603"/>
                </a:moveTo>
                <a:lnTo>
                  <a:pt x="480674" y="25603"/>
                </a:lnTo>
                <a:lnTo>
                  <a:pt x="480674" y="217017"/>
                </a:lnTo>
                <a:lnTo>
                  <a:pt x="505058" y="217017"/>
                </a:lnTo>
                <a:lnTo>
                  <a:pt x="505058" y="25603"/>
                </a:lnTo>
                <a:close/>
              </a:path>
              <a:path w="2999104" h="220979">
                <a:moveTo>
                  <a:pt x="576686" y="3657"/>
                </a:moveTo>
                <a:lnTo>
                  <a:pt x="409046" y="3657"/>
                </a:lnTo>
                <a:lnTo>
                  <a:pt x="409046" y="25603"/>
                </a:lnTo>
                <a:lnTo>
                  <a:pt x="576686" y="25603"/>
                </a:lnTo>
                <a:lnTo>
                  <a:pt x="576686" y="3657"/>
                </a:lnTo>
                <a:close/>
              </a:path>
              <a:path w="2999104" h="220979">
                <a:moveTo>
                  <a:pt x="701654" y="3657"/>
                </a:moveTo>
                <a:lnTo>
                  <a:pt x="621797" y="3657"/>
                </a:lnTo>
                <a:lnTo>
                  <a:pt x="621797" y="217017"/>
                </a:lnTo>
                <a:lnTo>
                  <a:pt x="645876" y="217017"/>
                </a:lnTo>
                <a:lnTo>
                  <a:pt x="645876" y="141731"/>
                </a:lnTo>
                <a:lnTo>
                  <a:pt x="697692" y="141731"/>
                </a:lnTo>
                <a:lnTo>
                  <a:pt x="744869" y="131444"/>
                </a:lnTo>
                <a:lnTo>
                  <a:pt x="761384" y="119786"/>
                </a:lnTo>
                <a:lnTo>
                  <a:pt x="645876" y="119786"/>
                </a:lnTo>
                <a:lnTo>
                  <a:pt x="645876" y="25907"/>
                </a:lnTo>
                <a:lnTo>
                  <a:pt x="763629" y="25907"/>
                </a:lnTo>
                <a:lnTo>
                  <a:pt x="759871" y="21945"/>
                </a:lnTo>
                <a:lnTo>
                  <a:pt x="748117" y="13944"/>
                </a:lnTo>
                <a:lnTo>
                  <a:pt x="734496" y="8229"/>
                </a:lnTo>
                <a:lnTo>
                  <a:pt x="719009" y="4800"/>
                </a:lnTo>
                <a:lnTo>
                  <a:pt x="701654" y="3657"/>
                </a:lnTo>
                <a:close/>
              </a:path>
              <a:path w="2999104" h="220979">
                <a:moveTo>
                  <a:pt x="763629" y="25907"/>
                </a:moveTo>
                <a:lnTo>
                  <a:pt x="699825" y="25907"/>
                </a:lnTo>
                <a:lnTo>
                  <a:pt x="712389" y="26660"/>
                </a:lnTo>
                <a:lnTo>
                  <a:pt x="723562" y="28917"/>
                </a:lnTo>
                <a:lnTo>
                  <a:pt x="756166" y="61750"/>
                </a:lnTo>
                <a:lnTo>
                  <a:pt x="757128" y="72237"/>
                </a:lnTo>
                <a:lnTo>
                  <a:pt x="756128" y="82515"/>
                </a:lnTo>
                <a:lnTo>
                  <a:pt x="732468" y="112499"/>
                </a:lnTo>
                <a:lnTo>
                  <a:pt x="698606" y="119786"/>
                </a:lnTo>
                <a:lnTo>
                  <a:pt x="761384" y="119786"/>
                </a:lnTo>
                <a:lnTo>
                  <a:pt x="768053" y="113366"/>
                </a:lnTo>
                <a:lnTo>
                  <a:pt x="775530" y="101422"/>
                </a:lnTo>
                <a:lnTo>
                  <a:pt x="780016" y="87610"/>
                </a:lnTo>
                <a:lnTo>
                  <a:pt x="781512" y="71932"/>
                </a:lnTo>
                <a:lnTo>
                  <a:pt x="780159" y="56921"/>
                </a:lnTo>
                <a:lnTo>
                  <a:pt x="776102" y="43586"/>
                </a:lnTo>
                <a:lnTo>
                  <a:pt x="769339" y="31927"/>
                </a:lnTo>
                <a:lnTo>
                  <a:pt x="763629" y="25907"/>
                </a:lnTo>
                <a:close/>
              </a:path>
              <a:path w="2999104" h="220979">
                <a:moveTo>
                  <a:pt x="925073" y="0"/>
                </a:moveTo>
                <a:lnTo>
                  <a:pt x="881715" y="8115"/>
                </a:lnTo>
                <a:lnTo>
                  <a:pt x="846739" y="32461"/>
                </a:lnTo>
                <a:lnTo>
                  <a:pt x="823650" y="68160"/>
                </a:lnTo>
                <a:lnTo>
                  <a:pt x="815954" y="110337"/>
                </a:lnTo>
                <a:lnTo>
                  <a:pt x="817859" y="132359"/>
                </a:lnTo>
                <a:lnTo>
                  <a:pt x="833099" y="171373"/>
                </a:lnTo>
                <a:lnTo>
                  <a:pt x="862741" y="202501"/>
                </a:lnTo>
                <a:lnTo>
                  <a:pt x="901755" y="218655"/>
                </a:lnTo>
                <a:lnTo>
                  <a:pt x="924463" y="220675"/>
                </a:lnTo>
                <a:lnTo>
                  <a:pt x="947190" y="218646"/>
                </a:lnTo>
                <a:lnTo>
                  <a:pt x="967821" y="212559"/>
                </a:lnTo>
                <a:lnTo>
                  <a:pt x="986356" y="202415"/>
                </a:lnTo>
                <a:lnTo>
                  <a:pt x="990976" y="198424"/>
                </a:lnTo>
                <a:lnTo>
                  <a:pt x="925073" y="198424"/>
                </a:lnTo>
                <a:lnTo>
                  <a:pt x="907709" y="196824"/>
                </a:lnTo>
                <a:lnTo>
                  <a:pt x="864875" y="172821"/>
                </a:lnTo>
                <a:lnTo>
                  <a:pt x="842443" y="128073"/>
                </a:lnTo>
                <a:lnTo>
                  <a:pt x="840948" y="110337"/>
                </a:lnTo>
                <a:lnTo>
                  <a:pt x="842424" y="92478"/>
                </a:lnTo>
                <a:lnTo>
                  <a:pt x="864570" y="47701"/>
                </a:lnTo>
                <a:lnTo>
                  <a:pt x="907118" y="23841"/>
                </a:lnTo>
                <a:lnTo>
                  <a:pt x="924463" y="22250"/>
                </a:lnTo>
                <a:lnTo>
                  <a:pt x="991498" y="22250"/>
                </a:lnTo>
                <a:lnTo>
                  <a:pt x="986795" y="18173"/>
                </a:lnTo>
                <a:lnTo>
                  <a:pt x="968354" y="8077"/>
                </a:lnTo>
                <a:lnTo>
                  <a:pt x="947780" y="2019"/>
                </a:lnTo>
                <a:lnTo>
                  <a:pt x="925073" y="0"/>
                </a:lnTo>
                <a:close/>
              </a:path>
              <a:path w="2999104" h="220979">
                <a:moveTo>
                  <a:pt x="991498" y="22250"/>
                </a:moveTo>
                <a:lnTo>
                  <a:pt x="924463" y="22250"/>
                </a:lnTo>
                <a:lnTo>
                  <a:pt x="941827" y="23850"/>
                </a:lnTo>
                <a:lnTo>
                  <a:pt x="957648" y="28651"/>
                </a:lnTo>
                <a:lnTo>
                  <a:pt x="995129" y="61360"/>
                </a:lnTo>
                <a:lnTo>
                  <a:pt x="1008588" y="110337"/>
                </a:lnTo>
                <a:lnTo>
                  <a:pt x="1007111" y="128196"/>
                </a:lnTo>
                <a:lnTo>
                  <a:pt x="984966" y="172974"/>
                </a:lnTo>
                <a:lnTo>
                  <a:pt x="942418" y="196834"/>
                </a:lnTo>
                <a:lnTo>
                  <a:pt x="925073" y="198424"/>
                </a:lnTo>
                <a:lnTo>
                  <a:pt x="990976" y="198424"/>
                </a:lnTo>
                <a:lnTo>
                  <a:pt x="1025885" y="152514"/>
                </a:lnTo>
                <a:lnTo>
                  <a:pt x="1033581" y="110337"/>
                </a:lnTo>
                <a:lnTo>
                  <a:pt x="1031676" y="88315"/>
                </a:lnTo>
                <a:lnTo>
                  <a:pt x="1025961" y="67970"/>
                </a:lnTo>
                <a:lnTo>
                  <a:pt x="1016436" y="49301"/>
                </a:lnTo>
                <a:lnTo>
                  <a:pt x="1003101" y="32308"/>
                </a:lnTo>
                <a:lnTo>
                  <a:pt x="991498" y="22250"/>
                </a:lnTo>
                <a:close/>
              </a:path>
              <a:path w="2999104" h="220979">
                <a:moveTo>
                  <a:pt x="1175313" y="3657"/>
                </a:moveTo>
                <a:lnTo>
                  <a:pt x="1084483" y="3657"/>
                </a:lnTo>
                <a:lnTo>
                  <a:pt x="1084483" y="217017"/>
                </a:lnTo>
                <a:lnTo>
                  <a:pt x="1179276" y="217017"/>
                </a:lnTo>
                <a:lnTo>
                  <a:pt x="1196059" y="216046"/>
                </a:lnTo>
                <a:lnTo>
                  <a:pt x="1211051" y="213131"/>
                </a:lnTo>
                <a:lnTo>
                  <a:pt x="1224253" y="208273"/>
                </a:lnTo>
                <a:lnTo>
                  <a:pt x="1235664" y="201472"/>
                </a:lnTo>
                <a:lnTo>
                  <a:pt x="1242266" y="195376"/>
                </a:lnTo>
                <a:lnTo>
                  <a:pt x="1108257" y="195376"/>
                </a:lnTo>
                <a:lnTo>
                  <a:pt x="1108257" y="120091"/>
                </a:lnTo>
                <a:lnTo>
                  <a:pt x="1237209" y="120091"/>
                </a:lnTo>
                <a:lnTo>
                  <a:pt x="1230977" y="115081"/>
                </a:lnTo>
                <a:lnTo>
                  <a:pt x="1210975" y="106680"/>
                </a:lnTo>
                <a:lnTo>
                  <a:pt x="1224658" y="98755"/>
                </a:lnTo>
                <a:lnTo>
                  <a:pt x="1108257" y="98755"/>
                </a:lnTo>
                <a:lnTo>
                  <a:pt x="1108257" y="25298"/>
                </a:lnTo>
                <a:lnTo>
                  <a:pt x="1233274" y="25298"/>
                </a:lnTo>
                <a:lnTo>
                  <a:pt x="1231092" y="22555"/>
                </a:lnTo>
                <a:lnTo>
                  <a:pt x="1220748" y="14287"/>
                </a:lnTo>
                <a:lnTo>
                  <a:pt x="1208003" y="8381"/>
                </a:lnTo>
                <a:lnTo>
                  <a:pt x="1192858" y="4838"/>
                </a:lnTo>
                <a:lnTo>
                  <a:pt x="1175313" y="3657"/>
                </a:lnTo>
                <a:close/>
              </a:path>
              <a:path w="2999104" h="220979">
                <a:moveTo>
                  <a:pt x="1237209" y="120091"/>
                </a:moveTo>
                <a:lnTo>
                  <a:pt x="1175618" y="120091"/>
                </a:lnTo>
                <a:lnTo>
                  <a:pt x="1188658" y="120681"/>
                </a:lnTo>
                <a:lnTo>
                  <a:pt x="1200040" y="122453"/>
                </a:lnTo>
                <a:lnTo>
                  <a:pt x="1231406" y="148342"/>
                </a:lnTo>
                <a:lnTo>
                  <a:pt x="1232311" y="156667"/>
                </a:lnTo>
                <a:lnTo>
                  <a:pt x="1231435" y="165306"/>
                </a:lnTo>
                <a:lnTo>
                  <a:pt x="1201679" y="192824"/>
                </a:lnTo>
                <a:lnTo>
                  <a:pt x="1179885" y="195376"/>
                </a:lnTo>
                <a:lnTo>
                  <a:pt x="1242266" y="195376"/>
                </a:lnTo>
                <a:lnTo>
                  <a:pt x="1244865" y="192976"/>
                </a:lnTo>
                <a:lnTo>
                  <a:pt x="1251437" y="183032"/>
                </a:lnTo>
                <a:lnTo>
                  <a:pt x="1255381" y="171640"/>
                </a:lnTo>
                <a:lnTo>
                  <a:pt x="1256695" y="158800"/>
                </a:lnTo>
                <a:lnTo>
                  <a:pt x="1253837" y="141141"/>
                </a:lnTo>
                <a:lnTo>
                  <a:pt x="1245265" y="126568"/>
                </a:lnTo>
                <a:lnTo>
                  <a:pt x="1237209" y="120091"/>
                </a:lnTo>
                <a:close/>
              </a:path>
              <a:path w="2999104" h="220979">
                <a:moveTo>
                  <a:pt x="1233274" y="25298"/>
                </a:moveTo>
                <a:lnTo>
                  <a:pt x="1173180" y="25298"/>
                </a:lnTo>
                <a:lnTo>
                  <a:pt x="1183819" y="25879"/>
                </a:lnTo>
                <a:lnTo>
                  <a:pt x="1193182" y="27622"/>
                </a:lnTo>
                <a:lnTo>
                  <a:pt x="1220424" y="60045"/>
                </a:lnTo>
                <a:lnTo>
                  <a:pt x="1219586" y="68808"/>
                </a:lnTo>
                <a:lnTo>
                  <a:pt x="1191392" y="96240"/>
                </a:lnTo>
                <a:lnTo>
                  <a:pt x="1171351" y="98755"/>
                </a:lnTo>
                <a:lnTo>
                  <a:pt x="1224658" y="98755"/>
                </a:lnTo>
                <a:lnTo>
                  <a:pt x="1225777" y="98107"/>
                </a:lnTo>
                <a:lnTo>
                  <a:pt x="1236350" y="87020"/>
                </a:lnTo>
                <a:lnTo>
                  <a:pt x="1242693" y="73418"/>
                </a:lnTo>
                <a:lnTo>
                  <a:pt x="1244808" y="57302"/>
                </a:lnTo>
                <a:lnTo>
                  <a:pt x="1243951" y="47472"/>
                </a:lnTo>
                <a:lnTo>
                  <a:pt x="1241379" y="38404"/>
                </a:lnTo>
                <a:lnTo>
                  <a:pt x="1237093" y="30099"/>
                </a:lnTo>
                <a:lnTo>
                  <a:pt x="1233274" y="25298"/>
                </a:lnTo>
                <a:close/>
              </a:path>
              <a:path w="2999104" h="220979">
                <a:moveTo>
                  <a:pt x="1328640" y="3657"/>
                </a:moveTo>
                <a:lnTo>
                  <a:pt x="1304549" y="3657"/>
                </a:lnTo>
                <a:lnTo>
                  <a:pt x="1304549" y="217017"/>
                </a:lnTo>
                <a:lnTo>
                  <a:pt x="1328640" y="217017"/>
                </a:lnTo>
                <a:lnTo>
                  <a:pt x="1328640" y="159715"/>
                </a:lnTo>
                <a:lnTo>
                  <a:pt x="1356904" y="131063"/>
                </a:lnTo>
                <a:lnTo>
                  <a:pt x="1328640" y="131063"/>
                </a:lnTo>
                <a:lnTo>
                  <a:pt x="1328640" y="3657"/>
                </a:lnTo>
                <a:close/>
              </a:path>
              <a:path w="2999104" h="220979">
                <a:moveTo>
                  <a:pt x="1404126" y="113690"/>
                </a:moveTo>
                <a:lnTo>
                  <a:pt x="1374043" y="113690"/>
                </a:lnTo>
                <a:lnTo>
                  <a:pt x="1456047" y="217017"/>
                </a:lnTo>
                <a:lnTo>
                  <a:pt x="1486222" y="217017"/>
                </a:lnTo>
                <a:lnTo>
                  <a:pt x="1404126" y="113690"/>
                </a:lnTo>
                <a:close/>
              </a:path>
              <a:path w="2999104" h="220979">
                <a:moveTo>
                  <a:pt x="1482260" y="3657"/>
                </a:moveTo>
                <a:lnTo>
                  <a:pt x="1451157" y="3657"/>
                </a:lnTo>
                <a:lnTo>
                  <a:pt x="1328640" y="131063"/>
                </a:lnTo>
                <a:lnTo>
                  <a:pt x="1356904" y="131063"/>
                </a:lnTo>
                <a:lnTo>
                  <a:pt x="1374043" y="113690"/>
                </a:lnTo>
                <a:lnTo>
                  <a:pt x="1404126" y="113690"/>
                </a:lnTo>
                <a:lnTo>
                  <a:pt x="1390807" y="96926"/>
                </a:lnTo>
                <a:lnTo>
                  <a:pt x="1482260" y="3657"/>
                </a:lnTo>
                <a:close/>
              </a:path>
              <a:path w="2999104" h="220979">
                <a:moveTo>
                  <a:pt x="1625211" y="2133"/>
                </a:moveTo>
                <a:lnTo>
                  <a:pt x="1602656" y="2133"/>
                </a:lnTo>
                <a:lnTo>
                  <a:pt x="1505424" y="217017"/>
                </a:lnTo>
                <a:lnTo>
                  <a:pt x="1530113" y="217017"/>
                </a:lnTo>
                <a:lnTo>
                  <a:pt x="1555399" y="160629"/>
                </a:lnTo>
                <a:lnTo>
                  <a:pt x="1696928" y="160629"/>
                </a:lnTo>
                <a:lnTo>
                  <a:pt x="1687135" y="138988"/>
                </a:lnTo>
                <a:lnTo>
                  <a:pt x="1564860" y="138988"/>
                </a:lnTo>
                <a:lnTo>
                  <a:pt x="1613628" y="30175"/>
                </a:lnTo>
                <a:lnTo>
                  <a:pt x="1637899" y="30175"/>
                </a:lnTo>
                <a:lnTo>
                  <a:pt x="1625211" y="2133"/>
                </a:lnTo>
                <a:close/>
              </a:path>
              <a:path w="2999104" h="220979">
                <a:moveTo>
                  <a:pt x="1696928" y="160629"/>
                </a:moveTo>
                <a:lnTo>
                  <a:pt x="1671540" y="160629"/>
                </a:lnTo>
                <a:lnTo>
                  <a:pt x="1696534" y="217017"/>
                </a:lnTo>
                <a:lnTo>
                  <a:pt x="1722442" y="217017"/>
                </a:lnTo>
                <a:lnTo>
                  <a:pt x="1696928" y="160629"/>
                </a:lnTo>
                <a:close/>
              </a:path>
              <a:path w="2999104" h="220979">
                <a:moveTo>
                  <a:pt x="1637899" y="30175"/>
                </a:moveTo>
                <a:lnTo>
                  <a:pt x="1613628" y="30175"/>
                </a:lnTo>
                <a:lnTo>
                  <a:pt x="1662092" y="138988"/>
                </a:lnTo>
                <a:lnTo>
                  <a:pt x="1687135" y="138988"/>
                </a:lnTo>
                <a:lnTo>
                  <a:pt x="1637899" y="30175"/>
                </a:lnTo>
                <a:close/>
              </a:path>
              <a:path w="2999104" h="220979">
                <a:moveTo>
                  <a:pt x="1957443" y="2133"/>
                </a:moveTo>
                <a:lnTo>
                  <a:pt x="1934888" y="2133"/>
                </a:lnTo>
                <a:lnTo>
                  <a:pt x="1837656" y="217017"/>
                </a:lnTo>
                <a:lnTo>
                  <a:pt x="1862345" y="217017"/>
                </a:lnTo>
                <a:lnTo>
                  <a:pt x="1887644" y="160629"/>
                </a:lnTo>
                <a:lnTo>
                  <a:pt x="2029160" y="160629"/>
                </a:lnTo>
                <a:lnTo>
                  <a:pt x="2019367" y="138988"/>
                </a:lnTo>
                <a:lnTo>
                  <a:pt x="1897092" y="138988"/>
                </a:lnTo>
                <a:lnTo>
                  <a:pt x="1945860" y="30175"/>
                </a:lnTo>
                <a:lnTo>
                  <a:pt x="1970131" y="30175"/>
                </a:lnTo>
                <a:lnTo>
                  <a:pt x="1957443" y="2133"/>
                </a:lnTo>
                <a:close/>
              </a:path>
              <a:path w="2999104" h="220979">
                <a:moveTo>
                  <a:pt x="2029160" y="160629"/>
                </a:moveTo>
                <a:lnTo>
                  <a:pt x="2003772" y="160629"/>
                </a:lnTo>
                <a:lnTo>
                  <a:pt x="2028766" y="217017"/>
                </a:lnTo>
                <a:lnTo>
                  <a:pt x="2054674" y="217017"/>
                </a:lnTo>
                <a:lnTo>
                  <a:pt x="2029160" y="160629"/>
                </a:lnTo>
                <a:close/>
              </a:path>
              <a:path w="2999104" h="220979">
                <a:moveTo>
                  <a:pt x="1970131" y="30175"/>
                </a:moveTo>
                <a:lnTo>
                  <a:pt x="1945860" y="30175"/>
                </a:lnTo>
                <a:lnTo>
                  <a:pt x="1994324" y="138988"/>
                </a:lnTo>
                <a:lnTo>
                  <a:pt x="2019367" y="138988"/>
                </a:lnTo>
                <a:lnTo>
                  <a:pt x="1970131" y="30175"/>
                </a:lnTo>
                <a:close/>
              </a:path>
              <a:path w="2999104" h="220979">
                <a:moveTo>
                  <a:pt x="2176594" y="3657"/>
                </a:moveTo>
                <a:lnTo>
                  <a:pt x="2096736" y="3657"/>
                </a:lnTo>
                <a:lnTo>
                  <a:pt x="2096736" y="217017"/>
                </a:lnTo>
                <a:lnTo>
                  <a:pt x="2120816" y="217017"/>
                </a:lnTo>
                <a:lnTo>
                  <a:pt x="2120816" y="141731"/>
                </a:lnTo>
                <a:lnTo>
                  <a:pt x="2172632" y="141731"/>
                </a:lnTo>
                <a:lnTo>
                  <a:pt x="2219809" y="131444"/>
                </a:lnTo>
                <a:lnTo>
                  <a:pt x="2236324" y="119786"/>
                </a:lnTo>
                <a:lnTo>
                  <a:pt x="2120816" y="119786"/>
                </a:lnTo>
                <a:lnTo>
                  <a:pt x="2120816" y="25907"/>
                </a:lnTo>
                <a:lnTo>
                  <a:pt x="2238569" y="25907"/>
                </a:lnTo>
                <a:lnTo>
                  <a:pt x="2234811" y="21945"/>
                </a:lnTo>
                <a:lnTo>
                  <a:pt x="2223057" y="13944"/>
                </a:lnTo>
                <a:lnTo>
                  <a:pt x="2209436" y="8229"/>
                </a:lnTo>
                <a:lnTo>
                  <a:pt x="2193949" y="4800"/>
                </a:lnTo>
                <a:lnTo>
                  <a:pt x="2176594" y="3657"/>
                </a:lnTo>
                <a:close/>
              </a:path>
              <a:path w="2999104" h="220979">
                <a:moveTo>
                  <a:pt x="2238569" y="25907"/>
                </a:moveTo>
                <a:lnTo>
                  <a:pt x="2174765" y="25907"/>
                </a:lnTo>
                <a:lnTo>
                  <a:pt x="2187329" y="26660"/>
                </a:lnTo>
                <a:lnTo>
                  <a:pt x="2198502" y="28917"/>
                </a:lnTo>
                <a:lnTo>
                  <a:pt x="2231106" y="61750"/>
                </a:lnTo>
                <a:lnTo>
                  <a:pt x="2232068" y="72237"/>
                </a:lnTo>
                <a:lnTo>
                  <a:pt x="2231068" y="82515"/>
                </a:lnTo>
                <a:lnTo>
                  <a:pt x="2207407" y="112499"/>
                </a:lnTo>
                <a:lnTo>
                  <a:pt x="2173546" y="119786"/>
                </a:lnTo>
                <a:lnTo>
                  <a:pt x="2236324" y="119786"/>
                </a:lnTo>
                <a:lnTo>
                  <a:pt x="2242993" y="113366"/>
                </a:lnTo>
                <a:lnTo>
                  <a:pt x="2250470" y="101422"/>
                </a:lnTo>
                <a:lnTo>
                  <a:pt x="2254956" y="87610"/>
                </a:lnTo>
                <a:lnTo>
                  <a:pt x="2256452" y="71932"/>
                </a:lnTo>
                <a:lnTo>
                  <a:pt x="2255099" y="56921"/>
                </a:lnTo>
                <a:lnTo>
                  <a:pt x="2251041" y="43586"/>
                </a:lnTo>
                <a:lnTo>
                  <a:pt x="2244279" y="31927"/>
                </a:lnTo>
                <a:lnTo>
                  <a:pt x="2238569" y="25907"/>
                </a:lnTo>
                <a:close/>
              </a:path>
              <a:path w="2999104" h="220979">
                <a:moveTo>
                  <a:pt x="2381115" y="25603"/>
                </a:moveTo>
                <a:lnTo>
                  <a:pt x="2356731" y="25603"/>
                </a:lnTo>
                <a:lnTo>
                  <a:pt x="2356731" y="217017"/>
                </a:lnTo>
                <a:lnTo>
                  <a:pt x="2381115" y="217017"/>
                </a:lnTo>
                <a:lnTo>
                  <a:pt x="2381115" y="25603"/>
                </a:lnTo>
                <a:close/>
              </a:path>
              <a:path w="2999104" h="220979">
                <a:moveTo>
                  <a:pt x="2452743" y="3657"/>
                </a:moveTo>
                <a:lnTo>
                  <a:pt x="2285103" y="3657"/>
                </a:lnTo>
                <a:lnTo>
                  <a:pt x="2285103" y="25603"/>
                </a:lnTo>
                <a:lnTo>
                  <a:pt x="2452743" y="25603"/>
                </a:lnTo>
                <a:lnTo>
                  <a:pt x="2452743" y="3657"/>
                </a:lnTo>
                <a:close/>
              </a:path>
              <a:path w="2999104" h="220979">
                <a:moveTo>
                  <a:pt x="2519189" y="185013"/>
                </a:moveTo>
                <a:lnTo>
                  <a:pt x="2491148" y="185013"/>
                </a:lnTo>
                <a:lnTo>
                  <a:pt x="2491148" y="217017"/>
                </a:lnTo>
                <a:lnTo>
                  <a:pt x="2519189" y="217017"/>
                </a:lnTo>
                <a:lnTo>
                  <a:pt x="2519189" y="185013"/>
                </a:lnTo>
                <a:close/>
              </a:path>
              <a:path w="2999104" h="220979">
                <a:moveTo>
                  <a:pt x="2665798" y="169468"/>
                </a:moveTo>
                <a:lnTo>
                  <a:pt x="2685915" y="212216"/>
                </a:lnTo>
                <a:lnTo>
                  <a:pt x="2726148" y="220675"/>
                </a:lnTo>
                <a:lnTo>
                  <a:pt x="2742150" y="219456"/>
                </a:lnTo>
                <a:lnTo>
                  <a:pt x="2756628" y="215798"/>
                </a:lnTo>
                <a:lnTo>
                  <a:pt x="2769582" y="209702"/>
                </a:lnTo>
                <a:lnTo>
                  <a:pt x="2781012" y="201168"/>
                </a:lnTo>
                <a:lnTo>
                  <a:pt x="2783185" y="198729"/>
                </a:lnTo>
                <a:lnTo>
                  <a:pt x="2726453" y="198729"/>
                </a:lnTo>
                <a:lnTo>
                  <a:pt x="2711232" y="196900"/>
                </a:lnTo>
                <a:lnTo>
                  <a:pt x="2696049" y="191414"/>
                </a:lnTo>
                <a:lnTo>
                  <a:pt x="2680905" y="182270"/>
                </a:lnTo>
                <a:lnTo>
                  <a:pt x="2665798" y="169468"/>
                </a:lnTo>
                <a:close/>
              </a:path>
              <a:path w="2999104" h="220979">
                <a:moveTo>
                  <a:pt x="2784775" y="106070"/>
                </a:moveTo>
                <a:lnTo>
                  <a:pt x="2724929" y="106070"/>
                </a:lnTo>
                <a:lnTo>
                  <a:pt x="2736121" y="106851"/>
                </a:lnTo>
                <a:lnTo>
                  <a:pt x="2746227" y="109194"/>
                </a:lnTo>
                <a:lnTo>
                  <a:pt x="2777041" y="141427"/>
                </a:lnTo>
                <a:lnTo>
                  <a:pt x="2777964" y="150875"/>
                </a:lnTo>
                <a:lnTo>
                  <a:pt x="2777069" y="160915"/>
                </a:lnTo>
                <a:lnTo>
                  <a:pt x="2747180" y="195376"/>
                </a:lnTo>
                <a:lnTo>
                  <a:pt x="2726453" y="198729"/>
                </a:lnTo>
                <a:lnTo>
                  <a:pt x="2783185" y="198729"/>
                </a:lnTo>
                <a:lnTo>
                  <a:pt x="2790347" y="190690"/>
                </a:lnTo>
                <a:lnTo>
                  <a:pt x="2797014" y="178765"/>
                </a:lnTo>
                <a:lnTo>
                  <a:pt x="2801015" y="165392"/>
                </a:lnTo>
                <a:lnTo>
                  <a:pt x="2802348" y="150571"/>
                </a:lnTo>
                <a:lnTo>
                  <a:pt x="2801044" y="136255"/>
                </a:lnTo>
                <a:lnTo>
                  <a:pt x="2797129" y="123482"/>
                </a:lnTo>
                <a:lnTo>
                  <a:pt x="2790604" y="112252"/>
                </a:lnTo>
                <a:lnTo>
                  <a:pt x="2784775" y="106070"/>
                </a:lnTo>
                <a:close/>
              </a:path>
              <a:path w="2999104" h="220979">
                <a:moveTo>
                  <a:pt x="2792900" y="3657"/>
                </a:moveTo>
                <a:lnTo>
                  <a:pt x="2670065" y="3657"/>
                </a:lnTo>
                <a:lnTo>
                  <a:pt x="2663969" y="107594"/>
                </a:lnTo>
                <a:lnTo>
                  <a:pt x="2680124" y="118262"/>
                </a:lnTo>
                <a:lnTo>
                  <a:pt x="2691497" y="112928"/>
                </a:lnTo>
                <a:lnTo>
                  <a:pt x="2702755" y="109118"/>
                </a:lnTo>
                <a:lnTo>
                  <a:pt x="2713899" y="106832"/>
                </a:lnTo>
                <a:lnTo>
                  <a:pt x="2724929" y="106070"/>
                </a:lnTo>
                <a:lnTo>
                  <a:pt x="2784775" y="106070"/>
                </a:lnTo>
                <a:lnTo>
                  <a:pt x="2781470" y="102565"/>
                </a:lnTo>
                <a:lnTo>
                  <a:pt x="2770335" y="94764"/>
                </a:lnTo>
                <a:lnTo>
                  <a:pt x="2769029" y="94183"/>
                </a:lnTo>
                <a:lnTo>
                  <a:pt x="2686524" y="94183"/>
                </a:lnTo>
                <a:lnTo>
                  <a:pt x="2691096" y="25907"/>
                </a:lnTo>
                <a:lnTo>
                  <a:pt x="2792900" y="25907"/>
                </a:lnTo>
                <a:lnTo>
                  <a:pt x="2792900" y="3657"/>
                </a:lnTo>
                <a:close/>
              </a:path>
              <a:path w="2999104" h="220979">
                <a:moveTo>
                  <a:pt x="2728587" y="84734"/>
                </a:moveTo>
                <a:lnTo>
                  <a:pt x="2718300" y="85324"/>
                </a:lnTo>
                <a:lnTo>
                  <a:pt x="2707860" y="87096"/>
                </a:lnTo>
                <a:lnTo>
                  <a:pt x="2697269" y="90049"/>
                </a:lnTo>
                <a:lnTo>
                  <a:pt x="2686524" y="94183"/>
                </a:lnTo>
                <a:lnTo>
                  <a:pt x="2769029" y="94183"/>
                </a:lnTo>
                <a:lnTo>
                  <a:pt x="2757810" y="89192"/>
                </a:lnTo>
                <a:lnTo>
                  <a:pt x="2743894" y="85848"/>
                </a:lnTo>
                <a:lnTo>
                  <a:pt x="2728587" y="84734"/>
                </a:lnTo>
                <a:close/>
              </a:path>
              <a:path w="2999104" h="220979">
                <a:moveTo>
                  <a:pt x="2858432" y="175869"/>
                </a:moveTo>
                <a:lnTo>
                  <a:pt x="2876720" y="214122"/>
                </a:lnTo>
                <a:lnTo>
                  <a:pt x="2910248" y="220675"/>
                </a:lnTo>
                <a:lnTo>
                  <a:pt x="2928993" y="218655"/>
                </a:lnTo>
                <a:lnTo>
                  <a:pt x="2945909" y="212598"/>
                </a:lnTo>
                <a:lnTo>
                  <a:pt x="2960997" y="202501"/>
                </a:lnTo>
                <a:lnTo>
                  <a:pt x="2964535" y="198729"/>
                </a:lnTo>
                <a:lnTo>
                  <a:pt x="2910857" y="198729"/>
                </a:lnTo>
                <a:lnTo>
                  <a:pt x="2897637" y="197300"/>
                </a:lnTo>
                <a:lnTo>
                  <a:pt x="2884492" y="193014"/>
                </a:lnTo>
                <a:lnTo>
                  <a:pt x="2871424" y="185870"/>
                </a:lnTo>
                <a:lnTo>
                  <a:pt x="2858432" y="175869"/>
                </a:lnTo>
                <a:close/>
              </a:path>
              <a:path w="2999104" h="220979">
                <a:moveTo>
                  <a:pt x="2998944" y="105156"/>
                </a:moveTo>
                <a:lnTo>
                  <a:pt x="2974256" y="105156"/>
                </a:lnTo>
                <a:lnTo>
                  <a:pt x="2974256" y="107899"/>
                </a:lnTo>
                <a:lnTo>
                  <a:pt x="2973160" y="126958"/>
                </a:lnTo>
                <a:lnTo>
                  <a:pt x="2956730" y="173278"/>
                </a:lnTo>
                <a:lnTo>
                  <a:pt x="2924354" y="197138"/>
                </a:lnTo>
                <a:lnTo>
                  <a:pt x="2910857" y="198729"/>
                </a:lnTo>
                <a:lnTo>
                  <a:pt x="2964535" y="198729"/>
                </a:lnTo>
                <a:lnTo>
                  <a:pt x="2974256" y="188366"/>
                </a:lnTo>
                <a:lnTo>
                  <a:pt x="2985057" y="171049"/>
                </a:lnTo>
                <a:lnTo>
                  <a:pt x="2992772" y="151409"/>
                </a:lnTo>
                <a:lnTo>
                  <a:pt x="2997401" y="129444"/>
                </a:lnTo>
                <a:lnTo>
                  <a:pt x="2998944" y="105156"/>
                </a:lnTo>
                <a:close/>
              </a:path>
              <a:path w="2999104" h="220979">
                <a:moveTo>
                  <a:pt x="2916344" y="0"/>
                </a:moveTo>
                <a:lnTo>
                  <a:pt x="2872738" y="11744"/>
                </a:lnTo>
                <a:lnTo>
                  <a:pt x="2844944" y="44234"/>
                </a:lnTo>
                <a:lnTo>
                  <a:pt x="2839534" y="72542"/>
                </a:lnTo>
                <a:lnTo>
                  <a:pt x="2840829" y="86515"/>
                </a:lnTo>
                <a:lnTo>
                  <a:pt x="2860260" y="120548"/>
                </a:lnTo>
                <a:lnTo>
                  <a:pt x="2898208" y="138122"/>
                </a:lnTo>
                <a:lnTo>
                  <a:pt x="2913905" y="139293"/>
                </a:lnTo>
                <a:lnTo>
                  <a:pt x="2932308" y="137159"/>
                </a:lnTo>
                <a:lnTo>
                  <a:pt x="2948500" y="130759"/>
                </a:lnTo>
                <a:lnTo>
                  <a:pt x="2962483" y="120091"/>
                </a:lnTo>
                <a:lnTo>
                  <a:pt x="2963684" y="118567"/>
                </a:lnTo>
                <a:lnTo>
                  <a:pt x="2916648" y="118567"/>
                </a:lnTo>
                <a:lnTo>
                  <a:pt x="2905599" y="117748"/>
                </a:lnTo>
                <a:lnTo>
                  <a:pt x="2872452" y="98450"/>
                </a:lnTo>
                <a:lnTo>
                  <a:pt x="2864223" y="71932"/>
                </a:lnTo>
                <a:lnTo>
                  <a:pt x="2865099" y="61807"/>
                </a:lnTo>
                <a:lnTo>
                  <a:pt x="2885826" y="29651"/>
                </a:lnTo>
                <a:lnTo>
                  <a:pt x="2915429" y="21336"/>
                </a:lnTo>
                <a:lnTo>
                  <a:pt x="2972187" y="21336"/>
                </a:lnTo>
                <a:lnTo>
                  <a:pt x="2964378" y="14230"/>
                </a:lnTo>
                <a:lnTo>
                  <a:pt x="2950291" y="6324"/>
                </a:lnTo>
                <a:lnTo>
                  <a:pt x="2934279" y="1581"/>
                </a:lnTo>
                <a:lnTo>
                  <a:pt x="2916344" y="0"/>
                </a:lnTo>
                <a:close/>
              </a:path>
              <a:path w="2999104" h="220979">
                <a:moveTo>
                  <a:pt x="2972187" y="21336"/>
                </a:moveTo>
                <a:lnTo>
                  <a:pt x="2915429" y="21336"/>
                </a:lnTo>
                <a:lnTo>
                  <a:pt x="2926783" y="22202"/>
                </a:lnTo>
                <a:lnTo>
                  <a:pt x="2937070" y="24803"/>
                </a:lnTo>
                <a:lnTo>
                  <a:pt x="2965874" y="50787"/>
                </a:lnTo>
                <a:lnTo>
                  <a:pt x="2969684" y="69799"/>
                </a:lnTo>
                <a:lnTo>
                  <a:pt x="2968760" y="79248"/>
                </a:lnTo>
                <a:lnTo>
                  <a:pt x="2937946" y="114909"/>
                </a:lnTo>
                <a:lnTo>
                  <a:pt x="2916648" y="118567"/>
                </a:lnTo>
                <a:lnTo>
                  <a:pt x="2963684" y="118567"/>
                </a:lnTo>
                <a:lnTo>
                  <a:pt x="2974256" y="105156"/>
                </a:lnTo>
                <a:lnTo>
                  <a:pt x="2998944" y="105156"/>
                </a:lnTo>
                <a:lnTo>
                  <a:pt x="2997544" y="79705"/>
                </a:lnTo>
                <a:lnTo>
                  <a:pt x="2993344" y="57912"/>
                </a:lnTo>
                <a:lnTo>
                  <a:pt x="2986343" y="39776"/>
                </a:lnTo>
                <a:lnTo>
                  <a:pt x="2976542" y="25298"/>
                </a:lnTo>
                <a:lnTo>
                  <a:pt x="2972187" y="2133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157" y="6006338"/>
            <a:ext cx="2946379" cy="1151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56256" y="423176"/>
            <a:ext cx="2786913" cy="278691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96157" y="6813984"/>
            <a:ext cx="1670050" cy="238125"/>
          </a:xfrm>
          <a:custGeom>
            <a:avLst/>
            <a:gdLst/>
            <a:ahLst/>
            <a:cxnLst/>
            <a:rect l="l" t="t" r="r" b="b"/>
            <a:pathLst>
              <a:path w="1670050" h="238125">
                <a:moveTo>
                  <a:pt x="35802" y="186890"/>
                </a:moveTo>
                <a:lnTo>
                  <a:pt x="16095" y="224006"/>
                </a:lnTo>
                <a:lnTo>
                  <a:pt x="28063" y="229898"/>
                </a:lnTo>
                <a:lnTo>
                  <a:pt x="40319" y="234107"/>
                </a:lnTo>
                <a:lnTo>
                  <a:pt x="52862" y="236631"/>
                </a:lnTo>
                <a:lnTo>
                  <a:pt x="65693" y="237473"/>
                </a:lnTo>
                <a:lnTo>
                  <a:pt x="77589" y="236652"/>
                </a:lnTo>
                <a:lnTo>
                  <a:pt x="116982" y="216738"/>
                </a:lnTo>
                <a:lnTo>
                  <a:pt x="133842" y="194447"/>
                </a:lnTo>
                <a:lnTo>
                  <a:pt x="63064" y="194447"/>
                </a:lnTo>
                <a:lnTo>
                  <a:pt x="55817" y="193974"/>
                </a:lnTo>
                <a:lnTo>
                  <a:pt x="48858" y="192557"/>
                </a:lnTo>
                <a:lnTo>
                  <a:pt x="42186" y="190196"/>
                </a:lnTo>
                <a:lnTo>
                  <a:pt x="35802" y="186890"/>
                </a:lnTo>
                <a:close/>
              </a:path>
              <a:path w="1670050" h="238125">
                <a:moveTo>
                  <a:pt x="56494" y="3942"/>
                </a:moveTo>
                <a:lnTo>
                  <a:pt x="0" y="3942"/>
                </a:lnTo>
                <a:lnTo>
                  <a:pt x="91969" y="176051"/>
                </a:lnTo>
                <a:lnTo>
                  <a:pt x="85728" y="184098"/>
                </a:lnTo>
                <a:lnTo>
                  <a:pt x="78830" y="189847"/>
                </a:lnTo>
                <a:lnTo>
                  <a:pt x="71275" y="193297"/>
                </a:lnTo>
                <a:lnTo>
                  <a:pt x="63064" y="194447"/>
                </a:lnTo>
                <a:lnTo>
                  <a:pt x="133842" y="194447"/>
                </a:lnTo>
                <a:lnTo>
                  <a:pt x="140907" y="181634"/>
                </a:lnTo>
                <a:lnTo>
                  <a:pt x="168834" y="125470"/>
                </a:lnTo>
                <a:lnTo>
                  <a:pt x="118901" y="125470"/>
                </a:lnTo>
                <a:lnTo>
                  <a:pt x="56494" y="3942"/>
                </a:lnTo>
                <a:close/>
              </a:path>
              <a:path w="1670050" h="238125">
                <a:moveTo>
                  <a:pt x="229262" y="3942"/>
                </a:moveTo>
                <a:lnTo>
                  <a:pt x="174409" y="3942"/>
                </a:lnTo>
                <a:lnTo>
                  <a:pt x="118901" y="125470"/>
                </a:lnTo>
                <a:lnTo>
                  <a:pt x="168834" y="125470"/>
                </a:lnTo>
                <a:lnTo>
                  <a:pt x="229262" y="3942"/>
                </a:lnTo>
                <a:close/>
              </a:path>
              <a:path w="1670050" h="238125">
                <a:moveTo>
                  <a:pt x="313344" y="3942"/>
                </a:moveTo>
                <a:lnTo>
                  <a:pt x="262764" y="3942"/>
                </a:lnTo>
                <a:lnTo>
                  <a:pt x="262764" y="233859"/>
                </a:lnTo>
                <a:lnTo>
                  <a:pt x="313344" y="233859"/>
                </a:lnTo>
                <a:lnTo>
                  <a:pt x="313344" y="141563"/>
                </a:lnTo>
                <a:lnTo>
                  <a:pt x="457207" y="141563"/>
                </a:lnTo>
                <a:lnTo>
                  <a:pt x="457207" y="94924"/>
                </a:lnTo>
                <a:lnTo>
                  <a:pt x="313344" y="94924"/>
                </a:lnTo>
                <a:lnTo>
                  <a:pt x="313344" y="3942"/>
                </a:lnTo>
                <a:close/>
              </a:path>
              <a:path w="1670050" h="238125">
                <a:moveTo>
                  <a:pt x="457207" y="141563"/>
                </a:moveTo>
                <a:lnTo>
                  <a:pt x="406627" y="141563"/>
                </a:lnTo>
                <a:lnTo>
                  <a:pt x="406627" y="233859"/>
                </a:lnTo>
                <a:lnTo>
                  <a:pt x="457207" y="233859"/>
                </a:lnTo>
                <a:lnTo>
                  <a:pt x="457207" y="141563"/>
                </a:lnTo>
                <a:close/>
              </a:path>
              <a:path w="1670050" h="238125">
                <a:moveTo>
                  <a:pt x="457207" y="3942"/>
                </a:moveTo>
                <a:lnTo>
                  <a:pt x="406627" y="3942"/>
                </a:lnTo>
                <a:lnTo>
                  <a:pt x="406627" y="94924"/>
                </a:lnTo>
                <a:lnTo>
                  <a:pt x="457207" y="94924"/>
                </a:lnTo>
                <a:lnTo>
                  <a:pt x="457207" y="3942"/>
                </a:lnTo>
                <a:close/>
              </a:path>
              <a:path w="1670050" h="238125">
                <a:moveTo>
                  <a:pt x="562310" y="3942"/>
                </a:moveTo>
                <a:lnTo>
                  <a:pt x="512386" y="3942"/>
                </a:lnTo>
                <a:lnTo>
                  <a:pt x="512386" y="233859"/>
                </a:lnTo>
                <a:lnTo>
                  <a:pt x="560011" y="233859"/>
                </a:lnTo>
                <a:lnTo>
                  <a:pt x="612783" y="154702"/>
                </a:lnTo>
                <a:lnTo>
                  <a:pt x="562310" y="154702"/>
                </a:lnTo>
                <a:lnTo>
                  <a:pt x="562310" y="3942"/>
                </a:lnTo>
                <a:close/>
              </a:path>
              <a:path w="1670050" h="238125">
                <a:moveTo>
                  <a:pt x="710443" y="83098"/>
                </a:moveTo>
                <a:lnTo>
                  <a:pt x="660519" y="83098"/>
                </a:lnTo>
                <a:lnTo>
                  <a:pt x="660519" y="233859"/>
                </a:lnTo>
                <a:lnTo>
                  <a:pt x="710443" y="233859"/>
                </a:lnTo>
                <a:lnTo>
                  <a:pt x="710443" y="83098"/>
                </a:lnTo>
                <a:close/>
              </a:path>
              <a:path w="1670050" h="238125">
                <a:moveTo>
                  <a:pt x="710443" y="3942"/>
                </a:moveTo>
                <a:lnTo>
                  <a:pt x="663478" y="3942"/>
                </a:lnTo>
                <a:lnTo>
                  <a:pt x="562310" y="154702"/>
                </a:lnTo>
                <a:lnTo>
                  <a:pt x="612783" y="154702"/>
                </a:lnTo>
                <a:lnTo>
                  <a:pt x="660519" y="83098"/>
                </a:lnTo>
                <a:lnTo>
                  <a:pt x="710443" y="83098"/>
                </a:lnTo>
                <a:lnTo>
                  <a:pt x="710443" y="3942"/>
                </a:lnTo>
                <a:close/>
              </a:path>
              <a:path w="1670050" h="238125">
                <a:moveTo>
                  <a:pt x="875327" y="0"/>
                </a:moveTo>
                <a:lnTo>
                  <a:pt x="827703" y="8622"/>
                </a:lnTo>
                <a:lnTo>
                  <a:pt x="789271" y="34488"/>
                </a:lnTo>
                <a:lnTo>
                  <a:pt x="763897" y="72836"/>
                </a:lnTo>
                <a:lnTo>
                  <a:pt x="755439" y="118901"/>
                </a:lnTo>
                <a:lnTo>
                  <a:pt x="757544" y="143031"/>
                </a:lnTo>
                <a:lnTo>
                  <a:pt x="774379" y="185320"/>
                </a:lnTo>
                <a:lnTo>
                  <a:pt x="807002" y="218495"/>
                </a:lnTo>
                <a:lnTo>
                  <a:pt x="849126" y="235656"/>
                </a:lnTo>
                <a:lnTo>
                  <a:pt x="873358" y="237801"/>
                </a:lnTo>
                <a:lnTo>
                  <a:pt x="888665" y="237205"/>
                </a:lnTo>
                <a:lnTo>
                  <a:pt x="927066" y="228276"/>
                </a:lnTo>
                <a:lnTo>
                  <a:pt x="967630" y="198716"/>
                </a:lnTo>
                <a:lnTo>
                  <a:pt x="960576" y="191160"/>
                </a:lnTo>
                <a:lnTo>
                  <a:pt x="874996" y="191160"/>
                </a:lnTo>
                <a:lnTo>
                  <a:pt x="861173" y="189846"/>
                </a:lnTo>
                <a:lnTo>
                  <a:pt x="827206" y="170139"/>
                </a:lnTo>
                <a:lnTo>
                  <a:pt x="809502" y="133434"/>
                </a:lnTo>
                <a:lnTo>
                  <a:pt x="808321" y="118901"/>
                </a:lnTo>
                <a:lnTo>
                  <a:pt x="809502" y="104233"/>
                </a:lnTo>
                <a:lnTo>
                  <a:pt x="827206" y="67496"/>
                </a:lnTo>
                <a:lnTo>
                  <a:pt x="861173" y="47945"/>
                </a:lnTo>
                <a:lnTo>
                  <a:pt x="874996" y="46642"/>
                </a:lnTo>
                <a:lnTo>
                  <a:pt x="956355" y="46642"/>
                </a:lnTo>
                <a:lnTo>
                  <a:pt x="964341" y="37443"/>
                </a:lnTo>
                <a:lnTo>
                  <a:pt x="925581" y="9691"/>
                </a:lnTo>
                <a:lnTo>
                  <a:pt x="889676" y="605"/>
                </a:lnTo>
                <a:lnTo>
                  <a:pt x="875327" y="0"/>
                </a:lnTo>
                <a:close/>
              </a:path>
              <a:path w="1670050" h="238125">
                <a:moveTo>
                  <a:pt x="935436" y="164228"/>
                </a:moveTo>
                <a:lnTo>
                  <a:pt x="899819" y="187465"/>
                </a:lnTo>
                <a:lnTo>
                  <a:pt x="874996" y="191160"/>
                </a:lnTo>
                <a:lnTo>
                  <a:pt x="960576" y="191160"/>
                </a:lnTo>
                <a:lnTo>
                  <a:pt x="935436" y="164228"/>
                </a:lnTo>
                <a:close/>
              </a:path>
              <a:path w="1670050" h="238125">
                <a:moveTo>
                  <a:pt x="956355" y="46642"/>
                </a:moveTo>
                <a:lnTo>
                  <a:pt x="874996" y="46642"/>
                </a:lnTo>
                <a:lnTo>
                  <a:pt x="883857" y="47022"/>
                </a:lnTo>
                <a:lnTo>
                  <a:pt x="892038" y="48161"/>
                </a:lnTo>
                <a:lnTo>
                  <a:pt x="926843" y="65989"/>
                </a:lnTo>
                <a:lnTo>
                  <a:pt x="934115" y="72259"/>
                </a:lnTo>
                <a:lnTo>
                  <a:pt x="956355" y="46642"/>
                </a:lnTo>
                <a:close/>
              </a:path>
              <a:path w="1670050" h="238125">
                <a:moveTo>
                  <a:pt x="1181447" y="3942"/>
                </a:moveTo>
                <a:lnTo>
                  <a:pt x="1008029" y="3942"/>
                </a:lnTo>
                <a:lnTo>
                  <a:pt x="1008029" y="233859"/>
                </a:lnTo>
                <a:lnTo>
                  <a:pt x="1183086" y="233859"/>
                </a:lnTo>
                <a:lnTo>
                  <a:pt x="1183086" y="188862"/>
                </a:lnTo>
                <a:lnTo>
                  <a:pt x="1058283" y="188862"/>
                </a:lnTo>
                <a:lnTo>
                  <a:pt x="1058283" y="140580"/>
                </a:lnTo>
                <a:lnTo>
                  <a:pt x="1166665" y="140580"/>
                </a:lnTo>
                <a:lnTo>
                  <a:pt x="1166665" y="95580"/>
                </a:lnTo>
                <a:lnTo>
                  <a:pt x="1058283" y="95580"/>
                </a:lnTo>
                <a:lnTo>
                  <a:pt x="1058283" y="48941"/>
                </a:lnTo>
                <a:lnTo>
                  <a:pt x="1181447" y="48941"/>
                </a:lnTo>
                <a:lnTo>
                  <a:pt x="1181447" y="3942"/>
                </a:lnTo>
                <a:close/>
              </a:path>
              <a:path w="1670050" h="238125">
                <a:moveTo>
                  <a:pt x="1278666" y="3942"/>
                </a:moveTo>
                <a:lnTo>
                  <a:pt x="1228095" y="3942"/>
                </a:lnTo>
                <a:lnTo>
                  <a:pt x="1228095" y="233859"/>
                </a:lnTo>
                <a:lnTo>
                  <a:pt x="1278666" y="233859"/>
                </a:lnTo>
                <a:lnTo>
                  <a:pt x="1278666" y="163569"/>
                </a:lnTo>
                <a:lnTo>
                  <a:pt x="1305272" y="135978"/>
                </a:lnTo>
                <a:lnTo>
                  <a:pt x="1364938" y="135978"/>
                </a:lnTo>
                <a:lnTo>
                  <a:pt x="1341624" y="104449"/>
                </a:lnTo>
                <a:lnTo>
                  <a:pt x="1278666" y="104449"/>
                </a:lnTo>
                <a:lnTo>
                  <a:pt x="1278666" y="3942"/>
                </a:lnTo>
                <a:close/>
              </a:path>
              <a:path w="1670050" h="238125">
                <a:moveTo>
                  <a:pt x="1364938" y="135978"/>
                </a:moveTo>
                <a:lnTo>
                  <a:pt x="1305272" y="135978"/>
                </a:lnTo>
                <a:lnTo>
                  <a:pt x="1376545" y="233859"/>
                </a:lnTo>
                <a:lnTo>
                  <a:pt x="1437314" y="233859"/>
                </a:lnTo>
                <a:lnTo>
                  <a:pt x="1364938" y="135978"/>
                </a:lnTo>
                <a:close/>
              </a:path>
              <a:path w="1670050" h="238125">
                <a:moveTo>
                  <a:pt x="1433047" y="3942"/>
                </a:moveTo>
                <a:lnTo>
                  <a:pt x="1371947" y="3942"/>
                </a:lnTo>
                <a:lnTo>
                  <a:pt x="1278666" y="104449"/>
                </a:lnTo>
                <a:lnTo>
                  <a:pt x="1341624" y="104449"/>
                </a:lnTo>
                <a:lnTo>
                  <a:pt x="1339435" y="101490"/>
                </a:lnTo>
                <a:lnTo>
                  <a:pt x="1433047" y="3942"/>
                </a:lnTo>
                <a:close/>
              </a:path>
              <a:path w="1670050" h="238125">
                <a:moveTo>
                  <a:pt x="1577560" y="0"/>
                </a:moveTo>
                <a:lnTo>
                  <a:pt x="1529937" y="8622"/>
                </a:lnTo>
                <a:lnTo>
                  <a:pt x="1491505" y="34488"/>
                </a:lnTo>
                <a:lnTo>
                  <a:pt x="1466137" y="72836"/>
                </a:lnTo>
                <a:lnTo>
                  <a:pt x="1457685" y="118901"/>
                </a:lnTo>
                <a:lnTo>
                  <a:pt x="1459788" y="143031"/>
                </a:lnTo>
                <a:lnTo>
                  <a:pt x="1476614" y="185320"/>
                </a:lnTo>
                <a:lnTo>
                  <a:pt x="1509235" y="218495"/>
                </a:lnTo>
                <a:lnTo>
                  <a:pt x="1551360" y="235656"/>
                </a:lnTo>
                <a:lnTo>
                  <a:pt x="1575592" y="237801"/>
                </a:lnTo>
                <a:lnTo>
                  <a:pt x="1590899" y="237205"/>
                </a:lnTo>
                <a:lnTo>
                  <a:pt x="1629300" y="228276"/>
                </a:lnTo>
                <a:lnTo>
                  <a:pt x="1669864" y="198716"/>
                </a:lnTo>
                <a:lnTo>
                  <a:pt x="1662810" y="191160"/>
                </a:lnTo>
                <a:lnTo>
                  <a:pt x="1577230" y="191160"/>
                </a:lnTo>
                <a:lnTo>
                  <a:pt x="1563407" y="189846"/>
                </a:lnTo>
                <a:lnTo>
                  <a:pt x="1529440" y="170139"/>
                </a:lnTo>
                <a:lnTo>
                  <a:pt x="1511736" y="133434"/>
                </a:lnTo>
                <a:lnTo>
                  <a:pt x="1510555" y="118901"/>
                </a:lnTo>
                <a:lnTo>
                  <a:pt x="1511736" y="104233"/>
                </a:lnTo>
                <a:lnTo>
                  <a:pt x="1529440" y="67496"/>
                </a:lnTo>
                <a:lnTo>
                  <a:pt x="1563407" y="47945"/>
                </a:lnTo>
                <a:lnTo>
                  <a:pt x="1577230" y="46642"/>
                </a:lnTo>
                <a:lnTo>
                  <a:pt x="1658589" y="46642"/>
                </a:lnTo>
                <a:lnTo>
                  <a:pt x="1666575" y="37443"/>
                </a:lnTo>
                <a:lnTo>
                  <a:pt x="1627814" y="9691"/>
                </a:lnTo>
                <a:lnTo>
                  <a:pt x="1591910" y="605"/>
                </a:lnTo>
                <a:lnTo>
                  <a:pt x="1577560" y="0"/>
                </a:lnTo>
                <a:close/>
              </a:path>
              <a:path w="1670050" h="238125">
                <a:moveTo>
                  <a:pt x="1637670" y="164228"/>
                </a:moveTo>
                <a:lnTo>
                  <a:pt x="1602053" y="187465"/>
                </a:lnTo>
                <a:lnTo>
                  <a:pt x="1577230" y="191160"/>
                </a:lnTo>
                <a:lnTo>
                  <a:pt x="1662810" y="191160"/>
                </a:lnTo>
                <a:lnTo>
                  <a:pt x="1637670" y="164228"/>
                </a:lnTo>
                <a:close/>
              </a:path>
              <a:path w="1670050" h="238125">
                <a:moveTo>
                  <a:pt x="1658589" y="46642"/>
                </a:moveTo>
                <a:lnTo>
                  <a:pt x="1577230" y="46642"/>
                </a:lnTo>
                <a:lnTo>
                  <a:pt x="1586091" y="47022"/>
                </a:lnTo>
                <a:lnTo>
                  <a:pt x="1594272" y="48161"/>
                </a:lnTo>
                <a:lnTo>
                  <a:pt x="1629077" y="65989"/>
                </a:lnTo>
                <a:lnTo>
                  <a:pt x="1636349" y="72259"/>
                </a:lnTo>
                <a:lnTo>
                  <a:pt x="1658589" y="46642"/>
                </a:lnTo>
                <a:close/>
              </a:path>
            </a:pathLst>
          </a:custGeom>
          <a:solidFill>
            <a:srgbClr val="F177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5342039" y="777481"/>
            <a:ext cx="4961255" cy="6783070"/>
            <a:chOff x="5342039" y="777481"/>
            <a:chExt cx="4961255" cy="67830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7445" y="777482"/>
              <a:ext cx="2955779" cy="678252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42039" y="777481"/>
              <a:ext cx="3068599" cy="678252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34172" y="1256550"/>
            <a:ext cx="4572000" cy="4057650"/>
            <a:chOff x="234172" y="1256550"/>
            <a:chExt cx="4572000" cy="405765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172" y="1256550"/>
              <a:ext cx="3048000" cy="30480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8175" y="2265870"/>
              <a:ext cx="3047999" cy="304800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796158" y="6236684"/>
            <a:ext cx="183515" cy="183515"/>
            <a:chOff x="796158" y="6236684"/>
            <a:chExt cx="183515" cy="183515"/>
          </a:xfrm>
        </p:grpSpPr>
        <p:sp>
          <p:nvSpPr>
            <p:cNvPr id="13" name="object 13"/>
            <p:cNvSpPr/>
            <p:nvPr/>
          </p:nvSpPr>
          <p:spPr>
            <a:xfrm>
              <a:off x="79975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0" y="0"/>
                  </a:moveTo>
                  <a:lnTo>
                    <a:pt x="35171" y="0"/>
                  </a:lnTo>
                  <a:lnTo>
                    <a:pt x="21514" y="2774"/>
                  </a:lnTo>
                  <a:lnTo>
                    <a:pt x="10330" y="10331"/>
                  </a:lnTo>
                  <a:lnTo>
                    <a:pt x="2775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5" y="154532"/>
                  </a:lnTo>
                  <a:lnTo>
                    <a:pt x="10330" y="165716"/>
                  </a:lnTo>
                  <a:lnTo>
                    <a:pt x="21514" y="173272"/>
                  </a:lnTo>
                  <a:lnTo>
                    <a:pt x="35171" y="176047"/>
                  </a:lnTo>
                  <a:lnTo>
                    <a:pt x="140870" y="176047"/>
                  </a:lnTo>
                  <a:lnTo>
                    <a:pt x="154528" y="173272"/>
                  </a:lnTo>
                  <a:lnTo>
                    <a:pt x="165712" y="165716"/>
                  </a:lnTo>
                  <a:lnTo>
                    <a:pt x="173268" y="154532"/>
                  </a:lnTo>
                  <a:lnTo>
                    <a:pt x="176043" y="140874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2" y="10331"/>
                  </a:lnTo>
                  <a:lnTo>
                    <a:pt x="154528" y="2774"/>
                  </a:lnTo>
                  <a:lnTo>
                    <a:pt x="1408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9975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1" y="0"/>
                  </a:moveTo>
                  <a:lnTo>
                    <a:pt x="140870" y="0"/>
                  </a:lnTo>
                  <a:lnTo>
                    <a:pt x="154528" y="2774"/>
                  </a:lnTo>
                  <a:lnTo>
                    <a:pt x="165712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74"/>
                  </a:lnTo>
                  <a:lnTo>
                    <a:pt x="173268" y="154532"/>
                  </a:lnTo>
                  <a:lnTo>
                    <a:pt x="165712" y="165716"/>
                  </a:lnTo>
                  <a:lnTo>
                    <a:pt x="154528" y="173272"/>
                  </a:lnTo>
                  <a:lnTo>
                    <a:pt x="140870" y="176047"/>
                  </a:lnTo>
                  <a:lnTo>
                    <a:pt x="35171" y="176047"/>
                  </a:lnTo>
                  <a:lnTo>
                    <a:pt x="21514" y="173272"/>
                  </a:lnTo>
                  <a:lnTo>
                    <a:pt x="10330" y="165716"/>
                  </a:lnTo>
                  <a:lnTo>
                    <a:pt x="2775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5" y="21516"/>
                  </a:lnTo>
                  <a:lnTo>
                    <a:pt x="10330" y="10331"/>
                  </a:lnTo>
                  <a:lnTo>
                    <a:pt x="21514" y="2774"/>
                  </a:lnTo>
                  <a:lnTo>
                    <a:pt x="35171" y="0"/>
                  </a:lnTo>
                  <a:close/>
                </a:path>
              </a:pathLst>
            </a:custGeom>
            <a:ln w="7199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1066136" y="6236684"/>
            <a:ext cx="183515" cy="183515"/>
            <a:chOff x="1066136" y="6236684"/>
            <a:chExt cx="183515" cy="183515"/>
          </a:xfrm>
        </p:grpSpPr>
        <p:sp>
          <p:nvSpPr>
            <p:cNvPr id="16" name="object 16"/>
            <p:cNvSpPr/>
            <p:nvPr/>
          </p:nvSpPr>
          <p:spPr>
            <a:xfrm>
              <a:off x="1069736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2" y="0"/>
                  </a:moveTo>
                  <a:lnTo>
                    <a:pt x="35172" y="0"/>
                  </a:lnTo>
                  <a:lnTo>
                    <a:pt x="21514" y="2774"/>
                  </a:lnTo>
                  <a:lnTo>
                    <a:pt x="10331" y="10331"/>
                  </a:lnTo>
                  <a:lnTo>
                    <a:pt x="2775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5" y="154532"/>
                  </a:lnTo>
                  <a:lnTo>
                    <a:pt x="10331" y="165716"/>
                  </a:lnTo>
                  <a:lnTo>
                    <a:pt x="21514" y="173272"/>
                  </a:lnTo>
                  <a:lnTo>
                    <a:pt x="35172" y="176047"/>
                  </a:lnTo>
                  <a:lnTo>
                    <a:pt x="140872" y="176047"/>
                  </a:lnTo>
                  <a:lnTo>
                    <a:pt x="154529" y="173272"/>
                  </a:lnTo>
                  <a:lnTo>
                    <a:pt x="165712" y="165716"/>
                  </a:lnTo>
                  <a:lnTo>
                    <a:pt x="173268" y="154532"/>
                  </a:lnTo>
                  <a:lnTo>
                    <a:pt x="176043" y="140874"/>
                  </a:lnTo>
                  <a:lnTo>
                    <a:pt x="176043" y="35179"/>
                  </a:lnTo>
                  <a:lnTo>
                    <a:pt x="173268" y="21516"/>
                  </a:lnTo>
                  <a:lnTo>
                    <a:pt x="165712" y="10331"/>
                  </a:lnTo>
                  <a:lnTo>
                    <a:pt x="154529" y="2774"/>
                  </a:lnTo>
                  <a:lnTo>
                    <a:pt x="140872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069736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2" y="0"/>
                  </a:moveTo>
                  <a:lnTo>
                    <a:pt x="140872" y="0"/>
                  </a:lnTo>
                  <a:lnTo>
                    <a:pt x="154529" y="2774"/>
                  </a:lnTo>
                  <a:lnTo>
                    <a:pt x="165712" y="10331"/>
                  </a:lnTo>
                  <a:lnTo>
                    <a:pt x="173268" y="21516"/>
                  </a:lnTo>
                  <a:lnTo>
                    <a:pt x="176043" y="35179"/>
                  </a:lnTo>
                  <a:lnTo>
                    <a:pt x="176043" y="140874"/>
                  </a:lnTo>
                  <a:lnTo>
                    <a:pt x="173268" y="154532"/>
                  </a:lnTo>
                  <a:lnTo>
                    <a:pt x="165712" y="165716"/>
                  </a:lnTo>
                  <a:lnTo>
                    <a:pt x="154529" y="173272"/>
                  </a:lnTo>
                  <a:lnTo>
                    <a:pt x="140872" y="176047"/>
                  </a:lnTo>
                  <a:lnTo>
                    <a:pt x="35172" y="176047"/>
                  </a:lnTo>
                  <a:lnTo>
                    <a:pt x="21514" y="173272"/>
                  </a:lnTo>
                  <a:lnTo>
                    <a:pt x="10331" y="165716"/>
                  </a:lnTo>
                  <a:lnTo>
                    <a:pt x="2775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5" y="21516"/>
                  </a:lnTo>
                  <a:lnTo>
                    <a:pt x="10331" y="10331"/>
                  </a:lnTo>
                  <a:lnTo>
                    <a:pt x="21514" y="2774"/>
                  </a:lnTo>
                  <a:lnTo>
                    <a:pt x="35172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1326306" y="6236684"/>
            <a:ext cx="183515" cy="183515"/>
            <a:chOff x="1326306" y="6236684"/>
            <a:chExt cx="183515" cy="183515"/>
          </a:xfrm>
        </p:grpSpPr>
        <p:sp>
          <p:nvSpPr>
            <p:cNvPr id="19" name="object 19"/>
            <p:cNvSpPr/>
            <p:nvPr/>
          </p:nvSpPr>
          <p:spPr>
            <a:xfrm>
              <a:off x="1329905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4" y="154532"/>
                  </a:lnTo>
                  <a:lnTo>
                    <a:pt x="10329" y="165716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5" y="173272"/>
                  </a:lnTo>
                  <a:lnTo>
                    <a:pt x="165711" y="165716"/>
                  </a:lnTo>
                  <a:lnTo>
                    <a:pt x="173270" y="154532"/>
                  </a:lnTo>
                  <a:lnTo>
                    <a:pt x="176047" y="140874"/>
                  </a:lnTo>
                  <a:lnTo>
                    <a:pt x="176047" y="35179"/>
                  </a:lnTo>
                  <a:lnTo>
                    <a:pt x="173270" y="21516"/>
                  </a:lnTo>
                  <a:lnTo>
                    <a:pt x="165711" y="10331"/>
                  </a:lnTo>
                  <a:lnTo>
                    <a:pt x="154525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F7D30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329905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5" y="2774"/>
                  </a:lnTo>
                  <a:lnTo>
                    <a:pt x="165711" y="10331"/>
                  </a:lnTo>
                  <a:lnTo>
                    <a:pt x="173270" y="21516"/>
                  </a:lnTo>
                  <a:lnTo>
                    <a:pt x="176047" y="35179"/>
                  </a:lnTo>
                  <a:lnTo>
                    <a:pt x="176047" y="140874"/>
                  </a:lnTo>
                  <a:lnTo>
                    <a:pt x="173270" y="154532"/>
                  </a:lnTo>
                  <a:lnTo>
                    <a:pt x="165711" y="165716"/>
                  </a:lnTo>
                  <a:lnTo>
                    <a:pt x="154525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6"/>
                  </a:lnTo>
                  <a:lnTo>
                    <a:pt x="2774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F7D30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1586478" y="6236684"/>
            <a:ext cx="183515" cy="183515"/>
            <a:chOff x="1586478" y="6236684"/>
            <a:chExt cx="183515" cy="183515"/>
          </a:xfrm>
        </p:grpSpPr>
        <p:sp>
          <p:nvSpPr>
            <p:cNvPr id="22" name="object 22"/>
            <p:cNvSpPr/>
            <p:nvPr/>
          </p:nvSpPr>
          <p:spPr>
            <a:xfrm>
              <a:off x="159007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9"/>
                  </a:lnTo>
                  <a:lnTo>
                    <a:pt x="0" y="140874"/>
                  </a:lnTo>
                  <a:lnTo>
                    <a:pt x="2774" y="154532"/>
                  </a:lnTo>
                  <a:lnTo>
                    <a:pt x="10329" y="165716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3" y="173272"/>
                  </a:lnTo>
                  <a:lnTo>
                    <a:pt x="165704" y="165716"/>
                  </a:lnTo>
                  <a:lnTo>
                    <a:pt x="173259" y="154532"/>
                  </a:lnTo>
                  <a:lnTo>
                    <a:pt x="176034" y="140874"/>
                  </a:lnTo>
                  <a:lnTo>
                    <a:pt x="176034" y="35179"/>
                  </a:lnTo>
                  <a:lnTo>
                    <a:pt x="173259" y="21516"/>
                  </a:lnTo>
                  <a:lnTo>
                    <a:pt x="165704" y="10331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DA23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590078" y="6240284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31"/>
                  </a:lnTo>
                  <a:lnTo>
                    <a:pt x="173259" y="21516"/>
                  </a:lnTo>
                  <a:lnTo>
                    <a:pt x="176034" y="35179"/>
                  </a:lnTo>
                  <a:lnTo>
                    <a:pt x="176034" y="140874"/>
                  </a:lnTo>
                  <a:lnTo>
                    <a:pt x="173259" y="154532"/>
                  </a:lnTo>
                  <a:lnTo>
                    <a:pt x="165704" y="165716"/>
                  </a:lnTo>
                  <a:lnTo>
                    <a:pt x="154523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6"/>
                  </a:lnTo>
                  <a:lnTo>
                    <a:pt x="2774" y="154532"/>
                  </a:lnTo>
                  <a:lnTo>
                    <a:pt x="0" y="140874"/>
                  </a:lnTo>
                  <a:lnTo>
                    <a:pt x="0" y="35179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DA23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1846637" y="6237002"/>
            <a:ext cx="183515" cy="183515"/>
            <a:chOff x="1846637" y="6237002"/>
            <a:chExt cx="183515" cy="183515"/>
          </a:xfrm>
        </p:grpSpPr>
        <p:sp>
          <p:nvSpPr>
            <p:cNvPr id="25" name="object 25"/>
            <p:cNvSpPr/>
            <p:nvPr/>
          </p:nvSpPr>
          <p:spPr>
            <a:xfrm>
              <a:off x="1850237" y="624060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81" y="0"/>
                  </a:moveTo>
                  <a:lnTo>
                    <a:pt x="35179" y="0"/>
                  </a:lnTo>
                  <a:lnTo>
                    <a:pt x="21516" y="2774"/>
                  </a:lnTo>
                  <a:lnTo>
                    <a:pt x="10331" y="10331"/>
                  </a:lnTo>
                  <a:lnTo>
                    <a:pt x="2774" y="21516"/>
                  </a:lnTo>
                  <a:lnTo>
                    <a:pt x="0" y="35178"/>
                  </a:lnTo>
                  <a:lnTo>
                    <a:pt x="0" y="140874"/>
                  </a:lnTo>
                  <a:lnTo>
                    <a:pt x="2774" y="154531"/>
                  </a:lnTo>
                  <a:lnTo>
                    <a:pt x="10331" y="165715"/>
                  </a:lnTo>
                  <a:lnTo>
                    <a:pt x="21516" y="173271"/>
                  </a:lnTo>
                  <a:lnTo>
                    <a:pt x="35179" y="176046"/>
                  </a:lnTo>
                  <a:lnTo>
                    <a:pt x="140881" y="176046"/>
                  </a:lnTo>
                  <a:lnTo>
                    <a:pt x="154535" y="173271"/>
                  </a:lnTo>
                  <a:lnTo>
                    <a:pt x="165717" y="165715"/>
                  </a:lnTo>
                  <a:lnTo>
                    <a:pt x="173272" y="154531"/>
                  </a:lnTo>
                  <a:lnTo>
                    <a:pt x="176047" y="140874"/>
                  </a:lnTo>
                  <a:lnTo>
                    <a:pt x="176047" y="35178"/>
                  </a:lnTo>
                  <a:lnTo>
                    <a:pt x="173272" y="21516"/>
                  </a:lnTo>
                  <a:lnTo>
                    <a:pt x="165717" y="10331"/>
                  </a:lnTo>
                  <a:lnTo>
                    <a:pt x="154535" y="2774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2C56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850237" y="624060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81" y="0"/>
                  </a:lnTo>
                  <a:lnTo>
                    <a:pt x="154535" y="2774"/>
                  </a:lnTo>
                  <a:lnTo>
                    <a:pt x="165717" y="10331"/>
                  </a:lnTo>
                  <a:lnTo>
                    <a:pt x="173272" y="21516"/>
                  </a:lnTo>
                  <a:lnTo>
                    <a:pt x="176047" y="35178"/>
                  </a:lnTo>
                  <a:lnTo>
                    <a:pt x="176047" y="140874"/>
                  </a:lnTo>
                  <a:lnTo>
                    <a:pt x="173272" y="154531"/>
                  </a:lnTo>
                  <a:lnTo>
                    <a:pt x="165717" y="165715"/>
                  </a:lnTo>
                  <a:lnTo>
                    <a:pt x="154535" y="173271"/>
                  </a:lnTo>
                  <a:lnTo>
                    <a:pt x="140881" y="176046"/>
                  </a:lnTo>
                  <a:lnTo>
                    <a:pt x="35179" y="176046"/>
                  </a:lnTo>
                  <a:lnTo>
                    <a:pt x="21516" y="173271"/>
                  </a:lnTo>
                  <a:lnTo>
                    <a:pt x="10331" y="165715"/>
                  </a:lnTo>
                  <a:lnTo>
                    <a:pt x="2774" y="154531"/>
                  </a:lnTo>
                  <a:lnTo>
                    <a:pt x="0" y="140874"/>
                  </a:lnTo>
                  <a:lnTo>
                    <a:pt x="0" y="35178"/>
                  </a:lnTo>
                  <a:lnTo>
                    <a:pt x="2774" y="21516"/>
                  </a:lnTo>
                  <a:lnTo>
                    <a:pt x="10331" y="10331"/>
                  </a:lnTo>
                  <a:lnTo>
                    <a:pt x="21516" y="2774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2C569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2106809" y="6237002"/>
            <a:ext cx="183515" cy="183515"/>
            <a:chOff x="2106809" y="6237002"/>
            <a:chExt cx="183515" cy="183515"/>
          </a:xfrm>
        </p:grpSpPr>
        <p:sp>
          <p:nvSpPr>
            <p:cNvPr id="28" name="object 28"/>
            <p:cNvSpPr/>
            <p:nvPr/>
          </p:nvSpPr>
          <p:spPr>
            <a:xfrm>
              <a:off x="2110409" y="624060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8"/>
                  </a:lnTo>
                  <a:lnTo>
                    <a:pt x="0" y="140874"/>
                  </a:lnTo>
                  <a:lnTo>
                    <a:pt x="2774" y="154531"/>
                  </a:lnTo>
                  <a:lnTo>
                    <a:pt x="10329" y="165715"/>
                  </a:lnTo>
                  <a:lnTo>
                    <a:pt x="21511" y="173271"/>
                  </a:lnTo>
                  <a:lnTo>
                    <a:pt x="35166" y="176046"/>
                  </a:lnTo>
                  <a:lnTo>
                    <a:pt x="140868" y="176046"/>
                  </a:lnTo>
                  <a:lnTo>
                    <a:pt x="154530" y="173271"/>
                  </a:lnTo>
                  <a:lnTo>
                    <a:pt x="165715" y="165715"/>
                  </a:lnTo>
                  <a:lnTo>
                    <a:pt x="173272" y="154531"/>
                  </a:lnTo>
                  <a:lnTo>
                    <a:pt x="176047" y="140874"/>
                  </a:lnTo>
                  <a:lnTo>
                    <a:pt x="176047" y="35178"/>
                  </a:lnTo>
                  <a:lnTo>
                    <a:pt x="173272" y="21516"/>
                  </a:lnTo>
                  <a:lnTo>
                    <a:pt x="165715" y="10331"/>
                  </a:lnTo>
                  <a:lnTo>
                    <a:pt x="154530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09A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2110409" y="624060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30" y="2774"/>
                  </a:lnTo>
                  <a:lnTo>
                    <a:pt x="165715" y="10331"/>
                  </a:lnTo>
                  <a:lnTo>
                    <a:pt x="173272" y="21516"/>
                  </a:lnTo>
                  <a:lnTo>
                    <a:pt x="176047" y="35178"/>
                  </a:lnTo>
                  <a:lnTo>
                    <a:pt x="176047" y="140874"/>
                  </a:lnTo>
                  <a:lnTo>
                    <a:pt x="173272" y="154531"/>
                  </a:lnTo>
                  <a:lnTo>
                    <a:pt x="165715" y="165715"/>
                  </a:lnTo>
                  <a:lnTo>
                    <a:pt x="154530" y="173271"/>
                  </a:lnTo>
                  <a:lnTo>
                    <a:pt x="140868" y="176046"/>
                  </a:lnTo>
                  <a:lnTo>
                    <a:pt x="35166" y="176046"/>
                  </a:lnTo>
                  <a:lnTo>
                    <a:pt x="21511" y="173271"/>
                  </a:lnTo>
                  <a:lnTo>
                    <a:pt x="10329" y="165715"/>
                  </a:lnTo>
                  <a:lnTo>
                    <a:pt x="2774" y="154531"/>
                  </a:lnTo>
                  <a:lnTo>
                    <a:pt x="0" y="140874"/>
                  </a:lnTo>
                  <a:lnTo>
                    <a:pt x="0" y="35178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09A3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/>
          <p:cNvGrpSpPr/>
          <p:nvPr/>
        </p:nvGrpSpPr>
        <p:grpSpPr>
          <a:xfrm>
            <a:off x="2366982" y="6237002"/>
            <a:ext cx="183515" cy="183515"/>
            <a:chOff x="2366982" y="6237002"/>
            <a:chExt cx="183515" cy="183515"/>
          </a:xfrm>
        </p:grpSpPr>
        <p:sp>
          <p:nvSpPr>
            <p:cNvPr id="31" name="object 31"/>
            <p:cNvSpPr/>
            <p:nvPr/>
          </p:nvSpPr>
          <p:spPr>
            <a:xfrm>
              <a:off x="2370582" y="624060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4"/>
                  </a:lnTo>
                  <a:lnTo>
                    <a:pt x="10329" y="10331"/>
                  </a:lnTo>
                  <a:lnTo>
                    <a:pt x="2774" y="21516"/>
                  </a:lnTo>
                  <a:lnTo>
                    <a:pt x="0" y="35178"/>
                  </a:lnTo>
                  <a:lnTo>
                    <a:pt x="0" y="140874"/>
                  </a:lnTo>
                  <a:lnTo>
                    <a:pt x="2774" y="154531"/>
                  </a:lnTo>
                  <a:lnTo>
                    <a:pt x="10329" y="165715"/>
                  </a:lnTo>
                  <a:lnTo>
                    <a:pt x="21511" y="173271"/>
                  </a:lnTo>
                  <a:lnTo>
                    <a:pt x="35166" y="176046"/>
                  </a:lnTo>
                  <a:lnTo>
                    <a:pt x="140868" y="176046"/>
                  </a:lnTo>
                  <a:lnTo>
                    <a:pt x="154523" y="173271"/>
                  </a:lnTo>
                  <a:lnTo>
                    <a:pt x="165704" y="165715"/>
                  </a:lnTo>
                  <a:lnTo>
                    <a:pt x="173259" y="154531"/>
                  </a:lnTo>
                  <a:lnTo>
                    <a:pt x="176034" y="140874"/>
                  </a:lnTo>
                  <a:lnTo>
                    <a:pt x="176034" y="35178"/>
                  </a:lnTo>
                  <a:lnTo>
                    <a:pt x="173259" y="21516"/>
                  </a:lnTo>
                  <a:lnTo>
                    <a:pt x="165704" y="10331"/>
                  </a:lnTo>
                  <a:lnTo>
                    <a:pt x="154523" y="2774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2370582" y="624060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4"/>
                  </a:lnTo>
                  <a:lnTo>
                    <a:pt x="165704" y="10331"/>
                  </a:lnTo>
                  <a:lnTo>
                    <a:pt x="173259" y="21516"/>
                  </a:lnTo>
                  <a:lnTo>
                    <a:pt x="176034" y="35178"/>
                  </a:lnTo>
                  <a:lnTo>
                    <a:pt x="176034" y="140874"/>
                  </a:lnTo>
                  <a:lnTo>
                    <a:pt x="173259" y="154531"/>
                  </a:lnTo>
                  <a:lnTo>
                    <a:pt x="165704" y="165715"/>
                  </a:lnTo>
                  <a:lnTo>
                    <a:pt x="154523" y="173271"/>
                  </a:lnTo>
                  <a:lnTo>
                    <a:pt x="140868" y="176046"/>
                  </a:lnTo>
                  <a:lnTo>
                    <a:pt x="35166" y="176046"/>
                  </a:lnTo>
                  <a:lnTo>
                    <a:pt x="21511" y="173271"/>
                  </a:lnTo>
                  <a:lnTo>
                    <a:pt x="10329" y="165715"/>
                  </a:lnTo>
                  <a:lnTo>
                    <a:pt x="2774" y="154531"/>
                  </a:lnTo>
                  <a:lnTo>
                    <a:pt x="0" y="140874"/>
                  </a:lnTo>
                  <a:lnTo>
                    <a:pt x="0" y="35178"/>
                  </a:lnTo>
                  <a:lnTo>
                    <a:pt x="2774" y="21516"/>
                  </a:lnTo>
                  <a:lnTo>
                    <a:pt x="10329" y="10331"/>
                  </a:lnTo>
                  <a:lnTo>
                    <a:pt x="21511" y="2774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/>
          <p:nvPr/>
        </p:nvSpPr>
        <p:spPr>
          <a:xfrm>
            <a:off x="852937" y="6295419"/>
            <a:ext cx="89535" cy="66040"/>
          </a:xfrm>
          <a:custGeom>
            <a:avLst/>
            <a:gdLst/>
            <a:ahLst/>
            <a:cxnLst/>
            <a:rect l="l" t="t" r="r" b="b"/>
            <a:pathLst>
              <a:path w="89534" h="66039">
                <a:moveTo>
                  <a:pt x="20805" y="8084"/>
                </a:moveTo>
                <a:lnTo>
                  <a:pt x="13715" y="8084"/>
                </a:lnTo>
                <a:lnTo>
                  <a:pt x="13715" y="64687"/>
                </a:lnTo>
                <a:lnTo>
                  <a:pt x="20805" y="64687"/>
                </a:lnTo>
                <a:lnTo>
                  <a:pt x="20805" y="8084"/>
                </a:lnTo>
                <a:close/>
              </a:path>
              <a:path w="89534" h="66039">
                <a:moveTo>
                  <a:pt x="20805" y="636"/>
                </a:moveTo>
                <a:lnTo>
                  <a:pt x="15534" y="636"/>
                </a:lnTo>
                <a:lnTo>
                  <a:pt x="0" y="5996"/>
                </a:lnTo>
                <a:lnTo>
                  <a:pt x="1724" y="11811"/>
                </a:lnTo>
                <a:lnTo>
                  <a:pt x="13715" y="8084"/>
                </a:lnTo>
                <a:lnTo>
                  <a:pt x="20805" y="8084"/>
                </a:lnTo>
                <a:lnTo>
                  <a:pt x="20805" y="636"/>
                </a:lnTo>
                <a:close/>
              </a:path>
              <a:path w="89534" h="66039">
                <a:moveTo>
                  <a:pt x="70592" y="0"/>
                </a:moveTo>
                <a:lnTo>
                  <a:pt x="54601" y="0"/>
                </a:lnTo>
                <a:lnTo>
                  <a:pt x="48106" y="3196"/>
                </a:lnTo>
                <a:lnTo>
                  <a:pt x="38112" y="15976"/>
                </a:lnTo>
                <a:lnTo>
                  <a:pt x="35653" y="23623"/>
                </a:lnTo>
                <a:lnTo>
                  <a:pt x="35614" y="42155"/>
                </a:lnTo>
                <a:lnTo>
                  <a:pt x="38080" y="49952"/>
                </a:lnTo>
                <a:lnTo>
                  <a:pt x="47955" y="62614"/>
                </a:lnTo>
                <a:lnTo>
                  <a:pt x="54420" y="65778"/>
                </a:lnTo>
                <a:lnTo>
                  <a:pt x="70408" y="65778"/>
                </a:lnTo>
                <a:lnTo>
                  <a:pt x="76892" y="62581"/>
                </a:lnTo>
                <a:lnTo>
                  <a:pt x="79490" y="59237"/>
                </a:lnTo>
                <a:lnTo>
                  <a:pt x="56843" y="59237"/>
                </a:lnTo>
                <a:lnTo>
                  <a:pt x="52150" y="56649"/>
                </a:lnTo>
                <a:lnTo>
                  <a:pt x="44881" y="46291"/>
                </a:lnTo>
                <a:lnTo>
                  <a:pt x="43098" y="40218"/>
                </a:lnTo>
                <a:lnTo>
                  <a:pt x="43063" y="25560"/>
                </a:lnTo>
                <a:lnTo>
                  <a:pt x="44848" y="19338"/>
                </a:lnTo>
                <a:lnTo>
                  <a:pt x="51998" y="9100"/>
                </a:lnTo>
                <a:lnTo>
                  <a:pt x="56661" y="6540"/>
                </a:lnTo>
                <a:lnTo>
                  <a:pt x="79659" y="6540"/>
                </a:lnTo>
                <a:lnTo>
                  <a:pt x="77043" y="3163"/>
                </a:lnTo>
                <a:lnTo>
                  <a:pt x="70592" y="0"/>
                </a:lnTo>
                <a:close/>
              </a:path>
              <a:path w="89534" h="66039">
                <a:moveTo>
                  <a:pt x="79659" y="6540"/>
                </a:moveTo>
                <a:lnTo>
                  <a:pt x="68169" y="6540"/>
                </a:lnTo>
                <a:lnTo>
                  <a:pt x="72849" y="9132"/>
                </a:lnTo>
                <a:lnTo>
                  <a:pt x="80056" y="19489"/>
                </a:lnTo>
                <a:lnTo>
                  <a:pt x="81821" y="25560"/>
                </a:lnTo>
                <a:lnTo>
                  <a:pt x="81856" y="40218"/>
                </a:lnTo>
                <a:lnTo>
                  <a:pt x="80086" y="46442"/>
                </a:lnTo>
                <a:lnTo>
                  <a:pt x="73000" y="56677"/>
                </a:lnTo>
                <a:lnTo>
                  <a:pt x="68350" y="59237"/>
                </a:lnTo>
                <a:lnTo>
                  <a:pt x="79490" y="59237"/>
                </a:lnTo>
                <a:lnTo>
                  <a:pt x="86824" y="49801"/>
                </a:lnTo>
                <a:lnTo>
                  <a:pt x="89271" y="42155"/>
                </a:lnTo>
                <a:lnTo>
                  <a:pt x="89308" y="23623"/>
                </a:lnTo>
                <a:lnTo>
                  <a:pt x="86854" y="15825"/>
                </a:lnTo>
                <a:lnTo>
                  <a:pt x="79659" y="654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378546" y="6295285"/>
            <a:ext cx="79375" cy="64769"/>
          </a:xfrm>
          <a:custGeom>
            <a:avLst/>
            <a:gdLst/>
            <a:ahLst/>
            <a:cxnLst/>
            <a:rect l="l" t="t" r="r" b="b"/>
            <a:pathLst>
              <a:path w="79375" h="64770">
                <a:moveTo>
                  <a:pt x="20802" y="7901"/>
                </a:moveTo>
                <a:lnTo>
                  <a:pt x="13715" y="7901"/>
                </a:lnTo>
                <a:lnTo>
                  <a:pt x="13715" y="64504"/>
                </a:lnTo>
                <a:lnTo>
                  <a:pt x="20802" y="64504"/>
                </a:lnTo>
                <a:lnTo>
                  <a:pt x="20802" y="7901"/>
                </a:lnTo>
                <a:close/>
              </a:path>
              <a:path w="79375" h="64770">
                <a:moveTo>
                  <a:pt x="20802" y="453"/>
                </a:moveTo>
                <a:lnTo>
                  <a:pt x="15532" y="453"/>
                </a:lnTo>
                <a:lnTo>
                  <a:pt x="0" y="5814"/>
                </a:lnTo>
                <a:lnTo>
                  <a:pt x="1727" y="11628"/>
                </a:lnTo>
                <a:lnTo>
                  <a:pt x="13715" y="7901"/>
                </a:lnTo>
                <a:lnTo>
                  <a:pt x="20802" y="7901"/>
                </a:lnTo>
                <a:lnTo>
                  <a:pt x="20802" y="453"/>
                </a:lnTo>
                <a:close/>
              </a:path>
              <a:path w="79375" h="64770">
                <a:moveTo>
                  <a:pt x="73976" y="6450"/>
                </a:moveTo>
                <a:lnTo>
                  <a:pt x="61442" y="6450"/>
                </a:lnTo>
                <a:lnTo>
                  <a:pt x="64477" y="7570"/>
                </a:lnTo>
                <a:lnTo>
                  <a:pt x="69443" y="12052"/>
                </a:lnTo>
                <a:lnTo>
                  <a:pt x="70675" y="14989"/>
                </a:lnTo>
                <a:lnTo>
                  <a:pt x="70675" y="21772"/>
                </a:lnTo>
                <a:lnTo>
                  <a:pt x="69710" y="24800"/>
                </a:lnTo>
                <a:lnTo>
                  <a:pt x="65836" y="30617"/>
                </a:lnTo>
                <a:lnTo>
                  <a:pt x="62382" y="34250"/>
                </a:lnTo>
                <a:lnTo>
                  <a:pt x="34340" y="58963"/>
                </a:lnTo>
                <a:lnTo>
                  <a:pt x="34340" y="64504"/>
                </a:lnTo>
                <a:lnTo>
                  <a:pt x="78765" y="64504"/>
                </a:lnTo>
                <a:lnTo>
                  <a:pt x="78765" y="57962"/>
                </a:lnTo>
                <a:lnTo>
                  <a:pt x="45059" y="57962"/>
                </a:lnTo>
                <a:lnTo>
                  <a:pt x="68046" y="37551"/>
                </a:lnTo>
                <a:lnTo>
                  <a:pt x="72224" y="33191"/>
                </a:lnTo>
                <a:lnTo>
                  <a:pt x="76949" y="26405"/>
                </a:lnTo>
                <a:lnTo>
                  <a:pt x="78130" y="22532"/>
                </a:lnTo>
                <a:lnTo>
                  <a:pt x="78130" y="12898"/>
                </a:lnTo>
                <a:lnTo>
                  <a:pt x="76263" y="8553"/>
                </a:lnTo>
                <a:lnTo>
                  <a:pt x="73976" y="6450"/>
                </a:lnTo>
                <a:close/>
              </a:path>
              <a:path w="79375" h="64770">
                <a:moveTo>
                  <a:pt x="64109" y="0"/>
                </a:moveTo>
                <a:lnTo>
                  <a:pt x="53149" y="0"/>
                </a:lnTo>
                <a:lnTo>
                  <a:pt x="48780" y="1104"/>
                </a:lnTo>
                <a:lnTo>
                  <a:pt x="41884" y="5525"/>
                </a:lnTo>
                <a:lnTo>
                  <a:pt x="38608" y="8931"/>
                </a:lnTo>
                <a:lnTo>
                  <a:pt x="35521" y="13535"/>
                </a:lnTo>
                <a:lnTo>
                  <a:pt x="40792" y="17352"/>
                </a:lnTo>
                <a:lnTo>
                  <a:pt x="43517" y="13535"/>
                </a:lnTo>
                <a:lnTo>
                  <a:pt x="46101" y="10839"/>
                </a:lnTo>
                <a:lnTo>
                  <a:pt x="51371" y="7329"/>
                </a:lnTo>
                <a:lnTo>
                  <a:pt x="54419" y="6450"/>
                </a:lnTo>
                <a:lnTo>
                  <a:pt x="73976" y="6450"/>
                </a:lnTo>
                <a:lnTo>
                  <a:pt x="68821" y="1709"/>
                </a:lnTo>
                <a:lnTo>
                  <a:pt x="6410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635074" y="6296055"/>
            <a:ext cx="86360" cy="64135"/>
          </a:xfrm>
          <a:custGeom>
            <a:avLst/>
            <a:gdLst/>
            <a:ahLst/>
            <a:cxnLst/>
            <a:rect l="l" t="t" r="r" b="b"/>
            <a:pathLst>
              <a:path w="86360" h="64135">
                <a:moveTo>
                  <a:pt x="20802" y="7448"/>
                </a:moveTo>
                <a:lnTo>
                  <a:pt x="13715" y="7448"/>
                </a:lnTo>
                <a:lnTo>
                  <a:pt x="13715" y="64051"/>
                </a:lnTo>
                <a:lnTo>
                  <a:pt x="20802" y="64051"/>
                </a:lnTo>
                <a:lnTo>
                  <a:pt x="20802" y="7448"/>
                </a:lnTo>
                <a:close/>
              </a:path>
              <a:path w="86360" h="64135">
                <a:moveTo>
                  <a:pt x="20802" y="0"/>
                </a:moveTo>
                <a:lnTo>
                  <a:pt x="15532" y="0"/>
                </a:lnTo>
                <a:lnTo>
                  <a:pt x="0" y="5360"/>
                </a:lnTo>
                <a:lnTo>
                  <a:pt x="1727" y="11174"/>
                </a:lnTo>
                <a:lnTo>
                  <a:pt x="13715" y="7448"/>
                </a:lnTo>
                <a:lnTo>
                  <a:pt x="20802" y="7448"/>
                </a:lnTo>
                <a:lnTo>
                  <a:pt x="20802" y="0"/>
                </a:lnTo>
                <a:close/>
              </a:path>
              <a:path w="86360" h="64135">
                <a:moveTo>
                  <a:pt x="76136" y="48971"/>
                </a:moveTo>
                <a:lnTo>
                  <a:pt x="69227" y="48971"/>
                </a:lnTo>
                <a:lnTo>
                  <a:pt x="69227" y="64051"/>
                </a:lnTo>
                <a:lnTo>
                  <a:pt x="76136" y="64051"/>
                </a:lnTo>
                <a:lnTo>
                  <a:pt x="76136" y="48971"/>
                </a:lnTo>
                <a:close/>
              </a:path>
              <a:path w="86360" h="64135">
                <a:moveTo>
                  <a:pt x="76136" y="0"/>
                </a:moveTo>
                <a:lnTo>
                  <a:pt x="69862" y="0"/>
                </a:lnTo>
                <a:lnTo>
                  <a:pt x="33883" y="43790"/>
                </a:lnTo>
                <a:lnTo>
                  <a:pt x="35712" y="48971"/>
                </a:lnTo>
                <a:lnTo>
                  <a:pt x="86042" y="48971"/>
                </a:lnTo>
                <a:lnTo>
                  <a:pt x="86042" y="42974"/>
                </a:lnTo>
                <a:lnTo>
                  <a:pt x="42519" y="42974"/>
                </a:lnTo>
                <a:lnTo>
                  <a:pt x="69227" y="10173"/>
                </a:lnTo>
                <a:lnTo>
                  <a:pt x="76136" y="10173"/>
                </a:lnTo>
                <a:lnTo>
                  <a:pt x="76136" y="0"/>
                </a:lnTo>
                <a:close/>
              </a:path>
              <a:path w="86360" h="64135">
                <a:moveTo>
                  <a:pt x="76136" y="10173"/>
                </a:moveTo>
                <a:lnTo>
                  <a:pt x="69227" y="10173"/>
                </a:lnTo>
                <a:lnTo>
                  <a:pt x="69227" y="42974"/>
                </a:lnTo>
                <a:lnTo>
                  <a:pt x="76136" y="42974"/>
                </a:lnTo>
                <a:lnTo>
                  <a:pt x="76136" y="101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96745" y="6295419"/>
            <a:ext cx="83185" cy="66040"/>
          </a:xfrm>
          <a:custGeom>
            <a:avLst/>
            <a:gdLst/>
            <a:ahLst/>
            <a:cxnLst/>
            <a:rect l="l" t="t" r="r" b="b"/>
            <a:pathLst>
              <a:path w="83185" h="66039">
                <a:moveTo>
                  <a:pt x="20802" y="8084"/>
                </a:moveTo>
                <a:lnTo>
                  <a:pt x="13716" y="8084"/>
                </a:lnTo>
                <a:lnTo>
                  <a:pt x="13716" y="64687"/>
                </a:lnTo>
                <a:lnTo>
                  <a:pt x="20802" y="64687"/>
                </a:lnTo>
                <a:lnTo>
                  <a:pt x="20802" y="8084"/>
                </a:lnTo>
                <a:close/>
              </a:path>
              <a:path w="83185" h="66039">
                <a:moveTo>
                  <a:pt x="20802" y="636"/>
                </a:moveTo>
                <a:lnTo>
                  <a:pt x="15532" y="636"/>
                </a:lnTo>
                <a:lnTo>
                  <a:pt x="0" y="5996"/>
                </a:lnTo>
                <a:lnTo>
                  <a:pt x="1727" y="11811"/>
                </a:lnTo>
                <a:lnTo>
                  <a:pt x="13716" y="8084"/>
                </a:lnTo>
                <a:lnTo>
                  <a:pt x="20802" y="8084"/>
                </a:lnTo>
                <a:lnTo>
                  <a:pt x="20802" y="636"/>
                </a:lnTo>
                <a:close/>
              </a:path>
              <a:path w="83185" h="66039">
                <a:moveTo>
                  <a:pt x="68567" y="0"/>
                </a:moveTo>
                <a:lnTo>
                  <a:pt x="53848" y="0"/>
                </a:lnTo>
                <a:lnTo>
                  <a:pt x="47409" y="3271"/>
                </a:lnTo>
                <a:lnTo>
                  <a:pt x="35521" y="45305"/>
                </a:lnTo>
                <a:lnTo>
                  <a:pt x="37731" y="53211"/>
                </a:lnTo>
                <a:lnTo>
                  <a:pt x="46583" y="63266"/>
                </a:lnTo>
                <a:lnTo>
                  <a:pt x="52603" y="65778"/>
                </a:lnTo>
                <a:lnTo>
                  <a:pt x="66713" y="65778"/>
                </a:lnTo>
                <a:lnTo>
                  <a:pt x="72136" y="63780"/>
                </a:lnTo>
                <a:lnTo>
                  <a:pt x="76896" y="59418"/>
                </a:lnTo>
                <a:lnTo>
                  <a:pt x="55664" y="59418"/>
                </a:lnTo>
                <a:lnTo>
                  <a:pt x="51816" y="58056"/>
                </a:lnTo>
                <a:lnTo>
                  <a:pt x="45758" y="52603"/>
                </a:lnTo>
                <a:lnTo>
                  <a:pt x="44246" y="49211"/>
                </a:lnTo>
                <a:lnTo>
                  <a:pt x="44246" y="41399"/>
                </a:lnTo>
                <a:lnTo>
                  <a:pt x="45745" y="38112"/>
                </a:lnTo>
                <a:lnTo>
                  <a:pt x="49464" y="34617"/>
                </a:lnTo>
                <a:lnTo>
                  <a:pt x="42976" y="34617"/>
                </a:lnTo>
                <a:lnTo>
                  <a:pt x="42976" y="26107"/>
                </a:lnTo>
                <a:lnTo>
                  <a:pt x="44665" y="19414"/>
                </a:lnTo>
                <a:lnTo>
                  <a:pt x="51447" y="9114"/>
                </a:lnTo>
                <a:lnTo>
                  <a:pt x="55968" y="6540"/>
                </a:lnTo>
                <a:lnTo>
                  <a:pt x="79879" y="6540"/>
                </a:lnTo>
                <a:lnTo>
                  <a:pt x="74828" y="2421"/>
                </a:lnTo>
                <a:lnTo>
                  <a:pt x="68567" y="0"/>
                </a:lnTo>
                <a:close/>
              </a:path>
              <a:path w="83185" h="66039">
                <a:moveTo>
                  <a:pt x="77484" y="31071"/>
                </a:moveTo>
                <a:lnTo>
                  <a:pt x="64693" y="31071"/>
                </a:lnTo>
                <a:lnTo>
                  <a:pt x="68414" y="32359"/>
                </a:lnTo>
                <a:lnTo>
                  <a:pt x="74231" y="37508"/>
                </a:lnTo>
                <a:lnTo>
                  <a:pt x="75679" y="40761"/>
                </a:lnTo>
                <a:lnTo>
                  <a:pt x="75571" y="49211"/>
                </a:lnTo>
                <a:lnTo>
                  <a:pt x="74269" y="52451"/>
                </a:lnTo>
                <a:lnTo>
                  <a:pt x="68643" y="58023"/>
                </a:lnTo>
                <a:lnTo>
                  <a:pt x="64935" y="59418"/>
                </a:lnTo>
                <a:lnTo>
                  <a:pt x="76896" y="59418"/>
                </a:lnTo>
                <a:lnTo>
                  <a:pt x="80860" y="55784"/>
                </a:lnTo>
                <a:lnTo>
                  <a:pt x="83045" y="50727"/>
                </a:lnTo>
                <a:lnTo>
                  <a:pt x="83045" y="38735"/>
                </a:lnTo>
                <a:lnTo>
                  <a:pt x="80899" y="33980"/>
                </a:lnTo>
                <a:lnTo>
                  <a:pt x="77484" y="31071"/>
                </a:lnTo>
                <a:close/>
              </a:path>
              <a:path w="83185" h="66039">
                <a:moveTo>
                  <a:pt x="67170" y="24893"/>
                </a:moveTo>
                <a:lnTo>
                  <a:pt x="53416" y="24893"/>
                </a:lnTo>
                <a:lnTo>
                  <a:pt x="47396" y="28133"/>
                </a:lnTo>
                <a:lnTo>
                  <a:pt x="42976" y="34617"/>
                </a:lnTo>
                <a:lnTo>
                  <a:pt x="49464" y="34617"/>
                </a:lnTo>
                <a:lnTo>
                  <a:pt x="51739" y="32478"/>
                </a:lnTo>
                <a:lnTo>
                  <a:pt x="55537" y="31071"/>
                </a:lnTo>
                <a:lnTo>
                  <a:pt x="77484" y="31071"/>
                </a:lnTo>
                <a:lnTo>
                  <a:pt x="72364" y="26711"/>
                </a:lnTo>
                <a:lnTo>
                  <a:pt x="67170" y="24893"/>
                </a:lnTo>
                <a:close/>
              </a:path>
              <a:path w="83185" h="66039">
                <a:moveTo>
                  <a:pt x="79879" y="6540"/>
                </a:moveTo>
                <a:lnTo>
                  <a:pt x="66624" y="6540"/>
                </a:lnTo>
                <a:lnTo>
                  <a:pt x="71628" y="8632"/>
                </a:lnTo>
                <a:lnTo>
                  <a:pt x="76593" y="12811"/>
                </a:lnTo>
                <a:lnTo>
                  <a:pt x="80772" y="7268"/>
                </a:lnTo>
                <a:lnTo>
                  <a:pt x="79879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43188" y="6295419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89" h="66039">
                <a:moveTo>
                  <a:pt x="5181" y="49787"/>
                </a:moveTo>
                <a:lnTo>
                  <a:pt x="0" y="54420"/>
                </a:lnTo>
                <a:lnTo>
                  <a:pt x="4755" y="59389"/>
                </a:lnTo>
                <a:lnTo>
                  <a:pt x="10294" y="62938"/>
                </a:lnTo>
                <a:lnTo>
                  <a:pt x="16618" y="65068"/>
                </a:lnTo>
                <a:lnTo>
                  <a:pt x="23723" y="65778"/>
                </a:lnTo>
                <a:lnTo>
                  <a:pt x="29718" y="65778"/>
                </a:lnTo>
                <a:lnTo>
                  <a:pt x="34759" y="63974"/>
                </a:lnTo>
                <a:lnTo>
                  <a:pt x="40135" y="59237"/>
                </a:lnTo>
                <a:lnTo>
                  <a:pt x="16535" y="59237"/>
                </a:lnTo>
                <a:lnTo>
                  <a:pt x="10337" y="56087"/>
                </a:lnTo>
                <a:lnTo>
                  <a:pt x="5181" y="49787"/>
                </a:lnTo>
                <a:close/>
              </a:path>
              <a:path w="110489" h="66039">
                <a:moveTo>
                  <a:pt x="43980" y="1090"/>
                </a:moveTo>
                <a:lnTo>
                  <a:pt x="3365" y="1090"/>
                </a:lnTo>
                <a:lnTo>
                  <a:pt x="3365" y="7541"/>
                </a:lnTo>
                <a:lnTo>
                  <a:pt x="34442" y="7541"/>
                </a:lnTo>
                <a:lnTo>
                  <a:pt x="14363" y="30163"/>
                </a:lnTo>
                <a:lnTo>
                  <a:pt x="15811" y="34433"/>
                </a:lnTo>
                <a:lnTo>
                  <a:pt x="25234" y="34433"/>
                </a:lnTo>
                <a:lnTo>
                  <a:pt x="29527" y="35510"/>
                </a:lnTo>
                <a:lnTo>
                  <a:pt x="36080" y="39808"/>
                </a:lnTo>
                <a:lnTo>
                  <a:pt x="37706" y="42821"/>
                </a:lnTo>
                <a:lnTo>
                  <a:pt x="37706" y="50453"/>
                </a:lnTo>
                <a:lnTo>
                  <a:pt x="36372" y="53480"/>
                </a:lnTo>
                <a:lnTo>
                  <a:pt x="31051" y="58085"/>
                </a:lnTo>
                <a:lnTo>
                  <a:pt x="27749" y="59237"/>
                </a:lnTo>
                <a:lnTo>
                  <a:pt x="40135" y="59237"/>
                </a:lnTo>
                <a:lnTo>
                  <a:pt x="42938" y="56767"/>
                </a:lnTo>
                <a:lnTo>
                  <a:pt x="44983" y="52181"/>
                </a:lnTo>
                <a:lnTo>
                  <a:pt x="44983" y="41036"/>
                </a:lnTo>
                <a:lnTo>
                  <a:pt x="42989" y="36752"/>
                </a:lnTo>
                <a:lnTo>
                  <a:pt x="35064" y="30754"/>
                </a:lnTo>
                <a:lnTo>
                  <a:pt x="30048" y="29011"/>
                </a:lnTo>
                <a:lnTo>
                  <a:pt x="23990" y="28529"/>
                </a:lnTo>
                <a:lnTo>
                  <a:pt x="43980" y="6360"/>
                </a:lnTo>
                <a:lnTo>
                  <a:pt x="43980" y="1090"/>
                </a:lnTo>
                <a:close/>
              </a:path>
              <a:path w="110489" h="66039">
                <a:moveTo>
                  <a:pt x="91770" y="0"/>
                </a:moveTo>
                <a:lnTo>
                  <a:pt x="75780" y="0"/>
                </a:lnTo>
                <a:lnTo>
                  <a:pt x="69278" y="3196"/>
                </a:lnTo>
                <a:lnTo>
                  <a:pt x="59283" y="15976"/>
                </a:lnTo>
                <a:lnTo>
                  <a:pt x="56833" y="23623"/>
                </a:lnTo>
                <a:lnTo>
                  <a:pt x="56794" y="42155"/>
                </a:lnTo>
                <a:lnTo>
                  <a:pt x="59258" y="49952"/>
                </a:lnTo>
                <a:lnTo>
                  <a:pt x="69126" y="62614"/>
                </a:lnTo>
                <a:lnTo>
                  <a:pt x="75590" y="65778"/>
                </a:lnTo>
                <a:lnTo>
                  <a:pt x="91579" y="65778"/>
                </a:lnTo>
                <a:lnTo>
                  <a:pt x="98069" y="62581"/>
                </a:lnTo>
                <a:lnTo>
                  <a:pt x="100668" y="59237"/>
                </a:lnTo>
                <a:lnTo>
                  <a:pt x="78016" y="59237"/>
                </a:lnTo>
                <a:lnTo>
                  <a:pt x="73329" y="56649"/>
                </a:lnTo>
                <a:lnTo>
                  <a:pt x="66052" y="46291"/>
                </a:lnTo>
                <a:lnTo>
                  <a:pt x="64272" y="40218"/>
                </a:lnTo>
                <a:lnTo>
                  <a:pt x="64236" y="25560"/>
                </a:lnTo>
                <a:lnTo>
                  <a:pt x="66027" y="19338"/>
                </a:lnTo>
                <a:lnTo>
                  <a:pt x="73177" y="9100"/>
                </a:lnTo>
                <a:lnTo>
                  <a:pt x="77838" y="6540"/>
                </a:lnTo>
                <a:lnTo>
                  <a:pt x="100836" y="6540"/>
                </a:lnTo>
                <a:lnTo>
                  <a:pt x="98221" y="3163"/>
                </a:lnTo>
                <a:lnTo>
                  <a:pt x="91770" y="0"/>
                </a:lnTo>
                <a:close/>
              </a:path>
              <a:path w="110489" h="66039">
                <a:moveTo>
                  <a:pt x="100836" y="6540"/>
                </a:moveTo>
                <a:lnTo>
                  <a:pt x="89344" y="6540"/>
                </a:lnTo>
                <a:lnTo>
                  <a:pt x="94018" y="9132"/>
                </a:lnTo>
                <a:lnTo>
                  <a:pt x="101231" y="19489"/>
                </a:lnTo>
                <a:lnTo>
                  <a:pt x="102999" y="25560"/>
                </a:lnTo>
                <a:lnTo>
                  <a:pt x="103035" y="40218"/>
                </a:lnTo>
                <a:lnTo>
                  <a:pt x="101257" y="46442"/>
                </a:lnTo>
                <a:lnTo>
                  <a:pt x="94170" y="56677"/>
                </a:lnTo>
                <a:lnTo>
                  <a:pt x="89522" y="59237"/>
                </a:lnTo>
                <a:lnTo>
                  <a:pt x="100668" y="59237"/>
                </a:lnTo>
                <a:lnTo>
                  <a:pt x="108000" y="49801"/>
                </a:lnTo>
                <a:lnTo>
                  <a:pt x="110452" y="42155"/>
                </a:lnTo>
                <a:lnTo>
                  <a:pt x="110490" y="23623"/>
                </a:lnTo>
                <a:lnTo>
                  <a:pt x="108026" y="15825"/>
                </a:lnTo>
                <a:lnTo>
                  <a:pt x="100836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403538" y="6295966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89" h="66039">
                <a:moveTo>
                  <a:pt x="42252" y="49607"/>
                </a:moveTo>
                <a:lnTo>
                  <a:pt x="35344" y="49607"/>
                </a:lnTo>
                <a:lnTo>
                  <a:pt x="35344" y="64687"/>
                </a:lnTo>
                <a:lnTo>
                  <a:pt x="42252" y="64687"/>
                </a:lnTo>
                <a:lnTo>
                  <a:pt x="42252" y="49607"/>
                </a:lnTo>
                <a:close/>
              </a:path>
              <a:path w="110489" h="66039">
                <a:moveTo>
                  <a:pt x="42252" y="636"/>
                </a:moveTo>
                <a:lnTo>
                  <a:pt x="35979" y="636"/>
                </a:lnTo>
                <a:lnTo>
                  <a:pt x="0" y="44427"/>
                </a:lnTo>
                <a:lnTo>
                  <a:pt x="1828" y="49607"/>
                </a:lnTo>
                <a:lnTo>
                  <a:pt x="52158" y="49607"/>
                </a:lnTo>
                <a:lnTo>
                  <a:pt x="52158" y="43609"/>
                </a:lnTo>
                <a:lnTo>
                  <a:pt x="8636" y="43609"/>
                </a:lnTo>
                <a:lnTo>
                  <a:pt x="35344" y="10810"/>
                </a:lnTo>
                <a:lnTo>
                  <a:pt x="42252" y="10810"/>
                </a:lnTo>
                <a:lnTo>
                  <a:pt x="42252" y="636"/>
                </a:lnTo>
                <a:close/>
              </a:path>
              <a:path w="110489" h="66039">
                <a:moveTo>
                  <a:pt x="42252" y="10810"/>
                </a:moveTo>
                <a:lnTo>
                  <a:pt x="35344" y="10810"/>
                </a:lnTo>
                <a:lnTo>
                  <a:pt x="35344" y="43609"/>
                </a:lnTo>
                <a:lnTo>
                  <a:pt x="42252" y="43609"/>
                </a:lnTo>
                <a:lnTo>
                  <a:pt x="42252" y="10810"/>
                </a:lnTo>
                <a:close/>
              </a:path>
              <a:path w="110489" h="66039">
                <a:moveTo>
                  <a:pt x="95643" y="0"/>
                </a:moveTo>
                <a:lnTo>
                  <a:pt x="80924" y="0"/>
                </a:lnTo>
                <a:lnTo>
                  <a:pt x="74485" y="3271"/>
                </a:lnTo>
                <a:lnTo>
                  <a:pt x="62598" y="45305"/>
                </a:lnTo>
                <a:lnTo>
                  <a:pt x="64820" y="53210"/>
                </a:lnTo>
                <a:lnTo>
                  <a:pt x="73660" y="63266"/>
                </a:lnTo>
                <a:lnTo>
                  <a:pt x="79679" y="65778"/>
                </a:lnTo>
                <a:lnTo>
                  <a:pt x="93789" y="65778"/>
                </a:lnTo>
                <a:lnTo>
                  <a:pt x="99212" y="63780"/>
                </a:lnTo>
                <a:lnTo>
                  <a:pt x="103973" y="59416"/>
                </a:lnTo>
                <a:lnTo>
                  <a:pt x="82740" y="59416"/>
                </a:lnTo>
                <a:lnTo>
                  <a:pt x="78892" y="58056"/>
                </a:lnTo>
                <a:lnTo>
                  <a:pt x="72847" y="52602"/>
                </a:lnTo>
                <a:lnTo>
                  <a:pt x="71323" y="49211"/>
                </a:lnTo>
                <a:lnTo>
                  <a:pt x="71323" y="41399"/>
                </a:lnTo>
                <a:lnTo>
                  <a:pt x="72821" y="38112"/>
                </a:lnTo>
                <a:lnTo>
                  <a:pt x="76541" y="34616"/>
                </a:lnTo>
                <a:lnTo>
                  <a:pt x="70053" y="34616"/>
                </a:lnTo>
                <a:lnTo>
                  <a:pt x="70053" y="26106"/>
                </a:lnTo>
                <a:lnTo>
                  <a:pt x="71755" y="19414"/>
                </a:lnTo>
                <a:lnTo>
                  <a:pt x="78536" y="9114"/>
                </a:lnTo>
                <a:lnTo>
                  <a:pt x="83045" y="6540"/>
                </a:lnTo>
                <a:lnTo>
                  <a:pt x="106957" y="6540"/>
                </a:lnTo>
                <a:lnTo>
                  <a:pt x="101917" y="2421"/>
                </a:lnTo>
                <a:lnTo>
                  <a:pt x="95643" y="0"/>
                </a:lnTo>
                <a:close/>
              </a:path>
              <a:path w="110489" h="66039">
                <a:moveTo>
                  <a:pt x="104566" y="31070"/>
                </a:moveTo>
                <a:lnTo>
                  <a:pt x="91770" y="31070"/>
                </a:lnTo>
                <a:lnTo>
                  <a:pt x="95491" y="32359"/>
                </a:lnTo>
                <a:lnTo>
                  <a:pt x="101307" y="37508"/>
                </a:lnTo>
                <a:lnTo>
                  <a:pt x="102755" y="40761"/>
                </a:lnTo>
                <a:lnTo>
                  <a:pt x="102647" y="49211"/>
                </a:lnTo>
                <a:lnTo>
                  <a:pt x="101346" y="52450"/>
                </a:lnTo>
                <a:lnTo>
                  <a:pt x="95719" y="58023"/>
                </a:lnTo>
                <a:lnTo>
                  <a:pt x="92011" y="59416"/>
                </a:lnTo>
                <a:lnTo>
                  <a:pt x="103973" y="59416"/>
                </a:lnTo>
                <a:lnTo>
                  <a:pt x="107937" y="55784"/>
                </a:lnTo>
                <a:lnTo>
                  <a:pt x="110121" y="50727"/>
                </a:lnTo>
                <a:lnTo>
                  <a:pt x="110121" y="38734"/>
                </a:lnTo>
                <a:lnTo>
                  <a:pt x="107988" y="33980"/>
                </a:lnTo>
                <a:lnTo>
                  <a:pt x="104566" y="31070"/>
                </a:lnTo>
                <a:close/>
              </a:path>
              <a:path w="110489" h="66039">
                <a:moveTo>
                  <a:pt x="94246" y="24893"/>
                </a:moveTo>
                <a:lnTo>
                  <a:pt x="80505" y="24893"/>
                </a:lnTo>
                <a:lnTo>
                  <a:pt x="74472" y="28133"/>
                </a:lnTo>
                <a:lnTo>
                  <a:pt x="70053" y="34616"/>
                </a:lnTo>
                <a:lnTo>
                  <a:pt x="76541" y="34616"/>
                </a:lnTo>
                <a:lnTo>
                  <a:pt x="78816" y="32478"/>
                </a:lnTo>
                <a:lnTo>
                  <a:pt x="82626" y="31070"/>
                </a:lnTo>
                <a:lnTo>
                  <a:pt x="104566" y="31070"/>
                </a:lnTo>
                <a:lnTo>
                  <a:pt x="99441" y="26711"/>
                </a:lnTo>
                <a:lnTo>
                  <a:pt x="94246" y="24893"/>
                </a:lnTo>
                <a:close/>
              </a:path>
              <a:path w="110489" h="66039">
                <a:moveTo>
                  <a:pt x="106957" y="6540"/>
                </a:moveTo>
                <a:lnTo>
                  <a:pt x="93700" y="6540"/>
                </a:lnTo>
                <a:lnTo>
                  <a:pt x="98704" y="8632"/>
                </a:lnTo>
                <a:lnTo>
                  <a:pt x="103670" y="12811"/>
                </a:lnTo>
                <a:lnTo>
                  <a:pt x="107848" y="7268"/>
                </a:lnTo>
                <a:lnTo>
                  <a:pt x="106957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103061" y="6295419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5" h="66039">
                <a:moveTo>
                  <a:pt x="39642" y="6634"/>
                </a:moveTo>
                <a:lnTo>
                  <a:pt x="27104" y="6634"/>
                </a:lnTo>
                <a:lnTo>
                  <a:pt x="30135" y="7754"/>
                </a:lnTo>
                <a:lnTo>
                  <a:pt x="35100" y="12236"/>
                </a:lnTo>
                <a:lnTo>
                  <a:pt x="36342" y="15173"/>
                </a:lnTo>
                <a:lnTo>
                  <a:pt x="36342" y="21955"/>
                </a:lnTo>
                <a:lnTo>
                  <a:pt x="35374" y="24983"/>
                </a:lnTo>
                <a:lnTo>
                  <a:pt x="31497" y="30801"/>
                </a:lnTo>
                <a:lnTo>
                  <a:pt x="28044" y="34433"/>
                </a:lnTo>
                <a:lnTo>
                  <a:pt x="0" y="59147"/>
                </a:lnTo>
                <a:lnTo>
                  <a:pt x="0" y="64687"/>
                </a:lnTo>
                <a:lnTo>
                  <a:pt x="44428" y="64687"/>
                </a:lnTo>
                <a:lnTo>
                  <a:pt x="44428" y="58146"/>
                </a:lnTo>
                <a:lnTo>
                  <a:pt x="10721" y="58146"/>
                </a:lnTo>
                <a:lnTo>
                  <a:pt x="33707" y="37734"/>
                </a:lnTo>
                <a:lnTo>
                  <a:pt x="37886" y="33375"/>
                </a:lnTo>
                <a:lnTo>
                  <a:pt x="42613" y="26588"/>
                </a:lnTo>
                <a:lnTo>
                  <a:pt x="43794" y="22715"/>
                </a:lnTo>
                <a:lnTo>
                  <a:pt x="43794" y="13082"/>
                </a:lnTo>
                <a:lnTo>
                  <a:pt x="41930" y="8736"/>
                </a:lnTo>
                <a:lnTo>
                  <a:pt x="39642" y="6634"/>
                </a:lnTo>
                <a:close/>
              </a:path>
              <a:path w="109855" h="66039">
                <a:moveTo>
                  <a:pt x="29772" y="182"/>
                </a:moveTo>
                <a:lnTo>
                  <a:pt x="18807" y="182"/>
                </a:lnTo>
                <a:lnTo>
                  <a:pt x="14447" y="1287"/>
                </a:lnTo>
                <a:lnTo>
                  <a:pt x="7542" y="5708"/>
                </a:lnTo>
                <a:lnTo>
                  <a:pt x="4273" y="9114"/>
                </a:lnTo>
                <a:lnTo>
                  <a:pt x="1181" y="13719"/>
                </a:lnTo>
                <a:lnTo>
                  <a:pt x="6451" y="17534"/>
                </a:lnTo>
                <a:lnTo>
                  <a:pt x="9174" y="13719"/>
                </a:lnTo>
                <a:lnTo>
                  <a:pt x="11769" y="11022"/>
                </a:lnTo>
                <a:lnTo>
                  <a:pt x="17035" y="7513"/>
                </a:lnTo>
                <a:lnTo>
                  <a:pt x="20081" y="6634"/>
                </a:lnTo>
                <a:lnTo>
                  <a:pt x="39642" y="6634"/>
                </a:lnTo>
                <a:lnTo>
                  <a:pt x="34481" y="1893"/>
                </a:lnTo>
                <a:lnTo>
                  <a:pt x="29772" y="182"/>
                </a:lnTo>
                <a:close/>
              </a:path>
              <a:path w="109855" h="66039">
                <a:moveTo>
                  <a:pt x="90674" y="0"/>
                </a:moveTo>
                <a:lnTo>
                  <a:pt x="74682" y="0"/>
                </a:lnTo>
                <a:lnTo>
                  <a:pt x="68187" y="3196"/>
                </a:lnTo>
                <a:lnTo>
                  <a:pt x="58193" y="15976"/>
                </a:lnTo>
                <a:lnTo>
                  <a:pt x="55735" y="23623"/>
                </a:lnTo>
                <a:lnTo>
                  <a:pt x="55695" y="42155"/>
                </a:lnTo>
                <a:lnTo>
                  <a:pt x="58162" y="49952"/>
                </a:lnTo>
                <a:lnTo>
                  <a:pt x="68036" y="62614"/>
                </a:lnTo>
                <a:lnTo>
                  <a:pt x="74502" y="65778"/>
                </a:lnTo>
                <a:lnTo>
                  <a:pt x="90490" y="65778"/>
                </a:lnTo>
                <a:lnTo>
                  <a:pt x="96973" y="62581"/>
                </a:lnTo>
                <a:lnTo>
                  <a:pt x="99571" y="59237"/>
                </a:lnTo>
                <a:lnTo>
                  <a:pt x="76925" y="59237"/>
                </a:lnTo>
                <a:lnTo>
                  <a:pt x="72231" y="56649"/>
                </a:lnTo>
                <a:lnTo>
                  <a:pt x="64963" y="46291"/>
                </a:lnTo>
                <a:lnTo>
                  <a:pt x="63180" y="40218"/>
                </a:lnTo>
                <a:lnTo>
                  <a:pt x="63144" y="25560"/>
                </a:lnTo>
                <a:lnTo>
                  <a:pt x="64930" y="19338"/>
                </a:lnTo>
                <a:lnTo>
                  <a:pt x="72080" y="9100"/>
                </a:lnTo>
                <a:lnTo>
                  <a:pt x="76742" y="6540"/>
                </a:lnTo>
                <a:lnTo>
                  <a:pt x="99741" y="6540"/>
                </a:lnTo>
                <a:lnTo>
                  <a:pt x="97124" y="3163"/>
                </a:lnTo>
                <a:lnTo>
                  <a:pt x="90674" y="0"/>
                </a:lnTo>
                <a:close/>
              </a:path>
              <a:path w="109855" h="66039">
                <a:moveTo>
                  <a:pt x="99741" y="6540"/>
                </a:moveTo>
                <a:lnTo>
                  <a:pt x="88251" y="6540"/>
                </a:lnTo>
                <a:lnTo>
                  <a:pt x="92930" y="9132"/>
                </a:lnTo>
                <a:lnTo>
                  <a:pt x="100138" y="19489"/>
                </a:lnTo>
                <a:lnTo>
                  <a:pt x="101902" y="25560"/>
                </a:lnTo>
                <a:lnTo>
                  <a:pt x="101937" y="40218"/>
                </a:lnTo>
                <a:lnTo>
                  <a:pt x="100167" y="46442"/>
                </a:lnTo>
                <a:lnTo>
                  <a:pt x="93082" y="56677"/>
                </a:lnTo>
                <a:lnTo>
                  <a:pt x="88431" y="59237"/>
                </a:lnTo>
                <a:lnTo>
                  <a:pt x="99571" y="59237"/>
                </a:lnTo>
                <a:lnTo>
                  <a:pt x="106906" y="49801"/>
                </a:lnTo>
                <a:lnTo>
                  <a:pt x="109352" y="42155"/>
                </a:lnTo>
                <a:lnTo>
                  <a:pt x="109390" y="23623"/>
                </a:lnTo>
                <a:lnTo>
                  <a:pt x="106935" y="15825"/>
                </a:lnTo>
                <a:lnTo>
                  <a:pt x="99741" y="6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8031" y="657339"/>
            <a:ext cx="4092168" cy="690266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6304" y="1132890"/>
            <a:ext cx="168244" cy="21336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442097" y="1132534"/>
            <a:ext cx="156210" cy="213360"/>
          </a:xfrm>
          <a:custGeom>
            <a:avLst/>
            <a:gdLst/>
            <a:ahLst/>
            <a:cxnLst/>
            <a:rect l="l" t="t" r="r" b="b"/>
            <a:pathLst>
              <a:path w="156209" h="213359">
                <a:moveTo>
                  <a:pt x="155752" y="191770"/>
                </a:moveTo>
                <a:lnTo>
                  <a:pt x="24091" y="191770"/>
                </a:lnTo>
                <a:lnTo>
                  <a:pt x="24091" y="116840"/>
                </a:lnTo>
                <a:lnTo>
                  <a:pt x="140525" y="116840"/>
                </a:lnTo>
                <a:lnTo>
                  <a:pt x="140525" y="95250"/>
                </a:lnTo>
                <a:lnTo>
                  <a:pt x="24091" y="95250"/>
                </a:lnTo>
                <a:lnTo>
                  <a:pt x="24091" y="22860"/>
                </a:lnTo>
                <a:lnTo>
                  <a:pt x="154241" y="22860"/>
                </a:lnTo>
                <a:lnTo>
                  <a:pt x="154241" y="0"/>
                </a:lnTo>
                <a:lnTo>
                  <a:pt x="0" y="0"/>
                </a:lnTo>
                <a:lnTo>
                  <a:pt x="0" y="22860"/>
                </a:lnTo>
                <a:lnTo>
                  <a:pt x="0" y="95250"/>
                </a:lnTo>
                <a:lnTo>
                  <a:pt x="0" y="116840"/>
                </a:lnTo>
                <a:lnTo>
                  <a:pt x="0" y="191770"/>
                </a:lnTo>
                <a:lnTo>
                  <a:pt x="0" y="213360"/>
                </a:lnTo>
                <a:lnTo>
                  <a:pt x="155752" y="213360"/>
                </a:lnTo>
                <a:lnTo>
                  <a:pt x="155752" y="19177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46313" y="1074369"/>
            <a:ext cx="174625" cy="272415"/>
          </a:xfrm>
          <a:custGeom>
            <a:avLst/>
            <a:gdLst/>
            <a:ahLst/>
            <a:cxnLst/>
            <a:rect l="l" t="t" r="r" b="b"/>
            <a:pathLst>
              <a:path w="174625" h="272415">
                <a:moveTo>
                  <a:pt x="24091" y="58521"/>
                </a:moveTo>
                <a:lnTo>
                  <a:pt x="0" y="58521"/>
                </a:lnTo>
                <a:lnTo>
                  <a:pt x="0" y="271881"/>
                </a:lnTo>
                <a:lnTo>
                  <a:pt x="23469" y="271881"/>
                </a:lnTo>
                <a:lnTo>
                  <a:pt x="49505" y="235610"/>
                </a:lnTo>
                <a:lnTo>
                  <a:pt x="24091" y="235610"/>
                </a:lnTo>
                <a:lnTo>
                  <a:pt x="24091" y="58521"/>
                </a:lnTo>
                <a:close/>
              </a:path>
              <a:path w="174625" h="272415">
                <a:moveTo>
                  <a:pt x="174358" y="94792"/>
                </a:moveTo>
                <a:lnTo>
                  <a:pt x="150583" y="94792"/>
                </a:lnTo>
                <a:lnTo>
                  <a:pt x="150583" y="271881"/>
                </a:lnTo>
                <a:lnTo>
                  <a:pt x="174358" y="271881"/>
                </a:lnTo>
                <a:lnTo>
                  <a:pt x="174358" y="94792"/>
                </a:lnTo>
                <a:close/>
              </a:path>
              <a:path w="174625" h="272415">
                <a:moveTo>
                  <a:pt x="174358" y="58521"/>
                </a:moveTo>
                <a:lnTo>
                  <a:pt x="151498" y="58521"/>
                </a:lnTo>
                <a:lnTo>
                  <a:pt x="24091" y="235610"/>
                </a:lnTo>
                <a:lnTo>
                  <a:pt x="49505" y="235610"/>
                </a:lnTo>
                <a:lnTo>
                  <a:pt x="150583" y="94792"/>
                </a:lnTo>
                <a:lnTo>
                  <a:pt x="174358" y="94792"/>
                </a:lnTo>
                <a:lnTo>
                  <a:pt x="174358" y="58521"/>
                </a:lnTo>
                <a:close/>
              </a:path>
              <a:path w="174625" h="272415">
                <a:moveTo>
                  <a:pt x="61582" y="0"/>
                </a:moveTo>
                <a:lnTo>
                  <a:pt x="45123" y="3352"/>
                </a:lnTo>
                <a:lnTo>
                  <a:pt x="47064" y="11210"/>
                </a:lnTo>
                <a:lnTo>
                  <a:pt x="50147" y="18326"/>
                </a:lnTo>
                <a:lnTo>
                  <a:pt x="88696" y="40843"/>
                </a:lnTo>
                <a:lnTo>
                  <a:pt x="96907" y="40185"/>
                </a:lnTo>
                <a:lnTo>
                  <a:pt x="125265" y="21336"/>
                </a:lnTo>
                <a:lnTo>
                  <a:pt x="88696" y="21336"/>
                </a:lnTo>
                <a:lnTo>
                  <a:pt x="79116" y="20002"/>
                </a:lnTo>
                <a:lnTo>
                  <a:pt x="71405" y="16001"/>
                </a:lnTo>
                <a:lnTo>
                  <a:pt x="65561" y="9334"/>
                </a:lnTo>
                <a:lnTo>
                  <a:pt x="61582" y="0"/>
                </a:lnTo>
                <a:close/>
              </a:path>
              <a:path w="174625" h="272415">
                <a:moveTo>
                  <a:pt x="115824" y="0"/>
                </a:moveTo>
                <a:lnTo>
                  <a:pt x="111849" y="9334"/>
                </a:lnTo>
                <a:lnTo>
                  <a:pt x="106003" y="16001"/>
                </a:lnTo>
                <a:lnTo>
                  <a:pt x="98286" y="20002"/>
                </a:lnTo>
                <a:lnTo>
                  <a:pt x="88696" y="21336"/>
                </a:lnTo>
                <a:lnTo>
                  <a:pt x="125265" y="21336"/>
                </a:lnTo>
                <a:lnTo>
                  <a:pt x="127265" y="18326"/>
                </a:lnTo>
                <a:lnTo>
                  <a:pt x="130352" y="11210"/>
                </a:lnTo>
                <a:lnTo>
                  <a:pt x="132295" y="3352"/>
                </a:lnTo>
                <a:lnTo>
                  <a:pt x="11582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871573" y="1129233"/>
            <a:ext cx="883919" cy="220979"/>
            <a:chOff x="1871573" y="1129233"/>
            <a:chExt cx="883919" cy="22097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71573" y="1129233"/>
              <a:ext cx="192328" cy="2206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05964" y="1132890"/>
              <a:ext cx="168249" cy="213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12314" y="1129233"/>
              <a:ext cx="217627" cy="2206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49143" y="1132890"/>
              <a:ext cx="206044" cy="215798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815539" y="1131366"/>
            <a:ext cx="418465" cy="215265"/>
            <a:chOff x="2815539" y="1131366"/>
            <a:chExt cx="418465" cy="21526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5539" y="1132890"/>
              <a:ext cx="181660" cy="2133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16402" y="1131366"/>
              <a:ext cx="217017" cy="21488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348634" y="1131366"/>
            <a:ext cx="419100" cy="215265"/>
            <a:chOff x="3348634" y="1131366"/>
            <a:chExt cx="419100" cy="21526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48634" y="1131366"/>
              <a:ext cx="217017" cy="2148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07714" y="1132890"/>
              <a:ext cx="159715" cy="213360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3796093" y="1132534"/>
            <a:ext cx="234315" cy="213995"/>
          </a:xfrm>
          <a:custGeom>
            <a:avLst/>
            <a:gdLst/>
            <a:ahLst/>
            <a:cxnLst/>
            <a:rect l="l" t="t" r="r" b="b"/>
            <a:pathLst>
              <a:path w="234314" h="213994">
                <a:moveTo>
                  <a:pt x="167640" y="0"/>
                </a:moveTo>
                <a:lnTo>
                  <a:pt x="0" y="0"/>
                </a:lnTo>
                <a:lnTo>
                  <a:pt x="0" y="22860"/>
                </a:lnTo>
                <a:lnTo>
                  <a:pt x="71615" y="22860"/>
                </a:lnTo>
                <a:lnTo>
                  <a:pt x="71615" y="213360"/>
                </a:lnTo>
                <a:lnTo>
                  <a:pt x="96012" y="213360"/>
                </a:lnTo>
                <a:lnTo>
                  <a:pt x="96012" y="22860"/>
                </a:lnTo>
                <a:lnTo>
                  <a:pt x="167640" y="22860"/>
                </a:lnTo>
                <a:lnTo>
                  <a:pt x="167640" y="0"/>
                </a:lnTo>
                <a:close/>
              </a:path>
              <a:path w="234314" h="213994">
                <a:moveTo>
                  <a:pt x="234086" y="181711"/>
                </a:moveTo>
                <a:lnTo>
                  <a:pt x="206032" y="181711"/>
                </a:lnTo>
                <a:lnTo>
                  <a:pt x="206032" y="213715"/>
                </a:lnTo>
                <a:lnTo>
                  <a:pt x="234086" y="213715"/>
                </a:lnTo>
                <a:lnTo>
                  <a:pt x="234086" y="18171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4160011" y="1132890"/>
            <a:ext cx="337820" cy="217170"/>
            <a:chOff x="4160011" y="1132890"/>
            <a:chExt cx="337820" cy="21717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46854" y="1132890"/>
              <a:ext cx="150888" cy="2170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60011" y="1132890"/>
              <a:ext cx="150888" cy="217017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26304" y="1485772"/>
            <a:ext cx="1175672" cy="90055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226303" y="1712322"/>
            <a:ext cx="183515" cy="183515"/>
            <a:chOff x="1226303" y="1712322"/>
            <a:chExt cx="183515" cy="183515"/>
          </a:xfrm>
        </p:grpSpPr>
        <p:sp>
          <p:nvSpPr>
            <p:cNvPr id="23" name="object 23"/>
            <p:cNvSpPr/>
            <p:nvPr/>
          </p:nvSpPr>
          <p:spPr>
            <a:xfrm>
              <a:off x="1229903" y="171592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70" y="0"/>
                  </a:moveTo>
                  <a:lnTo>
                    <a:pt x="35172" y="0"/>
                  </a:lnTo>
                  <a:lnTo>
                    <a:pt x="21514" y="2776"/>
                  </a:lnTo>
                  <a:lnTo>
                    <a:pt x="10331" y="10336"/>
                  </a:lnTo>
                  <a:lnTo>
                    <a:pt x="2775" y="21522"/>
                  </a:lnTo>
                  <a:lnTo>
                    <a:pt x="0" y="35178"/>
                  </a:lnTo>
                  <a:lnTo>
                    <a:pt x="0" y="140881"/>
                  </a:lnTo>
                  <a:lnTo>
                    <a:pt x="2775" y="154535"/>
                  </a:lnTo>
                  <a:lnTo>
                    <a:pt x="10331" y="165717"/>
                  </a:lnTo>
                  <a:lnTo>
                    <a:pt x="21514" y="173272"/>
                  </a:lnTo>
                  <a:lnTo>
                    <a:pt x="35172" y="176047"/>
                  </a:lnTo>
                  <a:lnTo>
                    <a:pt x="140870" y="176047"/>
                  </a:lnTo>
                  <a:lnTo>
                    <a:pt x="154527" y="173272"/>
                  </a:lnTo>
                  <a:lnTo>
                    <a:pt x="165713" y="165717"/>
                  </a:lnTo>
                  <a:lnTo>
                    <a:pt x="173273" y="154535"/>
                  </a:lnTo>
                  <a:lnTo>
                    <a:pt x="176049" y="140881"/>
                  </a:lnTo>
                  <a:lnTo>
                    <a:pt x="176049" y="35178"/>
                  </a:lnTo>
                  <a:lnTo>
                    <a:pt x="173273" y="21522"/>
                  </a:lnTo>
                  <a:lnTo>
                    <a:pt x="165713" y="10336"/>
                  </a:lnTo>
                  <a:lnTo>
                    <a:pt x="154527" y="2776"/>
                  </a:lnTo>
                  <a:lnTo>
                    <a:pt x="1408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229903" y="171592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72" y="0"/>
                  </a:moveTo>
                  <a:lnTo>
                    <a:pt x="140870" y="0"/>
                  </a:lnTo>
                  <a:lnTo>
                    <a:pt x="154527" y="2776"/>
                  </a:lnTo>
                  <a:lnTo>
                    <a:pt x="165713" y="10336"/>
                  </a:lnTo>
                  <a:lnTo>
                    <a:pt x="173273" y="21522"/>
                  </a:lnTo>
                  <a:lnTo>
                    <a:pt x="176049" y="35178"/>
                  </a:lnTo>
                  <a:lnTo>
                    <a:pt x="176049" y="140881"/>
                  </a:lnTo>
                  <a:lnTo>
                    <a:pt x="173273" y="154535"/>
                  </a:lnTo>
                  <a:lnTo>
                    <a:pt x="165713" y="165717"/>
                  </a:lnTo>
                  <a:lnTo>
                    <a:pt x="154527" y="173272"/>
                  </a:lnTo>
                  <a:lnTo>
                    <a:pt x="140870" y="176047"/>
                  </a:lnTo>
                  <a:lnTo>
                    <a:pt x="35172" y="176047"/>
                  </a:lnTo>
                  <a:lnTo>
                    <a:pt x="21514" y="173272"/>
                  </a:lnTo>
                  <a:lnTo>
                    <a:pt x="10331" y="165717"/>
                  </a:lnTo>
                  <a:lnTo>
                    <a:pt x="2775" y="154535"/>
                  </a:lnTo>
                  <a:lnTo>
                    <a:pt x="0" y="140881"/>
                  </a:lnTo>
                  <a:lnTo>
                    <a:pt x="0" y="35178"/>
                  </a:lnTo>
                  <a:lnTo>
                    <a:pt x="2775" y="21522"/>
                  </a:lnTo>
                  <a:lnTo>
                    <a:pt x="10331" y="10336"/>
                  </a:lnTo>
                  <a:lnTo>
                    <a:pt x="21514" y="2776"/>
                  </a:lnTo>
                  <a:lnTo>
                    <a:pt x="35172" y="0"/>
                  </a:lnTo>
                  <a:close/>
                </a:path>
              </a:pathLst>
            </a:custGeom>
            <a:ln w="7199">
              <a:solidFill>
                <a:srgbClr val="31313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317929" y="1715922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5" h="176530">
                  <a:moveTo>
                    <a:pt x="52844" y="0"/>
                  </a:moveTo>
                  <a:lnTo>
                    <a:pt x="0" y="0"/>
                  </a:lnTo>
                  <a:lnTo>
                    <a:pt x="0" y="176047"/>
                  </a:lnTo>
                  <a:lnTo>
                    <a:pt x="52844" y="176047"/>
                  </a:lnTo>
                  <a:lnTo>
                    <a:pt x="66501" y="173272"/>
                  </a:lnTo>
                  <a:lnTo>
                    <a:pt x="77687" y="165717"/>
                  </a:lnTo>
                  <a:lnTo>
                    <a:pt x="85246" y="154535"/>
                  </a:lnTo>
                  <a:lnTo>
                    <a:pt x="88023" y="140881"/>
                  </a:lnTo>
                  <a:lnTo>
                    <a:pt x="88023" y="35178"/>
                  </a:lnTo>
                  <a:lnTo>
                    <a:pt x="85246" y="21522"/>
                  </a:lnTo>
                  <a:lnTo>
                    <a:pt x="77687" y="10336"/>
                  </a:lnTo>
                  <a:lnTo>
                    <a:pt x="66501" y="2776"/>
                  </a:lnTo>
                  <a:lnTo>
                    <a:pt x="52844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317929" y="1715922"/>
              <a:ext cx="88265" cy="176530"/>
            </a:xfrm>
            <a:custGeom>
              <a:avLst/>
              <a:gdLst/>
              <a:ahLst/>
              <a:cxnLst/>
              <a:rect l="l" t="t" r="r" b="b"/>
              <a:pathLst>
                <a:path w="88265" h="176530">
                  <a:moveTo>
                    <a:pt x="0" y="0"/>
                  </a:moveTo>
                  <a:lnTo>
                    <a:pt x="52844" y="0"/>
                  </a:lnTo>
                  <a:lnTo>
                    <a:pt x="66501" y="2776"/>
                  </a:lnTo>
                  <a:lnTo>
                    <a:pt x="77687" y="10336"/>
                  </a:lnTo>
                  <a:lnTo>
                    <a:pt x="85246" y="21522"/>
                  </a:lnTo>
                  <a:lnTo>
                    <a:pt x="88023" y="35178"/>
                  </a:lnTo>
                  <a:lnTo>
                    <a:pt x="88023" y="140881"/>
                  </a:lnTo>
                  <a:lnTo>
                    <a:pt x="85246" y="154535"/>
                  </a:lnTo>
                  <a:lnTo>
                    <a:pt x="77687" y="165717"/>
                  </a:lnTo>
                  <a:lnTo>
                    <a:pt x="66501" y="173272"/>
                  </a:lnTo>
                  <a:lnTo>
                    <a:pt x="52844" y="176047"/>
                  </a:lnTo>
                  <a:lnTo>
                    <a:pt x="0" y="176047"/>
                  </a:lnTo>
                  <a:lnTo>
                    <a:pt x="0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1486465" y="1712322"/>
            <a:ext cx="183515" cy="183515"/>
            <a:chOff x="1486465" y="1712322"/>
            <a:chExt cx="183515" cy="183515"/>
          </a:xfrm>
        </p:grpSpPr>
        <p:sp>
          <p:nvSpPr>
            <p:cNvPr id="28" name="object 28"/>
            <p:cNvSpPr/>
            <p:nvPr/>
          </p:nvSpPr>
          <p:spPr>
            <a:xfrm>
              <a:off x="1490065" y="171592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81" y="0"/>
                  </a:moveTo>
                  <a:lnTo>
                    <a:pt x="35178" y="0"/>
                  </a:lnTo>
                  <a:lnTo>
                    <a:pt x="21522" y="2776"/>
                  </a:lnTo>
                  <a:lnTo>
                    <a:pt x="10336" y="10336"/>
                  </a:lnTo>
                  <a:lnTo>
                    <a:pt x="2776" y="21522"/>
                  </a:lnTo>
                  <a:lnTo>
                    <a:pt x="0" y="35178"/>
                  </a:lnTo>
                  <a:lnTo>
                    <a:pt x="0" y="140881"/>
                  </a:lnTo>
                  <a:lnTo>
                    <a:pt x="2776" y="154535"/>
                  </a:lnTo>
                  <a:lnTo>
                    <a:pt x="10336" y="165717"/>
                  </a:lnTo>
                  <a:lnTo>
                    <a:pt x="21522" y="173272"/>
                  </a:lnTo>
                  <a:lnTo>
                    <a:pt x="35178" y="176047"/>
                  </a:lnTo>
                  <a:lnTo>
                    <a:pt x="140881" y="176047"/>
                  </a:lnTo>
                  <a:lnTo>
                    <a:pt x="154535" y="173272"/>
                  </a:lnTo>
                  <a:lnTo>
                    <a:pt x="165717" y="165717"/>
                  </a:lnTo>
                  <a:lnTo>
                    <a:pt x="173272" y="154535"/>
                  </a:lnTo>
                  <a:lnTo>
                    <a:pt x="176047" y="140881"/>
                  </a:lnTo>
                  <a:lnTo>
                    <a:pt x="176047" y="35178"/>
                  </a:lnTo>
                  <a:lnTo>
                    <a:pt x="173272" y="21522"/>
                  </a:lnTo>
                  <a:lnTo>
                    <a:pt x="165717" y="10336"/>
                  </a:lnTo>
                  <a:lnTo>
                    <a:pt x="154535" y="2776"/>
                  </a:lnTo>
                  <a:lnTo>
                    <a:pt x="140881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490065" y="171592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78" y="0"/>
                  </a:moveTo>
                  <a:lnTo>
                    <a:pt x="140881" y="0"/>
                  </a:lnTo>
                  <a:lnTo>
                    <a:pt x="154535" y="2776"/>
                  </a:lnTo>
                  <a:lnTo>
                    <a:pt x="165717" y="10336"/>
                  </a:lnTo>
                  <a:lnTo>
                    <a:pt x="173272" y="21522"/>
                  </a:lnTo>
                  <a:lnTo>
                    <a:pt x="176047" y="35178"/>
                  </a:lnTo>
                  <a:lnTo>
                    <a:pt x="176047" y="140881"/>
                  </a:lnTo>
                  <a:lnTo>
                    <a:pt x="173272" y="154535"/>
                  </a:lnTo>
                  <a:lnTo>
                    <a:pt x="165717" y="165717"/>
                  </a:lnTo>
                  <a:lnTo>
                    <a:pt x="154535" y="173272"/>
                  </a:lnTo>
                  <a:lnTo>
                    <a:pt x="140881" y="176047"/>
                  </a:lnTo>
                  <a:lnTo>
                    <a:pt x="35178" y="176047"/>
                  </a:lnTo>
                  <a:lnTo>
                    <a:pt x="21522" y="173272"/>
                  </a:lnTo>
                  <a:lnTo>
                    <a:pt x="10336" y="165717"/>
                  </a:lnTo>
                  <a:lnTo>
                    <a:pt x="2776" y="154535"/>
                  </a:lnTo>
                  <a:lnTo>
                    <a:pt x="0" y="140881"/>
                  </a:lnTo>
                  <a:lnTo>
                    <a:pt x="0" y="35178"/>
                  </a:lnTo>
                  <a:lnTo>
                    <a:pt x="2776" y="21522"/>
                  </a:lnTo>
                  <a:lnTo>
                    <a:pt x="10336" y="10336"/>
                  </a:lnTo>
                  <a:lnTo>
                    <a:pt x="21522" y="2776"/>
                  </a:lnTo>
                  <a:lnTo>
                    <a:pt x="35178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" name="object 30"/>
          <p:cNvGrpSpPr/>
          <p:nvPr/>
        </p:nvGrpSpPr>
        <p:grpSpPr>
          <a:xfrm>
            <a:off x="1746637" y="1712322"/>
            <a:ext cx="183515" cy="183515"/>
            <a:chOff x="1746637" y="1712322"/>
            <a:chExt cx="183515" cy="183515"/>
          </a:xfrm>
        </p:grpSpPr>
        <p:sp>
          <p:nvSpPr>
            <p:cNvPr id="31" name="object 31"/>
            <p:cNvSpPr/>
            <p:nvPr/>
          </p:nvSpPr>
          <p:spPr>
            <a:xfrm>
              <a:off x="1750237" y="171592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68" y="0"/>
                  </a:moveTo>
                  <a:lnTo>
                    <a:pt x="35179" y="0"/>
                  </a:lnTo>
                  <a:lnTo>
                    <a:pt x="21516" y="2776"/>
                  </a:lnTo>
                  <a:lnTo>
                    <a:pt x="10331" y="10336"/>
                  </a:lnTo>
                  <a:lnTo>
                    <a:pt x="2774" y="21522"/>
                  </a:lnTo>
                  <a:lnTo>
                    <a:pt x="0" y="35178"/>
                  </a:lnTo>
                  <a:lnTo>
                    <a:pt x="0" y="140881"/>
                  </a:lnTo>
                  <a:lnTo>
                    <a:pt x="2774" y="154535"/>
                  </a:lnTo>
                  <a:lnTo>
                    <a:pt x="10331" y="165717"/>
                  </a:lnTo>
                  <a:lnTo>
                    <a:pt x="21516" y="173272"/>
                  </a:lnTo>
                  <a:lnTo>
                    <a:pt x="35179" y="176047"/>
                  </a:lnTo>
                  <a:lnTo>
                    <a:pt x="140868" y="176047"/>
                  </a:lnTo>
                  <a:lnTo>
                    <a:pt x="154530" y="173272"/>
                  </a:lnTo>
                  <a:lnTo>
                    <a:pt x="165715" y="165717"/>
                  </a:lnTo>
                  <a:lnTo>
                    <a:pt x="173272" y="154535"/>
                  </a:lnTo>
                  <a:lnTo>
                    <a:pt x="176047" y="140881"/>
                  </a:lnTo>
                  <a:lnTo>
                    <a:pt x="176047" y="35178"/>
                  </a:lnTo>
                  <a:lnTo>
                    <a:pt x="173272" y="21522"/>
                  </a:lnTo>
                  <a:lnTo>
                    <a:pt x="165715" y="10336"/>
                  </a:lnTo>
                  <a:lnTo>
                    <a:pt x="154530" y="2776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256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750237" y="171592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79" y="0"/>
                  </a:moveTo>
                  <a:lnTo>
                    <a:pt x="140868" y="0"/>
                  </a:lnTo>
                  <a:lnTo>
                    <a:pt x="154530" y="2776"/>
                  </a:lnTo>
                  <a:lnTo>
                    <a:pt x="165715" y="10336"/>
                  </a:lnTo>
                  <a:lnTo>
                    <a:pt x="173272" y="21522"/>
                  </a:lnTo>
                  <a:lnTo>
                    <a:pt x="176047" y="35178"/>
                  </a:lnTo>
                  <a:lnTo>
                    <a:pt x="176047" y="140881"/>
                  </a:lnTo>
                  <a:lnTo>
                    <a:pt x="173272" y="154535"/>
                  </a:lnTo>
                  <a:lnTo>
                    <a:pt x="165715" y="165717"/>
                  </a:lnTo>
                  <a:lnTo>
                    <a:pt x="154530" y="173272"/>
                  </a:lnTo>
                  <a:lnTo>
                    <a:pt x="140868" y="176047"/>
                  </a:lnTo>
                  <a:lnTo>
                    <a:pt x="35179" y="176047"/>
                  </a:lnTo>
                  <a:lnTo>
                    <a:pt x="21516" y="173272"/>
                  </a:lnTo>
                  <a:lnTo>
                    <a:pt x="10331" y="165717"/>
                  </a:lnTo>
                  <a:lnTo>
                    <a:pt x="2774" y="154535"/>
                  </a:lnTo>
                  <a:lnTo>
                    <a:pt x="0" y="140881"/>
                  </a:lnTo>
                  <a:lnTo>
                    <a:pt x="0" y="35178"/>
                  </a:lnTo>
                  <a:lnTo>
                    <a:pt x="2774" y="21522"/>
                  </a:lnTo>
                  <a:lnTo>
                    <a:pt x="10331" y="10336"/>
                  </a:lnTo>
                  <a:lnTo>
                    <a:pt x="21516" y="2776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0256B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/>
          <p:cNvGrpSpPr/>
          <p:nvPr/>
        </p:nvGrpSpPr>
        <p:grpSpPr>
          <a:xfrm>
            <a:off x="2006810" y="1712322"/>
            <a:ext cx="183515" cy="183515"/>
            <a:chOff x="2006810" y="1712322"/>
            <a:chExt cx="183515" cy="183515"/>
          </a:xfrm>
        </p:grpSpPr>
        <p:sp>
          <p:nvSpPr>
            <p:cNvPr id="34" name="object 34"/>
            <p:cNvSpPr/>
            <p:nvPr/>
          </p:nvSpPr>
          <p:spPr>
            <a:xfrm>
              <a:off x="2010410" y="171592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6"/>
                  </a:lnTo>
                  <a:lnTo>
                    <a:pt x="10329" y="10336"/>
                  </a:lnTo>
                  <a:lnTo>
                    <a:pt x="2774" y="21522"/>
                  </a:lnTo>
                  <a:lnTo>
                    <a:pt x="0" y="35178"/>
                  </a:lnTo>
                  <a:lnTo>
                    <a:pt x="0" y="140881"/>
                  </a:lnTo>
                  <a:lnTo>
                    <a:pt x="2774" y="154535"/>
                  </a:lnTo>
                  <a:lnTo>
                    <a:pt x="10329" y="165717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5" y="173272"/>
                  </a:lnTo>
                  <a:lnTo>
                    <a:pt x="165711" y="165717"/>
                  </a:lnTo>
                  <a:lnTo>
                    <a:pt x="173270" y="154535"/>
                  </a:lnTo>
                  <a:lnTo>
                    <a:pt x="176047" y="140881"/>
                  </a:lnTo>
                  <a:lnTo>
                    <a:pt x="176047" y="35178"/>
                  </a:lnTo>
                  <a:lnTo>
                    <a:pt x="173270" y="21522"/>
                  </a:lnTo>
                  <a:lnTo>
                    <a:pt x="165711" y="10336"/>
                  </a:lnTo>
                  <a:lnTo>
                    <a:pt x="154525" y="2776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DA23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2010410" y="171592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66" y="0"/>
                  </a:moveTo>
                  <a:lnTo>
                    <a:pt x="140868" y="0"/>
                  </a:lnTo>
                  <a:lnTo>
                    <a:pt x="154525" y="2776"/>
                  </a:lnTo>
                  <a:lnTo>
                    <a:pt x="165711" y="10336"/>
                  </a:lnTo>
                  <a:lnTo>
                    <a:pt x="173270" y="21522"/>
                  </a:lnTo>
                  <a:lnTo>
                    <a:pt x="176047" y="35178"/>
                  </a:lnTo>
                  <a:lnTo>
                    <a:pt x="176047" y="140881"/>
                  </a:lnTo>
                  <a:lnTo>
                    <a:pt x="173270" y="154535"/>
                  </a:lnTo>
                  <a:lnTo>
                    <a:pt x="165711" y="165717"/>
                  </a:lnTo>
                  <a:lnTo>
                    <a:pt x="154525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7"/>
                  </a:lnTo>
                  <a:lnTo>
                    <a:pt x="2774" y="154535"/>
                  </a:lnTo>
                  <a:lnTo>
                    <a:pt x="0" y="140881"/>
                  </a:lnTo>
                  <a:lnTo>
                    <a:pt x="0" y="35178"/>
                  </a:lnTo>
                  <a:lnTo>
                    <a:pt x="2774" y="21522"/>
                  </a:lnTo>
                  <a:lnTo>
                    <a:pt x="10329" y="10336"/>
                  </a:lnTo>
                  <a:lnTo>
                    <a:pt x="21511" y="2776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DA231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" name="object 36"/>
          <p:cNvGrpSpPr/>
          <p:nvPr/>
        </p:nvGrpSpPr>
        <p:grpSpPr>
          <a:xfrm>
            <a:off x="2266982" y="1712322"/>
            <a:ext cx="183515" cy="183515"/>
            <a:chOff x="2266982" y="1712322"/>
            <a:chExt cx="183515" cy="183515"/>
          </a:xfrm>
        </p:grpSpPr>
        <p:sp>
          <p:nvSpPr>
            <p:cNvPr id="37" name="object 37"/>
            <p:cNvSpPr/>
            <p:nvPr/>
          </p:nvSpPr>
          <p:spPr>
            <a:xfrm>
              <a:off x="2270582" y="171592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140868" y="0"/>
                  </a:moveTo>
                  <a:lnTo>
                    <a:pt x="35166" y="0"/>
                  </a:lnTo>
                  <a:lnTo>
                    <a:pt x="21511" y="2776"/>
                  </a:lnTo>
                  <a:lnTo>
                    <a:pt x="10329" y="10336"/>
                  </a:lnTo>
                  <a:lnTo>
                    <a:pt x="2774" y="21522"/>
                  </a:lnTo>
                  <a:lnTo>
                    <a:pt x="0" y="35178"/>
                  </a:lnTo>
                  <a:lnTo>
                    <a:pt x="0" y="140881"/>
                  </a:lnTo>
                  <a:lnTo>
                    <a:pt x="2774" y="154535"/>
                  </a:lnTo>
                  <a:lnTo>
                    <a:pt x="10329" y="165717"/>
                  </a:lnTo>
                  <a:lnTo>
                    <a:pt x="21511" y="173272"/>
                  </a:lnTo>
                  <a:lnTo>
                    <a:pt x="35166" y="176047"/>
                  </a:lnTo>
                  <a:lnTo>
                    <a:pt x="140868" y="176047"/>
                  </a:lnTo>
                  <a:lnTo>
                    <a:pt x="154523" y="173272"/>
                  </a:lnTo>
                  <a:lnTo>
                    <a:pt x="165704" y="165717"/>
                  </a:lnTo>
                  <a:lnTo>
                    <a:pt x="173259" y="154535"/>
                  </a:lnTo>
                  <a:lnTo>
                    <a:pt x="176034" y="140881"/>
                  </a:lnTo>
                  <a:lnTo>
                    <a:pt x="176034" y="35178"/>
                  </a:lnTo>
                  <a:lnTo>
                    <a:pt x="173259" y="21522"/>
                  </a:lnTo>
                  <a:lnTo>
                    <a:pt x="165704" y="10336"/>
                  </a:lnTo>
                  <a:lnTo>
                    <a:pt x="154523" y="2776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009A3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2270582" y="1715922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30">
                  <a:moveTo>
                    <a:pt x="35166" y="0"/>
                  </a:moveTo>
                  <a:lnTo>
                    <a:pt x="140868" y="0"/>
                  </a:lnTo>
                  <a:lnTo>
                    <a:pt x="154523" y="2776"/>
                  </a:lnTo>
                  <a:lnTo>
                    <a:pt x="165704" y="10336"/>
                  </a:lnTo>
                  <a:lnTo>
                    <a:pt x="173259" y="21522"/>
                  </a:lnTo>
                  <a:lnTo>
                    <a:pt x="176034" y="35178"/>
                  </a:lnTo>
                  <a:lnTo>
                    <a:pt x="176034" y="140881"/>
                  </a:lnTo>
                  <a:lnTo>
                    <a:pt x="173259" y="154535"/>
                  </a:lnTo>
                  <a:lnTo>
                    <a:pt x="165704" y="165717"/>
                  </a:lnTo>
                  <a:lnTo>
                    <a:pt x="154523" y="173272"/>
                  </a:lnTo>
                  <a:lnTo>
                    <a:pt x="140868" y="176047"/>
                  </a:lnTo>
                  <a:lnTo>
                    <a:pt x="35166" y="176047"/>
                  </a:lnTo>
                  <a:lnTo>
                    <a:pt x="21511" y="173272"/>
                  </a:lnTo>
                  <a:lnTo>
                    <a:pt x="10329" y="165717"/>
                  </a:lnTo>
                  <a:lnTo>
                    <a:pt x="2774" y="154535"/>
                  </a:lnTo>
                  <a:lnTo>
                    <a:pt x="0" y="140881"/>
                  </a:lnTo>
                  <a:lnTo>
                    <a:pt x="0" y="35178"/>
                  </a:lnTo>
                  <a:lnTo>
                    <a:pt x="2774" y="21522"/>
                  </a:lnTo>
                  <a:lnTo>
                    <a:pt x="10329" y="10336"/>
                  </a:lnTo>
                  <a:lnTo>
                    <a:pt x="21511" y="2776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009A3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9" name="object 39"/>
          <p:cNvGrpSpPr/>
          <p:nvPr/>
        </p:nvGrpSpPr>
        <p:grpSpPr>
          <a:xfrm>
            <a:off x="1253444" y="1786267"/>
            <a:ext cx="137160" cy="38735"/>
            <a:chOff x="1253444" y="1786267"/>
            <a:chExt cx="137160" cy="38735"/>
          </a:xfrm>
        </p:grpSpPr>
        <p:sp>
          <p:nvSpPr>
            <p:cNvPr id="40" name="object 40"/>
            <p:cNvSpPr/>
            <p:nvPr/>
          </p:nvSpPr>
          <p:spPr>
            <a:xfrm>
              <a:off x="1253439" y="1786267"/>
              <a:ext cx="52069" cy="38735"/>
            </a:xfrm>
            <a:custGeom>
              <a:avLst/>
              <a:gdLst/>
              <a:ahLst/>
              <a:cxnLst/>
              <a:rect l="l" t="t" r="r" b="b"/>
              <a:pathLst>
                <a:path w="52069" h="38735">
                  <a:moveTo>
                    <a:pt x="12065" y="368"/>
                  </a:moveTo>
                  <a:lnTo>
                    <a:pt x="9004" y="368"/>
                  </a:lnTo>
                  <a:lnTo>
                    <a:pt x="0" y="3467"/>
                  </a:lnTo>
                  <a:lnTo>
                    <a:pt x="1003" y="6845"/>
                  </a:lnTo>
                  <a:lnTo>
                    <a:pt x="7950" y="4686"/>
                  </a:lnTo>
                  <a:lnTo>
                    <a:pt x="7950" y="37503"/>
                  </a:lnTo>
                  <a:lnTo>
                    <a:pt x="12065" y="37503"/>
                  </a:lnTo>
                  <a:lnTo>
                    <a:pt x="12065" y="368"/>
                  </a:lnTo>
                  <a:close/>
                </a:path>
                <a:path w="52069" h="38735">
                  <a:moveTo>
                    <a:pt x="51777" y="13690"/>
                  </a:moveTo>
                  <a:lnTo>
                    <a:pt x="50355" y="9169"/>
                  </a:lnTo>
                  <a:lnTo>
                    <a:pt x="47459" y="5435"/>
                  </a:lnTo>
                  <a:lnTo>
                    <a:pt x="47459" y="23317"/>
                  </a:lnTo>
                  <a:lnTo>
                    <a:pt x="46431" y="26924"/>
                  </a:lnTo>
                  <a:lnTo>
                    <a:pt x="42316" y="32854"/>
                  </a:lnTo>
                  <a:lnTo>
                    <a:pt x="39636" y="34340"/>
                  </a:lnTo>
                  <a:lnTo>
                    <a:pt x="32956" y="34340"/>
                  </a:lnTo>
                  <a:lnTo>
                    <a:pt x="30238" y="32842"/>
                  </a:lnTo>
                  <a:lnTo>
                    <a:pt x="26022" y="26835"/>
                  </a:lnTo>
                  <a:lnTo>
                    <a:pt x="24980" y="23317"/>
                  </a:lnTo>
                  <a:lnTo>
                    <a:pt x="24968" y="14808"/>
                  </a:lnTo>
                  <a:lnTo>
                    <a:pt x="26009" y="11201"/>
                  </a:lnTo>
                  <a:lnTo>
                    <a:pt x="30149" y="5270"/>
                  </a:lnTo>
                  <a:lnTo>
                    <a:pt x="32854" y="3797"/>
                  </a:lnTo>
                  <a:lnTo>
                    <a:pt x="39522" y="3797"/>
                  </a:lnTo>
                  <a:lnTo>
                    <a:pt x="42240" y="5295"/>
                  </a:lnTo>
                  <a:lnTo>
                    <a:pt x="46418" y="11303"/>
                  </a:lnTo>
                  <a:lnTo>
                    <a:pt x="47434" y="14808"/>
                  </a:lnTo>
                  <a:lnTo>
                    <a:pt x="47459" y="23317"/>
                  </a:lnTo>
                  <a:lnTo>
                    <a:pt x="47459" y="5435"/>
                  </a:lnTo>
                  <a:lnTo>
                    <a:pt x="46189" y="3797"/>
                  </a:lnTo>
                  <a:lnTo>
                    <a:pt x="44665" y="1828"/>
                  </a:lnTo>
                  <a:lnTo>
                    <a:pt x="40932" y="0"/>
                  </a:lnTo>
                  <a:lnTo>
                    <a:pt x="31661" y="0"/>
                  </a:lnTo>
                  <a:lnTo>
                    <a:pt x="27889" y="1854"/>
                  </a:lnTo>
                  <a:lnTo>
                    <a:pt x="22098" y="9258"/>
                  </a:lnTo>
                  <a:lnTo>
                    <a:pt x="20662" y="13690"/>
                  </a:lnTo>
                  <a:lnTo>
                    <a:pt x="20650" y="24434"/>
                  </a:lnTo>
                  <a:lnTo>
                    <a:pt x="22085" y="28956"/>
                  </a:lnTo>
                  <a:lnTo>
                    <a:pt x="27800" y="36296"/>
                  </a:lnTo>
                  <a:lnTo>
                    <a:pt x="31546" y="38125"/>
                  </a:lnTo>
                  <a:lnTo>
                    <a:pt x="40817" y="38125"/>
                  </a:lnTo>
                  <a:lnTo>
                    <a:pt x="44577" y="36283"/>
                  </a:lnTo>
                  <a:lnTo>
                    <a:pt x="46075" y="34340"/>
                  </a:lnTo>
                  <a:lnTo>
                    <a:pt x="50342" y="28867"/>
                  </a:lnTo>
                  <a:lnTo>
                    <a:pt x="51752" y="24434"/>
                  </a:lnTo>
                  <a:lnTo>
                    <a:pt x="51777" y="13690"/>
                  </a:lnTo>
                  <a:close/>
                </a:path>
              </a:pathLst>
            </a:custGeom>
            <a:solidFill>
              <a:srgbClr val="3131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326807" y="1786267"/>
              <a:ext cx="63500" cy="38735"/>
            </a:xfrm>
            <a:custGeom>
              <a:avLst/>
              <a:gdLst/>
              <a:ahLst/>
              <a:cxnLst/>
              <a:rect l="l" t="t" r="r" b="b"/>
              <a:pathLst>
                <a:path w="63500" h="38735">
                  <a:moveTo>
                    <a:pt x="25755" y="33705"/>
                  </a:moveTo>
                  <a:lnTo>
                    <a:pt x="6223" y="33705"/>
                  </a:lnTo>
                  <a:lnTo>
                    <a:pt x="19545" y="21869"/>
                  </a:lnTo>
                  <a:lnTo>
                    <a:pt x="21971" y="19342"/>
                  </a:lnTo>
                  <a:lnTo>
                    <a:pt x="24701" y="15417"/>
                  </a:lnTo>
                  <a:lnTo>
                    <a:pt x="25387" y="13169"/>
                  </a:lnTo>
                  <a:lnTo>
                    <a:pt x="25387" y="7581"/>
                  </a:lnTo>
                  <a:lnTo>
                    <a:pt x="24307" y="5067"/>
                  </a:lnTo>
                  <a:lnTo>
                    <a:pt x="19989" y="1092"/>
                  </a:lnTo>
                  <a:lnTo>
                    <a:pt x="17259" y="101"/>
                  </a:lnTo>
                  <a:lnTo>
                    <a:pt x="10909" y="101"/>
                  </a:lnTo>
                  <a:lnTo>
                    <a:pt x="8369" y="749"/>
                  </a:lnTo>
                  <a:lnTo>
                    <a:pt x="4381" y="3302"/>
                  </a:lnTo>
                  <a:lnTo>
                    <a:pt x="2476" y="5283"/>
                  </a:lnTo>
                  <a:lnTo>
                    <a:pt x="685" y="7950"/>
                  </a:lnTo>
                  <a:lnTo>
                    <a:pt x="3746" y="10160"/>
                  </a:lnTo>
                  <a:lnTo>
                    <a:pt x="5283" y="7988"/>
                  </a:lnTo>
                  <a:lnTo>
                    <a:pt x="6819" y="6388"/>
                  </a:lnTo>
                  <a:lnTo>
                    <a:pt x="9880" y="4356"/>
                  </a:lnTo>
                  <a:lnTo>
                    <a:pt x="11645" y="3835"/>
                  </a:lnTo>
                  <a:lnTo>
                    <a:pt x="15722" y="3835"/>
                  </a:lnTo>
                  <a:lnTo>
                    <a:pt x="17475" y="4495"/>
                  </a:lnTo>
                  <a:lnTo>
                    <a:pt x="20345" y="7086"/>
                  </a:lnTo>
                  <a:lnTo>
                    <a:pt x="21069" y="8801"/>
                  </a:lnTo>
                  <a:lnTo>
                    <a:pt x="21069" y="12725"/>
                  </a:lnTo>
                  <a:lnTo>
                    <a:pt x="20510" y="14478"/>
                  </a:lnTo>
                  <a:lnTo>
                    <a:pt x="18262" y="17856"/>
                  </a:lnTo>
                  <a:lnTo>
                    <a:pt x="16256" y="19964"/>
                  </a:lnTo>
                  <a:lnTo>
                    <a:pt x="0" y="34290"/>
                  </a:lnTo>
                  <a:lnTo>
                    <a:pt x="0" y="37503"/>
                  </a:lnTo>
                  <a:lnTo>
                    <a:pt x="25755" y="37503"/>
                  </a:lnTo>
                  <a:lnTo>
                    <a:pt x="25755" y="33705"/>
                  </a:lnTo>
                  <a:close/>
                </a:path>
                <a:path w="63500" h="38735">
                  <a:moveTo>
                    <a:pt x="63411" y="13690"/>
                  </a:moveTo>
                  <a:lnTo>
                    <a:pt x="61988" y="9169"/>
                  </a:lnTo>
                  <a:lnTo>
                    <a:pt x="59093" y="5435"/>
                  </a:lnTo>
                  <a:lnTo>
                    <a:pt x="59093" y="23317"/>
                  </a:lnTo>
                  <a:lnTo>
                    <a:pt x="58064" y="26924"/>
                  </a:lnTo>
                  <a:lnTo>
                    <a:pt x="53962" y="32854"/>
                  </a:lnTo>
                  <a:lnTo>
                    <a:pt x="51269" y="34340"/>
                  </a:lnTo>
                  <a:lnTo>
                    <a:pt x="44589" y="34340"/>
                  </a:lnTo>
                  <a:lnTo>
                    <a:pt x="41871" y="32842"/>
                  </a:lnTo>
                  <a:lnTo>
                    <a:pt x="37655" y="26835"/>
                  </a:lnTo>
                  <a:lnTo>
                    <a:pt x="36614" y="23317"/>
                  </a:lnTo>
                  <a:lnTo>
                    <a:pt x="36601" y="14808"/>
                  </a:lnTo>
                  <a:lnTo>
                    <a:pt x="37642" y="11201"/>
                  </a:lnTo>
                  <a:lnTo>
                    <a:pt x="41783" y="5270"/>
                  </a:lnTo>
                  <a:lnTo>
                    <a:pt x="44488" y="3797"/>
                  </a:lnTo>
                  <a:lnTo>
                    <a:pt x="51155" y="3797"/>
                  </a:lnTo>
                  <a:lnTo>
                    <a:pt x="53873" y="5295"/>
                  </a:lnTo>
                  <a:lnTo>
                    <a:pt x="58051" y="11303"/>
                  </a:lnTo>
                  <a:lnTo>
                    <a:pt x="59067" y="14808"/>
                  </a:lnTo>
                  <a:lnTo>
                    <a:pt x="59093" y="23317"/>
                  </a:lnTo>
                  <a:lnTo>
                    <a:pt x="59093" y="5435"/>
                  </a:lnTo>
                  <a:lnTo>
                    <a:pt x="57823" y="3797"/>
                  </a:lnTo>
                  <a:lnTo>
                    <a:pt x="56299" y="1828"/>
                  </a:lnTo>
                  <a:lnTo>
                    <a:pt x="52565" y="0"/>
                  </a:lnTo>
                  <a:lnTo>
                    <a:pt x="43294" y="0"/>
                  </a:lnTo>
                  <a:lnTo>
                    <a:pt x="39535" y="1854"/>
                  </a:lnTo>
                  <a:lnTo>
                    <a:pt x="33731" y="9258"/>
                  </a:lnTo>
                  <a:lnTo>
                    <a:pt x="32296" y="13690"/>
                  </a:lnTo>
                  <a:lnTo>
                    <a:pt x="32283" y="24434"/>
                  </a:lnTo>
                  <a:lnTo>
                    <a:pt x="33718" y="28956"/>
                  </a:lnTo>
                  <a:lnTo>
                    <a:pt x="39446" y="36296"/>
                  </a:lnTo>
                  <a:lnTo>
                    <a:pt x="43192" y="38125"/>
                  </a:lnTo>
                  <a:lnTo>
                    <a:pt x="52451" y="38125"/>
                  </a:lnTo>
                  <a:lnTo>
                    <a:pt x="56210" y="36283"/>
                  </a:lnTo>
                  <a:lnTo>
                    <a:pt x="57708" y="34340"/>
                  </a:lnTo>
                  <a:lnTo>
                    <a:pt x="61976" y="28867"/>
                  </a:lnTo>
                  <a:lnTo>
                    <a:pt x="63385" y="24434"/>
                  </a:lnTo>
                  <a:lnTo>
                    <a:pt x="63411" y="136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/>
          <p:nvPr/>
        </p:nvSpPr>
        <p:spPr>
          <a:xfrm>
            <a:off x="1523403" y="1771052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5" h="66039">
                <a:moveTo>
                  <a:pt x="44424" y="58153"/>
                </a:moveTo>
                <a:lnTo>
                  <a:pt x="10718" y="58153"/>
                </a:lnTo>
                <a:lnTo>
                  <a:pt x="33705" y="37744"/>
                </a:lnTo>
                <a:lnTo>
                  <a:pt x="37884" y="33375"/>
                </a:lnTo>
                <a:lnTo>
                  <a:pt x="42608" y="26593"/>
                </a:lnTo>
                <a:lnTo>
                  <a:pt x="43789" y="22720"/>
                </a:lnTo>
                <a:lnTo>
                  <a:pt x="43789" y="13093"/>
                </a:lnTo>
                <a:lnTo>
                  <a:pt x="41922" y="8737"/>
                </a:lnTo>
                <a:lnTo>
                  <a:pt x="34480" y="1892"/>
                </a:lnTo>
                <a:lnTo>
                  <a:pt x="29768" y="190"/>
                </a:lnTo>
                <a:lnTo>
                  <a:pt x="18808" y="190"/>
                </a:lnTo>
                <a:lnTo>
                  <a:pt x="14439" y="1295"/>
                </a:lnTo>
                <a:lnTo>
                  <a:pt x="7531" y="5715"/>
                </a:lnTo>
                <a:lnTo>
                  <a:pt x="4267" y="9118"/>
                </a:lnTo>
                <a:lnTo>
                  <a:pt x="1181" y="13716"/>
                </a:lnTo>
                <a:lnTo>
                  <a:pt x="6451" y="17538"/>
                </a:lnTo>
                <a:lnTo>
                  <a:pt x="9118" y="13779"/>
                </a:lnTo>
                <a:lnTo>
                  <a:pt x="11760" y="11023"/>
                </a:lnTo>
                <a:lnTo>
                  <a:pt x="17030" y="7518"/>
                </a:lnTo>
                <a:lnTo>
                  <a:pt x="20078" y="6642"/>
                </a:lnTo>
                <a:lnTo>
                  <a:pt x="27101" y="6642"/>
                </a:lnTo>
                <a:lnTo>
                  <a:pt x="30124" y="7759"/>
                </a:lnTo>
                <a:lnTo>
                  <a:pt x="35102" y="12242"/>
                </a:lnTo>
                <a:lnTo>
                  <a:pt x="36334" y="15176"/>
                </a:lnTo>
                <a:lnTo>
                  <a:pt x="36334" y="21958"/>
                </a:lnTo>
                <a:lnTo>
                  <a:pt x="35369" y="24993"/>
                </a:lnTo>
                <a:lnTo>
                  <a:pt x="31496" y="30797"/>
                </a:lnTo>
                <a:lnTo>
                  <a:pt x="28041" y="34442"/>
                </a:lnTo>
                <a:lnTo>
                  <a:pt x="0" y="59143"/>
                </a:lnTo>
                <a:lnTo>
                  <a:pt x="0" y="64693"/>
                </a:lnTo>
                <a:lnTo>
                  <a:pt x="44424" y="64693"/>
                </a:lnTo>
                <a:lnTo>
                  <a:pt x="44424" y="58153"/>
                </a:lnTo>
                <a:close/>
              </a:path>
              <a:path w="109855" h="66039">
                <a:moveTo>
                  <a:pt x="109385" y="23622"/>
                </a:moveTo>
                <a:lnTo>
                  <a:pt x="106921" y="15824"/>
                </a:lnTo>
                <a:lnTo>
                  <a:pt x="101942" y="9410"/>
                </a:lnTo>
                <a:lnTo>
                  <a:pt x="101942" y="40220"/>
                </a:lnTo>
                <a:lnTo>
                  <a:pt x="100164" y="46443"/>
                </a:lnTo>
                <a:lnTo>
                  <a:pt x="93078" y="56680"/>
                </a:lnTo>
                <a:lnTo>
                  <a:pt x="88430" y="59245"/>
                </a:lnTo>
                <a:lnTo>
                  <a:pt x="76923" y="59245"/>
                </a:lnTo>
                <a:lnTo>
                  <a:pt x="72224" y="56654"/>
                </a:lnTo>
                <a:lnTo>
                  <a:pt x="64960" y="46291"/>
                </a:lnTo>
                <a:lnTo>
                  <a:pt x="63169" y="40220"/>
                </a:lnTo>
                <a:lnTo>
                  <a:pt x="63144" y="25565"/>
                </a:lnTo>
                <a:lnTo>
                  <a:pt x="64935" y="19342"/>
                </a:lnTo>
                <a:lnTo>
                  <a:pt x="72072" y="9105"/>
                </a:lnTo>
                <a:lnTo>
                  <a:pt x="76746" y="6540"/>
                </a:lnTo>
                <a:lnTo>
                  <a:pt x="88252" y="6540"/>
                </a:lnTo>
                <a:lnTo>
                  <a:pt x="92925" y="9131"/>
                </a:lnTo>
                <a:lnTo>
                  <a:pt x="100139" y="19494"/>
                </a:lnTo>
                <a:lnTo>
                  <a:pt x="101904" y="25565"/>
                </a:lnTo>
                <a:lnTo>
                  <a:pt x="101942" y="40220"/>
                </a:lnTo>
                <a:lnTo>
                  <a:pt x="101942" y="9410"/>
                </a:lnTo>
                <a:lnTo>
                  <a:pt x="99720" y="6540"/>
                </a:lnTo>
                <a:lnTo>
                  <a:pt x="97116" y="3175"/>
                </a:lnTo>
                <a:lnTo>
                  <a:pt x="90678" y="0"/>
                </a:lnTo>
                <a:lnTo>
                  <a:pt x="74676" y="0"/>
                </a:lnTo>
                <a:lnTo>
                  <a:pt x="68186" y="3200"/>
                </a:lnTo>
                <a:lnTo>
                  <a:pt x="58191" y="15976"/>
                </a:lnTo>
                <a:lnTo>
                  <a:pt x="55727" y="23622"/>
                </a:lnTo>
                <a:lnTo>
                  <a:pt x="55689" y="42164"/>
                </a:lnTo>
                <a:lnTo>
                  <a:pt x="58166" y="49961"/>
                </a:lnTo>
                <a:lnTo>
                  <a:pt x="68033" y="62623"/>
                </a:lnTo>
                <a:lnTo>
                  <a:pt x="74498" y="65786"/>
                </a:lnTo>
                <a:lnTo>
                  <a:pt x="90487" y="65786"/>
                </a:lnTo>
                <a:lnTo>
                  <a:pt x="96964" y="62585"/>
                </a:lnTo>
                <a:lnTo>
                  <a:pt x="99555" y="59245"/>
                </a:lnTo>
                <a:lnTo>
                  <a:pt x="106908" y="49809"/>
                </a:lnTo>
                <a:lnTo>
                  <a:pt x="109334" y="42164"/>
                </a:lnTo>
                <a:lnTo>
                  <a:pt x="109385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796745" y="1771052"/>
            <a:ext cx="83185" cy="66040"/>
          </a:xfrm>
          <a:custGeom>
            <a:avLst/>
            <a:gdLst/>
            <a:ahLst/>
            <a:cxnLst/>
            <a:rect l="l" t="t" r="r" b="b"/>
            <a:pathLst>
              <a:path w="83185" h="66039">
                <a:moveTo>
                  <a:pt x="20802" y="635"/>
                </a:moveTo>
                <a:lnTo>
                  <a:pt x="15532" y="635"/>
                </a:lnTo>
                <a:lnTo>
                  <a:pt x="0" y="5994"/>
                </a:lnTo>
                <a:lnTo>
                  <a:pt x="1714" y="11811"/>
                </a:lnTo>
                <a:lnTo>
                  <a:pt x="13716" y="8089"/>
                </a:lnTo>
                <a:lnTo>
                  <a:pt x="13716" y="64693"/>
                </a:lnTo>
                <a:lnTo>
                  <a:pt x="20802" y="64693"/>
                </a:lnTo>
                <a:lnTo>
                  <a:pt x="20802" y="635"/>
                </a:lnTo>
                <a:close/>
              </a:path>
              <a:path w="83185" h="66039">
                <a:moveTo>
                  <a:pt x="83032" y="38735"/>
                </a:moveTo>
                <a:lnTo>
                  <a:pt x="80899" y="33985"/>
                </a:lnTo>
                <a:lnTo>
                  <a:pt x="77470" y="31076"/>
                </a:lnTo>
                <a:lnTo>
                  <a:pt x="75679" y="29552"/>
                </a:lnTo>
                <a:lnTo>
                  <a:pt x="75679" y="40767"/>
                </a:lnTo>
                <a:lnTo>
                  <a:pt x="75565" y="49212"/>
                </a:lnTo>
                <a:lnTo>
                  <a:pt x="74269" y="52451"/>
                </a:lnTo>
                <a:lnTo>
                  <a:pt x="68643" y="58026"/>
                </a:lnTo>
                <a:lnTo>
                  <a:pt x="64922" y="59423"/>
                </a:lnTo>
                <a:lnTo>
                  <a:pt x="55664" y="59423"/>
                </a:lnTo>
                <a:lnTo>
                  <a:pt x="51816" y="58064"/>
                </a:lnTo>
                <a:lnTo>
                  <a:pt x="45758" y="52603"/>
                </a:lnTo>
                <a:lnTo>
                  <a:pt x="44246" y="49212"/>
                </a:lnTo>
                <a:lnTo>
                  <a:pt x="44246" y="41402"/>
                </a:lnTo>
                <a:lnTo>
                  <a:pt x="75679" y="40767"/>
                </a:lnTo>
                <a:lnTo>
                  <a:pt x="75679" y="29552"/>
                </a:lnTo>
                <a:lnTo>
                  <a:pt x="72364" y="26720"/>
                </a:lnTo>
                <a:lnTo>
                  <a:pt x="67170" y="24904"/>
                </a:lnTo>
                <a:lnTo>
                  <a:pt x="53416" y="24904"/>
                </a:lnTo>
                <a:lnTo>
                  <a:pt x="47396" y="28143"/>
                </a:lnTo>
                <a:lnTo>
                  <a:pt x="42976" y="34620"/>
                </a:lnTo>
                <a:lnTo>
                  <a:pt x="42976" y="26111"/>
                </a:lnTo>
                <a:lnTo>
                  <a:pt x="44665" y="19418"/>
                </a:lnTo>
                <a:lnTo>
                  <a:pt x="51447" y="9118"/>
                </a:lnTo>
                <a:lnTo>
                  <a:pt x="55968" y="6540"/>
                </a:lnTo>
                <a:lnTo>
                  <a:pt x="66624" y="6540"/>
                </a:lnTo>
                <a:lnTo>
                  <a:pt x="71615" y="8636"/>
                </a:lnTo>
                <a:lnTo>
                  <a:pt x="76581" y="12814"/>
                </a:lnTo>
                <a:lnTo>
                  <a:pt x="80772" y="7277"/>
                </a:lnTo>
                <a:lnTo>
                  <a:pt x="79857" y="6540"/>
                </a:lnTo>
                <a:lnTo>
                  <a:pt x="74828" y="2425"/>
                </a:lnTo>
                <a:lnTo>
                  <a:pt x="68567" y="0"/>
                </a:lnTo>
                <a:lnTo>
                  <a:pt x="53835" y="0"/>
                </a:lnTo>
                <a:lnTo>
                  <a:pt x="47409" y="3276"/>
                </a:lnTo>
                <a:lnTo>
                  <a:pt x="35521" y="45313"/>
                </a:lnTo>
                <a:lnTo>
                  <a:pt x="37731" y="53213"/>
                </a:lnTo>
                <a:lnTo>
                  <a:pt x="46570" y="63271"/>
                </a:lnTo>
                <a:lnTo>
                  <a:pt x="52603" y="65786"/>
                </a:lnTo>
                <a:lnTo>
                  <a:pt x="66713" y="65786"/>
                </a:lnTo>
                <a:lnTo>
                  <a:pt x="72136" y="63792"/>
                </a:lnTo>
                <a:lnTo>
                  <a:pt x="76898" y="59423"/>
                </a:lnTo>
                <a:lnTo>
                  <a:pt x="80860" y="55791"/>
                </a:lnTo>
                <a:lnTo>
                  <a:pt x="83032" y="50736"/>
                </a:lnTo>
                <a:lnTo>
                  <a:pt x="83032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055406" y="1771687"/>
            <a:ext cx="86360" cy="64135"/>
          </a:xfrm>
          <a:custGeom>
            <a:avLst/>
            <a:gdLst/>
            <a:ahLst/>
            <a:cxnLst/>
            <a:rect l="l" t="t" r="r" b="b"/>
            <a:pathLst>
              <a:path w="86360" h="64135">
                <a:moveTo>
                  <a:pt x="20815" y="0"/>
                </a:moveTo>
                <a:lnTo>
                  <a:pt x="15544" y="0"/>
                </a:lnTo>
                <a:lnTo>
                  <a:pt x="0" y="5359"/>
                </a:lnTo>
                <a:lnTo>
                  <a:pt x="1727" y="11176"/>
                </a:lnTo>
                <a:lnTo>
                  <a:pt x="13728" y="7454"/>
                </a:lnTo>
                <a:lnTo>
                  <a:pt x="13728" y="64058"/>
                </a:lnTo>
                <a:lnTo>
                  <a:pt x="20815" y="64058"/>
                </a:lnTo>
                <a:lnTo>
                  <a:pt x="20815" y="0"/>
                </a:lnTo>
                <a:close/>
              </a:path>
              <a:path w="86360" h="64135">
                <a:moveTo>
                  <a:pt x="86042" y="42976"/>
                </a:moveTo>
                <a:lnTo>
                  <a:pt x="76149" y="42976"/>
                </a:lnTo>
                <a:lnTo>
                  <a:pt x="76149" y="10185"/>
                </a:lnTo>
                <a:lnTo>
                  <a:pt x="76149" y="0"/>
                </a:lnTo>
                <a:lnTo>
                  <a:pt x="69875" y="0"/>
                </a:lnTo>
                <a:lnTo>
                  <a:pt x="69240" y="774"/>
                </a:lnTo>
                <a:lnTo>
                  <a:pt x="69240" y="10185"/>
                </a:lnTo>
                <a:lnTo>
                  <a:pt x="69240" y="42976"/>
                </a:lnTo>
                <a:lnTo>
                  <a:pt x="42519" y="42976"/>
                </a:lnTo>
                <a:lnTo>
                  <a:pt x="69240" y="10185"/>
                </a:lnTo>
                <a:lnTo>
                  <a:pt x="69240" y="774"/>
                </a:lnTo>
                <a:lnTo>
                  <a:pt x="33896" y="43802"/>
                </a:lnTo>
                <a:lnTo>
                  <a:pt x="35712" y="48971"/>
                </a:lnTo>
                <a:lnTo>
                  <a:pt x="69240" y="48971"/>
                </a:lnTo>
                <a:lnTo>
                  <a:pt x="69240" y="64058"/>
                </a:lnTo>
                <a:lnTo>
                  <a:pt x="76149" y="64058"/>
                </a:lnTo>
                <a:lnTo>
                  <a:pt x="76149" y="48971"/>
                </a:lnTo>
                <a:lnTo>
                  <a:pt x="86042" y="48971"/>
                </a:lnTo>
                <a:lnTo>
                  <a:pt x="86042" y="42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303360" y="1771052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89" h="66039">
                <a:moveTo>
                  <a:pt x="44970" y="41046"/>
                </a:moveTo>
                <a:lnTo>
                  <a:pt x="42989" y="36753"/>
                </a:lnTo>
                <a:lnTo>
                  <a:pt x="35052" y="30759"/>
                </a:lnTo>
                <a:lnTo>
                  <a:pt x="30035" y="29019"/>
                </a:lnTo>
                <a:lnTo>
                  <a:pt x="23990" y="28536"/>
                </a:lnTo>
                <a:lnTo>
                  <a:pt x="43967" y="6362"/>
                </a:lnTo>
                <a:lnTo>
                  <a:pt x="43967" y="1092"/>
                </a:lnTo>
                <a:lnTo>
                  <a:pt x="3365" y="1092"/>
                </a:lnTo>
                <a:lnTo>
                  <a:pt x="3365" y="7543"/>
                </a:lnTo>
                <a:lnTo>
                  <a:pt x="34429" y="7543"/>
                </a:lnTo>
                <a:lnTo>
                  <a:pt x="14351" y="30175"/>
                </a:lnTo>
                <a:lnTo>
                  <a:pt x="15811" y="34442"/>
                </a:lnTo>
                <a:lnTo>
                  <a:pt x="25222" y="34442"/>
                </a:lnTo>
                <a:lnTo>
                  <a:pt x="29527" y="35509"/>
                </a:lnTo>
                <a:lnTo>
                  <a:pt x="36068" y="39814"/>
                </a:lnTo>
                <a:lnTo>
                  <a:pt x="37706" y="42824"/>
                </a:lnTo>
                <a:lnTo>
                  <a:pt x="37706" y="50457"/>
                </a:lnTo>
                <a:lnTo>
                  <a:pt x="36372" y="53492"/>
                </a:lnTo>
                <a:lnTo>
                  <a:pt x="31038" y="58089"/>
                </a:lnTo>
                <a:lnTo>
                  <a:pt x="27736" y="59245"/>
                </a:lnTo>
                <a:lnTo>
                  <a:pt x="16535" y="59245"/>
                </a:lnTo>
                <a:lnTo>
                  <a:pt x="10325" y="56095"/>
                </a:lnTo>
                <a:lnTo>
                  <a:pt x="5168" y="49796"/>
                </a:lnTo>
                <a:lnTo>
                  <a:pt x="0" y="54432"/>
                </a:lnTo>
                <a:lnTo>
                  <a:pt x="4749" y="59410"/>
                </a:lnTo>
                <a:lnTo>
                  <a:pt x="10287" y="62953"/>
                </a:lnTo>
                <a:lnTo>
                  <a:pt x="16598" y="65087"/>
                </a:lnTo>
                <a:lnTo>
                  <a:pt x="23710" y="65786"/>
                </a:lnTo>
                <a:lnTo>
                  <a:pt x="29705" y="65786"/>
                </a:lnTo>
                <a:lnTo>
                  <a:pt x="34747" y="63982"/>
                </a:lnTo>
                <a:lnTo>
                  <a:pt x="42926" y="56769"/>
                </a:lnTo>
                <a:lnTo>
                  <a:pt x="44970" y="52184"/>
                </a:lnTo>
                <a:lnTo>
                  <a:pt x="44970" y="41046"/>
                </a:lnTo>
                <a:close/>
              </a:path>
              <a:path w="110489" h="66039">
                <a:moveTo>
                  <a:pt x="110477" y="23622"/>
                </a:moveTo>
                <a:lnTo>
                  <a:pt x="108026" y="15824"/>
                </a:lnTo>
                <a:lnTo>
                  <a:pt x="103035" y="9410"/>
                </a:lnTo>
                <a:lnTo>
                  <a:pt x="103035" y="40220"/>
                </a:lnTo>
                <a:lnTo>
                  <a:pt x="101257" y="46443"/>
                </a:lnTo>
                <a:lnTo>
                  <a:pt x="94170" y="56680"/>
                </a:lnTo>
                <a:lnTo>
                  <a:pt x="89522" y="59245"/>
                </a:lnTo>
                <a:lnTo>
                  <a:pt x="78016" y="59245"/>
                </a:lnTo>
                <a:lnTo>
                  <a:pt x="73317" y="56654"/>
                </a:lnTo>
                <a:lnTo>
                  <a:pt x="66052" y="46291"/>
                </a:lnTo>
                <a:lnTo>
                  <a:pt x="64262" y="40220"/>
                </a:lnTo>
                <a:lnTo>
                  <a:pt x="64236" y="25565"/>
                </a:lnTo>
                <a:lnTo>
                  <a:pt x="66027" y="19342"/>
                </a:lnTo>
                <a:lnTo>
                  <a:pt x="73164" y="9105"/>
                </a:lnTo>
                <a:lnTo>
                  <a:pt x="77838" y="6540"/>
                </a:lnTo>
                <a:lnTo>
                  <a:pt x="89344" y="6540"/>
                </a:lnTo>
                <a:lnTo>
                  <a:pt x="94018" y="9131"/>
                </a:lnTo>
                <a:lnTo>
                  <a:pt x="101231" y="19494"/>
                </a:lnTo>
                <a:lnTo>
                  <a:pt x="102997" y="25565"/>
                </a:lnTo>
                <a:lnTo>
                  <a:pt x="103035" y="40220"/>
                </a:lnTo>
                <a:lnTo>
                  <a:pt x="103035" y="9410"/>
                </a:lnTo>
                <a:lnTo>
                  <a:pt x="100812" y="6540"/>
                </a:lnTo>
                <a:lnTo>
                  <a:pt x="98209" y="3175"/>
                </a:lnTo>
                <a:lnTo>
                  <a:pt x="91757" y="0"/>
                </a:lnTo>
                <a:lnTo>
                  <a:pt x="75768" y="0"/>
                </a:lnTo>
                <a:lnTo>
                  <a:pt x="69278" y="3200"/>
                </a:lnTo>
                <a:lnTo>
                  <a:pt x="59283" y="15976"/>
                </a:lnTo>
                <a:lnTo>
                  <a:pt x="56819" y="23622"/>
                </a:lnTo>
                <a:lnTo>
                  <a:pt x="56781" y="42164"/>
                </a:lnTo>
                <a:lnTo>
                  <a:pt x="59245" y="49961"/>
                </a:lnTo>
                <a:lnTo>
                  <a:pt x="69126" y="62623"/>
                </a:lnTo>
                <a:lnTo>
                  <a:pt x="75590" y="65786"/>
                </a:lnTo>
                <a:lnTo>
                  <a:pt x="91579" y="65786"/>
                </a:lnTo>
                <a:lnTo>
                  <a:pt x="98056" y="62585"/>
                </a:lnTo>
                <a:lnTo>
                  <a:pt x="100647" y="59245"/>
                </a:lnTo>
                <a:lnTo>
                  <a:pt x="108000" y="49809"/>
                </a:lnTo>
                <a:lnTo>
                  <a:pt x="110426" y="42164"/>
                </a:lnTo>
                <a:lnTo>
                  <a:pt x="110477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6" name="object 46"/>
          <p:cNvGrpSpPr/>
          <p:nvPr/>
        </p:nvGrpSpPr>
        <p:grpSpPr>
          <a:xfrm>
            <a:off x="224817" y="1493862"/>
            <a:ext cx="6053455" cy="5326380"/>
            <a:chOff x="224817" y="1493862"/>
            <a:chExt cx="6053455" cy="5326380"/>
          </a:xfrm>
        </p:grpSpPr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4817" y="3248367"/>
              <a:ext cx="3325213" cy="332521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20708" y="1493862"/>
              <a:ext cx="3509022" cy="350902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50030" y="3845445"/>
              <a:ext cx="2728137" cy="272813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90728" y="3006458"/>
              <a:ext cx="1054735" cy="241935"/>
            </a:xfrm>
            <a:custGeom>
              <a:avLst/>
              <a:gdLst/>
              <a:ahLst/>
              <a:cxnLst/>
              <a:rect l="l" t="t" r="r" b="b"/>
              <a:pathLst>
                <a:path w="1054735" h="241935">
                  <a:moveTo>
                    <a:pt x="55120" y="0"/>
                  </a:moveTo>
                  <a:lnTo>
                    <a:pt x="999272" y="0"/>
                  </a:lnTo>
                  <a:lnTo>
                    <a:pt x="1020674" y="4349"/>
                  </a:lnTo>
                  <a:lnTo>
                    <a:pt x="1038199" y="16190"/>
                  </a:lnTo>
                  <a:lnTo>
                    <a:pt x="1050041" y="33716"/>
                  </a:lnTo>
                  <a:lnTo>
                    <a:pt x="1054390" y="55118"/>
                  </a:lnTo>
                  <a:lnTo>
                    <a:pt x="1054390" y="186791"/>
                  </a:lnTo>
                  <a:lnTo>
                    <a:pt x="1050041" y="208198"/>
                  </a:lnTo>
                  <a:lnTo>
                    <a:pt x="1038199" y="225723"/>
                  </a:lnTo>
                  <a:lnTo>
                    <a:pt x="1020674" y="237562"/>
                  </a:lnTo>
                  <a:lnTo>
                    <a:pt x="999272" y="241909"/>
                  </a:lnTo>
                  <a:lnTo>
                    <a:pt x="55120" y="241909"/>
                  </a:lnTo>
                  <a:lnTo>
                    <a:pt x="33716" y="237562"/>
                  </a:lnTo>
                  <a:lnTo>
                    <a:pt x="16190" y="225723"/>
                  </a:lnTo>
                  <a:lnTo>
                    <a:pt x="4348" y="208198"/>
                  </a:lnTo>
                  <a:lnTo>
                    <a:pt x="0" y="186791"/>
                  </a:lnTo>
                  <a:lnTo>
                    <a:pt x="0" y="55118"/>
                  </a:lnTo>
                  <a:lnTo>
                    <a:pt x="4348" y="33716"/>
                  </a:lnTo>
                  <a:lnTo>
                    <a:pt x="16190" y="16190"/>
                  </a:lnTo>
                  <a:lnTo>
                    <a:pt x="33716" y="4349"/>
                  </a:lnTo>
                  <a:lnTo>
                    <a:pt x="55120" y="0"/>
                  </a:lnTo>
                  <a:close/>
                </a:path>
              </a:pathLst>
            </a:custGeom>
            <a:ln w="9000">
              <a:solidFill>
                <a:srgbClr val="00A0E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51553" y="6087440"/>
              <a:ext cx="1054735" cy="241935"/>
            </a:xfrm>
            <a:custGeom>
              <a:avLst/>
              <a:gdLst/>
              <a:ahLst/>
              <a:cxnLst/>
              <a:rect l="l" t="t" r="r" b="b"/>
              <a:pathLst>
                <a:path w="1054735" h="241935">
                  <a:moveTo>
                    <a:pt x="55120" y="0"/>
                  </a:moveTo>
                  <a:lnTo>
                    <a:pt x="999269" y="0"/>
                  </a:lnTo>
                  <a:lnTo>
                    <a:pt x="1020677" y="4349"/>
                  </a:lnTo>
                  <a:lnTo>
                    <a:pt x="1038207" y="16190"/>
                  </a:lnTo>
                  <a:lnTo>
                    <a:pt x="1050050" y="33716"/>
                  </a:lnTo>
                  <a:lnTo>
                    <a:pt x="1054399" y="55117"/>
                  </a:lnTo>
                  <a:lnTo>
                    <a:pt x="1054399" y="186791"/>
                  </a:lnTo>
                  <a:lnTo>
                    <a:pt x="1050050" y="208195"/>
                  </a:lnTo>
                  <a:lnTo>
                    <a:pt x="1038207" y="225721"/>
                  </a:lnTo>
                  <a:lnTo>
                    <a:pt x="1020677" y="237563"/>
                  </a:lnTo>
                  <a:lnTo>
                    <a:pt x="999269" y="241912"/>
                  </a:lnTo>
                  <a:lnTo>
                    <a:pt x="55120" y="241912"/>
                  </a:lnTo>
                  <a:lnTo>
                    <a:pt x="33716" y="237563"/>
                  </a:lnTo>
                  <a:lnTo>
                    <a:pt x="16190" y="225721"/>
                  </a:lnTo>
                  <a:lnTo>
                    <a:pt x="4348" y="208195"/>
                  </a:lnTo>
                  <a:lnTo>
                    <a:pt x="0" y="186791"/>
                  </a:lnTo>
                  <a:lnTo>
                    <a:pt x="0" y="55117"/>
                  </a:lnTo>
                  <a:lnTo>
                    <a:pt x="4348" y="33716"/>
                  </a:lnTo>
                  <a:lnTo>
                    <a:pt x="16190" y="16190"/>
                  </a:lnTo>
                  <a:lnTo>
                    <a:pt x="33716" y="4349"/>
                  </a:lnTo>
                  <a:lnTo>
                    <a:pt x="55120" y="0"/>
                  </a:lnTo>
                  <a:close/>
                </a:path>
              </a:pathLst>
            </a:custGeom>
            <a:ln w="9000">
              <a:solidFill>
                <a:srgbClr val="F27E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220834" y="6573583"/>
              <a:ext cx="1054735" cy="241935"/>
            </a:xfrm>
            <a:custGeom>
              <a:avLst/>
              <a:gdLst/>
              <a:ahLst/>
              <a:cxnLst/>
              <a:rect l="l" t="t" r="r" b="b"/>
              <a:pathLst>
                <a:path w="1054735" h="241934">
                  <a:moveTo>
                    <a:pt x="55118" y="0"/>
                  </a:moveTo>
                  <a:lnTo>
                    <a:pt x="999274" y="0"/>
                  </a:lnTo>
                  <a:lnTo>
                    <a:pt x="1020675" y="4348"/>
                  </a:lnTo>
                  <a:lnTo>
                    <a:pt x="1038201" y="16190"/>
                  </a:lnTo>
                  <a:lnTo>
                    <a:pt x="1050042" y="33716"/>
                  </a:lnTo>
                  <a:lnTo>
                    <a:pt x="1054392" y="55119"/>
                  </a:lnTo>
                  <a:lnTo>
                    <a:pt x="1054392" y="186790"/>
                  </a:lnTo>
                  <a:lnTo>
                    <a:pt x="1050042" y="208193"/>
                  </a:lnTo>
                  <a:lnTo>
                    <a:pt x="1038201" y="225719"/>
                  </a:lnTo>
                  <a:lnTo>
                    <a:pt x="1020675" y="237560"/>
                  </a:lnTo>
                  <a:lnTo>
                    <a:pt x="999274" y="241909"/>
                  </a:lnTo>
                  <a:lnTo>
                    <a:pt x="55118" y="241909"/>
                  </a:lnTo>
                  <a:lnTo>
                    <a:pt x="33716" y="237560"/>
                  </a:lnTo>
                  <a:lnTo>
                    <a:pt x="16190" y="225719"/>
                  </a:lnTo>
                  <a:lnTo>
                    <a:pt x="4349" y="208193"/>
                  </a:lnTo>
                  <a:lnTo>
                    <a:pt x="0" y="186790"/>
                  </a:lnTo>
                  <a:lnTo>
                    <a:pt x="0" y="55119"/>
                  </a:lnTo>
                  <a:lnTo>
                    <a:pt x="4349" y="33716"/>
                  </a:lnTo>
                  <a:lnTo>
                    <a:pt x="16190" y="16190"/>
                  </a:lnTo>
                  <a:lnTo>
                    <a:pt x="33716" y="4348"/>
                  </a:lnTo>
                  <a:lnTo>
                    <a:pt x="55118" y="0"/>
                  </a:lnTo>
                  <a:close/>
                </a:path>
              </a:pathLst>
            </a:custGeom>
            <a:ln w="9000">
              <a:solidFill>
                <a:srgbClr val="00A0E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52964" y="3097618"/>
              <a:ext cx="183455" cy="7202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268501" y="3096602"/>
              <a:ext cx="314960" cy="62230"/>
            </a:xfrm>
            <a:custGeom>
              <a:avLst/>
              <a:gdLst/>
              <a:ahLst/>
              <a:cxnLst/>
              <a:rect l="l" t="t" r="r" b="b"/>
              <a:pathLst>
                <a:path w="314959" h="62230">
                  <a:moveTo>
                    <a:pt x="55003" y="51498"/>
                  </a:moveTo>
                  <a:lnTo>
                    <a:pt x="46659" y="42557"/>
                  </a:lnTo>
                  <a:lnTo>
                    <a:pt x="44056" y="44945"/>
                  </a:lnTo>
                  <a:lnTo>
                    <a:pt x="41579" y="46710"/>
                  </a:lnTo>
                  <a:lnTo>
                    <a:pt x="36931" y="48971"/>
                  </a:lnTo>
                  <a:lnTo>
                    <a:pt x="34175" y="49542"/>
                  </a:lnTo>
                  <a:lnTo>
                    <a:pt x="26009" y="49542"/>
                  </a:lnTo>
                  <a:lnTo>
                    <a:pt x="21882" y="47726"/>
                  </a:lnTo>
                  <a:lnTo>
                    <a:pt x="15354" y="40462"/>
                  </a:lnTo>
                  <a:lnTo>
                    <a:pt x="13716" y="36042"/>
                  </a:lnTo>
                  <a:lnTo>
                    <a:pt x="13716" y="25539"/>
                  </a:lnTo>
                  <a:lnTo>
                    <a:pt x="15354" y="21094"/>
                  </a:lnTo>
                  <a:lnTo>
                    <a:pt x="21882" y="13893"/>
                  </a:lnTo>
                  <a:lnTo>
                    <a:pt x="26009" y="12090"/>
                  </a:lnTo>
                  <a:lnTo>
                    <a:pt x="34175" y="12090"/>
                  </a:lnTo>
                  <a:lnTo>
                    <a:pt x="36880" y="12611"/>
                  </a:lnTo>
                  <a:lnTo>
                    <a:pt x="41363" y="14706"/>
                  </a:lnTo>
                  <a:lnTo>
                    <a:pt x="43764" y="16395"/>
                  </a:lnTo>
                  <a:lnTo>
                    <a:pt x="46316" y="18732"/>
                  </a:lnTo>
                  <a:lnTo>
                    <a:pt x="54152" y="9702"/>
                  </a:lnTo>
                  <a:lnTo>
                    <a:pt x="50977" y="6578"/>
                  </a:lnTo>
                  <a:lnTo>
                    <a:pt x="47625" y="4178"/>
                  </a:lnTo>
                  <a:lnTo>
                    <a:pt x="40589" y="838"/>
                  </a:lnTo>
                  <a:lnTo>
                    <a:pt x="36245" y="0"/>
                  </a:lnTo>
                  <a:lnTo>
                    <a:pt x="22059" y="0"/>
                  </a:lnTo>
                  <a:lnTo>
                    <a:pt x="14630" y="2971"/>
                  </a:lnTo>
                  <a:lnTo>
                    <a:pt x="2933" y="14897"/>
                  </a:lnTo>
                  <a:lnTo>
                    <a:pt x="0" y="22186"/>
                  </a:lnTo>
                  <a:lnTo>
                    <a:pt x="0" y="39497"/>
                  </a:lnTo>
                  <a:lnTo>
                    <a:pt x="2921" y="46799"/>
                  </a:lnTo>
                  <a:lnTo>
                    <a:pt x="14554" y="58661"/>
                  </a:lnTo>
                  <a:lnTo>
                    <a:pt x="21831" y="61633"/>
                  </a:lnTo>
                  <a:lnTo>
                    <a:pt x="30568" y="61633"/>
                  </a:lnTo>
                  <a:lnTo>
                    <a:pt x="36080" y="61633"/>
                  </a:lnTo>
                  <a:lnTo>
                    <a:pt x="40716" y="60807"/>
                  </a:lnTo>
                  <a:lnTo>
                    <a:pt x="48260" y="57518"/>
                  </a:lnTo>
                  <a:lnTo>
                    <a:pt x="51765" y="54965"/>
                  </a:lnTo>
                  <a:lnTo>
                    <a:pt x="55003" y="51498"/>
                  </a:lnTo>
                  <a:close/>
                </a:path>
                <a:path w="314959" h="62230">
                  <a:moveTo>
                    <a:pt x="115277" y="36042"/>
                  </a:moveTo>
                  <a:lnTo>
                    <a:pt x="114490" y="34137"/>
                  </a:lnTo>
                  <a:lnTo>
                    <a:pt x="113436" y="31534"/>
                  </a:lnTo>
                  <a:lnTo>
                    <a:pt x="106121" y="24892"/>
                  </a:lnTo>
                  <a:lnTo>
                    <a:pt x="102158" y="23622"/>
                  </a:lnTo>
                  <a:lnTo>
                    <a:pt x="102158" y="36487"/>
                  </a:lnTo>
                  <a:lnTo>
                    <a:pt x="102158" y="46253"/>
                  </a:lnTo>
                  <a:lnTo>
                    <a:pt x="99123" y="48780"/>
                  </a:lnTo>
                  <a:lnTo>
                    <a:pt x="78587" y="48780"/>
                  </a:lnTo>
                  <a:lnTo>
                    <a:pt x="78587" y="34137"/>
                  </a:lnTo>
                  <a:lnTo>
                    <a:pt x="99098" y="34137"/>
                  </a:lnTo>
                  <a:lnTo>
                    <a:pt x="102158" y="36487"/>
                  </a:lnTo>
                  <a:lnTo>
                    <a:pt x="102158" y="23622"/>
                  </a:lnTo>
                  <a:lnTo>
                    <a:pt x="100977" y="23241"/>
                  </a:lnTo>
                  <a:lnTo>
                    <a:pt x="78587" y="23241"/>
                  </a:lnTo>
                  <a:lnTo>
                    <a:pt x="78587" y="12852"/>
                  </a:lnTo>
                  <a:lnTo>
                    <a:pt x="111188" y="12852"/>
                  </a:lnTo>
                  <a:lnTo>
                    <a:pt x="111188" y="1016"/>
                  </a:lnTo>
                  <a:lnTo>
                    <a:pt x="65468" y="1016"/>
                  </a:lnTo>
                  <a:lnTo>
                    <a:pt x="65468" y="60604"/>
                  </a:lnTo>
                  <a:lnTo>
                    <a:pt x="100037" y="60604"/>
                  </a:lnTo>
                  <a:lnTo>
                    <a:pt x="105486" y="58966"/>
                  </a:lnTo>
                  <a:lnTo>
                    <a:pt x="113322" y="52374"/>
                  </a:lnTo>
                  <a:lnTo>
                    <a:pt x="114833" y="48780"/>
                  </a:lnTo>
                  <a:lnTo>
                    <a:pt x="115277" y="47726"/>
                  </a:lnTo>
                  <a:lnTo>
                    <a:pt x="115277" y="36042"/>
                  </a:lnTo>
                  <a:close/>
                </a:path>
                <a:path w="314959" h="62230">
                  <a:moveTo>
                    <a:pt x="186778" y="22186"/>
                  </a:moveTo>
                  <a:lnTo>
                    <a:pt x="183794" y="14897"/>
                  </a:lnTo>
                  <a:lnTo>
                    <a:pt x="180975" y="12090"/>
                  </a:lnTo>
                  <a:lnTo>
                    <a:pt x="173075" y="4229"/>
                  </a:lnTo>
                  <a:lnTo>
                    <a:pt x="173075" y="36093"/>
                  </a:lnTo>
                  <a:lnTo>
                    <a:pt x="171399" y="40538"/>
                  </a:lnTo>
                  <a:lnTo>
                    <a:pt x="164706" y="47739"/>
                  </a:lnTo>
                  <a:lnTo>
                    <a:pt x="160426" y="49542"/>
                  </a:lnTo>
                  <a:lnTo>
                    <a:pt x="149974" y="49542"/>
                  </a:lnTo>
                  <a:lnTo>
                    <a:pt x="145669" y="47726"/>
                  </a:lnTo>
                  <a:lnTo>
                    <a:pt x="138849" y="40462"/>
                  </a:lnTo>
                  <a:lnTo>
                    <a:pt x="137160" y="36093"/>
                  </a:lnTo>
                  <a:lnTo>
                    <a:pt x="137147" y="25539"/>
                  </a:lnTo>
                  <a:lnTo>
                    <a:pt x="138823" y="21094"/>
                  </a:lnTo>
                  <a:lnTo>
                    <a:pt x="145529" y="13893"/>
                  </a:lnTo>
                  <a:lnTo>
                    <a:pt x="149809" y="12090"/>
                  </a:lnTo>
                  <a:lnTo>
                    <a:pt x="160248" y="12090"/>
                  </a:lnTo>
                  <a:lnTo>
                    <a:pt x="164566" y="13906"/>
                  </a:lnTo>
                  <a:lnTo>
                    <a:pt x="171373" y="21170"/>
                  </a:lnTo>
                  <a:lnTo>
                    <a:pt x="173050" y="25539"/>
                  </a:lnTo>
                  <a:lnTo>
                    <a:pt x="173075" y="36093"/>
                  </a:lnTo>
                  <a:lnTo>
                    <a:pt x="173075" y="4229"/>
                  </a:lnTo>
                  <a:lnTo>
                    <a:pt x="171818" y="2971"/>
                  </a:lnTo>
                  <a:lnTo>
                    <a:pt x="164287" y="0"/>
                  </a:lnTo>
                  <a:lnTo>
                    <a:pt x="146113" y="0"/>
                  </a:lnTo>
                  <a:lnTo>
                    <a:pt x="138557" y="2997"/>
                  </a:lnTo>
                  <a:lnTo>
                    <a:pt x="126466" y="14960"/>
                  </a:lnTo>
                  <a:lnTo>
                    <a:pt x="123469" y="22186"/>
                  </a:lnTo>
                  <a:lnTo>
                    <a:pt x="123444" y="39446"/>
                  </a:lnTo>
                  <a:lnTo>
                    <a:pt x="126441" y="46736"/>
                  </a:lnTo>
                  <a:lnTo>
                    <a:pt x="138417" y="58648"/>
                  </a:lnTo>
                  <a:lnTo>
                    <a:pt x="145948" y="61633"/>
                  </a:lnTo>
                  <a:lnTo>
                    <a:pt x="164109" y="61633"/>
                  </a:lnTo>
                  <a:lnTo>
                    <a:pt x="171665" y="58635"/>
                  </a:lnTo>
                  <a:lnTo>
                    <a:pt x="180848" y="49542"/>
                  </a:lnTo>
                  <a:lnTo>
                    <a:pt x="183756" y="46659"/>
                  </a:lnTo>
                  <a:lnTo>
                    <a:pt x="186740" y="39446"/>
                  </a:lnTo>
                  <a:lnTo>
                    <a:pt x="186778" y="22186"/>
                  </a:lnTo>
                  <a:close/>
                </a:path>
                <a:path w="314959" h="62230">
                  <a:moveTo>
                    <a:pt x="252666" y="60604"/>
                  </a:moveTo>
                  <a:lnTo>
                    <a:pt x="227304" y="26301"/>
                  </a:lnTo>
                  <a:lnTo>
                    <a:pt x="251561" y="1016"/>
                  </a:lnTo>
                  <a:lnTo>
                    <a:pt x="235737" y="1016"/>
                  </a:lnTo>
                  <a:lnTo>
                    <a:pt x="211556" y="27063"/>
                  </a:lnTo>
                  <a:lnTo>
                    <a:pt x="211556" y="1016"/>
                  </a:lnTo>
                  <a:lnTo>
                    <a:pt x="198450" y="1016"/>
                  </a:lnTo>
                  <a:lnTo>
                    <a:pt x="198450" y="60604"/>
                  </a:lnTo>
                  <a:lnTo>
                    <a:pt x="211556" y="60604"/>
                  </a:lnTo>
                  <a:lnTo>
                    <a:pt x="211556" y="42392"/>
                  </a:lnTo>
                  <a:lnTo>
                    <a:pt x="218452" y="35242"/>
                  </a:lnTo>
                  <a:lnTo>
                    <a:pt x="236931" y="60604"/>
                  </a:lnTo>
                  <a:lnTo>
                    <a:pt x="252666" y="60604"/>
                  </a:lnTo>
                  <a:close/>
                </a:path>
                <a:path w="314959" h="62230">
                  <a:moveTo>
                    <a:pt x="314388" y="1016"/>
                  </a:moveTo>
                  <a:lnTo>
                    <a:pt x="300177" y="1016"/>
                  </a:lnTo>
                  <a:lnTo>
                    <a:pt x="285788" y="32512"/>
                  </a:lnTo>
                  <a:lnTo>
                    <a:pt x="269608" y="1016"/>
                  </a:lnTo>
                  <a:lnTo>
                    <a:pt x="254965" y="1016"/>
                  </a:lnTo>
                  <a:lnTo>
                    <a:pt x="278803" y="45631"/>
                  </a:lnTo>
                  <a:lnTo>
                    <a:pt x="276758" y="48806"/>
                  </a:lnTo>
                  <a:lnTo>
                    <a:pt x="274269" y="50393"/>
                  </a:lnTo>
                  <a:lnTo>
                    <a:pt x="268757" y="50393"/>
                  </a:lnTo>
                  <a:lnTo>
                    <a:pt x="266407" y="49745"/>
                  </a:lnTo>
                  <a:lnTo>
                    <a:pt x="264248" y="48437"/>
                  </a:lnTo>
                  <a:lnTo>
                    <a:pt x="259143" y="58051"/>
                  </a:lnTo>
                  <a:lnTo>
                    <a:pt x="263220" y="60388"/>
                  </a:lnTo>
                  <a:lnTo>
                    <a:pt x="267512" y="61544"/>
                  </a:lnTo>
                  <a:lnTo>
                    <a:pt x="276250" y="61544"/>
                  </a:lnTo>
                  <a:lnTo>
                    <a:pt x="279933" y="60413"/>
                  </a:lnTo>
                  <a:lnTo>
                    <a:pt x="286118" y="55867"/>
                  </a:lnTo>
                  <a:lnTo>
                    <a:pt x="288937" y="52184"/>
                  </a:lnTo>
                  <a:lnTo>
                    <a:pt x="314388" y="1016"/>
                  </a:lnTo>
                  <a:close/>
                </a:path>
              </a:pathLst>
            </a:custGeom>
            <a:solidFill>
              <a:srgbClr val="00A3D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2330" y="6172898"/>
              <a:ext cx="183456" cy="7202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7877" y="6171882"/>
              <a:ext cx="417297" cy="7303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87623" y="6664742"/>
              <a:ext cx="183451" cy="7201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703167" y="6663720"/>
              <a:ext cx="305269" cy="7304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845119" y="3127413"/>
              <a:ext cx="1414145" cy="121285"/>
            </a:xfrm>
            <a:custGeom>
              <a:avLst/>
              <a:gdLst/>
              <a:ahLst/>
              <a:cxnLst/>
              <a:rect l="l" t="t" r="r" b="b"/>
              <a:pathLst>
                <a:path w="1414145" h="121285">
                  <a:moveTo>
                    <a:pt x="0" y="0"/>
                  </a:moveTo>
                  <a:lnTo>
                    <a:pt x="1413764" y="120954"/>
                  </a:lnTo>
                </a:path>
              </a:pathLst>
            </a:custGeom>
            <a:ln w="7199">
              <a:solidFill>
                <a:srgbClr val="00A0E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878752" y="5209514"/>
              <a:ext cx="699770" cy="878205"/>
            </a:xfrm>
            <a:custGeom>
              <a:avLst/>
              <a:gdLst/>
              <a:ahLst/>
              <a:cxnLst/>
              <a:rect l="l" t="t" r="r" b="b"/>
              <a:pathLst>
                <a:path w="699769" h="878204">
                  <a:moveTo>
                    <a:pt x="0" y="877925"/>
                  </a:moveTo>
                  <a:lnTo>
                    <a:pt x="699349" y="0"/>
                  </a:lnTo>
                </a:path>
              </a:pathLst>
            </a:custGeom>
            <a:ln w="7199">
              <a:solidFill>
                <a:srgbClr val="F27E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3748036" y="5916129"/>
              <a:ext cx="527685" cy="657860"/>
            </a:xfrm>
            <a:custGeom>
              <a:avLst/>
              <a:gdLst/>
              <a:ahLst/>
              <a:cxnLst/>
              <a:rect l="l" t="t" r="r" b="b"/>
              <a:pathLst>
                <a:path w="527685" h="657859">
                  <a:moveTo>
                    <a:pt x="0" y="657453"/>
                  </a:moveTo>
                  <a:lnTo>
                    <a:pt x="527189" y="0"/>
                  </a:lnTo>
                </a:path>
              </a:pathLst>
            </a:custGeom>
            <a:ln w="7199">
              <a:solidFill>
                <a:srgbClr val="00A0E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3236302" y="322799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24726" y="0"/>
                  </a:moveTo>
                  <a:lnTo>
                    <a:pt x="15925" y="0"/>
                  </a:lnTo>
                  <a:lnTo>
                    <a:pt x="7124" y="0"/>
                  </a:lnTo>
                  <a:lnTo>
                    <a:pt x="0" y="7137"/>
                  </a:lnTo>
                  <a:lnTo>
                    <a:pt x="0" y="24726"/>
                  </a:lnTo>
                  <a:lnTo>
                    <a:pt x="7124" y="31864"/>
                  </a:lnTo>
                  <a:lnTo>
                    <a:pt x="24726" y="31864"/>
                  </a:lnTo>
                  <a:lnTo>
                    <a:pt x="31851" y="24726"/>
                  </a:lnTo>
                  <a:lnTo>
                    <a:pt x="31851" y="7137"/>
                  </a:lnTo>
                  <a:lnTo>
                    <a:pt x="24726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3236302" y="3227997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15925" y="0"/>
                  </a:moveTo>
                  <a:lnTo>
                    <a:pt x="24726" y="0"/>
                  </a:lnTo>
                  <a:lnTo>
                    <a:pt x="31851" y="7137"/>
                  </a:lnTo>
                  <a:lnTo>
                    <a:pt x="31851" y="15938"/>
                  </a:lnTo>
                  <a:lnTo>
                    <a:pt x="31851" y="24726"/>
                  </a:lnTo>
                  <a:lnTo>
                    <a:pt x="24726" y="31864"/>
                  </a:lnTo>
                  <a:lnTo>
                    <a:pt x="15925" y="31864"/>
                  </a:lnTo>
                  <a:lnTo>
                    <a:pt x="7124" y="31864"/>
                  </a:lnTo>
                  <a:lnTo>
                    <a:pt x="0" y="24726"/>
                  </a:lnTo>
                  <a:lnTo>
                    <a:pt x="0" y="15938"/>
                  </a:lnTo>
                  <a:lnTo>
                    <a:pt x="0" y="7137"/>
                  </a:lnTo>
                  <a:lnTo>
                    <a:pt x="7124" y="0"/>
                  </a:lnTo>
                  <a:lnTo>
                    <a:pt x="15925" y="0"/>
                  </a:lnTo>
                  <a:close/>
                </a:path>
              </a:pathLst>
            </a:custGeom>
            <a:ln w="7199">
              <a:solidFill>
                <a:srgbClr val="00A0E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564652" y="518504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24726" y="0"/>
                  </a:moveTo>
                  <a:lnTo>
                    <a:pt x="15925" y="0"/>
                  </a:lnTo>
                  <a:lnTo>
                    <a:pt x="7124" y="0"/>
                  </a:lnTo>
                  <a:lnTo>
                    <a:pt x="0" y="7124"/>
                  </a:lnTo>
                  <a:lnTo>
                    <a:pt x="0" y="24726"/>
                  </a:lnTo>
                  <a:lnTo>
                    <a:pt x="7124" y="31851"/>
                  </a:lnTo>
                  <a:lnTo>
                    <a:pt x="24726" y="31851"/>
                  </a:lnTo>
                  <a:lnTo>
                    <a:pt x="31851" y="24726"/>
                  </a:lnTo>
                  <a:lnTo>
                    <a:pt x="31851" y="7124"/>
                  </a:lnTo>
                  <a:lnTo>
                    <a:pt x="24726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1564652" y="5185041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4" h="32385">
                  <a:moveTo>
                    <a:pt x="15925" y="0"/>
                  </a:moveTo>
                  <a:lnTo>
                    <a:pt x="24726" y="0"/>
                  </a:lnTo>
                  <a:lnTo>
                    <a:pt x="31851" y="7124"/>
                  </a:lnTo>
                  <a:lnTo>
                    <a:pt x="31851" y="15925"/>
                  </a:lnTo>
                  <a:lnTo>
                    <a:pt x="31851" y="24726"/>
                  </a:lnTo>
                  <a:lnTo>
                    <a:pt x="24726" y="31851"/>
                  </a:lnTo>
                  <a:lnTo>
                    <a:pt x="15925" y="31851"/>
                  </a:lnTo>
                  <a:lnTo>
                    <a:pt x="7124" y="31851"/>
                  </a:lnTo>
                  <a:lnTo>
                    <a:pt x="0" y="24726"/>
                  </a:lnTo>
                  <a:lnTo>
                    <a:pt x="0" y="15925"/>
                  </a:lnTo>
                  <a:lnTo>
                    <a:pt x="0" y="7124"/>
                  </a:lnTo>
                  <a:lnTo>
                    <a:pt x="7124" y="0"/>
                  </a:lnTo>
                  <a:lnTo>
                    <a:pt x="15925" y="0"/>
                  </a:lnTo>
                  <a:close/>
                </a:path>
              </a:pathLst>
            </a:custGeom>
            <a:ln w="7199">
              <a:solidFill>
                <a:srgbClr val="F27E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266704" y="588674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24726" y="0"/>
                  </a:moveTo>
                  <a:lnTo>
                    <a:pt x="15938" y="0"/>
                  </a:lnTo>
                  <a:lnTo>
                    <a:pt x="7137" y="0"/>
                  </a:lnTo>
                  <a:lnTo>
                    <a:pt x="0" y="7124"/>
                  </a:lnTo>
                  <a:lnTo>
                    <a:pt x="0" y="24726"/>
                  </a:lnTo>
                  <a:lnTo>
                    <a:pt x="7137" y="31851"/>
                  </a:lnTo>
                  <a:lnTo>
                    <a:pt x="24726" y="31851"/>
                  </a:lnTo>
                  <a:lnTo>
                    <a:pt x="31864" y="24726"/>
                  </a:lnTo>
                  <a:lnTo>
                    <a:pt x="31864" y="7124"/>
                  </a:lnTo>
                  <a:lnTo>
                    <a:pt x="24726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266704" y="5886742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5">
                  <a:moveTo>
                    <a:pt x="15938" y="0"/>
                  </a:moveTo>
                  <a:lnTo>
                    <a:pt x="24726" y="0"/>
                  </a:lnTo>
                  <a:lnTo>
                    <a:pt x="31864" y="7124"/>
                  </a:lnTo>
                  <a:lnTo>
                    <a:pt x="31864" y="15925"/>
                  </a:lnTo>
                  <a:lnTo>
                    <a:pt x="31864" y="24726"/>
                  </a:lnTo>
                  <a:lnTo>
                    <a:pt x="24726" y="31851"/>
                  </a:lnTo>
                  <a:lnTo>
                    <a:pt x="15938" y="31851"/>
                  </a:lnTo>
                  <a:lnTo>
                    <a:pt x="7137" y="31851"/>
                  </a:lnTo>
                  <a:lnTo>
                    <a:pt x="0" y="24726"/>
                  </a:lnTo>
                  <a:lnTo>
                    <a:pt x="0" y="15925"/>
                  </a:lnTo>
                  <a:lnTo>
                    <a:pt x="0" y="7124"/>
                  </a:lnTo>
                  <a:lnTo>
                    <a:pt x="7137" y="0"/>
                  </a:lnTo>
                  <a:lnTo>
                    <a:pt x="15938" y="0"/>
                  </a:lnTo>
                  <a:close/>
                </a:path>
              </a:pathLst>
            </a:custGeom>
            <a:ln w="7199">
              <a:solidFill>
                <a:srgbClr val="00A0E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789" y="1311198"/>
            <a:ext cx="3622166" cy="13745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289" y="3017071"/>
            <a:ext cx="2363235" cy="2948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6470" y="5253579"/>
            <a:ext cx="2363250" cy="2948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844" y="2538357"/>
            <a:ext cx="2363250" cy="2948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46083" y="3558978"/>
            <a:ext cx="3209137" cy="125312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935071" y="6006541"/>
            <a:ext cx="661035" cy="220979"/>
            <a:chOff x="935071" y="6006541"/>
            <a:chExt cx="661035" cy="220979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35071" y="6006541"/>
              <a:ext cx="192328" cy="2206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0260" y="6010198"/>
              <a:ext cx="200257" cy="2170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1666" y="6010198"/>
              <a:ext cx="204215" cy="21335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656232" y="6008674"/>
            <a:ext cx="418465" cy="215265"/>
            <a:chOff x="1656232" y="6008674"/>
            <a:chExt cx="418465" cy="215265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6232" y="6010198"/>
              <a:ext cx="181660" cy="2133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57095" y="6008674"/>
              <a:ext cx="217017" cy="21488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189327" y="6008674"/>
            <a:ext cx="419100" cy="215265"/>
            <a:chOff x="2189327" y="6008674"/>
            <a:chExt cx="419100" cy="215265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89327" y="6008674"/>
              <a:ext cx="217017" cy="2148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48407" y="6010198"/>
              <a:ext cx="159715" cy="213359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2636774" y="6010605"/>
            <a:ext cx="234315" cy="213360"/>
          </a:xfrm>
          <a:custGeom>
            <a:avLst/>
            <a:gdLst/>
            <a:ahLst/>
            <a:cxnLst/>
            <a:rect l="l" t="t" r="r" b="b"/>
            <a:pathLst>
              <a:path w="234314" h="213360">
                <a:moveTo>
                  <a:pt x="167652" y="0"/>
                </a:moveTo>
                <a:lnTo>
                  <a:pt x="0" y="0"/>
                </a:lnTo>
                <a:lnTo>
                  <a:pt x="0" y="21590"/>
                </a:lnTo>
                <a:lnTo>
                  <a:pt x="71628" y="21590"/>
                </a:lnTo>
                <a:lnTo>
                  <a:pt x="71628" y="213360"/>
                </a:lnTo>
                <a:lnTo>
                  <a:pt x="96012" y="213360"/>
                </a:lnTo>
                <a:lnTo>
                  <a:pt x="96012" y="21590"/>
                </a:lnTo>
                <a:lnTo>
                  <a:pt x="167652" y="21590"/>
                </a:lnTo>
                <a:lnTo>
                  <a:pt x="167652" y="0"/>
                </a:lnTo>
                <a:close/>
              </a:path>
              <a:path w="234314" h="213360">
                <a:moveTo>
                  <a:pt x="234086" y="180949"/>
                </a:moveTo>
                <a:lnTo>
                  <a:pt x="206044" y="180949"/>
                </a:lnTo>
                <a:lnTo>
                  <a:pt x="206044" y="212953"/>
                </a:lnTo>
                <a:lnTo>
                  <a:pt x="234086" y="212953"/>
                </a:lnTo>
                <a:lnTo>
                  <a:pt x="234086" y="18094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09214" y="6007150"/>
            <a:ext cx="149047" cy="21640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993999" y="6008674"/>
            <a:ext cx="69799" cy="21488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93313" y="6010198"/>
            <a:ext cx="152412" cy="21701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35071" y="6352377"/>
            <a:ext cx="3393418" cy="118663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1909312" y="2190515"/>
            <a:ext cx="586105" cy="835025"/>
            <a:chOff x="1909312" y="2190515"/>
            <a:chExt cx="586105" cy="835025"/>
          </a:xfrm>
        </p:grpSpPr>
        <p:sp>
          <p:nvSpPr>
            <p:cNvPr id="23" name="object 23"/>
            <p:cNvSpPr/>
            <p:nvPr/>
          </p:nvSpPr>
          <p:spPr>
            <a:xfrm>
              <a:off x="1912912" y="2216886"/>
              <a:ext cx="556260" cy="805180"/>
            </a:xfrm>
            <a:custGeom>
              <a:avLst/>
              <a:gdLst/>
              <a:ahLst/>
              <a:cxnLst/>
              <a:rect l="l" t="t" r="r" b="b"/>
              <a:pathLst>
                <a:path w="556260" h="805180">
                  <a:moveTo>
                    <a:pt x="0" y="804684"/>
                  </a:moveTo>
                  <a:lnTo>
                    <a:pt x="555942" y="0"/>
                  </a:lnTo>
                </a:path>
              </a:pathLst>
            </a:custGeom>
            <a:ln w="7199">
              <a:solidFill>
                <a:srgbClr val="00A0E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2446083" y="219411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19">
                  <a:moveTo>
                    <a:pt x="22771" y="0"/>
                  </a:moveTo>
                  <a:lnTo>
                    <a:pt x="13908" y="1789"/>
                  </a:lnTo>
                  <a:lnTo>
                    <a:pt x="6670" y="6670"/>
                  </a:lnTo>
                  <a:lnTo>
                    <a:pt x="1789" y="13908"/>
                  </a:lnTo>
                  <a:lnTo>
                    <a:pt x="0" y="22771"/>
                  </a:lnTo>
                  <a:lnTo>
                    <a:pt x="1789" y="31633"/>
                  </a:lnTo>
                  <a:lnTo>
                    <a:pt x="6670" y="38871"/>
                  </a:lnTo>
                  <a:lnTo>
                    <a:pt x="13908" y="43752"/>
                  </a:lnTo>
                  <a:lnTo>
                    <a:pt x="22771" y="45542"/>
                  </a:lnTo>
                  <a:lnTo>
                    <a:pt x="31633" y="43752"/>
                  </a:lnTo>
                  <a:lnTo>
                    <a:pt x="38871" y="38871"/>
                  </a:lnTo>
                  <a:lnTo>
                    <a:pt x="43752" y="31633"/>
                  </a:lnTo>
                  <a:lnTo>
                    <a:pt x="45542" y="22771"/>
                  </a:lnTo>
                  <a:lnTo>
                    <a:pt x="43752" y="13908"/>
                  </a:lnTo>
                  <a:lnTo>
                    <a:pt x="38871" y="6670"/>
                  </a:lnTo>
                  <a:lnTo>
                    <a:pt x="31633" y="1789"/>
                  </a:lnTo>
                  <a:lnTo>
                    <a:pt x="22771" y="0"/>
                  </a:lnTo>
                  <a:close/>
                </a:path>
              </a:pathLst>
            </a:custGeom>
            <a:solidFill>
              <a:srgbClr val="00A0E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2446083" y="219411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19">
                  <a:moveTo>
                    <a:pt x="22771" y="0"/>
                  </a:moveTo>
                  <a:lnTo>
                    <a:pt x="31633" y="1789"/>
                  </a:lnTo>
                  <a:lnTo>
                    <a:pt x="38871" y="6670"/>
                  </a:lnTo>
                  <a:lnTo>
                    <a:pt x="43752" y="13908"/>
                  </a:lnTo>
                  <a:lnTo>
                    <a:pt x="45542" y="22771"/>
                  </a:lnTo>
                  <a:lnTo>
                    <a:pt x="43752" y="31633"/>
                  </a:lnTo>
                  <a:lnTo>
                    <a:pt x="38871" y="38871"/>
                  </a:lnTo>
                  <a:lnTo>
                    <a:pt x="31633" y="43752"/>
                  </a:lnTo>
                  <a:lnTo>
                    <a:pt x="22771" y="45542"/>
                  </a:lnTo>
                  <a:lnTo>
                    <a:pt x="13908" y="43752"/>
                  </a:lnTo>
                  <a:lnTo>
                    <a:pt x="6670" y="38871"/>
                  </a:lnTo>
                  <a:lnTo>
                    <a:pt x="1789" y="31633"/>
                  </a:lnTo>
                  <a:lnTo>
                    <a:pt x="0" y="22771"/>
                  </a:lnTo>
                  <a:lnTo>
                    <a:pt x="1789" y="13908"/>
                  </a:lnTo>
                  <a:lnTo>
                    <a:pt x="6670" y="6670"/>
                  </a:lnTo>
                  <a:lnTo>
                    <a:pt x="13908" y="1789"/>
                  </a:lnTo>
                  <a:lnTo>
                    <a:pt x="22771" y="0"/>
                  </a:lnTo>
                  <a:close/>
                </a:path>
              </a:pathLst>
            </a:custGeom>
            <a:ln w="7199">
              <a:solidFill>
                <a:srgbClr val="00A0E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5303679" y="4482865"/>
            <a:ext cx="53340" cy="53340"/>
            <a:chOff x="5303679" y="4482865"/>
            <a:chExt cx="53340" cy="53340"/>
          </a:xfrm>
        </p:grpSpPr>
        <p:sp>
          <p:nvSpPr>
            <p:cNvPr id="27" name="object 27"/>
            <p:cNvSpPr/>
            <p:nvPr/>
          </p:nvSpPr>
          <p:spPr>
            <a:xfrm>
              <a:off x="5307279" y="448646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22758" y="0"/>
                  </a:moveTo>
                  <a:lnTo>
                    <a:pt x="13898" y="1787"/>
                  </a:lnTo>
                  <a:lnTo>
                    <a:pt x="6664" y="6664"/>
                  </a:lnTo>
                  <a:lnTo>
                    <a:pt x="1787" y="13898"/>
                  </a:lnTo>
                  <a:lnTo>
                    <a:pt x="0" y="22758"/>
                  </a:lnTo>
                  <a:lnTo>
                    <a:pt x="1787" y="31625"/>
                  </a:lnTo>
                  <a:lnTo>
                    <a:pt x="6664" y="38863"/>
                  </a:lnTo>
                  <a:lnTo>
                    <a:pt x="13898" y="43741"/>
                  </a:lnTo>
                  <a:lnTo>
                    <a:pt x="22758" y="45529"/>
                  </a:lnTo>
                  <a:lnTo>
                    <a:pt x="31620" y="43741"/>
                  </a:lnTo>
                  <a:lnTo>
                    <a:pt x="38858" y="38863"/>
                  </a:lnTo>
                  <a:lnTo>
                    <a:pt x="43739" y="31625"/>
                  </a:lnTo>
                  <a:lnTo>
                    <a:pt x="45529" y="22758"/>
                  </a:lnTo>
                  <a:lnTo>
                    <a:pt x="43739" y="13898"/>
                  </a:lnTo>
                  <a:lnTo>
                    <a:pt x="38858" y="6664"/>
                  </a:lnTo>
                  <a:lnTo>
                    <a:pt x="31620" y="1787"/>
                  </a:lnTo>
                  <a:lnTo>
                    <a:pt x="22758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307279" y="4486465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22758" y="0"/>
                  </a:moveTo>
                  <a:lnTo>
                    <a:pt x="31620" y="1787"/>
                  </a:lnTo>
                  <a:lnTo>
                    <a:pt x="38858" y="6664"/>
                  </a:lnTo>
                  <a:lnTo>
                    <a:pt x="43739" y="13898"/>
                  </a:lnTo>
                  <a:lnTo>
                    <a:pt x="45529" y="22758"/>
                  </a:lnTo>
                  <a:lnTo>
                    <a:pt x="43739" y="31625"/>
                  </a:lnTo>
                  <a:lnTo>
                    <a:pt x="38858" y="38863"/>
                  </a:lnTo>
                  <a:lnTo>
                    <a:pt x="31620" y="43741"/>
                  </a:lnTo>
                  <a:lnTo>
                    <a:pt x="22758" y="45529"/>
                  </a:lnTo>
                  <a:lnTo>
                    <a:pt x="13898" y="43741"/>
                  </a:lnTo>
                  <a:lnTo>
                    <a:pt x="6664" y="38863"/>
                  </a:lnTo>
                  <a:lnTo>
                    <a:pt x="1787" y="31625"/>
                  </a:lnTo>
                  <a:lnTo>
                    <a:pt x="0" y="22758"/>
                  </a:lnTo>
                  <a:lnTo>
                    <a:pt x="1787" y="13898"/>
                  </a:lnTo>
                  <a:lnTo>
                    <a:pt x="6664" y="6664"/>
                  </a:lnTo>
                  <a:lnTo>
                    <a:pt x="13898" y="1787"/>
                  </a:lnTo>
                  <a:lnTo>
                    <a:pt x="22758" y="0"/>
                  </a:lnTo>
                  <a:close/>
                </a:path>
              </a:pathLst>
            </a:custGeom>
            <a:ln w="7199">
              <a:solidFill>
                <a:srgbClr val="F27E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/>
          <p:cNvGrpSpPr/>
          <p:nvPr/>
        </p:nvGrpSpPr>
        <p:grpSpPr>
          <a:xfrm>
            <a:off x="3605448" y="1675606"/>
            <a:ext cx="1297940" cy="871219"/>
            <a:chOff x="3605448" y="1675606"/>
            <a:chExt cx="1297940" cy="871219"/>
          </a:xfrm>
        </p:grpSpPr>
        <p:sp>
          <p:nvSpPr>
            <p:cNvPr id="30" name="object 30"/>
            <p:cNvSpPr/>
            <p:nvPr/>
          </p:nvSpPr>
          <p:spPr>
            <a:xfrm>
              <a:off x="3609047" y="167920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19">
                  <a:moveTo>
                    <a:pt x="22771" y="0"/>
                  </a:moveTo>
                  <a:lnTo>
                    <a:pt x="13908" y="1789"/>
                  </a:lnTo>
                  <a:lnTo>
                    <a:pt x="6670" y="6670"/>
                  </a:lnTo>
                  <a:lnTo>
                    <a:pt x="1789" y="13908"/>
                  </a:lnTo>
                  <a:lnTo>
                    <a:pt x="0" y="22771"/>
                  </a:lnTo>
                  <a:lnTo>
                    <a:pt x="1789" y="31633"/>
                  </a:lnTo>
                  <a:lnTo>
                    <a:pt x="6670" y="38871"/>
                  </a:lnTo>
                  <a:lnTo>
                    <a:pt x="13908" y="43752"/>
                  </a:lnTo>
                  <a:lnTo>
                    <a:pt x="22771" y="45542"/>
                  </a:lnTo>
                  <a:lnTo>
                    <a:pt x="31633" y="43752"/>
                  </a:lnTo>
                  <a:lnTo>
                    <a:pt x="38871" y="38871"/>
                  </a:lnTo>
                  <a:lnTo>
                    <a:pt x="43752" y="31633"/>
                  </a:lnTo>
                  <a:lnTo>
                    <a:pt x="45542" y="22771"/>
                  </a:lnTo>
                  <a:lnTo>
                    <a:pt x="43752" y="13908"/>
                  </a:lnTo>
                  <a:lnTo>
                    <a:pt x="38871" y="6670"/>
                  </a:lnTo>
                  <a:lnTo>
                    <a:pt x="31633" y="1789"/>
                  </a:lnTo>
                  <a:lnTo>
                    <a:pt x="22771" y="0"/>
                  </a:lnTo>
                  <a:close/>
                </a:path>
              </a:pathLst>
            </a:custGeom>
            <a:solidFill>
              <a:srgbClr val="F27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3609047" y="1679206"/>
              <a:ext cx="1290955" cy="864235"/>
            </a:xfrm>
            <a:custGeom>
              <a:avLst/>
              <a:gdLst/>
              <a:ahLst/>
              <a:cxnLst/>
              <a:rect l="l" t="t" r="r" b="b"/>
              <a:pathLst>
                <a:path w="1290954" h="864235">
                  <a:moveTo>
                    <a:pt x="22771" y="0"/>
                  </a:moveTo>
                  <a:lnTo>
                    <a:pt x="31633" y="1789"/>
                  </a:lnTo>
                  <a:lnTo>
                    <a:pt x="38871" y="6670"/>
                  </a:lnTo>
                  <a:lnTo>
                    <a:pt x="43752" y="13908"/>
                  </a:lnTo>
                  <a:lnTo>
                    <a:pt x="45542" y="22771"/>
                  </a:lnTo>
                  <a:lnTo>
                    <a:pt x="43752" y="31633"/>
                  </a:lnTo>
                  <a:lnTo>
                    <a:pt x="38871" y="38871"/>
                  </a:lnTo>
                  <a:lnTo>
                    <a:pt x="31633" y="43752"/>
                  </a:lnTo>
                  <a:lnTo>
                    <a:pt x="22771" y="45542"/>
                  </a:lnTo>
                  <a:lnTo>
                    <a:pt x="13908" y="43752"/>
                  </a:lnTo>
                  <a:lnTo>
                    <a:pt x="6670" y="38871"/>
                  </a:lnTo>
                  <a:lnTo>
                    <a:pt x="1789" y="31633"/>
                  </a:lnTo>
                  <a:lnTo>
                    <a:pt x="0" y="22771"/>
                  </a:lnTo>
                  <a:lnTo>
                    <a:pt x="1789" y="13908"/>
                  </a:lnTo>
                  <a:lnTo>
                    <a:pt x="6670" y="6670"/>
                  </a:lnTo>
                  <a:lnTo>
                    <a:pt x="13908" y="1789"/>
                  </a:lnTo>
                  <a:lnTo>
                    <a:pt x="22771" y="0"/>
                  </a:lnTo>
                  <a:close/>
                </a:path>
                <a:path w="1290954" h="864235">
                  <a:moveTo>
                    <a:pt x="1290421" y="863650"/>
                  </a:moveTo>
                  <a:lnTo>
                    <a:pt x="22771" y="22771"/>
                  </a:lnTo>
                </a:path>
              </a:pathLst>
            </a:custGeom>
            <a:ln w="7199">
              <a:solidFill>
                <a:srgbClr val="F27E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/>
          <p:nvPr/>
        </p:nvSpPr>
        <p:spPr>
          <a:xfrm>
            <a:off x="4478096" y="4509223"/>
            <a:ext cx="852169" cy="749300"/>
          </a:xfrm>
          <a:custGeom>
            <a:avLst/>
            <a:gdLst/>
            <a:ahLst/>
            <a:cxnLst/>
            <a:rect l="l" t="t" r="r" b="b"/>
            <a:pathLst>
              <a:path w="852170" h="749300">
                <a:moveTo>
                  <a:pt x="0" y="748855"/>
                </a:moveTo>
                <a:lnTo>
                  <a:pt x="851941" y="0"/>
                </a:lnTo>
              </a:path>
            </a:pathLst>
          </a:custGeom>
          <a:ln w="7199">
            <a:solidFill>
              <a:srgbClr val="F27E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249568" y="466598"/>
            <a:ext cx="4143044" cy="7093407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935071" y="6592606"/>
            <a:ext cx="183515" cy="183515"/>
            <a:chOff x="935071" y="6592606"/>
            <a:chExt cx="183515" cy="183515"/>
          </a:xfrm>
        </p:grpSpPr>
        <p:sp>
          <p:nvSpPr>
            <p:cNvPr id="35" name="object 35"/>
            <p:cNvSpPr/>
            <p:nvPr/>
          </p:nvSpPr>
          <p:spPr>
            <a:xfrm>
              <a:off x="938670" y="659620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2" y="0"/>
                  </a:moveTo>
                  <a:lnTo>
                    <a:pt x="35172" y="0"/>
                  </a:lnTo>
                  <a:lnTo>
                    <a:pt x="21514" y="2775"/>
                  </a:lnTo>
                  <a:lnTo>
                    <a:pt x="10331" y="10330"/>
                  </a:lnTo>
                  <a:lnTo>
                    <a:pt x="2775" y="21514"/>
                  </a:lnTo>
                  <a:lnTo>
                    <a:pt x="0" y="35171"/>
                  </a:lnTo>
                  <a:lnTo>
                    <a:pt x="0" y="140872"/>
                  </a:lnTo>
                  <a:lnTo>
                    <a:pt x="2775" y="154529"/>
                  </a:lnTo>
                  <a:lnTo>
                    <a:pt x="10331" y="165712"/>
                  </a:lnTo>
                  <a:lnTo>
                    <a:pt x="21514" y="173268"/>
                  </a:lnTo>
                  <a:lnTo>
                    <a:pt x="35172" y="176043"/>
                  </a:lnTo>
                  <a:lnTo>
                    <a:pt x="140872" y="176043"/>
                  </a:lnTo>
                  <a:lnTo>
                    <a:pt x="154529" y="173268"/>
                  </a:lnTo>
                  <a:lnTo>
                    <a:pt x="165712" y="165712"/>
                  </a:lnTo>
                  <a:lnTo>
                    <a:pt x="173268" y="154529"/>
                  </a:lnTo>
                  <a:lnTo>
                    <a:pt x="176043" y="140872"/>
                  </a:lnTo>
                  <a:lnTo>
                    <a:pt x="176043" y="35171"/>
                  </a:lnTo>
                  <a:lnTo>
                    <a:pt x="173268" y="21514"/>
                  </a:lnTo>
                  <a:lnTo>
                    <a:pt x="165712" y="10330"/>
                  </a:lnTo>
                  <a:lnTo>
                    <a:pt x="154529" y="2775"/>
                  </a:lnTo>
                  <a:lnTo>
                    <a:pt x="140872" y="0"/>
                  </a:lnTo>
                  <a:close/>
                </a:path>
              </a:pathLst>
            </a:custGeom>
            <a:solidFill>
              <a:srgbClr val="15161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38670" y="659620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2" y="0"/>
                  </a:moveTo>
                  <a:lnTo>
                    <a:pt x="140872" y="0"/>
                  </a:lnTo>
                  <a:lnTo>
                    <a:pt x="154529" y="2775"/>
                  </a:lnTo>
                  <a:lnTo>
                    <a:pt x="165712" y="10330"/>
                  </a:lnTo>
                  <a:lnTo>
                    <a:pt x="173268" y="21514"/>
                  </a:lnTo>
                  <a:lnTo>
                    <a:pt x="176043" y="35171"/>
                  </a:lnTo>
                  <a:lnTo>
                    <a:pt x="176043" y="140872"/>
                  </a:lnTo>
                  <a:lnTo>
                    <a:pt x="173268" y="154529"/>
                  </a:lnTo>
                  <a:lnTo>
                    <a:pt x="165712" y="165712"/>
                  </a:lnTo>
                  <a:lnTo>
                    <a:pt x="154529" y="173268"/>
                  </a:lnTo>
                  <a:lnTo>
                    <a:pt x="140872" y="176043"/>
                  </a:lnTo>
                  <a:lnTo>
                    <a:pt x="35172" y="176043"/>
                  </a:lnTo>
                  <a:lnTo>
                    <a:pt x="21514" y="173268"/>
                  </a:lnTo>
                  <a:lnTo>
                    <a:pt x="10331" y="165712"/>
                  </a:lnTo>
                  <a:lnTo>
                    <a:pt x="2775" y="154529"/>
                  </a:lnTo>
                  <a:lnTo>
                    <a:pt x="0" y="140872"/>
                  </a:lnTo>
                  <a:lnTo>
                    <a:pt x="0" y="35171"/>
                  </a:lnTo>
                  <a:lnTo>
                    <a:pt x="2775" y="21514"/>
                  </a:lnTo>
                  <a:lnTo>
                    <a:pt x="10331" y="10330"/>
                  </a:lnTo>
                  <a:lnTo>
                    <a:pt x="21514" y="2775"/>
                  </a:lnTo>
                  <a:lnTo>
                    <a:pt x="35172" y="0"/>
                  </a:lnTo>
                  <a:close/>
                </a:path>
              </a:pathLst>
            </a:custGeom>
            <a:ln w="7199">
              <a:solidFill>
                <a:srgbClr val="15161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/>
          <p:cNvGrpSpPr/>
          <p:nvPr/>
        </p:nvGrpSpPr>
        <p:grpSpPr>
          <a:xfrm>
            <a:off x="1195239" y="6592606"/>
            <a:ext cx="183515" cy="183515"/>
            <a:chOff x="1195239" y="6592606"/>
            <a:chExt cx="183515" cy="183515"/>
          </a:xfrm>
        </p:grpSpPr>
        <p:sp>
          <p:nvSpPr>
            <p:cNvPr id="38" name="object 38"/>
            <p:cNvSpPr/>
            <p:nvPr/>
          </p:nvSpPr>
          <p:spPr>
            <a:xfrm>
              <a:off x="1198839" y="659620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70" y="0"/>
                  </a:moveTo>
                  <a:lnTo>
                    <a:pt x="35172" y="0"/>
                  </a:lnTo>
                  <a:lnTo>
                    <a:pt x="21514" y="2775"/>
                  </a:lnTo>
                  <a:lnTo>
                    <a:pt x="10331" y="10330"/>
                  </a:lnTo>
                  <a:lnTo>
                    <a:pt x="2775" y="21514"/>
                  </a:lnTo>
                  <a:lnTo>
                    <a:pt x="0" y="35171"/>
                  </a:lnTo>
                  <a:lnTo>
                    <a:pt x="0" y="140872"/>
                  </a:lnTo>
                  <a:lnTo>
                    <a:pt x="2775" y="154529"/>
                  </a:lnTo>
                  <a:lnTo>
                    <a:pt x="10331" y="165712"/>
                  </a:lnTo>
                  <a:lnTo>
                    <a:pt x="21514" y="173268"/>
                  </a:lnTo>
                  <a:lnTo>
                    <a:pt x="35172" y="176043"/>
                  </a:lnTo>
                  <a:lnTo>
                    <a:pt x="140870" y="176043"/>
                  </a:lnTo>
                  <a:lnTo>
                    <a:pt x="154525" y="173268"/>
                  </a:lnTo>
                  <a:lnTo>
                    <a:pt x="165707" y="165712"/>
                  </a:lnTo>
                  <a:lnTo>
                    <a:pt x="173262" y="154529"/>
                  </a:lnTo>
                  <a:lnTo>
                    <a:pt x="176037" y="140872"/>
                  </a:lnTo>
                  <a:lnTo>
                    <a:pt x="176037" y="35171"/>
                  </a:lnTo>
                  <a:lnTo>
                    <a:pt x="173262" y="21514"/>
                  </a:lnTo>
                  <a:lnTo>
                    <a:pt x="165707" y="10330"/>
                  </a:lnTo>
                  <a:lnTo>
                    <a:pt x="154525" y="2775"/>
                  </a:lnTo>
                  <a:lnTo>
                    <a:pt x="140870" y="0"/>
                  </a:lnTo>
                  <a:close/>
                </a:path>
              </a:pathLst>
            </a:custGeom>
            <a:solidFill>
              <a:srgbClr val="12387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198839" y="659620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2" y="0"/>
                  </a:moveTo>
                  <a:lnTo>
                    <a:pt x="140870" y="0"/>
                  </a:lnTo>
                  <a:lnTo>
                    <a:pt x="154525" y="2775"/>
                  </a:lnTo>
                  <a:lnTo>
                    <a:pt x="165707" y="10330"/>
                  </a:lnTo>
                  <a:lnTo>
                    <a:pt x="173262" y="21514"/>
                  </a:lnTo>
                  <a:lnTo>
                    <a:pt x="176037" y="35171"/>
                  </a:lnTo>
                  <a:lnTo>
                    <a:pt x="176037" y="140872"/>
                  </a:lnTo>
                  <a:lnTo>
                    <a:pt x="173262" y="154529"/>
                  </a:lnTo>
                  <a:lnTo>
                    <a:pt x="165707" y="165712"/>
                  </a:lnTo>
                  <a:lnTo>
                    <a:pt x="154525" y="173268"/>
                  </a:lnTo>
                  <a:lnTo>
                    <a:pt x="140870" y="176043"/>
                  </a:lnTo>
                  <a:lnTo>
                    <a:pt x="35172" y="176043"/>
                  </a:lnTo>
                  <a:lnTo>
                    <a:pt x="21514" y="173268"/>
                  </a:lnTo>
                  <a:lnTo>
                    <a:pt x="10331" y="165712"/>
                  </a:lnTo>
                  <a:lnTo>
                    <a:pt x="2775" y="154529"/>
                  </a:lnTo>
                  <a:lnTo>
                    <a:pt x="0" y="140872"/>
                  </a:lnTo>
                  <a:lnTo>
                    <a:pt x="0" y="35171"/>
                  </a:lnTo>
                  <a:lnTo>
                    <a:pt x="2775" y="21514"/>
                  </a:lnTo>
                  <a:lnTo>
                    <a:pt x="10331" y="10330"/>
                  </a:lnTo>
                  <a:lnTo>
                    <a:pt x="21514" y="2775"/>
                  </a:lnTo>
                  <a:lnTo>
                    <a:pt x="35172" y="0"/>
                  </a:lnTo>
                  <a:close/>
                </a:path>
              </a:pathLst>
            </a:custGeom>
            <a:ln w="7199">
              <a:solidFill>
                <a:srgbClr val="12387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0" name="object 40"/>
          <p:cNvGrpSpPr/>
          <p:nvPr/>
        </p:nvGrpSpPr>
        <p:grpSpPr>
          <a:xfrm>
            <a:off x="1455414" y="6592606"/>
            <a:ext cx="183515" cy="183515"/>
            <a:chOff x="1455414" y="6592606"/>
            <a:chExt cx="183515" cy="183515"/>
          </a:xfrm>
        </p:grpSpPr>
        <p:sp>
          <p:nvSpPr>
            <p:cNvPr id="41" name="object 41"/>
            <p:cNvSpPr/>
            <p:nvPr/>
          </p:nvSpPr>
          <p:spPr>
            <a:xfrm>
              <a:off x="1459014" y="659620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3" y="173268"/>
                  </a:lnTo>
                  <a:lnTo>
                    <a:pt x="165704" y="165712"/>
                  </a:lnTo>
                  <a:lnTo>
                    <a:pt x="173259" y="154529"/>
                  </a:lnTo>
                  <a:lnTo>
                    <a:pt x="176034" y="140872"/>
                  </a:lnTo>
                  <a:lnTo>
                    <a:pt x="176034" y="35171"/>
                  </a:lnTo>
                  <a:lnTo>
                    <a:pt x="173259" y="21514"/>
                  </a:lnTo>
                  <a:lnTo>
                    <a:pt x="165704" y="10330"/>
                  </a:lnTo>
                  <a:lnTo>
                    <a:pt x="154523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AA2A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459014" y="659620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3" y="2775"/>
                  </a:lnTo>
                  <a:lnTo>
                    <a:pt x="165704" y="10330"/>
                  </a:lnTo>
                  <a:lnTo>
                    <a:pt x="173259" y="21514"/>
                  </a:lnTo>
                  <a:lnTo>
                    <a:pt x="176034" y="35171"/>
                  </a:lnTo>
                  <a:lnTo>
                    <a:pt x="176034" y="140872"/>
                  </a:lnTo>
                  <a:lnTo>
                    <a:pt x="173259" y="154529"/>
                  </a:lnTo>
                  <a:lnTo>
                    <a:pt x="165704" y="165712"/>
                  </a:lnTo>
                  <a:lnTo>
                    <a:pt x="154523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AA2A4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3" name="object 43"/>
          <p:cNvGrpSpPr/>
          <p:nvPr/>
        </p:nvGrpSpPr>
        <p:grpSpPr>
          <a:xfrm>
            <a:off x="1715573" y="6592606"/>
            <a:ext cx="183515" cy="183515"/>
            <a:chOff x="1715573" y="6592606"/>
            <a:chExt cx="183515" cy="183515"/>
          </a:xfrm>
        </p:grpSpPr>
        <p:sp>
          <p:nvSpPr>
            <p:cNvPr id="44" name="object 44"/>
            <p:cNvSpPr/>
            <p:nvPr/>
          </p:nvSpPr>
          <p:spPr>
            <a:xfrm>
              <a:off x="1719173" y="659620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79" y="0"/>
                  </a:lnTo>
                  <a:lnTo>
                    <a:pt x="21516" y="2775"/>
                  </a:lnTo>
                  <a:lnTo>
                    <a:pt x="10331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31" y="165712"/>
                  </a:lnTo>
                  <a:lnTo>
                    <a:pt x="21516" y="173268"/>
                  </a:lnTo>
                  <a:lnTo>
                    <a:pt x="35179" y="176043"/>
                  </a:lnTo>
                  <a:lnTo>
                    <a:pt x="140868" y="176043"/>
                  </a:lnTo>
                  <a:lnTo>
                    <a:pt x="154530" y="173268"/>
                  </a:lnTo>
                  <a:lnTo>
                    <a:pt x="165715" y="165712"/>
                  </a:lnTo>
                  <a:lnTo>
                    <a:pt x="173272" y="154529"/>
                  </a:lnTo>
                  <a:lnTo>
                    <a:pt x="176047" y="140872"/>
                  </a:lnTo>
                  <a:lnTo>
                    <a:pt x="176047" y="35171"/>
                  </a:lnTo>
                  <a:lnTo>
                    <a:pt x="173272" y="21514"/>
                  </a:lnTo>
                  <a:lnTo>
                    <a:pt x="165715" y="10330"/>
                  </a:lnTo>
                  <a:lnTo>
                    <a:pt x="154530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1A47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719173" y="659620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79" y="0"/>
                  </a:moveTo>
                  <a:lnTo>
                    <a:pt x="140868" y="0"/>
                  </a:lnTo>
                  <a:lnTo>
                    <a:pt x="154530" y="2775"/>
                  </a:lnTo>
                  <a:lnTo>
                    <a:pt x="165715" y="10330"/>
                  </a:lnTo>
                  <a:lnTo>
                    <a:pt x="173272" y="21514"/>
                  </a:lnTo>
                  <a:lnTo>
                    <a:pt x="176047" y="35171"/>
                  </a:lnTo>
                  <a:lnTo>
                    <a:pt x="176047" y="140872"/>
                  </a:lnTo>
                  <a:lnTo>
                    <a:pt x="173272" y="154529"/>
                  </a:lnTo>
                  <a:lnTo>
                    <a:pt x="165715" y="165712"/>
                  </a:lnTo>
                  <a:lnTo>
                    <a:pt x="154530" y="173268"/>
                  </a:lnTo>
                  <a:lnTo>
                    <a:pt x="140868" y="176043"/>
                  </a:lnTo>
                  <a:lnTo>
                    <a:pt x="35179" y="176043"/>
                  </a:lnTo>
                  <a:lnTo>
                    <a:pt x="21516" y="173268"/>
                  </a:lnTo>
                  <a:lnTo>
                    <a:pt x="10331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31" y="10330"/>
                  </a:lnTo>
                  <a:lnTo>
                    <a:pt x="21516" y="2775"/>
                  </a:lnTo>
                  <a:lnTo>
                    <a:pt x="35179" y="0"/>
                  </a:lnTo>
                  <a:close/>
                </a:path>
              </a:pathLst>
            </a:custGeom>
            <a:ln w="7199">
              <a:solidFill>
                <a:srgbClr val="1A47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6" name="object 46"/>
          <p:cNvGrpSpPr/>
          <p:nvPr/>
        </p:nvGrpSpPr>
        <p:grpSpPr>
          <a:xfrm>
            <a:off x="1975746" y="6592606"/>
            <a:ext cx="183515" cy="183515"/>
            <a:chOff x="1975746" y="6592606"/>
            <a:chExt cx="183515" cy="183515"/>
          </a:xfrm>
        </p:grpSpPr>
        <p:sp>
          <p:nvSpPr>
            <p:cNvPr id="47" name="object 47"/>
            <p:cNvSpPr/>
            <p:nvPr/>
          </p:nvSpPr>
          <p:spPr>
            <a:xfrm>
              <a:off x="1979345" y="659620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140868" y="0"/>
                  </a:moveTo>
                  <a:lnTo>
                    <a:pt x="35166" y="0"/>
                  </a:lnTo>
                  <a:lnTo>
                    <a:pt x="21511" y="2775"/>
                  </a:lnTo>
                  <a:lnTo>
                    <a:pt x="10329" y="10330"/>
                  </a:lnTo>
                  <a:lnTo>
                    <a:pt x="2774" y="21514"/>
                  </a:lnTo>
                  <a:lnTo>
                    <a:pt x="0" y="35171"/>
                  </a:lnTo>
                  <a:lnTo>
                    <a:pt x="0" y="140872"/>
                  </a:lnTo>
                  <a:lnTo>
                    <a:pt x="2774" y="154529"/>
                  </a:lnTo>
                  <a:lnTo>
                    <a:pt x="10329" y="165712"/>
                  </a:lnTo>
                  <a:lnTo>
                    <a:pt x="21511" y="173268"/>
                  </a:lnTo>
                  <a:lnTo>
                    <a:pt x="35166" y="176043"/>
                  </a:lnTo>
                  <a:lnTo>
                    <a:pt x="140868" y="176043"/>
                  </a:lnTo>
                  <a:lnTo>
                    <a:pt x="154525" y="173268"/>
                  </a:lnTo>
                  <a:lnTo>
                    <a:pt x="165711" y="165712"/>
                  </a:lnTo>
                  <a:lnTo>
                    <a:pt x="173270" y="154529"/>
                  </a:lnTo>
                  <a:lnTo>
                    <a:pt x="176047" y="140872"/>
                  </a:lnTo>
                  <a:lnTo>
                    <a:pt x="176047" y="35171"/>
                  </a:lnTo>
                  <a:lnTo>
                    <a:pt x="173270" y="21514"/>
                  </a:lnTo>
                  <a:lnTo>
                    <a:pt x="165711" y="10330"/>
                  </a:lnTo>
                  <a:lnTo>
                    <a:pt x="154525" y="2775"/>
                  </a:lnTo>
                  <a:lnTo>
                    <a:pt x="140868" y="0"/>
                  </a:lnTo>
                  <a:close/>
                </a:path>
              </a:pathLst>
            </a:custGeom>
            <a:solidFill>
              <a:srgbClr val="81828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979345" y="6596205"/>
              <a:ext cx="176530" cy="176530"/>
            </a:xfrm>
            <a:custGeom>
              <a:avLst/>
              <a:gdLst/>
              <a:ahLst/>
              <a:cxnLst/>
              <a:rect l="l" t="t" r="r" b="b"/>
              <a:pathLst>
                <a:path w="176530" h="176529">
                  <a:moveTo>
                    <a:pt x="35166" y="0"/>
                  </a:moveTo>
                  <a:lnTo>
                    <a:pt x="140868" y="0"/>
                  </a:lnTo>
                  <a:lnTo>
                    <a:pt x="154525" y="2775"/>
                  </a:lnTo>
                  <a:lnTo>
                    <a:pt x="165711" y="10330"/>
                  </a:lnTo>
                  <a:lnTo>
                    <a:pt x="173270" y="21514"/>
                  </a:lnTo>
                  <a:lnTo>
                    <a:pt x="176047" y="35171"/>
                  </a:lnTo>
                  <a:lnTo>
                    <a:pt x="176047" y="140872"/>
                  </a:lnTo>
                  <a:lnTo>
                    <a:pt x="173270" y="154529"/>
                  </a:lnTo>
                  <a:lnTo>
                    <a:pt x="165711" y="165712"/>
                  </a:lnTo>
                  <a:lnTo>
                    <a:pt x="154525" y="173268"/>
                  </a:lnTo>
                  <a:lnTo>
                    <a:pt x="140868" y="176043"/>
                  </a:lnTo>
                  <a:lnTo>
                    <a:pt x="35166" y="176043"/>
                  </a:lnTo>
                  <a:lnTo>
                    <a:pt x="21511" y="173268"/>
                  </a:lnTo>
                  <a:lnTo>
                    <a:pt x="10329" y="165712"/>
                  </a:lnTo>
                  <a:lnTo>
                    <a:pt x="2774" y="154529"/>
                  </a:lnTo>
                  <a:lnTo>
                    <a:pt x="0" y="140872"/>
                  </a:lnTo>
                  <a:lnTo>
                    <a:pt x="0" y="35171"/>
                  </a:lnTo>
                  <a:lnTo>
                    <a:pt x="2774" y="21514"/>
                  </a:lnTo>
                  <a:lnTo>
                    <a:pt x="10329" y="10330"/>
                  </a:lnTo>
                  <a:lnTo>
                    <a:pt x="21511" y="2775"/>
                  </a:lnTo>
                  <a:lnTo>
                    <a:pt x="35166" y="0"/>
                  </a:lnTo>
                  <a:close/>
                </a:path>
              </a:pathLst>
            </a:custGeom>
            <a:ln w="7199">
              <a:solidFill>
                <a:srgbClr val="81828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/>
          <p:cNvSpPr/>
          <p:nvPr/>
        </p:nvSpPr>
        <p:spPr>
          <a:xfrm>
            <a:off x="971994" y="6651345"/>
            <a:ext cx="109855" cy="66040"/>
          </a:xfrm>
          <a:custGeom>
            <a:avLst/>
            <a:gdLst/>
            <a:ahLst/>
            <a:cxnLst/>
            <a:rect l="l" t="t" r="r" b="b"/>
            <a:pathLst>
              <a:path w="109855" h="66040">
                <a:moveTo>
                  <a:pt x="44424" y="58140"/>
                </a:moveTo>
                <a:lnTo>
                  <a:pt x="10718" y="58140"/>
                </a:lnTo>
                <a:lnTo>
                  <a:pt x="33705" y="37731"/>
                </a:lnTo>
                <a:lnTo>
                  <a:pt x="37884" y="33362"/>
                </a:lnTo>
                <a:lnTo>
                  <a:pt x="42608" y="26581"/>
                </a:lnTo>
                <a:lnTo>
                  <a:pt x="43789" y="22707"/>
                </a:lnTo>
                <a:lnTo>
                  <a:pt x="43789" y="13081"/>
                </a:lnTo>
                <a:lnTo>
                  <a:pt x="41922" y="8737"/>
                </a:lnTo>
                <a:lnTo>
                  <a:pt x="34480" y="1892"/>
                </a:lnTo>
                <a:lnTo>
                  <a:pt x="29768" y="177"/>
                </a:lnTo>
                <a:lnTo>
                  <a:pt x="18808" y="177"/>
                </a:lnTo>
                <a:lnTo>
                  <a:pt x="14439" y="1282"/>
                </a:lnTo>
                <a:lnTo>
                  <a:pt x="7543" y="5702"/>
                </a:lnTo>
                <a:lnTo>
                  <a:pt x="4267" y="9105"/>
                </a:lnTo>
                <a:lnTo>
                  <a:pt x="1181" y="13716"/>
                </a:lnTo>
                <a:lnTo>
                  <a:pt x="6451" y="17526"/>
                </a:lnTo>
                <a:lnTo>
                  <a:pt x="9118" y="13779"/>
                </a:lnTo>
                <a:lnTo>
                  <a:pt x="11760" y="11023"/>
                </a:lnTo>
                <a:lnTo>
                  <a:pt x="17030" y="7505"/>
                </a:lnTo>
                <a:lnTo>
                  <a:pt x="20078" y="6629"/>
                </a:lnTo>
                <a:lnTo>
                  <a:pt x="27101" y="6629"/>
                </a:lnTo>
                <a:lnTo>
                  <a:pt x="30137" y="7747"/>
                </a:lnTo>
                <a:lnTo>
                  <a:pt x="35102" y="12230"/>
                </a:lnTo>
                <a:lnTo>
                  <a:pt x="36347" y="15163"/>
                </a:lnTo>
                <a:lnTo>
                  <a:pt x="36347" y="21958"/>
                </a:lnTo>
                <a:lnTo>
                  <a:pt x="35369" y="24980"/>
                </a:lnTo>
                <a:lnTo>
                  <a:pt x="31496" y="30797"/>
                </a:lnTo>
                <a:lnTo>
                  <a:pt x="28041" y="34429"/>
                </a:lnTo>
                <a:lnTo>
                  <a:pt x="0" y="59143"/>
                </a:lnTo>
                <a:lnTo>
                  <a:pt x="0" y="64681"/>
                </a:lnTo>
                <a:lnTo>
                  <a:pt x="44424" y="64681"/>
                </a:lnTo>
                <a:lnTo>
                  <a:pt x="44424" y="58140"/>
                </a:lnTo>
                <a:close/>
              </a:path>
              <a:path w="109855" h="66040">
                <a:moveTo>
                  <a:pt x="109385" y="23622"/>
                </a:moveTo>
                <a:lnTo>
                  <a:pt x="106934" y="15824"/>
                </a:lnTo>
                <a:lnTo>
                  <a:pt x="101942" y="9385"/>
                </a:lnTo>
                <a:lnTo>
                  <a:pt x="101942" y="40220"/>
                </a:lnTo>
                <a:lnTo>
                  <a:pt x="100164" y="46431"/>
                </a:lnTo>
                <a:lnTo>
                  <a:pt x="93078" y="56680"/>
                </a:lnTo>
                <a:lnTo>
                  <a:pt x="88430" y="59232"/>
                </a:lnTo>
                <a:lnTo>
                  <a:pt x="76923" y="59232"/>
                </a:lnTo>
                <a:lnTo>
                  <a:pt x="72224" y="56642"/>
                </a:lnTo>
                <a:lnTo>
                  <a:pt x="64960" y="46291"/>
                </a:lnTo>
                <a:lnTo>
                  <a:pt x="63182" y="40220"/>
                </a:lnTo>
                <a:lnTo>
                  <a:pt x="63144" y="25552"/>
                </a:lnTo>
                <a:lnTo>
                  <a:pt x="64935" y="19329"/>
                </a:lnTo>
                <a:lnTo>
                  <a:pt x="72085" y="9093"/>
                </a:lnTo>
                <a:lnTo>
                  <a:pt x="76746" y="6540"/>
                </a:lnTo>
                <a:lnTo>
                  <a:pt x="88252" y="6540"/>
                </a:lnTo>
                <a:lnTo>
                  <a:pt x="92925" y="9131"/>
                </a:lnTo>
                <a:lnTo>
                  <a:pt x="100139" y="19481"/>
                </a:lnTo>
                <a:lnTo>
                  <a:pt x="101904" y="25552"/>
                </a:lnTo>
                <a:lnTo>
                  <a:pt x="101942" y="40220"/>
                </a:lnTo>
                <a:lnTo>
                  <a:pt x="101942" y="9385"/>
                </a:lnTo>
                <a:lnTo>
                  <a:pt x="99745" y="6540"/>
                </a:lnTo>
                <a:lnTo>
                  <a:pt x="97129" y="3162"/>
                </a:lnTo>
                <a:lnTo>
                  <a:pt x="90678" y="0"/>
                </a:lnTo>
                <a:lnTo>
                  <a:pt x="74676" y="0"/>
                </a:lnTo>
                <a:lnTo>
                  <a:pt x="68186" y="3187"/>
                </a:lnTo>
                <a:lnTo>
                  <a:pt x="58191" y="15963"/>
                </a:lnTo>
                <a:lnTo>
                  <a:pt x="55727" y="23622"/>
                </a:lnTo>
                <a:lnTo>
                  <a:pt x="55689" y="42151"/>
                </a:lnTo>
                <a:lnTo>
                  <a:pt x="58166" y="49949"/>
                </a:lnTo>
                <a:lnTo>
                  <a:pt x="68033" y="62611"/>
                </a:lnTo>
                <a:lnTo>
                  <a:pt x="74498" y="65773"/>
                </a:lnTo>
                <a:lnTo>
                  <a:pt x="90487" y="65773"/>
                </a:lnTo>
                <a:lnTo>
                  <a:pt x="96977" y="62572"/>
                </a:lnTo>
                <a:lnTo>
                  <a:pt x="99568" y="59232"/>
                </a:lnTo>
                <a:lnTo>
                  <a:pt x="106908" y="49796"/>
                </a:lnTo>
                <a:lnTo>
                  <a:pt x="109347" y="42151"/>
                </a:lnTo>
                <a:lnTo>
                  <a:pt x="109385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214856" y="6651345"/>
            <a:ext cx="144145" cy="66040"/>
          </a:xfrm>
          <a:custGeom>
            <a:avLst/>
            <a:gdLst/>
            <a:ahLst/>
            <a:cxnLst/>
            <a:rect l="l" t="t" r="r" b="b"/>
            <a:pathLst>
              <a:path w="144144" h="66040">
                <a:moveTo>
                  <a:pt x="20802" y="635"/>
                </a:moveTo>
                <a:lnTo>
                  <a:pt x="15532" y="635"/>
                </a:lnTo>
                <a:lnTo>
                  <a:pt x="0" y="5994"/>
                </a:lnTo>
                <a:lnTo>
                  <a:pt x="1727" y="11798"/>
                </a:lnTo>
                <a:lnTo>
                  <a:pt x="13716" y="8077"/>
                </a:lnTo>
                <a:lnTo>
                  <a:pt x="13716" y="64681"/>
                </a:lnTo>
                <a:lnTo>
                  <a:pt x="20802" y="64681"/>
                </a:lnTo>
                <a:lnTo>
                  <a:pt x="20802" y="635"/>
                </a:lnTo>
                <a:close/>
              </a:path>
              <a:path w="144144" h="66040">
                <a:moveTo>
                  <a:pt x="86042" y="43611"/>
                </a:moveTo>
                <a:lnTo>
                  <a:pt x="76136" y="43611"/>
                </a:lnTo>
                <a:lnTo>
                  <a:pt x="76136" y="10807"/>
                </a:lnTo>
                <a:lnTo>
                  <a:pt x="76136" y="635"/>
                </a:lnTo>
                <a:lnTo>
                  <a:pt x="69862" y="635"/>
                </a:lnTo>
                <a:lnTo>
                  <a:pt x="69240" y="1397"/>
                </a:lnTo>
                <a:lnTo>
                  <a:pt x="69240" y="10807"/>
                </a:lnTo>
                <a:lnTo>
                  <a:pt x="69240" y="43611"/>
                </a:lnTo>
                <a:lnTo>
                  <a:pt x="42519" y="43611"/>
                </a:lnTo>
                <a:lnTo>
                  <a:pt x="69240" y="10807"/>
                </a:lnTo>
                <a:lnTo>
                  <a:pt x="69240" y="1397"/>
                </a:lnTo>
                <a:lnTo>
                  <a:pt x="33883" y="44424"/>
                </a:lnTo>
                <a:lnTo>
                  <a:pt x="35699" y="49606"/>
                </a:lnTo>
                <a:lnTo>
                  <a:pt x="69240" y="49606"/>
                </a:lnTo>
                <a:lnTo>
                  <a:pt x="69240" y="64681"/>
                </a:lnTo>
                <a:lnTo>
                  <a:pt x="76136" y="64681"/>
                </a:lnTo>
                <a:lnTo>
                  <a:pt x="76136" y="49606"/>
                </a:lnTo>
                <a:lnTo>
                  <a:pt x="86042" y="49606"/>
                </a:lnTo>
                <a:lnTo>
                  <a:pt x="86042" y="43611"/>
                </a:lnTo>
                <a:close/>
              </a:path>
              <a:path w="144144" h="66040">
                <a:moveTo>
                  <a:pt x="144005" y="38735"/>
                </a:moveTo>
                <a:lnTo>
                  <a:pt x="141871" y="33972"/>
                </a:lnTo>
                <a:lnTo>
                  <a:pt x="138455" y="31064"/>
                </a:lnTo>
                <a:lnTo>
                  <a:pt x="136652" y="29540"/>
                </a:lnTo>
                <a:lnTo>
                  <a:pt x="136652" y="40754"/>
                </a:lnTo>
                <a:lnTo>
                  <a:pt x="136537" y="49212"/>
                </a:lnTo>
                <a:lnTo>
                  <a:pt x="135242" y="52451"/>
                </a:lnTo>
                <a:lnTo>
                  <a:pt x="129616" y="58026"/>
                </a:lnTo>
                <a:lnTo>
                  <a:pt x="125895" y="59410"/>
                </a:lnTo>
                <a:lnTo>
                  <a:pt x="116636" y="59410"/>
                </a:lnTo>
                <a:lnTo>
                  <a:pt x="112788" y="58051"/>
                </a:lnTo>
                <a:lnTo>
                  <a:pt x="106730" y="52603"/>
                </a:lnTo>
                <a:lnTo>
                  <a:pt x="105219" y="49212"/>
                </a:lnTo>
                <a:lnTo>
                  <a:pt x="105219" y="41402"/>
                </a:lnTo>
                <a:lnTo>
                  <a:pt x="106718" y="38112"/>
                </a:lnTo>
                <a:lnTo>
                  <a:pt x="110439" y="34607"/>
                </a:lnTo>
                <a:lnTo>
                  <a:pt x="112712" y="32473"/>
                </a:lnTo>
                <a:lnTo>
                  <a:pt x="116509" y="31064"/>
                </a:lnTo>
                <a:lnTo>
                  <a:pt x="125653" y="31064"/>
                </a:lnTo>
                <a:lnTo>
                  <a:pt x="129387" y="32359"/>
                </a:lnTo>
                <a:lnTo>
                  <a:pt x="135191" y="37503"/>
                </a:lnTo>
                <a:lnTo>
                  <a:pt x="136652" y="40754"/>
                </a:lnTo>
                <a:lnTo>
                  <a:pt x="136652" y="29540"/>
                </a:lnTo>
                <a:lnTo>
                  <a:pt x="133337" y="26708"/>
                </a:lnTo>
                <a:lnTo>
                  <a:pt x="128143" y="24892"/>
                </a:lnTo>
                <a:lnTo>
                  <a:pt x="114388" y="24892"/>
                </a:lnTo>
                <a:lnTo>
                  <a:pt x="108369" y="28130"/>
                </a:lnTo>
                <a:lnTo>
                  <a:pt x="103936" y="34607"/>
                </a:lnTo>
                <a:lnTo>
                  <a:pt x="103936" y="26098"/>
                </a:lnTo>
                <a:lnTo>
                  <a:pt x="105638" y="19405"/>
                </a:lnTo>
                <a:lnTo>
                  <a:pt x="112420" y="9105"/>
                </a:lnTo>
                <a:lnTo>
                  <a:pt x="116928" y="6540"/>
                </a:lnTo>
                <a:lnTo>
                  <a:pt x="127596" y="6540"/>
                </a:lnTo>
                <a:lnTo>
                  <a:pt x="132588" y="8623"/>
                </a:lnTo>
                <a:lnTo>
                  <a:pt x="137553" y="12801"/>
                </a:lnTo>
                <a:lnTo>
                  <a:pt x="141732" y="7264"/>
                </a:lnTo>
                <a:lnTo>
                  <a:pt x="140830" y="6540"/>
                </a:lnTo>
                <a:lnTo>
                  <a:pt x="135801" y="2413"/>
                </a:lnTo>
                <a:lnTo>
                  <a:pt x="129540" y="0"/>
                </a:lnTo>
                <a:lnTo>
                  <a:pt x="114820" y="0"/>
                </a:lnTo>
                <a:lnTo>
                  <a:pt x="108381" y="3263"/>
                </a:lnTo>
                <a:lnTo>
                  <a:pt x="96494" y="45300"/>
                </a:lnTo>
                <a:lnTo>
                  <a:pt x="98704" y="53213"/>
                </a:lnTo>
                <a:lnTo>
                  <a:pt x="107543" y="63258"/>
                </a:lnTo>
                <a:lnTo>
                  <a:pt x="113576" y="65773"/>
                </a:lnTo>
                <a:lnTo>
                  <a:pt x="127685" y="65773"/>
                </a:lnTo>
                <a:lnTo>
                  <a:pt x="133108" y="63779"/>
                </a:lnTo>
                <a:lnTo>
                  <a:pt x="137858" y="59410"/>
                </a:lnTo>
                <a:lnTo>
                  <a:pt x="141833" y="55778"/>
                </a:lnTo>
                <a:lnTo>
                  <a:pt x="144005" y="50723"/>
                </a:lnTo>
                <a:lnTo>
                  <a:pt x="144005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487741" y="6651980"/>
            <a:ext cx="118745" cy="64135"/>
          </a:xfrm>
          <a:custGeom>
            <a:avLst/>
            <a:gdLst/>
            <a:ahLst/>
            <a:cxnLst/>
            <a:rect l="l" t="t" r="r" b="b"/>
            <a:pathLst>
              <a:path w="118744" h="64134">
                <a:moveTo>
                  <a:pt x="20815" y="0"/>
                </a:moveTo>
                <a:lnTo>
                  <a:pt x="15544" y="0"/>
                </a:lnTo>
                <a:lnTo>
                  <a:pt x="0" y="5359"/>
                </a:lnTo>
                <a:lnTo>
                  <a:pt x="1727" y="11163"/>
                </a:lnTo>
                <a:lnTo>
                  <a:pt x="13728" y="7442"/>
                </a:lnTo>
                <a:lnTo>
                  <a:pt x="13728" y="64046"/>
                </a:lnTo>
                <a:lnTo>
                  <a:pt x="20815" y="64046"/>
                </a:lnTo>
                <a:lnTo>
                  <a:pt x="20815" y="0"/>
                </a:lnTo>
                <a:close/>
              </a:path>
              <a:path w="118744" h="64134">
                <a:moveTo>
                  <a:pt x="53340" y="0"/>
                </a:moveTo>
                <a:lnTo>
                  <a:pt x="48069" y="0"/>
                </a:lnTo>
                <a:lnTo>
                  <a:pt x="32537" y="5359"/>
                </a:lnTo>
                <a:lnTo>
                  <a:pt x="34251" y="11163"/>
                </a:lnTo>
                <a:lnTo>
                  <a:pt x="46253" y="7442"/>
                </a:lnTo>
                <a:lnTo>
                  <a:pt x="46253" y="64046"/>
                </a:lnTo>
                <a:lnTo>
                  <a:pt x="53340" y="64046"/>
                </a:lnTo>
                <a:lnTo>
                  <a:pt x="53340" y="0"/>
                </a:lnTo>
                <a:close/>
              </a:path>
              <a:path w="118744" h="64134">
                <a:moveTo>
                  <a:pt x="118567" y="42976"/>
                </a:moveTo>
                <a:lnTo>
                  <a:pt x="108673" y="42976"/>
                </a:lnTo>
                <a:lnTo>
                  <a:pt x="108673" y="10172"/>
                </a:lnTo>
                <a:lnTo>
                  <a:pt x="108673" y="0"/>
                </a:lnTo>
                <a:lnTo>
                  <a:pt x="102400" y="0"/>
                </a:lnTo>
                <a:lnTo>
                  <a:pt x="101765" y="774"/>
                </a:lnTo>
                <a:lnTo>
                  <a:pt x="101765" y="10172"/>
                </a:lnTo>
                <a:lnTo>
                  <a:pt x="101765" y="42976"/>
                </a:lnTo>
                <a:lnTo>
                  <a:pt x="75057" y="42976"/>
                </a:lnTo>
                <a:lnTo>
                  <a:pt x="101765" y="10172"/>
                </a:lnTo>
                <a:lnTo>
                  <a:pt x="101765" y="774"/>
                </a:lnTo>
                <a:lnTo>
                  <a:pt x="66421" y="43789"/>
                </a:lnTo>
                <a:lnTo>
                  <a:pt x="68237" y="48971"/>
                </a:lnTo>
                <a:lnTo>
                  <a:pt x="101765" y="48971"/>
                </a:lnTo>
                <a:lnTo>
                  <a:pt x="101765" y="64046"/>
                </a:lnTo>
                <a:lnTo>
                  <a:pt x="108673" y="64046"/>
                </a:lnTo>
                <a:lnTo>
                  <a:pt x="108673" y="48971"/>
                </a:lnTo>
                <a:lnTo>
                  <a:pt x="118567" y="48971"/>
                </a:lnTo>
                <a:lnTo>
                  <a:pt x="118567" y="42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749412" y="6651345"/>
            <a:ext cx="115570" cy="66040"/>
          </a:xfrm>
          <a:custGeom>
            <a:avLst/>
            <a:gdLst/>
            <a:ahLst/>
            <a:cxnLst/>
            <a:rect l="l" t="t" r="r" b="b"/>
            <a:pathLst>
              <a:path w="115569" h="66040">
                <a:moveTo>
                  <a:pt x="20815" y="635"/>
                </a:moveTo>
                <a:lnTo>
                  <a:pt x="15532" y="635"/>
                </a:lnTo>
                <a:lnTo>
                  <a:pt x="0" y="5994"/>
                </a:lnTo>
                <a:lnTo>
                  <a:pt x="1727" y="11798"/>
                </a:lnTo>
                <a:lnTo>
                  <a:pt x="13728" y="8077"/>
                </a:lnTo>
                <a:lnTo>
                  <a:pt x="13728" y="64681"/>
                </a:lnTo>
                <a:lnTo>
                  <a:pt x="20815" y="64681"/>
                </a:lnTo>
                <a:lnTo>
                  <a:pt x="20815" y="635"/>
                </a:lnTo>
                <a:close/>
              </a:path>
              <a:path w="115569" h="66040">
                <a:moveTo>
                  <a:pt x="53340" y="635"/>
                </a:moveTo>
                <a:lnTo>
                  <a:pt x="48069" y="635"/>
                </a:lnTo>
                <a:lnTo>
                  <a:pt x="32524" y="5994"/>
                </a:lnTo>
                <a:lnTo>
                  <a:pt x="34251" y="11798"/>
                </a:lnTo>
                <a:lnTo>
                  <a:pt x="46253" y="8077"/>
                </a:lnTo>
                <a:lnTo>
                  <a:pt x="46253" y="64681"/>
                </a:lnTo>
                <a:lnTo>
                  <a:pt x="53340" y="64681"/>
                </a:lnTo>
                <a:lnTo>
                  <a:pt x="53340" y="635"/>
                </a:lnTo>
                <a:close/>
              </a:path>
              <a:path w="115569" h="66040">
                <a:moveTo>
                  <a:pt x="115570" y="38735"/>
                </a:moveTo>
                <a:lnTo>
                  <a:pt x="113436" y="33972"/>
                </a:lnTo>
                <a:lnTo>
                  <a:pt x="110020" y="31064"/>
                </a:lnTo>
                <a:lnTo>
                  <a:pt x="108216" y="29540"/>
                </a:lnTo>
                <a:lnTo>
                  <a:pt x="108216" y="40754"/>
                </a:lnTo>
                <a:lnTo>
                  <a:pt x="108102" y="49212"/>
                </a:lnTo>
                <a:lnTo>
                  <a:pt x="106807" y="52451"/>
                </a:lnTo>
                <a:lnTo>
                  <a:pt x="101168" y="58026"/>
                </a:lnTo>
                <a:lnTo>
                  <a:pt x="97459" y="59410"/>
                </a:lnTo>
                <a:lnTo>
                  <a:pt x="88188" y="59410"/>
                </a:lnTo>
                <a:lnTo>
                  <a:pt x="84353" y="58051"/>
                </a:lnTo>
                <a:lnTo>
                  <a:pt x="78282" y="52603"/>
                </a:lnTo>
                <a:lnTo>
                  <a:pt x="76771" y="49212"/>
                </a:lnTo>
                <a:lnTo>
                  <a:pt x="76771" y="41402"/>
                </a:lnTo>
                <a:lnTo>
                  <a:pt x="78270" y="38112"/>
                </a:lnTo>
                <a:lnTo>
                  <a:pt x="81991" y="34607"/>
                </a:lnTo>
                <a:lnTo>
                  <a:pt x="84277" y="32473"/>
                </a:lnTo>
                <a:lnTo>
                  <a:pt x="88074" y="31064"/>
                </a:lnTo>
                <a:lnTo>
                  <a:pt x="97218" y="31064"/>
                </a:lnTo>
                <a:lnTo>
                  <a:pt x="100939" y="32359"/>
                </a:lnTo>
                <a:lnTo>
                  <a:pt x="106756" y="37503"/>
                </a:lnTo>
                <a:lnTo>
                  <a:pt x="108216" y="40754"/>
                </a:lnTo>
                <a:lnTo>
                  <a:pt x="108216" y="29540"/>
                </a:lnTo>
                <a:lnTo>
                  <a:pt x="104902" y="26708"/>
                </a:lnTo>
                <a:lnTo>
                  <a:pt x="99707" y="24892"/>
                </a:lnTo>
                <a:lnTo>
                  <a:pt x="85953" y="24892"/>
                </a:lnTo>
                <a:lnTo>
                  <a:pt x="79921" y="28130"/>
                </a:lnTo>
                <a:lnTo>
                  <a:pt x="75501" y="34607"/>
                </a:lnTo>
                <a:lnTo>
                  <a:pt x="75501" y="26098"/>
                </a:lnTo>
                <a:lnTo>
                  <a:pt x="77203" y="19405"/>
                </a:lnTo>
                <a:lnTo>
                  <a:pt x="83985" y="9105"/>
                </a:lnTo>
                <a:lnTo>
                  <a:pt x="88493" y="6540"/>
                </a:lnTo>
                <a:lnTo>
                  <a:pt x="99148" y="6540"/>
                </a:lnTo>
                <a:lnTo>
                  <a:pt x="104152" y="8623"/>
                </a:lnTo>
                <a:lnTo>
                  <a:pt x="109118" y="12801"/>
                </a:lnTo>
                <a:lnTo>
                  <a:pt x="113296" y="7264"/>
                </a:lnTo>
                <a:lnTo>
                  <a:pt x="112395" y="6540"/>
                </a:lnTo>
                <a:lnTo>
                  <a:pt x="107365" y="2413"/>
                </a:lnTo>
                <a:lnTo>
                  <a:pt x="101092" y="0"/>
                </a:lnTo>
                <a:lnTo>
                  <a:pt x="86372" y="0"/>
                </a:lnTo>
                <a:lnTo>
                  <a:pt x="79933" y="3263"/>
                </a:lnTo>
                <a:lnTo>
                  <a:pt x="68059" y="45300"/>
                </a:lnTo>
                <a:lnTo>
                  <a:pt x="70269" y="53213"/>
                </a:lnTo>
                <a:lnTo>
                  <a:pt x="79108" y="63258"/>
                </a:lnTo>
                <a:lnTo>
                  <a:pt x="85128" y="65773"/>
                </a:lnTo>
                <a:lnTo>
                  <a:pt x="99250" y="65773"/>
                </a:lnTo>
                <a:lnTo>
                  <a:pt x="104660" y="63779"/>
                </a:lnTo>
                <a:lnTo>
                  <a:pt x="109410" y="59410"/>
                </a:lnTo>
                <a:lnTo>
                  <a:pt x="113385" y="55778"/>
                </a:lnTo>
                <a:lnTo>
                  <a:pt x="115570" y="50723"/>
                </a:lnTo>
                <a:lnTo>
                  <a:pt x="115570" y="387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012403" y="6651345"/>
            <a:ext cx="110489" cy="66040"/>
          </a:xfrm>
          <a:custGeom>
            <a:avLst/>
            <a:gdLst/>
            <a:ahLst/>
            <a:cxnLst/>
            <a:rect l="l" t="t" r="r" b="b"/>
            <a:pathLst>
              <a:path w="110489" h="66040">
                <a:moveTo>
                  <a:pt x="45427" y="38874"/>
                </a:moveTo>
                <a:lnTo>
                  <a:pt x="43345" y="34112"/>
                </a:lnTo>
                <a:lnTo>
                  <a:pt x="35052" y="27025"/>
                </a:lnTo>
                <a:lnTo>
                  <a:pt x="29794" y="25260"/>
                </a:lnTo>
                <a:lnTo>
                  <a:pt x="19380" y="25260"/>
                </a:lnTo>
                <a:lnTo>
                  <a:pt x="15201" y="26187"/>
                </a:lnTo>
                <a:lnTo>
                  <a:pt x="10896" y="28067"/>
                </a:lnTo>
                <a:lnTo>
                  <a:pt x="12268" y="7721"/>
                </a:lnTo>
                <a:lnTo>
                  <a:pt x="42608" y="7721"/>
                </a:lnTo>
                <a:lnTo>
                  <a:pt x="42608" y="1079"/>
                </a:lnTo>
                <a:lnTo>
                  <a:pt x="5994" y="1079"/>
                </a:lnTo>
                <a:lnTo>
                  <a:pt x="4178" y="32067"/>
                </a:lnTo>
                <a:lnTo>
                  <a:pt x="8991" y="35242"/>
                </a:lnTo>
                <a:lnTo>
                  <a:pt x="13538" y="32829"/>
                </a:lnTo>
                <a:lnTo>
                  <a:pt x="17983" y="31610"/>
                </a:lnTo>
                <a:lnTo>
                  <a:pt x="27012" y="31610"/>
                </a:lnTo>
                <a:lnTo>
                  <a:pt x="30810" y="32854"/>
                </a:lnTo>
                <a:lnTo>
                  <a:pt x="36690" y="37820"/>
                </a:lnTo>
                <a:lnTo>
                  <a:pt x="38150" y="41033"/>
                </a:lnTo>
                <a:lnTo>
                  <a:pt x="38150" y="49149"/>
                </a:lnTo>
                <a:lnTo>
                  <a:pt x="36728" y="52565"/>
                </a:lnTo>
                <a:lnTo>
                  <a:pt x="31038" y="57899"/>
                </a:lnTo>
                <a:lnTo>
                  <a:pt x="27343" y="59232"/>
                </a:lnTo>
                <a:lnTo>
                  <a:pt x="16738" y="59232"/>
                </a:lnTo>
                <a:lnTo>
                  <a:pt x="10718" y="56324"/>
                </a:lnTo>
                <a:lnTo>
                  <a:pt x="4724" y="50507"/>
                </a:lnTo>
                <a:lnTo>
                  <a:pt x="0" y="55689"/>
                </a:lnTo>
                <a:lnTo>
                  <a:pt x="6718" y="62407"/>
                </a:lnTo>
                <a:lnTo>
                  <a:pt x="14287" y="65773"/>
                </a:lnTo>
                <a:lnTo>
                  <a:pt x="22707" y="65773"/>
                </a:lnTo>
                <a:lnTo>
                  <a:pt x="29375" y="65773"/>
                </a:lnTo>
                <a:lnTo>
                  <a:pt x="34823" y="63830"/>
                </a:lnTo>
                <a:lnTo>
                  <a:pt x="43307" y="56083"/>
                </a:lnTo>
                <a:lnTo>
                  <a:pt x="45427" y="51054"/>
                </a:lnTo>
                <a:lnTo>
                  <a:pt x="45427" y="38874"/>
                </a:lnTo>
                <a:close/>
              </a:path>
              <a:path w="110489" h="66040">
                <a:moveTo>
                  <a:pt x="110109" y="23622"/>
                </a:moveTo>
                <a:lnTo>
                  <a:pt x="107657" y="15824"/>
                </a:lnTo>
                <a:lnTo>
                  <a:pt x="102666" y="9398"/>
                </a:lnTo>
                <a:lnTo>
                  <a:pt x="102666" y="40220"/>
                </a:lnTo>
                <a:lnTo>
                  <a:pt x="100888" y="46431"/>
                </a:lnTo>
                <a:lnTo>
                  <a:pt x="93802" y="56680"/>
                </a:lnTo>
                <a:lnTo>
                  <a:pt x="89154" y="59232"/>
                </a:lnTo>
                <a:lnTo>
                  <a:pt x="77647" y="59232"/>
                </a:lnTo>
                <a:lnTo>
                  <a:pt x="72948" y="56642"/>
                </a:lnTo>
                <a:lnTo>
                  <a:pt x="65684" y="46291"/>
                </a:lnTo>
                <a:lnTo>
                  <a:pt x="63893" y="40220"/>
                </a:lnTo>
                <a:lnTo>
                  <a:pt x="63868" y="25552"/>
                </a:lnTo>
                <a:lnTo>
                  <a:pt x="65659" y="19329"/>
                </a:lnTo>
                <a:lnTo>
                  <a:pt x="72796" y="9093"/>
                </a:lnTo>
                <a:lnTo>
                  <a:pt x="77470" y="6540"/>
                </a:lnTo>
                <a:lnTo>
                  <a:pt x="88976" y="6540"/>
                </a:lnTo>
                <a:lnTo>
                  <a:pt x="93649" y="9131"/>
                </a:lnTo>
                <a:lnTo>
                  <a:pt x="100863" y="19481"/>
                </a:lnTo>
                <a:lnTo>
                  <a:pt x="102628" y="25552"/>
                </a:lnTo>
                <a:lnTo>
                  <a:pt x="102666" y="40220"/>
                </a:lnTo>
                <a:lnTo>
                  <a:pt x="102666" y="9398"/>
                </a:lnTo>
                <a:lnTo>
                  <a:pt x="100457" y="6540"/>
                </a:lnTo>
                <a:lnTo>
                  <a:pt x="97840" y="3162"/>
                </a:lnTo>
                <a:lnTo>
                  <a:pt x="91401" y="0"/>
                </a:lnTo>
                <a:lnTo>
                  <a:pt x="75399" y="0"/>
                </a:lnTo>
                <a:lnTo>
                  <a:pt x="68910" y="3187"/>
                </a:lnTo>
                <a:lnTo>
                  <a:pt x="58915" y="15963"/>
                </a:lnTo>
                <a:lnTo>
                  <a:pt x="56451" y="23622"/>
                </a:lnTo>
                <a:lnTo>
                  <a:pt x="56413" y="42151"/>
                </a:lnTo>
                <a:lnTo>
                  <a:pt x="58889" y="49949"/>
                </a:lnTo>
                <a:lnTo>
                  <a:pt x="68757" y="62611"/>
                </a:lnTo>
                <a:lnTo>
                  <a:pt x="75222" y="65773"/>
                </a:lnTo>
                <a:lnTo>
                  <a:pt x="91211" y="65773"/>
                </a:lnTo>
                <a:lnTo>
                  <a:pt x="97701" y="62572"/>
                </a:lnTo>
                <a:lnTo>
                  <a:pt x="100291" y="59232"/>
                </a:lnTo>
                <a:lnTo>
                  <a:pt x="107632" y="49796"/>
                </a:lnTo>
                <a:lnTo>
                  <a:pt x="110058" y="42151"/>
                </a:lnTo>
                <a:lnTo>
                  <a:pt x="110109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5" y="190"/>
            <a:ext cx="10682507" cy="75499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4445" y="5676836"/>
            <a:ext cx="2760980" cy="220979"/>
          </a:xfrm>
          <a:custGeom>
            <a:avLst/>
            <a:gdLst/>
            <a:ahLst/>
            <a:cxnLst/>
            <a:rect l="l" t="t" r="r" b="b"/>
            <a:pathLst>
              <a:path w="2760979" h="220979">
                <a:moveTo>
                  <a:pt x="79858" y="3657"/>
                </a:moveTo>
                <a:lnTo>
                  <a:pt x="0" y="3657"/>
                </a:lnTo>
                <a:lnTo>
                  <a:pt x="0" y="217017"/>
                </a:lnTo>
                <a:lnTo>
                  <a:pt x="24080" y="217017"/>
                </a:lnTo>
                <a:lnTo>
                  <a:pt x="24080" y="141731"/>
                </a:lnTo>
                <a:lnTo>
                  <a:pt x="75895" y="141731"/>
                </a:lnTo>
                <a:lnTo>
                  <a:pt x="123072" y="131450"/>
                </a:lnTo>
                <a:lnTo>
                  <a:pt x="139590" y="119786"/>
                </a:lnTo>
                <a:lnTo>
                  <a:pt x="24080" y="119786"/>
                </a:lnTo>
                <a:lnTo>
                  <a:pt x="24080" y="25920"/>
                </a:lnTo>
                <a:lnTo>
                  <a:pt x="141843" y="25920"/>
                </a:lnTo>
                <a:lnTo>
                  <a:pt x="138074" y="21945"/>
                </a:lnTo>
                <a:lnTo>
                  <a:pt x="126321" y="13944"/>
                </a:lnTo>
                <a:lnTo>
                  <a:pt x="112700" y="8229"/>
                </a:lnTo>
                <a:lnTo>
                  <a:pt x="97213" y="4800"/>
                </a:lnTo>
                <a:lnTo>
                  <a:pt x="79858" y="3657"/>
                </a:lnTo>
                <a:close/>
              </a:path>
              <a:path w="2760979" h="220979">
                <a:moveTo>
                  <a:pt x="141843" y="25920"/>
                </a:moveTo>
                <a:lnTo>
                  <a:pt x="78030" y="25920"/>
                </a:lnTo>
                <a:lnTo>
                  <a:pt x="90592" y="26672"/>
                </a:lnTo>
                <a:lnTo>
                  <a:pt x="101765" y="28929"/>
                </a:lnTo>
                <a:lnTo>
                  <a:pt x="134369" y="61757"/>
                </a:lnTo>
                <a:lnTo>
                  <a:pt x="135331" y="72237"/>
                </a:lnTo>
                <a:lnTo>
                  <a:pt x="134331" y="82516"/>
                </a:lnTo>
                <a:lnTo>
                  <a:pt x="110671" y="112499"/>
                </a:lnTo>
                <a:lnTo>
                  <a:pt x="76809" y="119786"/>
                </a:lnTo>
                <a:lnTo>
                  <a:pt x="139590" y="119786"/>
                </a:lnTo>
                <a:lnTo>
                  <a:pt x="146257" y="113372"/>
                </a:lnTo>
                <a:lnTo>
                  <a:pt x="153735" y="101428"/>
                </a:lnTo>
                <a:lnTo>
                  <a:pt x="158222" y="87618"/>
                </a:lnTo>
                <a:lnTo>
                  <a:pt x="159717" y="71945"/>
                </a:lnTo>
                <a:lnTo>
                  <a:pt x="158365" y="56928"/>
                </a:lnTo>
                <a:lnTo>
                  <a:pt x="154307" y="43592"/>
                </a:lnTo>
                <a:lnTo>
                  <a:pt x="147543" y="31933"/>
                </a:lnTo>
                <a:lnTo>
                  <a:pt x="141843" y="25920"/>
                </a:lnTo>
                <a:close/>
              </a:path>
              <a:path w="2760979" h="220979">
                <a:moveTo>
                  <a:pt x="296137" y="120700"/>
                </a:moveTo>
                <a:lnTo>
                  <a:pt x="270974" y="120700"/>
                </a:lnTo>
                <a:lnTo>
                  <a:pt x="274156" y="141531"/>
                </a:lnTo>
                <a:lnTo>
                  <a:pt x="289548" y="177422"/>
                </a:lnTo>
                <a:lnTo>
                  <a:pt x="316390" y="204818"/>
                </a:lnTo>
                <a:lnTo>
                  <a:pt x="371254" y="220687"/>
                </a:lnTo>
                <a:lnTo>
                  <a:pt x="392504" y="218706"/>
                </a:lnTo>
                <a:lnTo>
                  <a:pt x="411754" y="212763"/>
                </a:lnTo>
                <a:lnTo>
                  <a:pt x="429004" y="202857"/>
                </a:lnTo>
                <a:lnTo>
                  <a:pt x="433542" y="198729"/>
                </a:lnTo>
                <a:lnTo>
                  <a:pt x="371863" y="198729"/>
                </a:lnTo>
                <a:lnTo>
                  <a:pt x="355975" y="197138"/>
                </a:lnTo>
                <a:lnTo>
                  <a:pt x="316999" y="173278"/>
                </a:lnTo>
                <a:lnTo>
                  <a:pt x="296711" y="128335"/>
                </a:lnTo>
                <a:lnTo>
                  <a:pt x="296137" y="120700"/>
                </a:lnTo>
                <a:close/>
              </a:path>
              <a:path w="2760979" h="220979">
                <a:moveTo>
                  <a:pt x="227693" y="3657"/>
                </a:moveTo>
                <a:lnTo>
                  <a:pt x="203614" y="3657"/>
                </a:lnTo>
                <a:lnTo>
                  <a:pt x="203614" y="217017"/>
                </a:lnTo>
                <a:lnTo>
                  <a:pt x="227693" y="217017"/>
                </a:lnTo>
                <a:lnTo>
                  <a:pt x="227693" y="120700"/>
                </a:lnTo>
                <a:lnTo>
                  <a:pt x="296137" y="120700"/>
                </a:lnTo>
                <a:lnTo>
                  <a:pt x="295358" y="110350"/>
                </a:lnTo>
                <a:lnTo>
                  <a:pt x="296206" y="98755"/>
                </a:lnTo>
                <a:lnTo>
                  <a:pt x="227693" y="98755"/>
                </a:lnTo>
                <a:lnTo>
                  <a:pt x="227693" y="3657"/>
                </a:lnTo>
                <a:close/>
              </a:path>
              <a:path w="2760979" h="220979">
                <a:moveTo>
                  <a:pt x="434159" y="21945"/>
                </a:moveTo>
                <a:lnTo>
                  <a:pt x="371254" y="21945"/>
                </a:lnTo>
                <a:lnTo>
                  <a:pt x="387151" y="23538"/>
                </a:lnTo>
                <a:lnTo>
                  <a:pt x="401619" y="28314"/>
                </a:lnTo>
                <a:lnTo>
                  <a:pt x="435804" y="60885"/>
                </a:lnTo>
                <a:lnTo>
                  <a:pt x="448063" y="110350"/>
                </a:lnTo>
                <a:lnTo>
                  <a:pt x="446720" y="128583"/>
                </a:lnTo>
                <a:lnTo>
                  <a:pt x="426575" y="173596"/>
                </a:lnTo>
                <a:lnTo>
                  <a:pt x="387741" y="197159"/>
                </a:lnTo>
                <a:lnTo>
                  <a:pt x="371863" y="198729"/>
                </a:lnTo>
                <a:lnTo>
                  <a:pt x="433542" y="198729"/>
                </a:lnTo>
                <a:lnTo>
                  <a:pt x="465627" y="153398"/>
                </a:lnTo>
                <a:lnTo>
                  <a:pt x="472752" y="110045"/>
                </a:lnTo>
                <a:lnTo>
                  <a:pt x="470990" y="87413"/>
                </a:lnTo>
                <a:lnTo>
                  <a:pt x="465703" y="66762"/>
                </a:lnTo>
                <a:lnTo>
                  <a:pt x="456893" y="48089"/>
                </a:lnTo>
                <a:lnTo>
                  <a:pt x="444558" y="31394"/>
                </a:lnTo>
                <a:lnTo>
                  <a:pt x="434159" y="21945"/>
                </a:lnTo>
                <a:close/>
              </a:path>
              <a:path w="2760979" h="220979">
                <a:moveTo>
                  <a:pt x="371863" y="0"/>
                </a:moveTo>
                <a:lnTo>
                  <a:pt x="333801" y="7015"/>
                </a:lnTo>
                <a:lnTo>
                  <a:pt x="290091" y="42978"/>
                </a:lnTo>
                <a:lnTo>
                  <a:pt x="274318" y="78338"/>
                </a:lnTo>
                <a:lnTo>
                  <a:pt x="270974" y="98755"/>
                </a:lnTo>
                <a:lnTo>
                  <a:pt x="296206" y="98755"/>
                </a:lnTo>
                <a:lnTo>
                  <a:pt x="296692" y="92102"/>
                </a:lnTo>
                <a:lnTo>
                  <a:pt x="300691" y="75477"/>
                </a:lnTo>
                <a:lnTo>
                  <a:pt x="328100" y="36090"/>
                </a:lnTo>
                <a:lnTo>
                  <a:pt x="371254" y="21945"/>
                </a:lnTo>
                <a:lnTo>
                  <a:pt x="434159" y="21945"/>
                </a:lnTo>
                <a:lnTo>
                  <a:pt x="429442" y="17659"/>
                </a:lnTo>
                <a:lnTo>
                  <a:pt x="412287" y="7848"/>
                </a:lnTo>
                <a:lnTo>
                  <a:pt x="393094" y="1962"/>
                </a:lnTo>
                <a:lnTo>
                  <a:pt x="371863" y="0"/>
                </a:lnTo>
                <a:close/>
              </a:path>
              <a:path w="2760979" h="220979">
                <a:moveTo>
                  <a:pt x="547733" y="3657"/>
                </a:moveTo>
                <a:lnTo>
                  <a:pt x="523654" y="3657"/>
                </a:lnTo>
                <a:lnTo>
                  <a:pt x="523654" y="217017"/>
                </a:lnTo>
                <a:lnTo>
                  <a:pt x="547733" y="217017"/>
                </a:lnTo>
                <a:lnTo>
                  <a:pt x="547733" y="159727"/>
                </a:lnTo>
                <a:lnTo>
                  <a:pt x="576009" y="131063"/>
                </a:lnTo>
                <a:lnTo>
                  <a:pt x="547733" y="131063"/>
                </a:lnTo>
                <a:lnTo>
                  <a:pt x="547733" y="3657"/>
                </a:lnTo>
                <a:close/>
              </a:path>
              <a:path w="2760979" h="220979">
                <a:moveTo>
                  <a:pt x="623230" y="113690"/>
                </a:moveTo>
                <a:lnTo>
                  <a:pt x="593148" y="113690"/>
                </a:lnTo>
                <a:lnTo>
                  <a:pt x="675139" y="217017"/>
                </a:lnTo>
                <a:lnTo>
                  <a:pt x="705314" y="217017"/>
                </a:lnTo>
                <a:lnTo>
                  <a:pt x="623230" y="113690"/>
                </a:lnTo>
                <a:close/>
              </a:path>
              <a:path w="2760979" h="220979">
                <a:moveTo>
                  <a:pt x="701352" y="3657"/>
                </a:moveTo>
                <a:lnTo>
                  <a:pt x="670262" y="3657"/>
                </a:lnTo>
                <a:lnTo>
                  <a:pt x="547733" y="131063"/>
                </a:lnTo>
                <a:lnTo>
                  <a:pt x="576009" y="131063"/>
                </a:lnTo>
                <a:lnTo>
                  <a:pt x="593148" y="113690"/>
                </a:lnTo>
                <a:lnTo>
                  <a:pt x="623230" y="113690"/>
                </a:lnTo>
                <a:lnTo>
                  <a:pt x="609912" y="96926"/>
                </a:lnTo>
                <a:lnTo>
                  <a:pt x="701352" y="3657"/>
                </a:lnTo>
                <a:close/>
              </a:path>
              <a:path w="2760979" h="220979">
                <a:moveTo>
                  <a:pt x="738842" y="169481"/>
                </a:moveTo>
                <a:lnTo>
                  <a:pt x="765665" y="212072"/>
                </a:lnTo>
                <a:lnTo>
                  <a:pt x="813518" y="220687"/>
                </a:lnTo>
                <a:lnTo>
                  <a:pt x="829225" y="219600"/>
                </a:lnTo>
                <a:lnTo>
                  <a:pt x="843427" y="216339"/>
                </a:lnTo>
                <a:lnTo>
                  <a:pt x="856124" y="210909"/>
                </a:lnTo>
                <a:lnTo>
                  <a:pt x="867316" y="203314"/>
                </a:lnTo>
                <a:lnTo>
                  <a:pt x="870636" y="199961"/>
                </a:lnTo>
                <a:lnTo>
                  <a:pt x="813823" y="199961"/>
                </a:lnTo>
                <a:lnTo>
                  <a:pt x="793135" y="198054"/>
                </a:lnTo>
                <a:lnTo>
                  <a:pt x="773742" y="192336"/>
                </a:lnTo>
                <a:lnTo>
                  <a:pt x="755644" y="182811"/>
                </a:lnTo>
                <a:lnTo>
                  <a:pt x="738842" y="169481"/>
                </a:lnTo>
                <a:close/>
              </a:path>
              <a:path w="2760979" h="220979">
                <a:moveTo>
                  <a:pt x="867281" y="21348"/>
                </a:moveTo>
                <a:lnTo>
                  <a:pt x="809861" y="21348"/>
                </a:lnTo>
                <a:lnTo>
                  <a:pt x="819910" y="22024"/>
                </a:lnTo>
                <a:lnTo>
                  <a:pt x="829025" y="24052"/>
                </a:lnTo>
                <a:lnTo>
                  <a:pt x="857171" y="51558"/>
                </a:lnTo>
                <a:lnTo>
                  <a:pt x="858019" y="59436"/>
                </a:lnTo>
                <a:lnTo>
                  <a:pt x="857114" y="68246"/>
                </a:lnTo>
                <a:lnTo>
                  <a:pt x="826891" y="96966"/>
                </a:lnTo>
                <a:lnTo>
                  <a:pt x="805898" y="99669"/>
                </a:lnTo>
                <a:lnTo>
                  <a:pt x="782429" y="99669"/>
                </a:lnTo>
                <a:lnTo>
                  <a:pt x="782429" y="119494"/>
                </a:lnTo>
                <a:lnTo>
                  <a:pt x="805898" y="119494"/>
                </a:lnTo>
                <a:lnTo>
                  <a:pt x="818224" y="120103"/>
                </a:lnTo>
                <a:lnTo>
                  <a:pt x="854590" y="134747"/>
                </a:lnTo>
                <a:lnTo>
                  <a:pt x="863506" y="158813"/>
                </a:lnTo>
                <a:lnTo>
                  <a:pt x="862591" y="167523"/>
                </a:lnTo>
                <a:lnTo>
                  <a:pt x="832797" y="197099"/>
                </a:lnTo>
                <a:lnTo>
                  <a:pt x="813823" y="199961"/>
                </a:lnTo>
                <a:lnTo>
                  <a:pt x="870636" y="199961"/>
                </a:lnTo>
                <a:lnTo>
                  <a:pt x="876450" y="194092"/>
                </a:lnTo>
                <a:lnTo>
                  <a:pt x="882975" y="183800"/>
                </a:lnTo>
                <a:lnTo>
                  <a:pt x="886889" y="172442"/>
                </a:lnTo>
                <a:lnTo>
                  <a:pt x="888194" y="160019"/>
                </a:lnTo>
                <a:lnTo>
                  <a:pt x="887432" y="150407"/>
                </a:lnTo>
                <a:lnTo>
                  <a:pt x="861753" y="115446"/>
                </a:lnTo>
                <a:lnTo>
                  <a:pt x="843389" y="107607"/>
                </a:lnTo>
                <a:lnTo>
                  <a:pt x="860458" y="99198"/>
                </a:lnTo>
                <a:lnTo>
                  <a:pt x="872650" y="88012"/>
                </a:lnTo>
                <a:lnTo>
                  <a:pt x="879965" y="74047"/>
                </a:lnTo>
                <a:lnTo>
                  <a:pt x="882403" y="57302"/>
                </a:lnTo>
                <a:lnTo>
                  <a:pt x="881146" y="45493"/>
                </a:lnTo>
                <a:lnTo>
                  <a:pt x="877374" y="34751"/>
                </a:lnTo>
                <a:lnTo>
                  <a:pt x="871087" y="25075"/>
                </a:lnTo>
                <a:lnTo>
                  <a:pt x="867281" y="21348"/>
                </a:lnTo>
                <a:close/>
              </a:path>
              <a:path w="2760979" h="220979">
                <a:moveTo>
                  <a:pt x="810470" y="317"/>
                </a:moveTo>
                <a:lnTo>
                  <a:pt x="767951" y="7315"/>
                </a:lnTo>
                <a:lnTo>
                  <a:pt x="733051" y="28663"/>
                </a:lnTo>
                <a:lnTo>
                  <a:pt x="747072" y="45415"/>
                </a:lnTo>
                <a:lnTo>
                  <a:pt x="761055" y="34882"/>
                </a:lnTo>
                <a:lnTo>
                  <a:pt x="776180" y="27362"/>
                </a:lnTo>
                <a:lnTo>
                  <a:pt x="792449" y="22851"/>
                </a:lnTo>
                <a:lnTo>
                  <a:pt x="809861" y="21348"/>
                </a:lnTo>
                <a:lnTo>
                  <a:pt x="867281" y="21348"/>
                </a:lnTo>
                <a:lnTo>
                  <a:pt x="862286" y="16459"/>
                </a:lnTo>
                <a:lnTo>
                  <a:pt x="851504" y="9398"/>
                </a:lnTo>
                <a:lnTo>
                  <a:pt x="839274" y="4354"/>
                </a:lnTo>
                <a:lnTo>
                  <a:pt x="825596" y="1326"/>
                </a:lnTo>
                <a:lnTo>
                  <a:pt x="810470" y="317"/>
                </a:lnTo>
                <a:close/>
              </a:path>
              <a:path w="2760979" h="220979">
                <a:moveTo>
                  <a:pt x="1038156" y="2146"/>
                </a:moveTo>
                <a:lnTo>
                  <a:pt x="1015601" y="2146"/>
                </a:lnTo>
                <a:lnTo>
                  <a:pt x="918370" y="217017"/>
                </a:lnTo>
                <a:lnTo>
                  <a:pt x="943058" y="217017"/>
                </a:lnTo>
                <a:lnTo>
                  <a:pt x="968357" y="160642"/>
                </a:lnTo>
                <a:lnTo>
                  <a:pt x="1109877" y="160642"/>
                </a:lnTo>
                <a:lnTo>
                  <a:pt x="1100078" y="138988"/>
                </a:lnTo>
                <a:lnTo>
                  <a:pt x="977806" y="138988"/>
                </a:lnTo>
                <a:lnTo>
                  <a:pt x="1026574" y="30175"/>
                </a:lnTo>
                <a:lnTo>
                  <a:pt x="1050839" y="30175"/>
                </a:lnTo>
                <a:lnTo>
                  <a:pt x="1038156" y="2146"/>
                </a:lnTo>
                <a:close/>
              </a:path>
              <a:path w="2760979" h="220979">
                <a:moveTo>
                  <a:pt x="1109877" y="160642"/>
                </a:moveTo>
                <a:lnTo>
                  <a:pt x="1084486" y="160642"/>
                </a:lnTo>
                <a:lnTo>
                  <a:pt x="1109479" y="217017"/>
                </a:lnTo>
                <a:lnTo>
                  <a:pt x="1135387" y="217017"/>
                </a:lnTo>
                <a:lnTo>
                  <a:pt x="1109877" y="160642"/>
                </a:lnTo>
                <a:close/>
              </a:path>
              <a:path w="2760979" h="220979">
                <a:moveTo>
                  <a:pt x="1050839" y="30175"/>
                </a:moveTo>
                <a:lnTo>
                  <a:pt x="1026574" y="30175"/>
                </a:lnTo>
                <a:lnTo>
                  <a:pt x="1075037" y="138988"/>
                </a:lnTo>
                <a:lnTo>
                  <a:pt x="1100078" y="138988"/>
                </a:lnTo>
                <a:lnTo>
                  <a:pt x="1050839" y="30175"/>
                </a:lnTo>
                <a:close/>
              </a:path>
              <a:path w="2760979" h="220979">
                <a:moveTo>
                  <a:pt x="1201529" y="3657"/>
                </a:moveTo>
                <a:lnTo>
                  <a:pt x="1177450" y="3657"/>
                </a:lnTo>
                <a:lnTo>
                  <a:pt x="1177450" y="217017"/>
                </a:lnTo>
                <a:lnTo>
                  <a:pt x="1201529" y="217017"/>
                </a:lnTo>
                <a:lnTo>
                  <a:pt x="1201529" y="159727"/>
                </a:lnTo>
                <a:lnTo>
                  <a:pt x="1229805" y="131063"/>
                </a:lnTo>
                <a:lnTo>
                  <a:pt x="1201529" y="131063"/>
                </a:lnTo>
                <a:lnTo>
                  <a:pt x="1201529" y="3657"/>
                </a:lnTo>
                <a:close/>
              </a:path>
              <a:path w="2760979" h="220979">
                <a:moveTo>
                  <a:pt x="1277026" y="113690"/>
                </a:moveTo>
                <a:lnTo>
                  <a:pt x="1246944" y="113690"/>
                </a:lnTo>
                <a:lnTo>
                  <a:pt x="1328935" y="217017"/>
                </a:lnTo>
                <a:lnTo>
                  <a:pt x="1359110" y="217017"/>
                </a:lnTo>
                <a:lnTo>
                  <a:pt x="1277026" y="113690"/>
                </a:lnTo>
                <a:close/>
              </a:path>
              <a:path w="2760979" h="220979">
                <a:moveTo>
                  <a:pt x="1355148" y="3657"/>
                </a:moveTo>
                <a:lnTo>
                  <a:pt x="1324058" y="3657"/>
                </a:lnTo>
                <a:lnTo>
                  <a:pt x="1201529" y="131063"/>
                </a:lnTo>
                <a:lnTo>
                  <a:pt x="1229805" y="131063"/>
                </a:lnTo>
                <a:lnTo>
                  <a:pt x="1246944" y="113690"/>
                </a:lnTo>
                <a:lnTo>
                  <a:pt x="1277026" y="113690"/>
                </a:lnTo>
                <a:lnTo>
                  <a:pt x="1263708" y="96926"/>
                </a:lnTo>
                <a:lnTo>
                  <a:pt x="1355148" y="3657"/>
                </a:lnTo>
                <a:close/>
              </a:path>
              <a:path w="2760979" h="220979">
                <a:moveTo>
                  <a:pt x="1589539" y="2146"/>
                </a:moveTo>
                <a:lnTo>
                  <a:pt x="1566984" y="2146"/>
                </a:lnTo>
                <a:lnTo>
                  <a:pt x="1469753" y="217017"/>
                </a:lnTo>
                <a:lnTo>
                  <a:pt x="1494442" y="217017"/>
                </a:lnTo>
                <a:lnTo>
                  <a:pt x="1519740" y="160642"/>
                </a:lnTo>
                <a:lnTo>
                  <a:pt x="1661260" y="160642"/>
                </a:lnTo>
                <a:lnTo>
                  <a:pt x="1651462" y="138988"/>
                </a:lnTo>
                <a:lnTo>
                  <a:pt x="1529189" y="138988"/>
                </a:lnTo>
                <a:lnTo>
                  <a:pt x="1577957" y="30175"/>
                </a:lnTo>
                <a:lnTo>
                  <a:pt x="1602222" y="30175"/>
                </a:lnTo>
                <a:lnTo>
                  <a:pt x="1589539" y="2146"/>
                </a:lnTo>
                <a:close/>
              </a:path>
              <a:path w="2760979" h="220979">
                <a:moveTo>
                  <a:pt x="1661260" y="160642"/>
                </a:moveTo>
                <a:lnTo>
                  <a:pt x="1635869" y="160642"/>
                </a:lnTo>
                <a:lnTo>
                  <a:pt x="1660862" y="217017"/>
                </a:lnTo>
                <a:lnTo>
                  <a:pt x="1686770" y="217017"/>
                </a:lnTo>
                <a:lnTo>
                  <a:pt x="1661260" y="160642"/>
                </a:lnTo>
                <a:close/>
              </a:path>
              <a:path w="2760979" h="220979">
                <a:moveTo>
                  <a:pt x="1602222" y="30175"/>
                </a:moveTo>
                <a:lnTo>
                  <a:pt x="1577957" y="30175"/>
                </a:lnTo>
                <a:lnTo>
                  <a:pt x="1626420" y="138988"/>
                </a:lnTo>
                <a:lnTo>
                  <a:pt x="1651462" y="138988"/>
                </a:lnTo>
                <a:lnTo>
                  <a:pt x="1602222" y="30175"/>
                </a:lnTo>
                <a:close/>
              </a:path>
              <a:path w="2760979" h="220979">
                <a:moveTo>
                  <a:pt x="1808690" y="3657"/>
                </a:moveTo>
                <a:lnTo>
                  <a:pt x="1728833" y="3657"/>
                </a:lnTo>
                <a:lnTo>
                  <a:pt x="1728833" y="217017"/>
                </a:lnTo>
                <a:lnTo>
                  <a:pt x="1752912" y="217017"/>
                </a:lnTo>
                <a:lnTo>
                  <a:pt x="1752912" y="141731"/>
                </a:lnTo>
                <a:lnTo>
                  <a:pt x="1804728" y="141731"/>
                </a:lnTo>
                <a:lnTo>
                  <a:pt x="1851905" y="131450"/>
                </a:lnTo>
                <a:lnTo>
                  <a:pt x="1868423" y="119786"/>
                </a:lnTo>
                <a:lnTo>
                  <a:pt x="1752912" y="119786"/>
                </a:lnTo>
                <a:lnTo>
                  <a:pt x="1752912" y="25920"/>
                </a:lnTo>
                <a:lnTo>
                  <a:pt x="1870675" y="25920"/>
                </a:lnTo>
                <a:lnTo>
                  <a:pt x="1866907" y="21945"/>
                </a:lnTo>
                <a:lnTo>
                  <a:pt x="1855153" y="13944"/>
                </a:lnTo>
                <a:lnTo>
                  <a:pt x="1841533" y="8229"/>
                </a:lnTo>
                <a:lnTo>
                  <a:pt x="1826045" y="4800"/>
                </a:lnTo>
                <a:lnTo>
                  <a:pt x="1808690" y="3657"/>
                </a:lnTo>
                <a:close/>
              </a:path>
              <a:path w="2760979" h="220979">
                <a:moveTo>
                  <a:pt x="1870675" y="25920"/>
                </a:moveTo>
                <a:lnTo>
                  <a:pt x="1806862" y="25920"/>
                </a:lnTo>
                <a:lnTo>
                  <a:pt x="1819425" y="26672"/>
                </a:lnTo>
                <a:lnTo>
                  <a:pt x="1830598" y="28929"/>
                </a:lnTo>
                <a:lnTo>
                  <a:pt x="1863202" y="61757"/>
                </a:lnTo>
                <a:lnTo>
                  <a:pt x="1864164" y="72237"/>
                </a:lnTo>
                <a:lnTo>
                  <a:pt x="1863164" y="82516"/>
                </a:lnTo>
                <a:lnTo>
                  <a:pt x="1839504" y="112499"/>
                </a:lnTo>
                <a:lnTo>
                  <a:pt x="1805642" y="119786"/>
                </a:lnTo>
                <a:lnTo>
                  <a:pt x="1868423" y="119786"/>
                </a:lnTo>
                <a:lnTo>
                  <a:pt x="1875089" y="113372"/>
                </a:lnTo>
                <a:lnTo>
                  <a:pt x="1882566" y="101428"/>
                </a:lnTo>
                <a:lnTo>
                  <a:pt x="1887052" y="87618"/>
                </a:lnTo>
                <a:lnTo>
                  <a:pt x="1888548" y="71945"/>
                </a:lnTo>
                <a:lnTo>
                  <a:pt x="1887195" y="56928"/>
                </a:lnTo>
                <a:lnTo>
                  <a:pt x="1883138" y="43592"/>
                </a:lnTo>
                <a:lnTo>
                  <a:pt x="1876375" y="31933"/>
                </a:lnTo>
                <a:lnTo>
                  <a:pt x="1870675" y="25920"/>
                </a:lnTo>
                <a:close/>
              </a:path>
              <a:path w="2760979" h="220979">
                <a:moveTo>
                  <a:pt x="2013211" y="25603"/>
                </a:moveTo>
                <a:lnTo>
                  <a:pt x="1988827" y="25603"/>
                </a:lnTo>
                <a:lnTo>
                  <a:pt x="1988827" y="217017"/>
                </a:lnTo>
                <a:lnTo>
                  <a:pt x="2013211" y="217017"/>
                </a:lnTo>
                <a:lnTo>
                  <a:pt x="2013211" y="25603"/>
                </a:lnTo>
                <a:close/>
              </a:path>
              <a:path w="2760979" h="220979">
                <a:moveTo>
                  <a:pt x="2084852" y="3657"/>
                </a:moveTo>
                <a:lnTo>
                  <a:pt x="1917199" y="3657"/>
                </a:lnTo>
                <a:lnTo>
                  <a:pt x="1917199" y="25603"/>
                </a:lnTo>
                <a:lnTo>
                  <a:pt x="2084852" y="25603"/>
                </a:lnTo>
                <a:lnTo>
                  <a:pt x="2084852" y="3657"/>
                </a:lnTo>
                <a:close/>
              </a:path>
              <a:path w="2760979" h="220979">
                <a:moveTo>
                  <a:pt x="2151286" y="185026"/>
                </a:moveTo>
                <a:lnTo>
                  <a:pt x="2123244" y="185026"/>
                </a:lnTo>
                <a:lnTo>
                  <a:pt x="2123244" y="217017"/>
                </a:lnTo>
                <a:lnTo>
                  <a:pt x="2151286" y="217017"/>
                </a:lnTo>
                <a:lnTo>
                  <a:pt x="2151286" y="185026"/>
                </a:lnTo>
                <a:close/>
              </a:path>
              <a:path w="2760979" h="220979">
                <a:moveTo>
                  <a:pt x="2344224" y="27127"/>
                </a:moveTo>
                <a:lnTo>
                  <a:pt x="2320450" y="27127"/>
                </a:lnTo>
                <a:lnTo>
                  <a:pt x="2320450" y="217017"/>
                </a:lnTo>
                <a:lnTo>
                  <a:pt x="2344224" y="217017"/>
                </a:lnTo>
                <a:lnTo>
                  <a:pt x="2344224" y="27127"/>
                </a:lnTo>
                <a:close/>
              </a:path>
              <a:path w="2760979" h="220979">
                <a:moveTo>
                  <a:pt x="2344224" y="2146"/>
                </a:moveTo>
                <a:lnTo>
                  <a:pt x="2326546" y="2146"/>
                </a:lnTo>
                <a:lnTo>
                  <a:pt x="2274425" y="20116"/>
                </a:lnTo>
                <a:lnTo>
                  <a:pt x="2280216" y="39636"/>
                </a:lnTo>
                <a:lnTo>
                  <a:pt x="2320450" y="27127"/>
                </a:lnTo>
                <a:lnTo>
                  <a:pt x="2344224" y="27127"/>
                </a:lnTo>
                <a:lnTo>
                  <a:pt x="2344224" y="2146"/>
                </a:lnTo>
                <a:close/>
              </a:path>
              <a:path w="2760979" h="220979">
                <a:moveTo>
                  <a:pt x="2407013" y="169481"/>
                </a:moveTo>
                <a:lnTo>
                  <a:pt x="2427130" y="212223"/>
                </a:lnTo>
                <a:lnTo>
                  <a:pt x="2467363" y="220687"/>
                </a:lnTo>
                <a:lnTo>
                  <a:pt x="2483365" y="219468"/>
                </a:lnTo>
                <a:lnTo>
                  <a:pt x="2497843" y="215809"/>
                </a:lnTo>
                <a:lnTo>
                  <a:pt x="2510797" y="209709"/>
                </a:lnTo>
                <a:lnTo>
                  <a:pt x="2522227" y="201168"/>
                </a:lnTo>
                <a:lnTo>
                  <a:pt x="2524401" y="198729"/>
                </a:lnTo>
                <a:lnTo>
                  <a:pt x="2467668" y="198729"/>
                </a:lnTo>
                <a:lnTo>
                  <a:pt x="2452447" y="196902"/>
                </a:lnTo>
                <a:lnTo>
                  <a:pt x="2437264" y="191420"/>
                </a:lnTo>
                <a:lnTo>
                  <a:pt x="2422119" y="182281"/>
                </a:lnTo>
                <a:lnTo>
                  <a:pt x="2407013" y="169481"/>
                </a:lnTo>
                <a:close/>
              </a:path>
              <a:path w="2760979" h="220979">
                <a:moveTo>
                  <a:pt x="2525980" y="106070"/>
                </a:moveTo>
                <a:lnTo>
                  <a:pt x="2466144" y="106070"/>
                </a:lnTo>
                <a:lnTo>
                  <a:pt x="2477338" y="106851"/>
                </a:lnTo>
                <a:lnTo>
                  <a:pt x="2487447" y="109196"/>
                </a:lnTo>
                <a:lnTo>
                  <a:pt x="2518255" y="141429"/>
                </a:lnTo>
                <a:lnTo>
                  <a:pt x="2519179" y="150875"/>
                </a:lnTo>
                <a:lnTo>
                  <a:pt x="2518284" y="160920"/>
                </a:lnTo>
                <a:lnTo>
                  <a:pt x="2488394" y="195378"/>
                </a:lnTo>
                <a:lnTo>
                  <a:pt x="2467668" y="198729"/>
                </a:lnTo>
                <a:lnTo>
                  <a:pt x="2524401" y="198729"/>
                </a:lnTo>
                <a:lnTo>
                  <a:pt x="2531562" y="190697"/>
                </a:lnTo>
                <a:lnTo>
                  <a:pt x="2538229" y="178776"/>
                </a:lnTo>
                <a:lnTo>
                  <a:pt x="2542230" y="165404"/>
                </a:lnTo>
                <a:lnTo>
                  <a:pt x="2543563" y="150583"/>
                </a:lnTo>
                <a:lnTo>
                  <a:pt x="2542260" y="136267"/>
                </a:lnTo>
                <a:lnTo>
                  <a:pt x="2538348" y="123494"/>
                </a:lnTo>
                <a:lnTo>
                  <a:pt x="2531824" y="112264"/>
                </a:lnTo>
                <a:lnTo>
                  <a:pt x="2525980" y="106070"/>
                </a:lnTo>
                <a:close/>
              </a:path>
              <a:path w="2760979" h="220979">
                <a:moveTo>
                  <a:pt x="2534114" y="3657"/>
                </a:moveTo>
                <a:lnTo>
                  <a:pt x="2411280" y="3657"/>
                </a:lnTo>
                <a:lnTo>
                  <a:pt x="2405184" y="107607"/>
                </a:lnTo>
                <a:lnTo>
                  <a:pt x="2421338" y="118262"/>
                </a:lnTo>
                <a:lnTo>
                  <a:pt x="2432711" y="112928"/>
                </a:lnTo>
                <a:lnTo>
                  <a:pt x="2443970" y="109118"/>
                </a:lnTo>
                <a:lnTo>
                  <a:pt x="2455114" y="106832"/>
                </a:lnTo>
                <a:lnTo>
                  <a:pt x="2466144" y="106070"/>
                </a:lnTo>
                <a:lnTo>
                  <a:pt x="2525980" y="106070"/>
                </a:lnTo>
                <a:lnTo>
                  <a:pt x="2522684" y="102577"/>
                </a:lnTo>
                <a:lnTo>
                  <a:pt x="2511550" y="94776"/>
                </a:lnTo>
                <a:lnTo>
                  <a:pt x="2510215" y="94183"/>
                </a:lnTo>
                <a:lnTo>
                  <a:pt x="2427739" y="94183"/>
                </a:lnTo>
                <a:lnTo>
                  <a:pt x="2432311" y="25920"/>
                </a:lnTo>
                <a:lnTo>
                  <a:pt x="2534114" y="25920"/>
                </a:lnTo>
                <a:lnTo>
                  <a:pt x="2534114" y="3657"/>
                </a:lnTo>
                <a:close/>
              </a:path>
              <a:path w="2760979" h="220979">
                <a:moveTo>
                  <a:pt x="2469802" y="84747"/>
                </a:moveTo>
                <a:lnTo>
                  <a:pt x="2459515" y="85335"/>
                </a:lnTo>
                <a:lnTo>
                  <a:pt x="2449075" y="87102"/>
                </a:lnTo>
                <a:lnTo>
                  <a:pt x="2438483" y="90051"/>
                </a:lnTo>
                <a:lnTo>
                  <a:pt x="2427739" y="94183"/>
                </a:lnTo>
                <a:lnTo>
                  <a:pt x="2510215" y="94183"/>
                </a:lnTo>
                <a:lnTo>
                  <a:pt x="2499024" y="89204"/>
                </a:lnTo>
                <a:lnTo>
                  <a:pt x="2485108" y="85861"/>
                </a:lnTo>
                <a:lnTo>
                  <a:pt x="2469802" y="84747"/>
                </a:lnTo>
                <a:close/>
              </a:path>
              <a:path w="2760979" h="220979">
                <a:moveTo>
                  <a:pt x="2670970" y="0"/>
                </a:moveTo>
                <a:lnTo>
                  <a:pt x="2619106" y="18093"/>
                </a:lnTo>
                <a:lnTo>
                  <a:pt x="2594589" y="49101"/>
                </a:lnTo>
                <a:lnTo>
                  <a:pt x="2582016" y="88197"/>
                </a:lnTo>
                <a:lnTo>
                  <a:pt x="2580444" y="110350"/>
                </a:lnTo>
                <a:lnTo>
                  <a:pt x="2581996" y="132743"/>
                </a:lnTo>
                <a:lnTo>
                  <a:pt x="2594417" y="171981"/>
                </a:lnTo>
                <a:lnTo>
                  <a:pt x="2618668" y="202766"/>
                </a:lnTo>
                <a:lnTo>
                  <a:pt x="2670360" y="220687"/>
                </a:lnTo>
                <a:lnTo>
                  <a:pt x="2689524" y="218678"/>
                </a:lnTo>
                <a:lnTo>
                  <a:pt x="2706784" y="212648"/>
                </a:lnTo>
                <a:lnTo>
                  <a:pt x="2722138" y="202599"/>
                </a:lnTo>
                <a:lnTo>
                  <a:pt x="2725838" y="198729"/>
                </a:lnTo>
                <a:lnTo>
                  <a:pt x="2670970" y="198729"/>
                </a:lnTo>
                <a:lnTo>
                  <a:pt x="2657158" y="197102"/>
                </a:lnTo>
                <a:lnTo>
                  <a:pt x="2623726" y="172681"/>
                </a:lnTo>
                <a:lnTo>
                  <a:pt x="2606581" y="127840"/>
                </a:lnTo>
                <a:lnTo>
                  <a:pt x="2605438" y="110350"/>
                </a:lnTo>
                <a:lnTo>
                  <a:pt x="2606561" y="92597"/>
                </a:lnTo>
                <a:lnTo>
                  <a:pt x="2623421" y="47701"/>
                </a:lnTo>
                <a:lnTo>
                  <a:pt x="2656568" y="23557"/>
                </a:lnTo>
                <a:lnTo>
                  <a:pt x="2670360" y="21945"/>
                </a:lnTo>
                <a:lnTo>
                  <a:pt x="2726430" y="21945"/>
                </a:lnTo>
                <a:lnTo>
                  <a:pt x="2722587" y="17921"/>
                </a:lnTo>
                <a:lnTo>
                  <a:pt x="2707323" y="7964"/>
                </a:lnTo>
                <a:lnTo>
                  <a:pt x="2690117" y="1990"/>
                </a:lnTo>
                <a:lnTo>
                  <a:pt x="2670970" y="0"/>
                </a:lnTo>
                <a:close/>
              </a:path>
              <a:path w="2760979" h="220979">
                <a:moveTo>
                  <a:pt x="2726430" y="21945"/>
                </a:moveTo>
                <a:lnTo>
                  <a:pt x="2670360" y="21945"/>
                </a:lnTo>
                <a:lnTo>
                  <a:pt x="2684162" y="23574"/>
                </a:lnTo>
                <a:lnTo>
                  <a:pt x="2696611" y="28460"/>
                </a:lnTo>
                <a:lnTo>
                  <a:pt x="2725391" y="61676"/>
                </a:lnTo>
                <a:lnTo>
                  <a:pt x="2735587" y="110350"/>
                </a:lnTo>
                <a:lnTo>
                  <a:pt x="2734473" y="128090"/>
                </a:lnTo>
                <a:lnTo>
                  <a:pt x="2717756" y="172986"/>
                </a:lnTo>
                <a:lnTo>
                  <a:pt x="2684752" y="197120"/>
                </a:lnTo>
                <a:lnTo>
                  <a:pt x="2670970" y="198729"/>
                </a:lnTo>
                <a:lnTo>
                  <a:pt x="2725838" y="198729"/>
                </a:lnTo>
                <a:lnTo>
                  <a:pt x="2754339" y="152907"/>
                </a:lnTo>
                <a:lnTo>
                  <a:pt x="2760593" y="110350"/>
                </a:lnTo>
                <a:lnTo>
                  <a:pt x="2759050" y="87955"/>
                </a:lnTo>
                <a:lnTo>
                  <a:pt x="2754421" y="67406"/>
                </a:lnTo>
                <a:lnTo>
                  <a:pt x="2746706" y="48708"/>
                </a:lnTo>
                <a:lnTo>
                  <a:pt x="2735905" y="31864"/>
                </a:lnTo>
                <a:lnTo>
                  <a:pt x="2726430" y="2194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445" y="6022682"/>
            <a:ext cx="2313020" cy="1151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4446" y="6259430"/>
            <a:ext cx="183243" cy="18324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3514" y="6259430"/>
            <a:ext cx="183247" cy="1832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02581" y="6259430"/>
            <a:ext cx="183247" cy="1832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1661" y="6259430"/>
            <a:ext cx="183234" cy="18324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20729" y="6259430"/>
            <a:ext cx="183247" cy="18324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360594" y="6259430"/>
            <a:ext cx="183247" cy="18324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88201" y="243814"/>
            <a:ext cx="3509251" cy="731619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15547" y="1154328"/>
            <a:ext cx="5395595" cy="4154804"/>
            <a:chOff x="715547" y="1154328"/>
            <a:chExt cx="5395595" cy="4154804"/>
          </a:xfrm>
        </p:grpSpPr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5547" y="1154328"/>
              <a:ext cx="4270324" cy="31044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18511" y="2251278"/>
              <a:ext cx="3292119" cy="30578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07228" y="6027521"/>
            <a:ext cx="2652395" cy="220979"/>
          </a:xfrm>
          <a:custGeom>
            <a:avLst/>
            <a:gdLst/>
            <a:ahLst/>
            <a:cxnLst/>
            <a:rect l="l" t="t" r="r" b="b"/>
            <a:pathLst>
              <a:path w="2652395" h="220979">
                <a:moveTo>
                  <a:pt x="79857" y="3657"/>
                </a:moveTo>
                <a:lnTo>
                  <a:pt x="0" y="3657"/>
                </a:lnTo>
                <a:lnTo>
                  <a:pt x="0" y="217017"/>
                </a:lnTo>
                <a:lnTo>
                  <a:pt x="24079" y="217017"/>
                </a:lnTo>
                <a:lnTo>
                  <a:pt x="24079" y="141732"/>
                </a:lnTo>
                <a:lnTo>
                  <a:pt x="75895" y="141732"/>
                </a:lnTo>
                <a:lnTo>
                  <a:pt x="123074" y="131445"/>
                </a:lnTo>
                <a:lnTo>
                  <a:pt x="139588" y="119786"/>
                </a:lnTo>
                <a:lnTo>
                  <a:pt x="24079" y="119786"/>
                </a:lnTo>
                <a:lnTo>
                  <a:pt x="24079" y="25908"/>
                </a:lnTo>
                <a:lnTo>
                  <a:pt x="141833" y="25908"/>
                </a:lnTo>
                <a:lnTo>
                  <a:pt x="138074" y="21945"/>
                </a:lnTo>
                <a:lnTo>
                  <a:pt x="126325" y="13944"/>
                </a:lnTo>
                <a:lnTo>
                  <a:pt x="112704" y="8229"/>
                </a:lnTo>
                <a:lnTo>
                  <a:pt x="97213" y="4800"/>
                </a:lnTo>
                <a:lnTo>
                  <a:pt x="79857" y="3657"/>
                </a:lnTo>
                <a:close/>
              </a:path>
              <a:path w="2652395" h="220979">
                <a:moveTo>
                  <a:pt x="141833" y="25908"/>
                </a:moveTo>
                <a:lnTo>
                  <a:pt x="78041" y="25908"/>
                </a:lnTo>
                <a:lnTo>
                  <a:pt x="90597" y="26660"/>
                </a:lnTo>
                <a:lnTo>
                  <a:pt x="101766" y="28917"/>
                </a:lnTo>
                <a:lnTo>
                  <a:pt x="134370" y="61750"/>
                </a:lnTo>
                <a:lnTo>
                  <a:pt x="135331" y="72237"/>
                </a:lnTo>
                <a:lnTo>
                  <a:pt x="134332" y="82515"/>
                </a:lnTo>
                <a:lnTo>
                  <a:pt x="110670" y="112499"/>
                </a:lnTo>
                <a:lnTo>
                  <a:pt x="76809" y="119786"/>
                </a:lnTo>
                <a:lnTo>
                  <a:pt x="139588" y="119786"/>
                </a:lnTo>
                <a:lnTo>
                  <a:pt x="146258" y="113366"/>
                </a:lnTo>
                <a:lnTo>
                  <a:pt x="153739" y="101422"/>
                </a:lnTo>
                <a:lnTo>
                  <a:pt x="158230" y="87610"/>
                </a:lnTo>
                <a:lnTo>
                  <a:pt x="159727" y="71932"/>
                </a:lnTo>
                <a:lnTo>
                  <a:pt x="158373" y="56921"/>
                </a:lnTo>
                <a:lnTo>
                  <a:pt x="154311" y="43586"/>
                </a:lnTo>
                <a:lnTo>
                  <a:pt x="147544" y="31927"/>
                </a:lnTo>
                <a:lnTo>
                  <a:pt x="141833" y="25908"/>
                </a:lnTo>
                <a:close/>
              </a:path>
              <a:path w="2652395" h="220979">
                <a:moveTo>
                  <a:pt x="296142" y="120700"/>
                </a:moveTo>
                <a:lnTo>
                  <a:pt x="270967" y="120700"/>
                </a:lnTo>
                <a:lnTo>
                  <a:pt x="274155" y="141531"/>
                </a:lnTo>
                <a:lnTo>
                  <a:pt x="289553" y="177422"/>
                </a:lnTo>
                <a:lnTo>
                  <a:pt x="316395" y="204816"/>
                </a:lnTo>
                <a:lnTo>
                  <a:pt x="371259" y="220675"/>
                </a:lnTo>
                <a:lnTo>
                  <a:pt x="392509" y="218694"/>
                </a:lnTo>
                <a:lnTo>
                  <a:pt x="411759" y="212750"/>
                </a:lnTo>
                <a:lnTo>
                  <a:pt x="429009" y="202844"/>
                </a:lnTo>
                <a:lnTo>
                  <a:pt x="433533" y="198729"/>
                </a:lnTo>
                <a:lnTo>
                  <a:pt x="371868" y="198729"/>
                </a:lnTo>
                <a:lnTo>
                  <a:pt x="355981" y="197138"/>
                </a:lnTo>
                <a:lnTo>
                  <a:pt x="317004" y="173278"/>
                </a:lnTo>
                <a:lnTo>
                  <a:pt x="296716" y="128330"/>
                </a:lnTo>
                <a:lnTo>
                  <a:pt x="296142" y="120700"/>
                </a:lnTo>
                <a:close/>
              </a:path>
              <a:path w="2652395" h="220979">
                <a:moveTo>
                  <a:pt x="227698" y="3657"/>
                </a:moveTo>
                <a:lnTo>
                  <a:pt x="203619" y="3657"/>
                </a:lnTo>
                <a:lnTo>
                  <a:pt x="203619" y="217017"/>
                </a:lnTo>
                <a:lnTo>
                  <a:pt x="227698" y="217017"/>
                </a:lnTo>
                <a:lnTo>
                  <a:pt x="227698" y="120700"/>
                </a:lnTo>
                <a:lnTo>
                  <a:pt x="296142" y="120700"/>
                </a:lnTo>
                <a:lnTo>
                  <a:pt x="295363" y="110337"/>
                </a:lnTo>
                <a:lnTo>
                  <a:pt x="296209" y="98755"/>
                </a:lnTo>
                <a:lnTo>
                  <a:pt x="227698" y="98755"/>
                </a:lnTo>
                <a:lnTo>
                  <a:pt x="227698" y="3657"/>
                </a:lnTo>
                <a:close/>
              </a:path>
              <a:path w="2652395" h="220979">
                <a:moveTo>
                  <a:pt x="434164" y="21945"/>
                </a:moveTo>
                <a:lnTo>
                  <a:pt x="371259" y="21945"/>
                </a:lnTo>
                <a:lnTo>
                  <a:pt x="387156" y="23536"/>
                </a:lnTo>
                <a:lnTo>
                  <a:pt x="401624" y="28308"/>
                </a:lnTo>
                <a:lnTo>
                  <a:pt x="435810" y="60874"/>
                </a:lnTo>
                <a:lnTo>
                  <a:pt x="448068" y="110337"/>
                </a:lnTo>
                <a:lnTo>
                  <a:pt x="446725" y="128577"/>
                </a:lnTo>
                <a:lnTo>
                  <a:pt x="426580" y="173583"/>
                </a:lnTo>
                <a:lnTo>
                  <a:pt x="387746" y="197157"/>
                </a:lnTo>
                <a:lnTo>
                  <a:pt x="371868" y="198729"/>
                </a:lnTo>
                <a:lnTo>
                  <a:pt x="433533" y="198729"/>
                </a:lnTo>
                <a:lnTo>
                  <a:pt x="465632" y="153390"/>
                </a:lnTo>
                <a:lnTo>
                  <a:pt x="472757" y="110032"/>
                </a:lnTo>
                <a:lnTo>
                  <a:pt x="470995" y="87401"/>
                </a:lnTo>
                <a:lnTo>
                  <a:pt x="465709" y="66751"/>
                </a:lnTo>
                <a:lnTo>
                  <a:pt x="456898" y="48082"/>
                </a:lnTo>
                <a:lnTo>
                  <a:pt x="444563" y="31394"/>
                </a:lnTo>
                <a:lnTo>
                  <a:pt x="434164" y="21945"/>
                </a:lnTo>
                <a:close/>
              </a:path>
              <a:path w="2652395" h="220979">
                <a:moveTo>
                  <a:pt x="371868" y="0"/>
                </a:moveTo>
                <a:lnTo>
                  <a:pt x="333805" y="7010"/>
                </a:lnTo>
                <a:lnTo>
                  <a:pt x="290091" y="42976"/>
                </a:lnTo>
                <a:lnTo>
                  <a:pt x="274317" y="78333"/>
                </a:lnTo>
                <a:lnTo>
                  <a:pt x="270967" y="98755"/>
                </a:lnTo>
                <a:lnTo>
                  <a:pt x="296209" y="98755"/>
                </a:lnTo>
                <a:lnTo>
                  <a:pt x="296695" y="92097"/>
                </a:lnTo>
                <a:lnTo>
                  <a:pt x="300691" y="75476"/>
                </a:lnTo>
                <a:lnTo>
                  <a:pt x="328103" y="36090"/>
                </a:lnTo>
                <a:lnTo>
                  <a:pt x="371259" y="21945"/>
                </a:lnTo>
                <a:lnTo>
                  <a:pt x="434164" y="21945"/>
                </a:lnTo>
                <a:lnTo>
                  <a:pt x="429447" y="17659"/>
                </a:lnTo>
                <a:lnTo>
                  <a:pt x="412292" y="7848"/>
                </a:lnTo>
                <a:lnTo>
                  <a:pt x="393099" y="1962"/>
                </a:lnTo>
                <a:lnTo>
                  <a:pt x="371868" y="0"/>
                </a:lnTo>
                <a:close/>
              </a:path>
              <a:path w="2652395" h="220979">
                <a:moveTo>
                  <a:pt x="547738" y="3657"/>
                </a:moveTo>
                <a:lnTo>
                  <a:pt x="523659" y="3657"/>
                </a:lnTo>
                <a:lnTo>
                  <a:pt x="523659" y="217017"/>
                </a:lnTo>
                <a:lnTo>
                  <a:pt x="547738" y="217017"/>
                </a:lnTo>
                <a:lnTo>
                  <a:pt x="547738" y="159715"/>
                </a:lnTo>
                <a:lnTo>
                  <a:pt x="576010" y="131064"/>
                </a:lnTo>
                <a:lnTo>
                  <a:pt x="547738" y="131064"/>
                </a:lnTo>
                <a:lnTo>
                  <a:pt x="547738" y="3657"/>
                </a:lnTo>
                <a:close/>
              </a:path>
              <a:path w="2652395" h="220979">
                <a:moveTo>
                  <a:pt x="623235" y="113690"/>
                </a:moveTo>
                <a:lnTo>
                  <a:pt x="593153" y="113690"/>
                </a:lnTo>
                <a:lnTo>
                  <a:pt x="675144" y="217017"/>
                </a:lnTo>
                <a:lnTo>
                  <a:pt x="705319" y="217017"/>
                </a:lnTo>
                <a:lnTo>
                  <a:pt x="623235" y="113690"/>
                </a:lnTo>
                <a:close/>
              </a:path>
              <a:path w="2652395" h="220979">
                <a:moveTo>
                  <a:pt x="701357" y="3657"/>
                </a:moveTo>
                <a:lnTo>
                  <a:pt x="670267" y="3657"/>
                </a:lnTo>
                <a:lnTo>
                  <a:pt x="547738" y="131064"/>
                </a:lnTo>
                <a:lnTo>
                  <a:pt x="576010" y="131064"/>
                </a:lnTo>
                <a:lnTo>
                  <a:pt x="593153" y="113690"/>
                </a:lnTo>
                <a:lnTo>
                  <a:pt x="623235" y="113690"/>
                </a:lnTo>
                <a:lnTo>
                  <a:pt x="609917" y="96926"/>
                </a:lnTo>
                <a:lnTo>
                  <a:pt x="701357" y="3657"/>
                </a:lnTo>
                <a:close/>
              </a:path>
              <a:path w="2652395" h="220979">
                <a:moveTo>
                  <a:pt x="738847" y="169468"/>
                </a:moveTo>
                <a:lnTo>
                  <a:pt x="765670" y="212064"/>
                </a:lnTo>
                <a:lnTo>
                  <a:pt x="813523" y="220675"/>
                </a:lnTo>
                <a:lnTo>
                  <a:pt x="829230" y="219589"/>
                </a:lnTo>
                <a:lnTo>
                  <a:pt x="843432" y="216331"/>
                </a:lnTo>
                <a:lnTo>
                  <a:pt x="856129" y="210902"/>
                </a:lnTo>
                <a:lnTo>
                  <a:pt x="867321" y="203301"/>
                </a:lnTo>
                <a:lnTo>
                  <a:pt x="870642" y="199948"/>
                </a:lnTo>
                <a:lnTo>
                  <a:pt x="813828" y="199948"/>
                </a:lnTo>
                <a:lnTo>
                  <a:pt x="793140" y="198043"/>
                </a:lnTo>
                <a:lnTo>
                  <a:pt x="773747" y="192328"/>
                </a:lnTo>
                <a:lnTo>
                  <a:pt x="755650" y="182803"/>
                </a:lnTo>
                <a:lnTo>
                  <a:pt x="738847" y="169468"/>
                </a:lnTo>
                <a:close/>
              </a:path>
              <a:path w="2652395" h="220979">
                <a:moveTo>
                  <a:pt x="867276" y="21336"/>
                </a:moveTo>
                <a:lnTo>
                  <a:pt x="809866" y="21336"/>
                </a:lnTo>
                <a:lnTo>
                  <a:pt x="819915" y="22012"/>
                </a:lnTo>
                <a:lnTo>
                  <a:pt x="829030" y="24041"/>
                </a:lnTo>
                <a:lnTo>
                  <a:pt x="857176" y="51558"/>
                </a:lnTo>
                <a:lnTo>
                  <a:pt x="858024" y="59436"/>
                </a:lnTo>
                <a:lnTo>
                  <a:pt x="857119" y="68246"/>
                </a:lnTo>
                <a:lnTo>
                  <a:pt x="826897" y="96964"/>
                </a:lnTo>
                <a:lnTo>
                  <a:pt x="805903" y="99669"/>
                </a:lnTo>
                <a:lnTo>
                  <a:pt x="782434" y="99669"/>
                </a:lnTo>
                <a:lnTo>
                  <a:pt x="782434" y="119481"/>
                </a:lnTo>
                <a:lnTo>
                  <a:pt x="805903" y="119481"/>
                </a:lnTo>
                <a:lnTo>
                  <a:pt x="818229" y="120091"/>
                </a:lnTo>
                <a:lnTo>
                  <a:pt x="854595" y="134740"/>
                </a:lnTo>
                <a:lnTo>
                  <a:pt x="863511" y="158800"/>
                </a:lnTo>
                <a:lnTo>
                  <a:pt x="862596" y="167516"/>
                </a:lnTo>
                <a:lnTo>
                  <a:pt x="832802" y="197091"/>
                </a:lnTo>
                <a:lnTo>
                  <a:pt x="813828" y="199948"/>
                </a:lnTo>
                <a:lnTo>
                  <a:pt x="870642" y="199948"/>
                </a:lnTo>
                <a:lnTo>
                  <a:pt x="876455" y="194081"/>
                </a:lnTo>
                <a:lnTo>
                  <a:pt x="882980" y="183794"/>
                </a:lnTo>
                <a:lnTo>
                  <a:pt x="886894" y="172440"/>
                </a:lnTo>
                <a:lnTo>
                  <a:pt x="888199" y="160020"/>
                </a:lnTo>
                <a:lnTo>
                  <a:pt x="887437" y="150399"/>
                </a:lnTo>
                <a:lnTo>
                  <a:pt x="861758" y="115443"/>
                </a:lnTo>
                <a:lnTo>
                  <a:pt x="843394" y="107594"/>
                </a:lnTo>
                <a:lnTo>
                  <a:pt x="860463" y="99193"/>
                </a:lnTo>
                <a:lnTo>
                  <a:pt x="872655" y="88011"/>
                </a:lnTo>
                <a:lnTo>
                  <a:pt x="879970" y="74047"/>
                </a:lnTo>
                <a:lnTo>
                  <a:pt x="882408" y="57302"/>
                </a:lnTo>
                <a:lnTo>
                  <a:pt x="881151" y="45491"/>
                </a:lnTo>
                <a:lnTo>
                  <a:pt x="877379" y="34747"/>
                </a:lnTo>
                <a:lnTo>
                  <a:pt x="871093" y="25069"/>
                </a:lnTo>
                <a:lnTo>
                  <a:pt x="867276" y="21336"/>
                </a:lnTo>
                <a:close/>
              </a:path>
              <a:path w="2652395" h="220979">
                <a:moveTo>
                  <a:pt x="810475" y="304"/>
                </a:moveTo>
                <a:lnTo>
                  <a:pt x="767956" y="7315"/>
                </a:lnTo>
                <a:lnTo>
                  <a:pt x="733056" y="28651"/>
                </a:lnTo>
                <a:lnTo>
                  <a:pt x="747077" y="45415"/>
                </a:lnTo>
                <a:lnTo>
                  <a:pt x="761060" y="34880"/>
                </a:lnTo>
                <a:lnTo>
                  <a:pt x="776185" y="27355"/>
                </a:lnTo>
                <a:lnTo>
                  <a:pt x="792454" y="22840"/>
                </a:lnTo>
                <a:lnTo>
                  <a:pt x="809866" y="21336"/>
                </a:lnTo>
                <a:lnTo>
                  <a:pt x="867276" y="21336"/>
                </a:lnTo>
                <a:lnTo>
                  <a:pt x="862291" y="16459"/>
                </a:lnTo>
                <a:lnTo>
                  <a:pt x="851509" y="9391"/>
                </a:lnTo>
                <a:lnTo>
                  <a:pt x="839279" y="4343"/>
                </a:lnTo>
                <a:lnTo>
                  <a:pt x="825601" y="1314"/>
                </a:lnTo>
                <a:lnTo>
                  <a:pt x="810475" y="304"/>
                </a:lnTo>
                <a:close/>
              </a:path>
              <a:path w="2652395" h="220979">
                <a:moveTo>
                  <a:pt x="1038161" y="2133"/>
                </a:moveTo>
                <a:lnTo>
                  <a:pt x="1015606" y="2133"/>
                </a:lnTo>
                <a:lnTo>
                  <a:pt x="918375" y="217017"/>
                </a:lnTo>
                <a:lnTo>
                  <a:pt x="943063" y="217017"/>
                </a:lnTo>
                <a:lnTo>
                  <a:pt x="968362" y="160629"/>
                </a:lnTo>
                <a:lnTo>
                  <a:pt x="1109878" y="160629"/>
                </a:lnTo>
                <a:lnTo>
                  <a:pt x="1100086" y="138988"/>
                </a:lnTo>
                <a:lnTo>
                  <a:pt x="977811" y="138988"/>
                </a:lnTo>
                <a:lnTo>
                  <a:pt x="1026579" y="30175"/>
                </a:lnTo>
                <a:lnTo>
                  <a:pt x="1050849" y="30175"/>
                </a:lnTo>
                <a:lnTo>
                  <a:pt x="1038161" y="2133"/>
                </a:lnTo>
                <a:close/>
              </a:path>
              <a:path w="2652395" h="220979">
                <a:moveTo>
                  <a:pt x="1109878" y="160629"/>
                </a:moveTo>
                <a:lnTo>
                  <a:pt x="1084491" y="160629"/>
                </a:lnTo>
                <a:lnTo>
                  <a:pt x="1109484" y="217017"/>
                </a:lnTo>
                <a:lnTo>
                  <a:pt x="1135392" y="217017"/>
                </a:lnTo>
                <a:lnTo>
                  <a:pt x="1109878" y="160629"/>
                </a:lnTo>
                <a:close/>
              </a:path>
              <a:path w="2652395" h="220979">
                <a:moveTo>
                  <a:pt x="1050849" y="30175"/>
                </a:moveTo>
                <a:lnTo>
                  <a:pt x="1026579" y="30175"/>
                </a:lnTo>
                <a:lnTo>
                  <a:pt x="1075042" y="138988"/>
                </a:lnTo>
                <a:lnTo>
                  <a:pt x="1100086" y="138988"/>
                </a:lnTo>
                <a:lnTo>
                  <a:pt x="1050849" y="30175"/>
                </a:lnTo>
                <a:close/>
              </a:path>
              <a:path w="2652395" h="220979">
                <a:moveTo>
                  <a:pt x="1201534" y="3657"/>
                </a:moveTo>
                <a:lnTo>
                  <a:pt x="1177455" y="3657"/>
                </a:lnTo>
                <a:lnTo>
                  <a:pt x="1177455" y="217017"/>
                </a:lnTo>
                <a:lnTo>
                  <a:pt x="1201534" y="217017"/>
                </a:lnTo>
                <a:lnTo>
                  <a:pt x="1201534" y="159715"/>
                </a:lnTo>
                <a:lnTo>
                  <a:pt x="1229806" y="131064"/>
                </a:lnTo>
                <a:lnTo>
                  <a:pt x="1201534" y="131064"/>
                </a:lnTo>
                <a:lnTo>
                  <a:pt x="1201534" y="3657"/>
                </a:lnTo>
                <a:close/>
              </a:path>
              <a:path w="2652395" h="220979">
                <a:moveTo>
                  <a:pt x="1277031" y="113690"/>
                </a:moveTo>
                <a:lnTo>
                  <a:pt x="1246949" y="113690"/>
                </a:lnTo>
                <a:lnTo>
                  <a:pt x="1328940" y="217017"/>
                </a:lnTo>
                <a:lnTo>
                  <a:pt x="1359115" y="217017"/>
                </a:lnTo>
                <a:lnTo>
                  <a:pt x="1277031" y="113690"/>
                </a:lnTo>
                <a:close/>
              </a:path>
              <a:path w="2652395" h="220979">
                <a:moveTo>
                  <a:pt x="1355153" y="3657"/>
                </a:moveTo>
                <a:lnTo>
                  <a:pt x="1324063" y="3657"/>
                </a:lnTo>
                <a:lnTo>
                  <a:pt x="1201534" y="131064"/>
                </a:lnTo>
                <a:lnTo>
                  <a:pt x="1229806" y="131064"/>
                </a:lnTo>
                <a:lnTo>
                  <a:pt x="1246949" y="113690"/>
                </a:lnTo>
                <a:lnTo>
                  <a:pt x="1277031" y="113690"/>
                </a:lnTo>
                <a:lnTo>
                  <a:pt x="1263713" y="96926"/>
                </a:lnTo>
                <a:lnTo>
                  <a:pt x="1355153" y="3657"/>
                </a:lnTo>
                <a:close/>
              </a:path>
              <a:path w="2652395" h="220979">
                <a:moveTo>
                  <a:pt x="1589544" y="2133"/>
                </a:moveTo>
                <a:lnTo>
                  <a:pt x="1566989" y="2133"/>
                </a:lnTo>
                <a:lnTo>
                  <a:pt x="1469758" y="217017"/>
                </a:lnTo>
                <a:lnTo>
                  <a:pt x="1494447" y="217017"/>
                </a:lnTo>
                <a:lnTo>
                  <a:pt x="1519745" y="160629"/>
                </a:lnTo>
                <a:lnTo>
                  <a:pt x="1661261" y="160629"/>
                </a:lnTo>
                <a:lnTo>
                  <a:pt x="1651469" y="138988"/>
                </a:lnTo>
                <a:lnTo>
                  <a:pt x="1529194" y="138988"/>
                </a:lnTo>
                <a:lnTo>
                  <a:pt x="1577962" y="30175"/>
                </a:lnTo>
                <a:lnTo>
                  <a:pt x="1602233" y="30175"/>
                </a:lnTo>
                <a:lnTo>
                  <a:pt x="1589544" y="2133"/>
                </a:lnTo>
                <a:close/>
              </a:path>
              <a:path w="2652395" h="220979">
                <a:moveTo>
                  <a:pt x="1661261" y="160629"/>
                </a:moveTo>
                <a:lnTo>
                  <a:pt x="1635874" y="160629"/>
                </a:lnTo>
                <a:lnTo>
                  <a:pt x="1660867" y="217017"/>
                </a:lnTo>
                <a:lnTo>
                  <a:pt x="1686775" y="217017"/>
                </a:lnTo>
                <a:lnTo>
                  <a:pt x="1661261" y="160629"/>
                </a:lnTo>
                <a:close/>
              </a:path>
              <a:path w="2652395" h="220979">
                <a:moveTo>
                  <a:pt x="1602233" y="30175"/>
                </a:moveTo>
                <a:lnTo>
                  <a:pt x="1577962" y="30175"/>
                </a:lnTo>
                <a:lnTo>
                  <a:pt x="1626425" y="138988"/>
                </a:lnTo>
                <a:lnTo>
                  <a:pt x="1651469" y="138988"/>
                </a:lnTo>
                <a:lnTo>
                  <a:pt x="1602233" y="30175"/>
                </a:lnTo>
                <a:close/>
              </a:path>
              <a:path w="2652395" h="220979">
                <a:moveTo>
                  <a:pt x="1808695" y="3657"/>
                </a:moveTo>
                <a:lnTo>
                  <a:pt x="1728838" y="3657"/>
                </a:lnTo>
                <a:lnTo>
                  <a:pt x="1728838" y="217017"/>
                </a:lnTo>
                <a:lnTo>
                  <a:pt x="1752917" y="217017"/>
                </a:lnTo>
                <a:lnTo>
                  <a:pt x="1752917" y="141732"/>
                </a:lnTo>
                <a:lnTo>
                  <a:pt x="1804733" y="141732"/>
                </a:lnTo>
                <a:lnTo>
                  <a:pt x="1851910" y="131445"/>
                </a:lnTo>
                <a:lnTo>
                  <a:pt x="1868426" y="119786"/>
                </a:lnTo>
                <a:lnTo>
                  <a:pt x="1752917" y="119786"/>
                </a:lnTo>
                <a:lnTo>
                  <a:pt x="1752917" y="25908"/>
                </a:lnTo>
                <a:lnTo>
                  <a:pt x="1870670" y="25908"/>
                </a:lnTo>
                <a:lnTo>
                  <a:pt x="1866912" y="21945"/>
                </a:lnTo>
                <a:lnTo>
                  <a:pt x="1855158" y="13944"/>
                </a:lnTo>
                <a:lnTo>
                  <a:pt x="1841538" y="8229"/>
                </a:lnTo>
                <a:lnTo>
                  <a:pt x="1826050" y="4800"/>
                </a:lnTo>
                <a:lnTo>
                  <a:pt x="1808695" y="3657"/>
                </a:lnTo>
                <a:close/>
              </a:path>
              <a:path w="2652395" h="220979">
                <a:moveTo>
                  <a:pt x="1870670" y="25908"/>
                </a:moveTo>
                <a:lnTo>
                  <a:pt x="1806867" y="25908"/>
                </a:lnTo>
                <a:lnTo>
                  <a:pt x="1819430" y="26660"/>
                </a:lnTo>
                <a:lnTo>
                  <a:pt x="1830603" y="28917"/>
                </a:lnTo>
                <a:lnTo>
                  <a:pt x="1863207" y="61750"/>
                </a:lnTo>
                <a:lnTo>
                  <a:pt x="1864169" y="72237"/>
                </a:lnTo>
                <a:lnTo>
                  <a:pt x="1863169" y="82515"/>
                </a:lnTo>
                <a:lnTo>
                  <a:pt x="1839509" y="112499"/>
                </a:lnTo>
                <a:lnTo>
                  <a:pt x="1805647" y="119786"/>
                </a:lnTo>
                <a:lnTo>
                  <a:pt x="1868426" y="119786"/>
                </a:lnTo>
                <a:lnTo>
                  <a:pt x="1875094" y="113366"/>
                </a:lnTo>
                <a:lnTo>
                  <a:pt x="1882571" y="101422"/>
                </a:lnTo>
                <a:lnTo>
                  <a:pt x="1887058" y="87610"/>
                </a:lnTo>
                <a:lnTo>
                  <a:pt x="1888553" y="71932"/>
                </a:lnTo>
                <a:lnTo>
                  <a:pt x="1887200" y="56921"/>
                </a:lnTo>
                <a:lnTo>
                  <a:pt x="1883143" y="43586"/>
                </a:lnTo>
                <a:lnTo>
                  <a:pt x="1876380" y="31927"/>
                </a:lnTo>
                <a:lnTo>
                  <a:pt x="1870670" y="25908"/>
                </a:lnTo>
                <a:close/>
              </a:path>
              <a:path w="2652395" h="220979">
                <a:moveTo>
                  <a:pt x="2013216" y="25603"/>
                </a:moveTo>
                <a:lnTo>
                  <a:pt x="1988832" y="25603"/>
                </a:lnTo>
                <a:lnTo>
                  <a:pt x="1988832" y="217017"/>
                </a:lnTo>
                <a:lnTo>
                  <a:pt x="2013216" y="217017"/>
                </a:lnTo>
                <a:lnTo>
                  <a:pt x="2013216" y="25603"/>
                </a:lnTo>
                <a:close/>
              </a:path>
              <a:path w="2652395" h="220979">
                <a:moveTo>
                  <a:pt x="2084844" y="3657"/>
                </a:moveTo>
                <a:lnTo>
                  <a:pt x="1917204" y="3657"/>
                </a:lnTo>
                <a:lnTo>
                  <a:pt x="1917204" y="25603"/>
                </a:lnTo>
                <a:lnTo>
                  <a:pt x="2084844" y="25603"/>
                </a:lnTo>
                <a:lnTo>
                  <a:pt x="2084844" y="3657"/>
                </a:lnTo>
                <a:close/>
              </a:path>
              <a:path w="2652395" h="220979">
                <a:moveTo>
                  <a:pt x="2151291" y="185013"/>
                </a:moveTo>
                <a:lnTo>
                  <a:pt x="2123249" y="185013"/>
                </a:lnTo>
                <a:lnTo>
                  <a:pt x="2123249" y="217017"/>
                </a:lnTo>
                <a:lnTo>
                  <a:pt x="2151291" y="217017"/>
                </a:lnTo>
                <a:lnTo>
                  <a:pt x="2151291" y="185013"/>
                </a:lnTo>
                <a:close/>
              </a:path>
              <a:path w="2652395" h="220979">
                <a:moveTo>
                  <a:pt x="2344229" y="27127"/>
                </a:moveTo>
                <a:lnTo>
                  <a:pt x="2320455" y="27127"/>
                </a:lnTo>
                <a:lnTo>
                  <a:pt x="2320455" y="217017"/>
                </a:lnTo>
                <a:lnTo>
                  <a:pt x="2344229" y="217017"/>
                </a:lnTo>
                <a:lnTo>
                  <a:pt x="2344229" y="27127"/>
                </a:lnTo>
                <a:close/>
              </a:path>
              <a:path w="2652395" h="220979">
                <a:moveTo>
                  <a:pt x="2344229" y="2133"/>
                </a:moveTo>
                <a:lnTo>
                  <a:pt x="2326551" y="2133"/>
                </a:lnTo>
                <a:lnTo>
                  <a:pt x="2274430" y="20116"/>
                </a:lnTo>
                <a:lnTo>
                  <a:pt x="2280221" y="39624"/>
                </a:lnTo>
                <a:lnTo>
                  <a:pt x="2320455" y="27127"/>
                </a:lnTo>
                <a:lnTo>
                  <a:pt x="2344229" y="27127"/>
                </a:lnTo>
                <a:lnTo>
                  <a:pt x="2344229" y="2133"/>
                </a:lnTo>
                <a:close/>
              </a:path>
              <a:path w="2652395" h="220979">
                <a:moveTo>
                  <a:pt x="2529852" y="166420"/>
                </a:moveTo>
                <a:lnTo>
                  <a:pt x="2506687" y="166420"/>
                </a:lnTo>
                <a:lnTo>
                  <a:pt x="2506687" y="217017"/>
                </a:lnTo>
                <a:lnTo>
                  <a:pt x="2529852" y="217017"/>
                </a:lnTo>
                <a:lnTo>
                  <a:pt x="2529852" y="166420"/>
                </a:lnTo>
                <a:close/>
              </a:path>
              <a:path w="2652395" h="220979">
                <a:moveTo>
                  <a:pt x="2529852" y="2133"/>
                </a:moveTo>
                <a:lnTo>
                  <a:pt x="2508821" y="2133"/>
                </a:lnTo>
                <a:lnTo>
                  <a:pt x="2388120" y="149047"/>
                </a:lnTo>
                <a:lnTo>
                  <a:pt x="2394216" y="166420"/>
                </a:lnTo>
                <a:lnTo>
                  <a:pt x="2563075" y="166420"/>
                </a:lnTo>
                <a:lnTo>
                  <a:pt x="2563075" y="146304"/>
                </a:lnTo>
                <a:lnTo>
                  <a:pt x="2417076" y="146304"/>
                </a:lnTo>
                <a:lnTo>
                  <a:pt x="2506687" y="36271"/>
                </a:lnTo>
                <a:lnTo>
                  <a:pt x="2529852" y="36271"/>
                </a:lnTo>
                <a:lnTo>
                  <a:pt x="2529852" y="2133"/>
                </a:lnTo>
                <a:close/>
              </a:path>
              <a:path w="2652395" h="220979">
                <a:moveTo>
                  <a:pt x="2529852" y="36271"/>
                </a:moveTo>
                <a:lnTo>
                  <a:pt x="2506687" y="36271"/>
                </a:lnTo>
                <a:lnTo>
                  <a:pt x="2506687" y="146304"/>
                </a:lnTo>
                <a:lnTo>
                  <a:pt x="2529852" y="146304"/>
                </a:lnTo>
                <a:lnTo>
                  <a:pt x="2529852" y="36271"/>
                </a:lnTo>
                <a:close/>
              </a:path>
              <a:path w="2652395" h="220979">
                <a:moveTo>
                  <a:pt x="2651772" y="27127"/>
                </a:moveTo>
                <a:lnTo>
                  <a:pt x="2627998" y="27127"/>
                </a:lnTo>
                <a:lnTo>
                  <a:pt x="2627998" y="217017"/>
                </a:lnTo>
                <a:lnTo>
                  <a:pt x="2651772" y="217017"/>
                </a:lnTo>
                <a:lnTo>
                  <a:pt x="2651772" y="27127"/>
                </a:lnTo>
                <a:close/>
              </a:path>
              <a:path w="2652395" h="220979">
                <a:moveTo>
                  <a:pt x="2651772" y="2133"/>
                </a:moveTo>
                <a:lnTo>
                  <a:pt x="2634094" y="2133"/>
                </a:lnTo>
                <a:lnTo>
                  <a:pt x="2581973" y="20116"/>
                </a:lnTo>
                <a:lnTo>
                  <a:pt x="2587764" y="39624"/>
                </a:lnTo>
                <a:lnTo>
                  <a:pt x="2627998" y="27127"/>
                </a:lnTo>
                <a:lnTo>
                  <a:pt x="2651772" y="27127"/>
                </a:lnTo>
                <a:lnTo>
                  <a:pt x="2651772" y="2133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9968" y="6373365"/>
            <a:ext cx="2601467" cy="1186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93823" y="6610112"/>
            <a:ext cx="183247" cy="1832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52891" y="6610112"/>
            <a:ext cx="183247" cy="1832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11958" y="6610112"/>
            <a:ext cx="183247" cy="1832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71038" y="6610112"/>
            <a:ext cx="183234" cy="18324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30106" y="6610112"/>
            <a:ext cx="183247" cy="18324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89173" y="6610112"/>
            <a:ext cx="183247" cy="18324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48240" y="6610112"/>
            <a:ext cx="183247" cy="18324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27175" y="227660"/>
            <a:ext cx="3699433" cy="733234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15227" y="2622575"/>
            <a:ext cx="1680349" cy="254269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25632" y="2622587"/>
            <a:ext cx="1673910" cy="249814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11260" y="2622588"/>
            <a:ext cx="1752498" cy="24981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Шепелюк Наталия</dc:creator>
  <dc:title>в кривых.cdr</dc:title>
  <dcterms:created xsi:type="dcterms:W3CDTF">2024-06-27T07:16:34Z</dcterms:created>
  <dcterms:modified xsi:type="dcterms:W3CDTF">2024-06-27T07:16:34Z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2024-06-27T00:00:00Z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2024-06-27T00:00:00Z</vt:filetime>
  </property>
</Properties>
</file>