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0693400" cy="6483350"/>
  <p:notesSz cx="10693400" cy="6483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972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009838"/>
            <a:ext cx="9089390" cy="13615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3630676"/>
            <a:ext cx="7485380" cy="16208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491170"/>
            <a:ext cx="4651629" cy="4279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491170"/>
            <a:ext cx="4651629" cy="4279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0692003" cy="6479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259334"/>
            <a:ext cx="9624060" cy="10373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491170"/>
            <a:ext cx="9624060" cy="4279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6029515"/>
            <a:ext cx="3421888" cy="324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6029515"/>
            <a:ext cx="2459482" cy="324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6029515"/>
            <a:ext cx="2459482" cy="324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647999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6492" y="3806349"/>
            <a:ext cx="2849829" cy="221888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779061" y="778078"/>
            <a:ext cx="1426210" cy="344170"/>
            <a:chOff x="779061" y="778078"/>
            <a:chExt cx="1426210" cy="344170"/>
          </a:xfrm>
        </p:grpSpPr>
        <p:sp>
          <p:nvSpPr>
            <p:cNvPr id="5" name="object 5"/>
            <p:cNvSpPr/>
            <p:nvPr/>
          </p:nvSpPr>
          <p:spPr>
            <a:xfrm>
              <a:off x="779061" y="778078"/>
              <a:ext cx="1426210" cy="344170"/>
            </a:xfrm>
            <a:custGeom>
              <a:avLst/>
              <a:gdLst/>
              <a:ahLst/>
              <a:cxnLst/>
              <a:rect l="l" t="t" r="r" b="b"/>
              <a:pathLst>
                <a:path w="1426210" h="344169">
                  <a:moveTo>
                    <a:pt x="126467" y="0"/>
                  </a:moveTo>
                  <a:lnTo>
                    <a:pt x="110582" y="3196"/>
                  </a:lnTo>
                  <a:lnTo>
                    <a:pt x="97611" y="11912"/>
                  </a:lnTo>
                  <a:lnTo>
                    <a:pt x="88865" y="24838"/>
                  </a:lnTo>
                  <a:lnTo>
                    <a:pt x="85658" y="40665"/>
                  </a:lnTo>
                  <a:lnTo>
                    <a:pt x="88865" y="56491"/>
                  </a:lnTo>
                  <a:lnTo>
                    <a:pt x="97611" y="69418"/>
                  </a:lnTo>
                  <a:lnTo>
                    <a:pt x="110582" y="78134"/>
                  </a:lnTo>
                  <a:lnTo>
                    <a:pt x="126467" y="81330"/>
                  </a:lnTo>
                  <a:lnTo>
                    <a:pt x="142354" y="78134"/>
                  </a:lnTo>
                  <a:lnTo>
                    <a:pt x="155329" y="69418"/>
                  </a:lnTo>
                  <a:lnTo>
                    <a:pt x="164077" y="56491"/>
                  </a:lnTo>
                  <a:lnTo>
                    <a:pt x="167285" y="40665"/>
                  </a:lnTo>
                  <a:lnTo>
                    <a:pt x="164077" y="24838"/>
                  </a:lnTo>
                  <a:lnTo>
                    <a:pt x="155329" y="11912"/>
                  </a:lnTo>
                  <a:lnTo>
                    <a:pt x="142354" y="3196"/>
                  </a:lnTo>
                  <a:lnTo>
                    <a:pt x="126467" y="0"/>
                  </a:lnTo>
                  <a:close/>
                </a:path>
                <a:path w="1426210" h="344169">
                  <a:moveTo>
                    <a:pt x="568815" y="256933"/>
                  </a:moveTo>
                  <a:lnTo>
                    <a:pt x="558909" y="279095"/>
                  </a:lnTo>
                  <a:lnTo>
                    <a:pt x="564183" y="283060"/>
                  </a:lnTo>
                  <a:lnTo>
                    <a:pt x="570328" y="286612"/>
                  </a:lnTo>
                  <a:lnTo>
                    <a:pt x="610844" y="297208"/>
                  </a:lnTo>
                  <a:lnTo>
                    <a:pt x="619691" y="297522"/>
                  </a:lnTo>
                  <a:lnTo>
                    <a:pt x="627679" y="297208"/>
                  </a:lnTo>
                  <a:lnTo>
                    <a:pt x="628894" y="297208"/>
                  </a:lnTo>
                  <a:lnTo>
                    <a:pt x="666346" y="284194"/>
                  </a:lnTo>
                  <a:lnTo>
                    <a:pt x="675810" y="273824"/>
                  </a:lnTo>
                  <a:lnTo>
                    <a:pt x="619691" y="273824"/>
                  </a:lnTo>
                  <a:lnTo>
                    <a:pt x="612756" y="273529"/>
                  </a:lnTo>
                  <a:lnTo>
                    <a:pt x="573818" y="260488"/>
                  </a:lnTo>
                  <a:lnTo>
                    <a:pt x="568815" y="256933"/>
                  </a:lnTo>
                  <a:close/>
                </a:path>
                <a:path w="1426210" h="344169">
                  <a:moveTo>
                    <a:pt x="624314" y="139547"/>
                  </a:moveTo>
                  <a:lnTo>
                    <a:pt x="583516" y="149024"/>
                  </a:lnTo>
                  <a:lnTo>
                    <a:pt x="562211" y="176923"/>
                  </a:lnTo>
                  <a:lnTo>
                    <a:pt x="562211" y="195491"/>
                  </a:lnTo>
                  <a:lnTo>
                    <a:pt x="594616" y="224564"/>
                  </a:lnTo>
                  <a:lnTo>
                    <a:pt x="625635" y="232867"/>
                  </a:lnTo>
                  <a:lnTo>
                    <a:pt x="632239" y="234696"/>
                  </a:lnTo>
                  <a:lnTo>
                    <a:pt x="641929" y="237921"/>
                  </a:lnTo>
                  <a:lnTo>
                    <a:pt x="645929" y="240144"/>
                  </a:lnTo>
                  <a:lnTo>
                    <a:pt x="652241" y="245846"/>
                  </a:lnTo>
                  <a:lnTo>
                    <a:pt x="653816" y="249466"/>
                  </a:lnTo>
                  <a:lnTo>
                    <a:pt x="653816" y="259854"/>
                  </a:lnTo>
                  <a:lnTo>
                    <a:pt x="627414" y="273529"/>
                  </a:lnTo>
                  <a:lnTo>
                    <a:pt x="626615" y="273529"/>
                  </a:lnTo>
                  <a:lnTo>
                    <a:pt x="619691" y="273824"/>
                  </a:lnTo>
                  <a:lnTo>
                    <a:pt x="675810" y="273824"/>
                  </a:lnTo>
                  <a:lnTo>
                    <a:pt x="679698" y="268046"/>
                  </a:lnTo>
                  <a:lnTo>
                    <a:pt x="681972" y="260488"/>
                  </a:lnTo>
                  <a:lnTo>
                    <a:pt x="682010" y="241935"/>
                  </a:lnTo>
                  <a:lnTo>
                    <a:pt x="679394" y="234035"/>
                  </a:lnTo>
                  <a:lnTo>
                    <a:pt x="669104" y="222478"/>
                  </a:lnTo>
                  <a:lnTo>
                    <a:pt x="668980" y="222338"/>
                  </a:lnTo>
                  <a:lnTo>
                    <a:pt x="618802" y="204851"/>
                  </a:lnTo>
                  <a:lnTo>
                    <a:pt x="612198" y="203022"/>
                  </a:lnTo>
                  <a:lnTo>
                    <a:pt x="602508" y="199809"/>
                  </a:lnTo>
                  <a:lnTo>
                    <a:pt x="598507" y="197612"/>
                  </a:lnTo>
                  <a:lnTo>
                    <a:pt x="592195" y="192062"/>
                  </a:lnTo>
                  <a:lnTo>
                    <a:pt x="590621" y="188468"/>
                  </a:lnTo>
                  <a:lnTo>
                    <a:pt x="590621" y="177800"/>
                  </a:lnTo>
                  <a:lnTo>
                    <a:pt x="624098" y="163245"/>
                  </a:lnTo>
                  <a:lnTo>
                    <a:pt x="671508" y="163245"/>
                  </a:lnTo>
                  <a:lnTo>
                    <a:pt x="675622" y="153149"/>
                  </a:lnTo>
                  <a:lnTo>
                    <a:pt x="638293" y="140423"/>
                  </a:lnTo>
                  <a:lnTo>
                    <a:pt x="631328" y="139766"/>
                  </a:lnTo>
                  <a:lnTo>
                    <a:pt x="624314" y="139547"/>
                  </a:lnTo>
                  <a:close/>
                </a:path>
                <a:path w="1426210" h="344169">
                  <a:moveTo>
                    <a:pt x="671508" y="163245"/>
                  </a:moveTo>
                  <a:lnTo>
                    <a:pt x="630994" y="163245"/>
                  </a:lnTo>
                  <a:lnTo>
                    <a:pt x="638106" y="164261"/>
                  </a:lnTo>
                  <a:lnTo>
                    <a:pt x="652800" y="168363"/>
                  </a:lnTo>
                  <a:lnTo>
                    <a:pt x="659848" y="171361"/>
                  </a:lnTo>
                  <a:lnTo>
                    <a:pt x="666592" y="175310"/>
                  </a:lnTo>
                  <a:lnTo>
                    <a:pt x="671508" y="163245"/>
                  </a:lnTo>
                  <a:close/>
                </a:path>
                <a:path w="1426210" h="344169">
                  <a:moveTo>
                    <a:pt x="1312285" y="141732"/>
                  </a:moveTo>
                  <a:lnTo>
                    <a:pt x="1288727" y="141732"/>
                  </a:lnTo>
                  <a:lnTo>
                    <a:pt x="1288727" y="295325"/>
                  </a:lnTo>
                  <a:lnTo>
                    <a:pt x="1317137" y="295325"/>
                  </a:lnTo>
                  <a:lnTo>
                    <a:pt x="1317137" y="191325"/>
                  </a:lnTo>
                  <a:lnTo>
                    <a:pt x="1352820" y="191325"/>
                  </a:lnTo>
                  <a:lnTo>
                    <a:pt x="1312285" y="141732"/>
                  </a:lnTo>
                  <a:close/>
                </a:path>
                <a:path w="1426210" h="344169">
                  <a:moveTo>
                    <a:pt x="1352820" y="191325"/>
                  </a:moveTo>
                  <a:lnTo>
                    <a:pt x="1317137" y="191325"/>
                  </a:lnTo>
                  <a:lnTo>
                    <a:pt x="1402138" y="295325"/>
                  </a:lnTo>
                  <a:lnTo>
                    <a:pt x="1425696" y="295325"/>
                  </a:lnTo>
                  <a:lnTo>
                    <a:pt x="1425696" y="245745"/>
                  </a:lnTo>
                  <a:lnTo>
                    <a:pt x="1397299" y="245745"/>
                  </a:lnTo>
                  <a:lnTo>
                    <a:pt x="1352820" y="191325"/>
                  </a:lnTo>
                  <a:close/>
                </a:path>
                <a:path w="1426210" h="344169">
                  <a:moveTo>
                    <a:pt x="1425696" y="141732"/>
                  </a:moveTo>
                  <a:lnTo>
                    <a:pt x="1397299" y="141732"/>
                  </a:lnTo>
                  <a:lnTo>
                    <a:pt x="1397299" y="245745"/>
                  </a:lnTo>
                  <a:lnTo>
                    <a:pt x="1425696" y="245745"/>
                  </a:lnTo>
                  <a:lnTo>
                    <a:pt x="1425696" y="141732"/>
                  </a:lnTo>
                  <a:close/>
                </a:path>
                <a:path w="1426210" h="344169">
                  <a:moveTo>
                    <a:pt x="1102634" y="141732"/>
                  </a:moveTo>
                  <a:lnTo>
                    <a:pt x="1074453" y="141732"/>
                  </a:lnTo>
                  <a:lnTo>
                    <a:pt x="1005085" y="295325"/>
                  </a:lnTo>
                  <a:lnTo>
                    <a:pt x="1034587" y="295325"/>
                  </a:lnTo>
                  <a:lnTo>
                    <a:pt x="1049789" y="259778"/>
                  </a:lnTo>
                  <a:lnTo>
                    <a:pt x="1156123" y="259778"/>
                  </a:lnTo>
                  <a:lnTo>
                    <a:pt x="1145983" y="237401"/>
                  </a:lnTo>
                  <a:lnTo>
                    <a:pt x="1059467" y="237401"/>
                  </a:lnTo>
                  <a:lnTo>
                    <a:pt x="1088321" y="170268"/>
                  </a:lnTo>
                  <a:lnTo>
                    <a:pt x="1115564" y="170268"/>
                  </a:lnTo>
                  <a:lnTo>
                    <a:pt x="1102634" y="141732"/>
                  </a:lnTo>
                  <a:close/>
                </a:path>
                <a:path w="1426210" h="344169">
                  <a:moveTo>
                    <a:pt x="1156123" y="259778"/>
                  </a:moveTo>
                  <a:lnTo>
                    <a:pt x="1126865" y="259778"/>
                  </a:lnTo>
                  <a:lnTo>
                    <a:pt x="1142271" y="295325"/>
                  </a:lnTo>
                  <a:lnTo>
                    <a:pt x="1172230" y="295325"/>
                  </a:lnTo>
                  <a:lnTo>
                    <a:pt x="1156123" y="259778"/>
                  </a:lnTo>
                  <a:close/>
                </a:path>
                <a:path w="1426210" h="344169">
                  <a:moveTo>
                    <a:pt x="1115564" y="170268"/>
                  </a:moveTo>
                  <a:lnTo>
                    <a:pt x="1088321" y="170268"/>
                  </a:lnTo>
                  <a:lnTo>
                    <a:pt x="1117391" y="237401"/>
                  </a:lnTo>
                  <a:lnTo>
                    <a:pt x="1145983" y="237401"/>
                  </a:lnTo>
                  <a:lnTo>
                    <a:pt x="1115564" y="170268"/>
                  </a:lnTo>
                  <a:close/>
                </a:path>
                <a:path w="1426210" h="344169">
                  <a:moveTo>
                    <a:pt x="865017" y="165874"/>
                  </a:moveTo>
                  <a:lnTo>
                    <a:pt x="836391" y="165874"/>
                  </a:lnTo>
                  <a:lnTo>
                    <a:pt x="836391" y="295325"/>
                  </a:lnTo>
                  <a:lnTo>
                    <a:pt x="865017" y="295325"/>
                  </a:lnTo>
                  <a:lnTo>
                    <a:pt x="865017" y="165874"/>
                  </a:lnTo>
                  <a:close/>
                </a:path>
                <a:path w="1426210" h="344169">
                  <a:moveTo>
                    <a:pt x="916109" y="141732"/>
                  </a:moveTo>
                  <a:lnTo>
                    <a:pt x="785299" y="141732"/>
                  </a:lnTo>
                  <a:lnTo>
                    <a:pt x="785299" y="165874"/>
                  </a:lnTo>
                  <a:lnTo>
                    <a:pt x="916109" y="165874"/>
                  </a:lnTo>
                  <a:lnTo>
                    <a:pt x="916109" y="141732"/>
                  </a:lnTo>
                  <a:close/>
                </a:path>
                <a:path w="1426210" h="344169">
                  <a:moveTo>
                    <a:pt x="125479" y="93506"/>
                  </a:moveTo>
                  <a:lnTo>
                    <a:pt x="11123" y="191820"/>
                  </a:lnTo>
                  <a:lnTo>
                    <a:pt x="0" y="218541"/>
                  </a:lnTo>
                  <a:lnTo>
                    <a:pt x="694" y="225756"/>
                  </a:lnTo>
                  <a:lnTo>
                    <a:pt x="98643" y="332486"/>
                  </a:lnTo>
                  <a:lnTo>
                    <a:pt x="125479" y="343554"/>
                  </a:lnTo>
                  <a:lnTo>
                    <a:pt x="139759" y="340787"/>
                  </a:lnTo>
                  <a:lnTo>
                    <a:pt x="152316" y="332486"/>
                  </a:lnTo>
                  <a:lnTo>
                    <a:pt x="198642" y="286334"/>
                  </a:lnTo>
                  <a:lnTo>
                    <a:pt x="125488" y="286334"/>
                  </a:lnTo>
                  <a:lnTo>
                    <a:pt x="57445" y="218541"/>
                  </a:lnTo>
                  <a:lnTo>
                    <a:pt x="125488" y="150749"/>
                  </a:lnTo>
                  <a:lnTo>
                    <a:pt x="198646" y="150749"/>
                  </a:lnTo>
                  <a:lnTo>
                    <a:pt x="152316" y="104584"/>
                  </a:lnTo>
                  <a:lnTo>
                    <a:pt x="139759" y="96276"/>
                  </a:lnTo>
                  <a:lnTo>
                    <a:pt x="125479" y="93506"/>
                  </a:lnTo>
                  <a:close/>
                </a:path>
                <a:path w="1426210" h="344169">
                  <a:moveTo>
                    <a:pt x="266551" y="218541"/>
                  </a:moveTo>
                  <a:lnTo>
                    <a:pt x="193536" y="218541"/>
                  </a:lnTo>
                  <a:lnTo>
                    <a:pt x="125488" y="286334"/>
                  </a:lnTo>
                  <a:lnTo>
                    <a:pt x="198642" y="286334"/>
                  </a:lnTo>
                  <a:lnTo>
                    <a:pt x="266551" y="218541"/>
                  </a:lnTo>
                  <a:close/>
                </a:path>
                <a:path w="1426210" h="344169">
                  <a:moveTo>
                    <a:pt x="198646" y="150749"/>
                  </a:moveTo>
                  <a:lnTo>
                    <a:pt x="125488" y="150749"/>
                  </a:lnTo>
                  <a:lnTo>
                    <a:pt x="141213" y="166433"/>
                  </a:lnTo>
                  <a:lnTo>
                    <a:pt x="149322" y="173028"/>
                  </a:lnTo>
                  <a:lnTo>
                    <a:pt x="158315" y="177744"/>
                  </a:lnTo>
                  <a:lnTo>
                    <a:pt x="167901" y="180576"/>
                  </a:lnTo>
                  <a:lnTo>
                    <a:pt x="177789" y="181521"/>
                  </a:lnTo>
                  <a:lnTo>
                    <a:pt x="187660" y="180576"/>
                  </a:lnTo>
                  <a:lnTo>
                    <a:pt x="197236" y="177744"/>
                  </a:lnTo>
                  <a:lnTo>
                    <a:pt x="206224" y="173028"/>
                  </a:lnTo>
                  <a:lnTo>
                    <a:pt x="214330" y="166433"/>
                  </a:lnTo>
                  <a:lnTo>
                    <a:pt x="198646" y="150749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72601" y="778078"/>
              <a:ext cx="266700" cy="344170"/>
            </a:xfrm>
            <a:custGeom>
              <a:avLst/>
              <a:gdLst/>
              <a:ahLst/>
              <a:cxnLst/>
              <a:rect l="l" t="t" r="r" b="b"/>
              <a:pathLst>
                <a:path w="266700" h="344169">
                  <a:moveTo>
                    <a:pt x="141883" y="0"/>
                  </a:moveTo>
                  <a:lnTo>
                    <a:pt x="125996" y="3196"/>
                  </a:lnTo>
                  <a:lnTo>
                    <a:pt x="113023" y="11912"/>
                  </a:lnTo>
                  <a:lnTo>
                    <a:pt x="104276" y="24838"/>
                  </a:lnTo>
                  <a:lnTo>
                    <a:pt x="101069" y="40665"/>
                  </a:lnTo>
                  <a:lnTo>
                    <a:pt x="104276" y="56491"/>
                  </a:lnTo>
                  <a:lnTo>
                    <a:pt x="113023" y="69418"/>
                  </a:lnTo>
                  <a:lnTo>
                    <a:pt x="125996" y="78134"/>
                  </a:lnTo>
                  <a:lnTo>
                    <a:pt x="141883" y="81330"/>
                  </a:lnTo>
                  <a:lnTo>
                    <a:pt x="157768" y="78134"/>
                  </a:lnTo>
                  <a:lnTo>
                    <a:pt x="170739" y="69418"/>
                  </a:lnTo>
                  <a:lnTo>
                    <a:pt x="179485" y="56491"/>
                  </a:lnTo>
                  <a:lnTo>
                    <a:pt x="182692" y="40665"/>
                  </a:lnTo>
                  <a:lnTo>
                    <a:pt x="179485" y="24838"/>
                  </a:lnTo>
                  <a:lnTo>
                    <a:pt x="170739" y="11912"/>
                  </a:lnTo>
                  <a:lnTo>
                    <a:pt x="157768" y="3196"/>
                  </a:lnTo>
                  <a:lnTo>
                    <a:pt x="141883" y="0"/>
                  </a:lnTo>
                  <a:close/>
                </a:path>
                <a:path w="266700" h="344169">
                  <a:moveTo>
                    <a:pt x="88869" y="255676"/>
                  </a:moveTo>
                  <a:lnTo>
                    <a:pt x="78996" y="256621"/>
                  </a:lnTo>
                  <a:lnTo>
                    <a:pt x="69419" y="259453"/>
                  </a:lnTo>
                  <a:lnTo>
                    <a:pt x="60430" y="264168"/>
                  </a:lnTo>
                  <a:lnTo>
                    <a:pt x="52368" y="270764"/>
                  </a:lnTo>
                  <a:lnTo>
                    <a:pt x="114206" y="332486"/>
                  </a:lnTo>
                  <a:lnTo>
                    <a:pt x="126755" y="340787"/>
                  </a:lnTo>
                  <a:lnTo>
                    <a:pt x="141033" y="343554"/>
                  </a:lnTo>
                  <a:lnTo>
                    <a:pt x="155310" y="340787"/>
                  </a:lnTo>
                  <a:lnTo>
                    <a:pt x="167857" y="332486"/>
                  </a:lnTo>
                  <a:lnTo>
                    <a:pt x="214180" y="286334"/>
                  </a:lnTo>
                  <a:lnTo>
                    <a:pt x="141029" y="286334"/>
                  </a:lnTo>
                  <a:lnTo>
                    <a:pt x="125423" y="270764"/>
                  </a:lnTo>
                  <a:lnTo>
                    <a:pt x="117303" y="264168"/>
                  </a:lnTo>
                  <a:lnTo>
                    <a:pt x="108308" y="259453"/>
                  </a:lnTo>
                  <a:lnTo>
                    <a:pt x="98732" y="256621"/>
                  </a:lnTo>
                  <a:lnTo>
                    <a:pt x="88869" y="255676"/>
                  </a:lnTo>
                  <a:close/>
                </a:path>
                <a:path w="266700" h="344169">
                  <a:moveTo>
                    <a:pt x="214606" y="151168"/>
                  </a:moveTo>
                  <a:lnTo>
                    <a:pt x="141461" y="151168"/>
                  </a:lnTo>
                  <a:lnTo>
                    <a:pt x="209076" y="218541"/>
                  </a:lnTo>
                  <a:lnTo>
                    <a:pt x="141029" y="286334"/>
                  </a:lnTo>
                  <a:lnTo>
                    <a:pt x="214180" y="286334"/>
                  </a:lnTo>
                  <a:lnTo>
                    <a:pt x="255404" y="245262"/>
                  </a:lnTo>
                  <a:lnTo>
                    <a:pt x="260264" y="239333"/>
                  </a:lnTo>
                  <a:lnTo>
                    <a:pt x="263731" y="232759"/>
                  </a:lnTo>
                  <a:lnTo>
                    <a:pt x="265808" y="225756"/>
                  </a:lnTo>
                  <a:lnTo>
                    <a:pt x="266500" y="218541"/>
                  </a:lnTo>
                  <a:lnTo>
                    <a:pt x="265808" y="211326"/>
                  </a:lnTo>
                  <a:lnTo>
                    <a:pt x="263731" y="204323"/>
                  </a:lnTo>
                  <a:lnTo>
                    <a:pt x="260264" y="197749"/>
                  </a:lnTo>
                  <a:lnTo>
                    <a:pt x="255404" y="191820"/>
                  </a:lnTo>
                  <a:lnTo>
                    <a:pt x="214606" y="151168"/>
                  </a:lnTo>
                  <a:close/>
                </a:path>
                <a:path w="266700" h="344169">
                  <a:moveTo>
                    <a:pt x="141033" y="93506"/>
                  </a:moveTo>
                  <a:lnTo>
                    <a:pt x="126755" y="96276"/>
                  </a:lnTo>
                  <a:lnTo>
                    <a:pt x="114206" y="104584"/>
                  </a:lnTo>
                  <a:lnTo>
                    <a:pt x="23792" y="194678"/>
                  </a:lnTo>
                  <a:lnTo>
                    <a:pt x="16959" y="201637"/>
                  </a:lnTo>
                  <a:lnTo>
                    <a:pt x="0" y="218541"/>
                  </a:lnTo>
                  <a:lnTo>
                    <a:pt x="73007" y="218541"/>
                  </a:lnTo>
                  <a:lnTo>
                    <a:pt x="111674" y="179997"/>
                  </a:lnTo>
                  <a:lnTo>
                    <a:pt x="119423" y="172915"/>
                  </a:lnTo>
                  <a:lnTo>
                    <a:pt x="126971" y="165749"/>
                  </a:lnTo>
                  <a:lnTo>
                    <a:pt x="134317" y="158499"/>
                  </a:lnTo>
                  <a:lnTo>
                    <a:pt x="141461" y="151168"/>
                  </a:lnTo>
                  <a:lnTo>
                    <a:pt x="214606" y="151168"/>
                  </a:lnTo>
                  <a:lnTo>
                    <a:pt x="167857" y="104584"/>
                  </a:lnTo>
                  <a:lnTo>
                    <a:pt x="155310" y="96276"/>
                  </a:lnTo>
                  <a:lnTo>
                    <a:pt x="141033" y="93506"/>
                  </a:lnTo>
                  <a:close/>
                </a:path>
              </a:pathLst>
            </a:custGeom>
            <a:solidFill>
              <a:srgbClr val="F47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760730" y="1805596"/>
            <a:ext cx="1554480" cy="332105"/>
          </a:xfrm>
          <a:custGeom>
            <a:avLst/>
            <a:gdLst/>
            <a:ahLst/>
            <a:cxnLst/>
            <a:rect l="l" t="t" r="r" b="b"/>
            <a:pathLst>
              <a:path w="1554480" h="332105">
                <a:moveTo>
                  <a:pt x="264756" y="244259"/>
                </a:moveTo>
                <a:lnTo>
                  <a:pt x="248475" y="255701"/>
                </a:lnTo>
                <a:lnTo>
                  <a:pt x="228866" y="263969"/>
                </a:lnTo>
                <a:lnTo>
                  <a:pt x="206705" y="268998"/>
                </a:lnTo>
                <a:lnTo>
                  <a:pt x="182740" y="270687"/>
                </a:lnTo>
                <a:lnTo>
                  <a:pt x="141630" y="264756"/>
                </a:lnTo>
                <a:lnTo>
                  <a:pt x="105435" y="246430"/>
                </a:lnTo>
                <a:lnTo>
                  <a:pt x="79756" y="214934"/>
                </a:lnTo>
                <a:lnTo>
                  <a:pt x="70180" y="169519"/>
                </a:lnTo>
                <a:lnTo>
                  <a:pt x="79883" y="120015"/>
                </a:lnTo>
                <a:lnTo>
                  <a:pt x="105435" y="86194"/>
                </a:lnTo>
                <a:lnTo>
                  <a:pt x="141503" y="66814"/>
                </a:lnTo>
                <a:lnTo>
                  <a:pt x="182740" y="60617"/>
                </a:lnTo>
                <a:lnTo>
                  <a:pt x="204812" y="62293"/>
                </a:lnTo>
                <a:lnTo>
                  <a:pt x="226021" y="67170"/>
                </a:lnTo>
                <a:lnTo>
                  <a:pt x="245529" y="75031"/>
                </a:lnTo>
                <a:lnTo>
                  <a:pt x="262483" y="85674"/>
                </a:lnTo>
                <a:lnTo>
                  <a:pt x="262483" y="20510"/>
                </a:lnTo>
                <a:lnTo>
                  <a:pt x="241185" y="11544"/>
                </a:lnTo>
                <a:lnTo>
                  <a:pt x="218617" y="5130"/>
                </a:lnTo>
                <a:lnTo>
                  <a:pt x="195199" y="1295"/>
                </a:lnTo>
                <a:lnTo>
                  <a:pt x="171348" y="0"/>
                </a:lnTo>
                <a:lnTo>
                  <a:pt x="129095" y="4457"/>
                </a:lnTo>
                <a:lnTo>
                  <a:pt x="89154" y="18034"/>
                </a:lnTo>
                <a:lnTo>
                  <a:pt x="53886" y="41021"/>
                </a:lnTo>
                <a:lnTo>
                  <a:pt x="25692" y="73736"/>
                </a:lnTo>
                <a:lnTo>
                  <a:pt x="6934" y="116471"/>
                </a:lnTo>
                <a:lnTo>
                  <a:pt x="0" y="169519"/>
                </a:lnTo>
                <a:lnTo>
                  <a:pt x="6845" y="220154"/>
                </a:lnTo>
                <a:lnTo>
                  <a:pt x="25730" y="260997"/>
                </a:lnTo>
                <a:lnTo>
                  <a:pt x="54178" y="292341"/>
                </a:lnTo>
                <a:lnTo>
                  <a:pt x="89725" y="314401"/>
                </a:lnTo>
                <a:lnTo>
                  <a:pt x="129908" y="327456"/>
                </a:lnTo>
                <a:lnTo>
                  <a:pt x="172250" y="331749"/>
                </a:lnTo>
                <a:lnTo>
                  <a:pt x="197091" y="330415"/>
                </a:lnTo>
                <a:lnTo>
                  <a:pt x="220903" y="326453"/>
                </a:lnTo>
                <a:lnTo>
                  <a:pt x="243509" y="320027"/>
                </a:lnTo>
                <a:lnTo>
                  <a:pt x="264756" y="311238"/>
                </a:lnTo>
                <a:lnTo>
                  <a:pt x="264756" y="244259"/>
                </a:lnTo>
                <a:close/>
              </a:path>
              <a:path w="1554480" h="332105">
                <a:moveTo>
                  <a:pt x="591032" y="6388"/>
                </a:moveTo>
                <a:lnTo>
                  <a:pt x="372300" y="6388"/>
                </a:lnTo>
                <a:lnTo>
                  <a:pt x="368388" y="64274"/>
                </a:lnTo>
                <a:lnTo>
                  <a:pt x="363829" y="122631"/>
                </a:lnTo>
                <a:lnTo>
                  <a:pt x="357035" y="176707"/>
                </a:lnTo>
                <a:lnTo>
                  <a:pt x="346443" y="221742"/>
                </a:lnTo>
                <a:lnTo>
                  <a:pt x="307594" y="265671"/>
                </a:lnTo>
                <a:lnTo>
                  <a:pt x="298475" y="266128"/>
                </a:lnTo>
                <a:lnTo>
                  <a:pt x="291642" y="265214"/>
                </a:lnTo>
                <a:lnTo>
                  <a:pt x="285724" y="263398"/>
                </a:lnTo>
                <a:lnTo>
                  <a:pt x="285724" y="323545"/>
                </a:lnTo>
                <a:lnTo>
                  <a:pt x="295122" y="326402"/>
                </a:lnTo>
                <a:lnTo>
                  <a:pt x="304177" y="328218"/>
                </a:lnTo>
                <a:lnTo>
                  <a:pt x="312889" y="329184"/>
                </a:lnTo>
                <a:lnTo>
                  <a:pt x="321259" y="329463"/>
                </a:lnTo>
                <a:lnTo>
                  <a:pt x="354838" y="321970"/>
                </a:lnTo>
                <a:lnTo>
                  <a:pt x="399770" y="269087"/>
                </a:lnTo>
                <a:lnTo>
                  <a:pt x="413588" y="227723"/>
                </a:lnTo>
                <a:lnTo>
                  <a:pt x="423278" y="179070"/>
                </a:lnTo>
                <a:lnTo>
                  <a:pt x="430072" y="125133"/>
                </a:lnTo>
                <a:lnTo>
                  <a:pt x="435178" y="67906"/>
                </a:lnTo>
                <a:lnTo>
                  <a:pt x="522681" y="67906"/>
                </a:lnTo>
                <a:lnTo>
                  <a:pt x="522681" y="325361"/>
                </a:lnTo>
                <a:lnTo>
                  <a:pt x="591032" y="325361"/>
                </a:lnTo>
                <a:lnTo>
                  <a:pt x="591032" y="6388"/>
                </a:lnTo>
                <a:close/>
              </a:path>
              <a:path w="1554480" h="332105">
                <a:moveTo>
                  <a:pt x="960602" y="325361"/>
                </a:moveTo>
                <a:lnTo>
                  <a:pt x="936294" y="265671"/>
                </a:lnTo>
                <a:lnTo>
                  <a:pt x="913282" y="209169"/>
                </a:lnTo>
                <a:lnTo>
                  <a:pt x="856513" y="69723"/>
                </a:lnTo>
                <a:lnTo>
                  <a:pt x="845312" y="42214"/>
                </a:lnTo>
                <a:lnTo>
                  <a:pt x="845312" y="209169"/>
                </a:lnTo>
                <a:lnTo>
                  <a:pt x="742327" y="209169"/>
                </a:lnTo>
                <a:lnTo>
                  <a:pt x="786523" y="94792"/>
                </a:lnTo>
                <a:lnTo>
                  <a:pt x="788492" y="89916"/>
                </a:lnTo>
                <a:lnTo>
                  <a:pt x="790333" y="84480"/>
                </a:lnTo>
                <a:lnTo>
                  <a:pt x="792099" y="77939"/>
                </a:lnTo>
                <a:lnTo>
                  <a:pt x="793813" y="69723"/>
                </a:lnTo>
                <a:lnTo>
                  <a:pt x="795515" y="77939"/>
                </a:lnTo>
                <a:lnTo>
                  <a:pt x="797229" y="84480"/>
                </a:lnTo>
                <a:lnTo>
                  <a:pt x="798931" y="89916"/>
                </a:lnTo>
                <a:lnTo>
                  <a:pt x="800646" y="94792"/>
                </a:lnTo>
                <a:lnTo>
                  <a:pt x="845312" y="209169"/>
                </a:lnTo>
                <a:lnTo>
                  <a:pt x="845312" y="42214"/>
                </a:lnTo>
                <a:lnTo>
                  <a:pt x="830732" y="6388"/>
                </a:lnTo>
                <a:lnTo>
                  <a:pt x="756907" y="6388"/>
                </a:lnTo>
                <a:lnTo>
                  <a:pt x="626579" y="325361"/>
                </a:lnTo>
                <a:lnTo>
                  <a:pt x="697217" y="325361"/>
                </a:lnTo>
                <a:lnTo>
                  <a:pt x="720902" y="265671"/>
                </a:lnTo>
                <a:lnTo>
                  <a:pt x="866711" y="265671"/>
                </a:lnTo>
                <a:lnTo>
                  <a:pt x="889965" y="325361"/>
                </a:lnTo>
                <a:lnTo>
                  <a:pt x="960602" y="325361"/>
                </a:lnTo>
                <a:close/>
              </a:path>
              <a:path w="1554480" h="332105">
                <a:moveTo>
                  <a:pt x="1258620" y="236054"/>
                </a:moveTo>
                <a:lnTo>
                  <a:pt x="1243152" y="187744"/>
                </a:lnTo>
                <a:lnTo>
                  <a:pt x="1197559" y="156756"/>
                </a:lnTo>
                <a:lnTo>
                  <a:pt x="1217015" y="147091"/>
                </a:lnTo>
                <a:lnTo>
                  <a:pt x="1229169" y="135343"/>
                </a:lnTo>
                <a:lnTo>
                  <a:pt x="1232293" y="132334"/>
                </a:lnTo>
                <a:lnTo>
                  <a:pt x="1242275" y="112356"/>
                </a:lnTo>
                <a:lnTo>
                  <a:pt x="1245857" y="87045"/>
                </a:lnTo>
                <a:lnTo>
                  <a:pt x="1240548" y="62433"/>
                </a:lnTo>
                <a:lnTo>
                  <a:pt x="1238173" y="51384"/>
                </a:lnTo>
                <a:lnTo>
                  <a:pt x="1216177" y="26212"/>
                </a:lnTo>
                <a:lnTo>
                  <a:pt x="1190269" y="15100"/>
                </a:lnTo>
                <a:lnTo>
                  <a:pt x="1190269" y="228765"/>
                </a:lnTo>
                <a:lnTo>
                  <a:pt x="1185519" y="249783"/>
                </a:lnTo>
                <a:lnTo>
                  <a:pt x="1172781" y="262267"/>
                </a:lnTo>
                <a:lnTo>
                  <a:pt x="1154315" y="268236"/>
                </a:lnTo>
                <a:lnTo>
                  <a:pt x="1132395" y="269773"/>
                </a:lnTo>
                <a:lnTo>
                  <a:pt x="1064044" y="269773"/>
                </a:lnTo>
                <a:lnTo>
                  <a:pt x="1064044" y="187744"/>
                </a:lnTo>
                <a:lnTo>
                  <a:pt x="1136040" y="187744"/>
                </a:lnTo>
                <a:lnTo>
                  <a:pt x="1156042" y="189420"/>
                </a:lnTo>
                <a:lnTo>
                  <a:pt x="1173403" y="195605"/>
                </a:lnTo>
                <a:lnTo>
                  <a:pt x="1185633" y="208127"/>
                </a:lnTo>
                <a:lnTo>
                  <a:pt x="1190269" y="228765"/>
                </a:lnTo>
                <a:lnTo>
                  <a:pt x="1190269" y="15100"/>
                </a:lnTo>
                <a:lnTo>
                  <a:pt x="1181455" y="11303"/>
                </a:lnTo>
                <a:lnTo>
                  <a:pt x="1177963" y="10934"/>
                </a:lnTo>
                <a:lnTo>
                  <a:pt x="1177963" y="98894"/>
                </a:lnTo>
                <a:lnTo>
                  <a:pt x="1174635" y="114973"/>
                </a:lnTo>
                <a:lnTo>
                  <a:pt x="1165364" y="126352"/>
                </a:lnTo>
                <a:lnTo>
                  <a:pt x="1151242" y="133108"/>
                </a:lnTo>
                <a:lnTo>
                  <a:pt x="1133309" y="135343"/>
                </a:lnTo>
                <a:lnTo>
                  <a:pt x="1064488" y="135343"/>
                </a:lnTo>
                <a:lnTo>
                  <a:pt x="1064488" y="62433"/>
                </a:lnTo>
                <a:lnTo>
                  <a:pt x="1129652" y="62433"/>
                </a:lnTo>
                <a:lnTo>
                  <a:pt x="1149883" y="64604"/>
                </a:lnTo>
                <a:lnTo>
                  <a:pt x="1165085" y="71272"/>
                </a:lnTo>
                <a:lnTo>
                  <a:pt x="1174635" y="82626"/>
                </a:lnTo>
                <a:lnTo>
                  <a:pt x="1177963" y="98894"/>
                </a:lnTo>
                <a:lnTo>
                  <a:pt x="1177963" y="10934"/>
                </a:lnTo>
                <a:lnTo>
                  <a:pt x="1135583" y="6388"/>
                </a:lnTo>
                <a:lnTo>
                  <a:pt x="996137" y="6388"/>
                </a:lnTo>
                <a:lnTo>
                  <a:pt x="996137" y="325361"/>
                </a:lnTo>
                <a:lnTo>
                  <a:pt x="1133309" y="325361"/>
                </a:lnTo>
                <a:lnTo>
                  <a:pt x="1176337" y="321602"/>
                </a:lnTo>
                <a:lnTo>
                  <a:pt x="1216799" y="307886"/>
                </a:lnTo>
                <a:lnTo>
                  <a:pt x="1246847" y="280581"/>
                </a:lnTo>
                <a:lnTo>
                  <a:pt x="1249705" y="269773"/>
                </a:lnTo>
                <a:lnTo>
                  <a:pt x="1258620" y="236054"/>
                </a:lnTo>
                <a:close/>
              </a:path>
              <a:path w="1554480" h="332105">
                <a:moveTo>
                  <a:pt x="1553908" y="6388"/>
                </a:moveTo>
                <a:lnTo>
                  <a:pt x="1485557" y="6388"/>
                </a:lnTo>
                <a:lnTo>
                  <a:pt x="1485557" y="66535"/>
                </a:lnTo>
                <a:lnTo>
                  <a:pt x="1485557" y="159956"/>
                </a:lnTo>
                <a:lnTo>
                  <a:pt x="1424495" y="159956"/>
                </a:lnTo>
                <a:lnTo>
                  <a:pt x="1400759" y="157111"/>
                </a:lnTo>
                <a:lnTo>
                  <a:pt x="1382331" y="148450"/>
                </a:lnTo>
                <a:lnTo>
                  <a:pt x="1370406" y="133807"/>
                </a:lnTo>
                <a:lnTo>
                  <a:pt x="1366164" y="113017"/>
                </a:lnTo>
                <a:lnTo>
                  <a:pt x="1370406" y="92303"/>
                </a:lnTo>
                <a:lnTo>
                  <a:pt x="1382331" y="77812"/>
                </a:lnTo>
                <a:lnTo>
                  <a:pt x="1400759" y="69316"/>
                </a:lnTo>
                <a:lnTo>
                  <a:pt x="1424495" y="66535"/>
                </a:lnTo>
                <a:lnTo>
                  <a:pt x="1485557" y="66535"/>
                </a:lnTo>
                <a:lnTo>
                  <a:pt x="1485557" y="6388"/>
                </a:lnTo>
                <a:lnTo>
                  <a:pt x="1424038" y="6388"/>
                </a:lnTo>
                <a:lnTo>
                  <a:pt x="1375562" y="12293"/>
                </a:lnTo>
                <a:lnTo>
                  <a:pt x="1334706" y="31000"/>
                </a:lnTo>
                <a:lnTo>
                  <a:pt x="1306499" y="64071"/>
                </a:lnTo>
                <a:lnTo>
                  <a:pt x="1295984" y="113017"/>
                </a:lnTo>
                <a:lnTo>
                  <a:pt x="1301318" y="147891"/>
                </a:lnTo>
                <a:lnTo>
                  <a:pt x="1316139" y="174993"/>
                </a:lnTo>
                <a:lnTo>
                  <a:pt x="1338656" y="194919"/>
                </a:lnTo>
                <a:lnTo>
                  <a:pt x="1367078" y="208254"/>
                </a:lnTo>
                <a:lnTo>
                  <a:pt x="1278216" y="325361"/>
                </a:lnTo>
                <a:lnTo>
                  <a:pt x="1357045" y="325361"/>
                </a:lnTo>
                <a:lnTo>
                  <a:pt x="1437703" y="216916"/>
                </a:lnTo>
                <a:lnTo>
                  <a:pt x="1485557" y="216916"/>
                </a:lnTo>
                <a:lnTo>
                  <a:pt x="1485557" y="325361"/>
                </a:lnTo>
                <a:lnTo>
                  <a:pt x="1553908" y="325361"/>
                </a:lnTo>
                <a:lnTo>
                  <a:pt x="1553908" y="216916"/>
                </a:lnTo>
                <a:lnTo>
                  <a:pt x="1553908" y="159956"/>
                </a:lnTo>
                <a:lnTo>
                  <a:pt x="1553908" y="66535"/>
                </a:lnTo>
                <a:lnTo>
                  <a:pt x="1553908" y="6388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82989" y="2001977"/>
            <a:ext cx="68580" cy="129539"/>
          </a:xfrm>
          <a:custGeom>
            <a:avLst/>
            <a:gdLst/>
            <a:ahLst/>
            <a:cxnLst/>
            <a:rect l="l" t="t" r="r" b="b"/>
            <a:pathLst>
              <a:path w="68580" h="129539">
                <a:moveTo>
                  <a:pt x="0" y="129539"/>
                </a:moveTo>
                <a:lnTo>
                  <a:pt x="68351" y="129539"/>
                </a:lnTo>
                <a:lnTo>
                  <a:pt x="68351" y="0"/>
                </a:lnTo>
                <a:lnTo>
                  <a:pt x="0" y="0"/>
                </a:lnTo>
                <a:lnTo>
                  <a:pt x="0" y="129539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82990" y="1811476"/>
            <a:ext cx="280035" cy="320040"/>
          </a:xfrm>
          <a:custGeom>
            <a:avLst/>
            <a:gdLst/>
            <a:ahLst/>
            <a:cxnLst/>
            <a:rect l="l" t="t" r="r" b="b"/>
            <a:pathLst>
              <a:path w="280035" h="320039">
                <a:moveTo>
                  <a:pt x="279793" y="0"/>
                </a:moveTo>
                <a:lnTo>
                  <a:pt x="211442" y="0"/>
                </a:lnTo>
                <a:lnTo>
                  <a:pt x="211442" y="129540"/>
                </a:lnTo>
                <a:lnTo>
                  <a:pt x="68351" y="129540"/>
                </a:lnTo>
                <a:lnTo>
                  <a:pt x="68351" y="0"/>
                </a:lnTo>
                <a:lnTo>
                  <a:pt x="0" y="0"/>
                </a:lnTo>
                <a:lnTo>
                  <a:pt x="0" y="129540"/>
                </a:lnTo>
                <a:lnTo>
                  <a:pt x="0" y="190500"/>
                </a:lnTo>
                <a:lnTo>
                  <a:pt x="211442" y="190500"/>
                </a:lnTo>
                <a:lnTo>
                  <a:pt x="211442" y="320040"/>
                </a:lnTo>
                <a:lnTo>
                  <a:pt x="279793" y="320040"/>
                </a:lnTo>
                <a:lnTo>
                  <a:pt x="279793" y="190500"/>
                </a:lnTo>
                <a:lnTo>
                  <a:pt x="279793" y="129540"/>
                </a:lnTo>
                <a:lnTo>
                  <a:pt x="279793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13367" y="1805596"/>
            <a:ext cx="264795" cy="332105"/>
          </a:xfrm>
          <a:custGeom>
            <a:avLst/>
            <a:gdLst/>
            <a:ahLst/>
            <a:cxnLst/>
            <a:rect l="l" t="t" r="r" b="b"/>
            <a:pathLst>
              <a:path w="264794" h="332105">
                <a:moveTo>
                  <a:pt x="171335" y="0"/>
                </a:moveTo>
                <a:lnTo>
                  <a:pt x="129085" y="4456"/>
                </a:lnTo>
                <a:lnTo>
                  <a:pt x="89139" y="18027"/>
                </a:lnTo>
                <a:lnTo>
                  <a:pt x="53878" y="41016"/>
                </a:lnTo>
                <a:lnTo>
                  <a:pt x="25680" y="73725"/>
                </a:lnTo>
                <a:lnTo>
                  <a:pt x="6928" y="116459"/>
                </a:lnTo>
                <a:lnTo>
                  <a:pt x="0" y="169519"/>
                </a:lnTo>
                <a:lnTo>
                  <a:pt x="6841" y="220143"/>
                </a:lnTo>
                <a:lnTo>
                  <a:pt x="25720" y="260996"/>
                </a:lnTo>
                <a:lnTo>
                  <a:pt x="54168" y="292330"/>
                </a:lnTo>
                <a:lnTo>
                  <a:pt x="89718" y="314398"/>
                </a:lnTo>
                <a:lnTo>
                  <a:pt x="129901" y="327453"/>
                </a:lnTo>
                <a:lnTo>
                  <a:pt x="172250" y="331749"/>
                </a:lnTo>
                <a:lnTo>
                  <a:pt x="197083" y="330403"/>
                </a:lnTo>
                <a:lnTo>
                  <a:pt x="220892" y="326451"/>
                </a:lnTo>
                <a:lnTo>
                  <a:pt x="243503" y="320021"/>
                </a:lnTo>
                <a:lnTo>
                  <a:pt x="264744" y="311238"/>
                </a:lnTo>
                <a:lnTo>
                  <a:pt x="264744" y="244259"/>
                </a:lnTo>
                <a:lnTo>
                  <a:pt x="248467" y="255691"/>
                </a:lnTo>
                <a:lnTo>
                  <a:pt x="228860" y="263964"/>
                </a:lnTo>
                <a:lnTo>
                  <a:pt x="206690" y="268992"/>
                </a:lnTo>
                <a:lnTo>
                  <a:pt x="182727" y="270687"/>
                </a:lnTo>
                <a:lnTo>
                  <a:pt x="141619" y="264749"/>
                </a:lnTo>
                <a:lnTo>
                  <a:pt x="105425" y="246421"/>
                </a:lnTo>
                <a:lnTo>
                  <a:pt x="79743" y="214934"/>
                </a:lnTo>
                <a:lnTo>
                  <a:pt x="70167" y="169519"/>
                </a:lnTo>
                <a:lnTo>
                  <a:pt x="79871" y="120013"/>
                </a:lnTo>
                <a:lnTo>
                  <a:pt x="105425" y="86188"/>
                </a:lnTo>
                <a:lnTo>
                  <a:pt x="141490" y="66803"/>
                </a:lnTo>
                <a:lnTo>
                  <a:pt x="182727" y="60617"/>
                </a:lnTo>
                <a:lnTo>
                  <a:pt x="204797" y="62289"/>
                </a:lnTo>
                <a:lnTo>
                  <a:pt x="226013" y="67163"/>
                </a:lnTo>
                <a:lnTo>
                  <a:pt x="245522" y="75029"/>
                </a:lnTo>
                <a:lnTo>
                  <a:pt x="262470" y="85674"/>
                </a:lnTo>
                <a:lnTo>
                  <a:pt x="262470" y="20510"/>
                </a:lnTo>
                <a:lnTo>
                  <a:pt x="241181" y="11540"/>
                </a:lnTo>
                <a:lnTo>
                  <a:pt x="218613" y="5130"/>
                </a:lnTo>
                <a:lnTo>
                  <a:pt x="195189" y="1283"/>
                </a:lnTo>
                <a:lnTo>
                  <a:pt x="171335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29153" y="1811984"/>
            <a:ext cx="594995" cy="319405"/>
          </a:xfrm>
          <a:custGeom>
            <a:avLst/>
            <a:gdLst/>
            <a:ahLst/>
            <a:cxnLst/>
            <a:rect l="l" t="t" r="r" b="b"/>
            <a:pathLst>
              <a:path w="594995" h="319405">
                <a:moveTo>
                  <a:pt x="282524" y="318973"/>
                </a:moveTo>
                <a:lnTo>
                  <a:pt x="173164" y="155384"/>
                </a:lnTo>
                <a:lnTo>
                  <a:pt x="276606" y="0"/>
                </a:lnTo>
                <a:lnTo>
                  <a:pt x="200507" y="0"/>
                </a:lnTo>
                <a:lnTo>
                  <a:pt x="119849" y="126682"/>
                </a:lnTo>
                <a:lnTo>
                  <a:pt x="68351" y="126682"/>
                </a:lnTo>
                <a:lnTo>
                  <a:pt x="68351" y="0"/>
                </a:lnTo>
                <a:lnTo>
                  <a:pt x="0" y="0"/>
                </a:lnTo>
                <a:lnTo>
                  <a:pt x="0" y="318973"/>
                </a:lnTo>
                <a:lnTo>
                  <a:pt x="68351" y="318973"/>
                </a:lnTo>
                <a:lnTo>
                  <a:pt x="68351" y="188645"/>
                </a:lnTo>
                <a:lnTo>
                  <a:pt x="119849" y="188645"/>
                </a:lnTo>
                <a:lnTo>
                  <a:pt x="206883" y="318973"/>
                </a:lnTo>
                <a:lnTo>
                  <a:pt x="282524" y="318973"/>
                </a:lnTo>
                <a:close/>
              </a:path>
              <a:path w="594995" h="319405">
                <a:moveTo>
                  <a:pt x="594677" y="0"/>
                </a:moveTo>
                <a:lnTo>
                  <a:pt x="530415" y="0"/>
                </a:lnTo>
                <a:lnTo>
                  <a:pt x="381863" y="208241"/>
                </a:lnTo>
                <a:lnTo>
                  <a:pt x="382892" y="186893"/>
                </a:lnTo>
                <a:lnTo>
                  <a:pt x="383235" y="164503"/>
                </a:lnTo>
                <a:lnTo>
                  <a:pt x="383235" y="0"/>
                </a:lnTo>
                <a:lnTo>
                  <a:pt x="314883" y="0"/>
                </a:lnTo>
                <a:lnTo>
                  <a:pt x="314883" y="318973"/>
                </a:lnTo>
                <a:lnTo>
                  <a:pt x="379133" y="318973"/>
                </a:lnTo>
                <a:lnTo>
                  <a:pt x="527685" y="110731"/>
                </a:lnTo>
                <a:lnTo>
                  <a:pt x="526656" y="132092"/>
                </a:lnTo>
                <a:lnTo>
                  <a:pt x="526326" y="154482"/>
                </a:lnTo>
                <a:lnTo>
                  <a:pt x="526326" y="318973"/>
                </a:lnTo>
                <a:lnTo>
                  <a:pt x="594677" y="318973"/>
                </a:lnTo>
                <a:lnTo>
                  <a:pt x="59467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92181" y="1719478"/>
            <a:ext cx="280035" cy="411480"/>
          </a:xfrm>
          <a:custGeom>
            <a:avLst/>
            <a:gdLst/>
            <a:ahLst/>
            <a:cxnLst/>
            <a:rect l="l" t="t" r="r" b="b"/>
            <a:pathLst>
              <a:path w="280035" h="411480">
                <a:moveTo>
                  <a:pt x="68351" y="92506"/>
                </a:moveTo>
                <a:lnTo>
                  <a:pt x="0" y="92506"/>
                </a:lnTo>
                <a:lnTo>
                  <a:pt x="0" y="411479"/>
                </a:lnTo>
                <a:lnTo>
                  <a:pt x="64249" y="411479"/>
                </a:lnTo>
                <a:lnTo>
                  <a:pt x="143240" y="300748"/>
                </a:lnTo>
                <a:lnTo>
                  <a:pt x="66979" y="300748"/>
                </a:lnTo>
                <a:lnTo>
                  <a:pt x="67579" y="290392"/>
                </a:lnTo>
                <a:lnTo>
                  <a:pt x="68008" y="279393"/>
                </a:lnTo>
                <a:lnTo>
                  <a:pt x="68265" y="268137"/>
                </a:lnTo>
                <a:lnTo>
                  <a:pt x="68351" y="92506"/>
                </a:lnTo>
                <a:close/>
              </a:path>
              <a:path w="280035" h="411480">
                <a:moveTo>
                  <a:pt x="279793" y="203238"/>
                </a:moveTo>
                <a:lnTo>
                  <a:pt x="212801" y="203238"/>
                </a:lnTo>
                <a:lnTo>
                  <a:pt x="212203" y="213594"/>
                </a:lnTo>
                <a:lnTo>
                  <a:pt x="211778" y="224594"/>
                </a:lnTo>
                <a:lnTo>
                  <a:pt x="211526" y="235854"/>
                </a:lnTo>
                <a:lnTo>
                  <a:pt x="211442" y="411479"/>
                </a:lnTo>
                <a:lnTo>
                  <a:pt x="279793" y="411479"/>
                </a:lnTo>
                <a:lnTo>
                  <a:pt x="279793" y="203238"/>
                </a:lnTo>
                <a:close/>
              </a:path>
              <a:path w="280035" h="411480">
                <a:moveTo>
                  <a:pt x="279793" y="92506"/>
                </a:moveTo>
                <a:lnTo>
                  <a:pt x="215544" y="92506"/>
                </a:lnTo>
                <a:lnTo>
                  <a:pt x="66979" y="300748"/>
                </a:lnTo>
                <a:lnTo>
                  <a:pt x="143240" y="300748"/>
                </a:lnTo>
                <a:lnTo>
                  <a:pt x="212801" y="203238"/>
                </a:lnTo>
                <a:lnTo>
                  <a:pt x="279793" y="203238"/>
                </a:lnTo>
                <a:lnTo>
                  <a:pt x="279793" y="92506"/>
                </a:lnTo>
                <a:close/>
              </a:path>
              <a:path w="280035" h="411480">
                <a:moveTo>
                  <a:pt x="68808" y="0"/>
                </a:moveTo>
                <a:lnTo>
                  <a:pt x="68808" y="49669"/>
                </a:lnTo>
                <a:lnTo>
                  <a:pt x="84210" y="58832"/>
                </a:lnTo>
                <a:lnTo>
                  <a:pt x="100763" y="65220"/>
                </a:lnTo>
                <a:lnTo>
                  <a:pt x="119109" y="68961"/>
                </a:lnTo>
                <a:lnTo>
                  <a:pt x="139890" y="70180"/>
                </a:lnTo>
                <a:lnTo>
                  <a:pt x="160744" y="68961"/>
                </a:lnTo>
                <a:lnTo>
                  <a:pt x="179252" y="65220"/>
                </a:lnTo>
                <a:lnTo>
                  <a:pt x="195967" y="58832"/>
                </a:lnTo>
                <a:lnTo>
                  <a:pt x="211442" y="49669"/>
                </a:lnTo>
                <a:lnTo>
                  <a:pt x="211442" y="19596"/>
                </a:lnTo>
                <a:lnTo>
                  <a:pt x="139890" y="19596"/>
                </a:lnTo>
                <a:lnTo>
                  <a:pt x="121802" y="18648"/>
                </a:lnTo>
                <a:lnTo>
                  <a:pt x="104182" y="15436"/>
                </a:lnTo>
                <a:lnTo>
                  <a:pt x="86646" y="9405"/>
                </a:lnTo>
                <a:lnTo>
                  <a:pt x="68808" y="0"/>
                </a:lnTo>
                <a:close/>
              </a:path>
              <a:path w="280035" h="411480">
                <a:moveTo>
                  <a:pt x="211442" y="0"/>
                </a:moveTo>
                <a:lnTo>
                  <a:pt x="193532" y="9405"/>
                </a:lnTo>
                <a:lnTo>
                  <a:pt x="175837" y="15436"/>
                </a:lnTo>
                <a:lnTo>
                  <a:pt x="158057" y="18648"/>
                </a:lnTo>
                <a:lnTo>
                  <a:pt x="139890" y="19596"/>
                </a:lnTo>
                <a:lnTo>
                  <a:pt x="211442" y="19596"/>
                </a:lnTo>
                <a:lnTo>
                  <a:pt x="211442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17340" y="1794204"/>
            <a:ext cx="1064895" cy="354965"/>
          </a:xfrm>
          <a:custGeom>
            <a:avLst/>
            <a:gdLst/>
            <a:ahLst/>
            <a:cxnLst/>
            <a:rect l="l" t="t" r="r" b="b"/>
            <a:pathLst>
              <a:path w="1064895" h="354964">
                <a:moveTo>
                  <a:pt x="380492" y="177266"/>
                </a:moveTo>
                <a:lnTo>
                  <a:pt x="373278" y="131419"/>
                </a:lnTo>
                <a:lnTo>
                  <a:pt x="354152" y="97066"/>
                </a:lnTo>
                <a:lnTo>
                  <a:pt x="319849" y="66344"/>
                </a:lnTo>
                <a:lnTo>
                  <a:pt x="312140" y="63119"/>
                </a:lnTo>
                <a:lnTo>
                  <a:pt x="312140" y="177266"/>
                </a:lnTo>
                <a:lnTo>
                  <a:pt x="307416" y="206019"/>
                </a:lnTo>
                <a:lnTo>
                  <a:pt x="292201" y="230530"/>
                </a:lnTo>
                <a:lnTo>
                  <a:pt x="264845" y="248475"/>
                </a:lnTo>
                <a:lnTo>
                  <a:pt x="223735" y="257467"/>
                </a:lnTo>
                <a:lnTo>
                  <a:pt x="223735" y="97066"/>
                </a:lnTo>
                <a:lnTo>
                  <a:pt x="264845" y="106083"/>
                </a:lnTo>
                <a:lnTo>
                  <a:pt x="292201" y="124015"/>
                </a:lnTo>
                <a:lnTo>
                  <a:pt x="307416" y="148526"/>
                </a:lnTo>
                <a:lnTo>
                  <a:pt x="312140" y="177266"/>
                </a:lnTo>
                <a:lnTo>
                  <a:pt x="312140" y="63119"/>
                </a:lnTo>
                <a:lnTo>
                  <a:pt x="276428" y="48120"/>
                </a:lnTo>
                <a:lnTo>
                  <a:pt x="223735" y="40106"/>
                </a:lnTo>
                <a:lnTo>
                  <a:pt x="223735" y="0"/>
                </a:lnTo>
                <a:lnTo>
                  <a:pt x="158115" y="0"/>
                </a:lnTo>
                <a:lnTo>
                  <a:pt x="158115" y="40106"/>
                </a:lnTo>
                <a:lnTo>
                  <a:pt x="158115" y="97066"/>
                </a:lnTo>
                <a:lnTo>
                  <a:pt x="158115" y="257467"/>
                </a:lnTo>
                <a:lnTo>
                  <a:pt x="116217" y="248716"/>
                </a:lnTo>
                <a:lnTo>
                  <a:pt x="88455" y="230873"/>
                </a:lnTo>
                <a:lnTo>
                  <a:pt x="73075" y="206273"/>
                </a:lnTo>
                <a:lnTo>
                  <a:pt x="68351" y="177266"/>
                </a:lnTo>
                <a:lnTo>
                  <a:pt x="73037" y="148526"/>
                </a:lnTo>
                <a:lnTo>
                  <a:pt x="73075" y="148272"/>
                </a:lnTo>
                <a:lnTo>
                  <a:pt x="88455" y="123672"/>
                </a:lnTo>
                <a:lnTo>
                  <a:pt x="116217" y="105829"/>
                </a:lnTo>
                <a:lnTo>
                  <a:pt x="158115" y="97066"/>
                </a:lnTo>
                <a:lnTo>
                  <a:pt x="158115" y="40106"/>
                </a:lnTo>
                <a:lnTo>
                  <a:pt x="104914" y="47904"/>
                </a:lnTo>
                <a:lnTo>
                  <a:pt x="61112" y="66014"/>
                </a:lnTo>
                <a:lnTo>
                  <a:pt x="28092" y="93954"/>
                </a:lnTo>
                <a:lnTo>
                  <a:pt x="7251" y="131203"/>
                </a:lnTo>
                <a:lnTo>
                  <a:pt x="0" y="177266"/>
                </a:lnTo>
                <a:lnTo>
                  <a:pt x="7213" y="223126"/>
                </a:lnTo>
                <a:lnTo>
                  <a:pt x="28092" y="260591"/>
                </a:lnTo>
                <a:lnTo>
                  <a:pt x="61112" y="288531"/>
                </a:lnTo>
                <a:lnTo>
                  <a:pt x="104914" y="306641"/>
                </a:lnTo>
                <a:lnTo>
                  <a:pt x="158115" y="314426"/>
                </a:lnTo>
                <a:lnTo>
                  <a:pt x="158115" y="354533"/>
                </a:lnTo>
                <a:lnTo>
                  <a:pt x="223735" y="354533"/>
                </a:lnTo>
                <a:lnTo>
                  <a:pt x="223735" y="314426"/>
                </a:lnTo>
                <a:lnTo>
                  <a:pt x="276428" y="306425"/>
                </a:lnTo>
                <a:lnTo>
                  <a:pt x="319849" y="288201"/>
                </a:lnTo>
                <a:lnTo>
                  <a:pt x="352602" y="260273"/>
                </a:lnTo>
                <a:lnTo>
                  <a:pt x="354164" y="257467"/>
                </a:lnTo>
                <a:lnTo>
                  <a:pt x="373164" y="223342"/>
                </a:lnTo>
                <a:lnTo>
                  <a:pt x="373278" y="223126"/>
                </a:lnTo>
                <a:lnTo>
                  <a:pt x="380492" y="177266"/>
                </a:lnTo>
                <a:close/>
              </a:path>
              <a:path w="1064895" h="354964">
                <a:moveTo>
                  <a:pt x="745959" y="177266"/>
                </a:moveTo>
                <a:lnTo>
                  <a:pt x="741248" y="134924"/>
                </a:lnTo>
                <a:lnTo>
                  <a:pt x="727113" y="95796"/>
                </a:lnTo>
                <a:lnTo>
                  <a:pt x="703580" y="61874"/>
                </a:lnTo>
                <a:lnTo>
                  <a:pt x="675779" y="39357"/>
                </a:lnTo>
                <a:lnTo>
                  <a:pt x="675779" y="177266"/>
                </a:lnTo>
                <a:lnTo>
                  <a:pt x="669544" y="216941"/>
                </a:lnTo>
                <a:lnTo>
                  <a:pt x="650887" y="249555"/>
                </a:lnTo>
                <a:lnTo>
                  <a:pt x="619836" y="271665"/>
                </a:lnTo>
                <a:lnTo>
                  <a:pt x="576440" y="279793"/>
                </a:lnTo>
                <a:lnTo>
                  <a:pt x="532777" y="271665"/>
                </a:lnTo>
                <a:lnTo>
                  <a:pt x="501586" y="249555"/>
                </a:lnTo>
                <a:lnTo>
                  <a:pt x="482879" y="216941"/>
                </a:lnTo>
                <a:lnTo>
                  <a:pt x="476643" y="177266"/>
                </a:lnTo>
                <a:lnTo>
                  <a:pt x="482879" y="137604"/>
                </a:lnTo>
                <a:lnTo>
                  <a:pt x="501586" y="104990"/>
                </a:lnTo>
                <a:lnTo>
                  <a:pt x="532777" y="82880"/>
                </a:lnTo>
                <a:lnTo>
                  <a:pt x="576440" y="74739"/>
                </a:lnTo>
                <a:lnTo>
                  <a:pt x="619836" y="82880"/>
                </a:lnTo>
                <a:lnTo>
                  <a:pt x="650887" y="104990"/>
                </a:lnTo>
                <a:lnTo>
                  <a:pt x="669544" y="137604"/>
                </a:lnTo>
                <a:lnTo>
                  <a:pt x="675779" y="177266"/>
                </a:lnTo>
                <a:lnTo>
                  <a:pt x="675779" y="39357"/>
                </a:lnTo>
                <a:lnTo>
                  <a:pt x="670610" y="35166"/>
                </a:lnTo>
                <a:lnTo>
                  <a:pt x="628230" y="17678"/>
                </a:lnTo>
                <a:lnTo>
                  <a:pt x="576440" y="11391"/>
                </a:lnTo>
                <a:lnTo>
                  <a:pt x="524637" y="17678"/>
                </a:lnTo>
                <a:lnTo>
                  <a:pt x="482257" y="35166"/>
                </a:lnTo>
                <a:lnTo>
                  <a:pt x="449300" y="61874"/>
                </a:lnTo>
                <a:lnTo>
                  <a:pt x="425754" y="95796"/>
                </a:lnTo>
                <a:lnTo>
                  <a:pt x="411619" y="134924"/>
                </a:lnTo>
                <a:lnTo>
                  <a:pt x="406920" y="177266"/>
                </a:lnTo>
                <a:lnTo>
                  <a:pt x="411619" y="219621"/>
                </a:lnTo>
                <a:lnTo>
                  <a:pt x="425754" y="258749"/>
                </a:lnTo>
                <a:lnTo>
                  <a:pt x="449300" y="292671"/>
                </a:lnTo>
                <a:lnTo>
                  <a:pt x="482257" y="319379"/>
                </a:lnTo>
                <a:lnTo>
                  <a:pt x="524637" y="336867"/>
                </a:lnTo>
                <a:lnTo>
                  <a:pt x="576440" y="343141"/>
                </a:lnTo>
                <a:lnTo>
                  <a:pt x="628230" y="336867"/>
                </a:lnTo>
                <a:lnTo>
                  <a:pt x="670610" y="319379"/>
                </a:lnTo>
                <a:lnTo>
                  <a:pt x="703580" y="292671"/>
                </a:lnTo>
                <a:lnTo>
                  <a:pt x="712508" y="279793"/>
                </a:lnTo>
                <a:lnTo>
                  <a:pt x="727113" y="258749"/>
                </a:lnTo>
                <a:lnTo>
                  <a:pt x="741248" y="219621"/>
                </a:lnTo>
                <a:lnTo>
                  <a:pt x="745959" y="177266"/>
                </a:lnTo>
                <a:close/>
              </a:path>
              <a:path w="1064895" h="354964">
                <a:moveTo>
                  <a:pt x="1064488" y="17780"/>
                </a:moveTo>
                <a:lnTo>
                  <a:pt x="845756" y="17780"/>
                </a:lnTo>
                <a:lnTo>
                  <a:pt x="841844" y="75666"/>
                </a:lnTo>
                <a:lnTo>
                  <a:pt x="837272" y="134023"/>
                </a:lnTo>
                <a:lnTo>
                  <a:pt x="830491" y="188099"/>
                </a:lnTo>
                <a:lnTo>
                  <a:pt x="819899" y="233133"/>
                </a:lnTo>
                <a:lnTo>
                  <a:pt x="781050" y="277063"/>
                </a:lnTo>
                <a:lnTo>
                  <a:pt x="771931" y="277520"/>
                </a:lnTo>
                <a:lnTo>
                  <a:pt x="765098" y="276606"/>
                </a:lnTo>
                <a:lnTo>
                  <a:pt x="759167" y="274789"/>
                </a:lnTo>
                <a:lnTo>
                  <a:pt x="759167" y="334937"/>
                </a:lnTo>
                <a:lnTo>
                  <a:pt x="768565" y="337794"/>
                </a:lnTo>
                <a:lnTo>
                  <a:pt x="777621" y="339610"/>
                </a:lnTo>
                <a:lnTo>
                  <a:pt x="786333" y="340575"/>
                </a:lnTo>
                <a:lnTo>
                  <a:pt x="794715" y="340855"/>
                </a:lnTo>
                <a:lnTo>
                  <a:pt x="828281" y="333362"/>
                </a:lnTo>
                <a:lnTo>
                  <a:pt x="873213" y="280479"/>
                </a:lnTo>
                <a:lnTo>
                  <a:pt x="887031" y="239115"/>
                </a:lnTo>
                <a:lnTo>
                  <a:pt x="896721" y="190461"/>
                </a:lnTo>
                <a:lnTo>
                  <a:pt x="903516" y="136525"/>
                </a:lnTo>
                <a:lnTo>
                  <a:pt x="908634" y="79298"/>
                </a:lnTo>
                <a:lnTo>
                  <a:pt x="996137" y="79298"/>
                </a:lnTo>
                <a:lnTo>
                  <a:pt x="996137" y="336753"/>
                </a:lnTo>
                <a:lnTo>
                  <a:pt x="1064488" y="336753"/>
                </a:lnTo>
                <a:lnTo>
                  <a:pt x="1064488" y="17780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50179" y="1811985"/>
            <a:ext cx="258445" cy="319405"/>
          </a:xfrm>
          <a:custGeom>
            <a:avLst/>
            <a:gdLst/>
            <a:ahLst/>
            <a:cxnLst/>
            <a:rect l="l" t="t" r="r" b="b"/>
            <a:pathLst>
              <a:path w="258445" h="319405">
                <a:moveTo>
                  <a:pt x="68351" y="0"/>
                </a:moveTo>
                <a:lnTo>
                  <a:pt x="0" y="0"/>
                </a:lnTo>
                <a:lnTo>
                  <a:pt x="0" y="318973"/>
                </a:lnTo>
                <a:lnTo>
                  <a:pt x="120294" y="318973"/>
                </a:lnTo>
                <a:lnTo>
                  <a:pt x="174286" y="313840"/>
                </a:lnTo>
                <a:lnTo>
                  <a:pt x="217982" y="296362"/>
                </a:lnTo>
                <a:lnTo>
                  <a:pt x="247238" y="263418"/>
                </a:lnTo>
                <a:lnTo>
                  <a:pt x="248189" y="258825"/>
                </a:lnTo>
                <a:lnTo>
                  <a:pt x="68351" y="258825"/>
                </a:lnTo>
                <a:lnTo>
                  <a:pt x="68351" y="164960"/>
                </a:lnTo>
                <a:lnTo>
                  <a:pt x="248179" y="164960"/>
                </a:lnTo>
                <a:lnTo>
                  <a:pt x="247238" y="160425"/>
                </a:lnTo>
                <a:lnTo>
                  <a:pt x="217982" y="127587"/>
                </a:lnTo>
                <a:lnTo>
                  <a:pt x="174286" y="110127"/>
                </a:lnTo>
                <a:lnTo>
                  <a:pt x="120294" y="104800"/>
                </a:lnTo>
                <a:lnTo>
                  <a:pt x="68351" y="104800"/>
                </a:lnTo>
                <a:lnTo>
                  <a:pt x="68351" y="0"/>
                </a:lnTo>
                <a:close/>
              </a:path>
              <a:path w="258445" h="319405">
                <a:moveTo>
                  <a:pt x="248179" y="164960"/>
                </a:moveTo>
                <a:lnTo>
                  <a:pt x="123494" y="164960"/>
                </a:lnTo>
                <a:lnTo>
                  <a:pt x="148403" y="167038"/>
                </a:lnTo>
                <a:lnTo>
                  <a:pt x="169002" y="174412"/>
                </a:lnTo>
                <a:lnTo>
                  <a:pt x="183023" y="188791"/>
                </a:lnTo>
                <a:lnTo>
                  <a:pt x="188201" y="211886"/>
                </a:lnTo>
                <a:lnTo>
                  <a:pt x="183023" y="234989"/>
                </a:lnTo>
                <a:lnTo>
                  <a:pt x="169002" y="249372"/>
                </a:lnTo>
                <a:lnTo>
                  <a:pt x="148403" y="256747"/>
                </a:lnTo>
                <a:lnTo>
                  <a:pt x="123494" y="258825"/>
                </a:lnTo>
                <a:lnTo>
                  <a:pt x="248189" y="258825"/>
                </a:lnTo>
                <a:lnTo>
                  <a:pt x="257911" y="211886"/>
                </a:lnTo>
                <a:lnTo>
                  <a:pt x="248179" y="164960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54116" y="1811984"/>
            <a:ext cx="594360" cy="323215"/>
          </a:xfrm>
          <a:custGeom>
            <a:avLst/>
            <a:gdLst/>
            <a:ahLst/>
            <a:cxnLst/>
            <a:rect l="l" t="t" r="r" b="b"/>
            <a:pathLst>
              <a:path w="594360" h="323214">
                <a:moveTo>
                  <a:pt x="282536" y="318973"/>
                </a:moveTo>
                <a:lnTo>
                  <a:pt x="173164" y="155384"/>
                </a:lnTo>
                <a:lnTo>
                  <a:pt x="276606" y="0"/>
                </a:lnTo>
                <a:lnTo>
                  <a:pt x="200507" y="0"/>
                </a:lnTo>
                <a:lnTo>
                  <a:pt x="119849" y="126682"/>
                </a:lnTo>
                <a:lnTo>
                  <a:pt x="68351" y="126682"/>
                </a:lnTo>
                <a:lnTo>
                  <a:pt x="68351" y="0"/>
                </a:lnTo>
                <a:lnTo>
                  <a:pt x="0" y="0"/>
                </a:lnTo>
                <a:lnTo>
                  <a:pt x="0" y="318973"/>
                </a:lnTo>
                <a:lnTo>
                  <a:pt x="68351" y="318973"/>
                </a:lnTo>
                <a:lnTo>
                  <a:pt x="68351" y="188645"/>
                </a:lnTo>
                <a:lnTo>
                  <a:pt x="119849" y="188645"/>
                </a:lnTo>
                <a:lnTo>
                  <a:pt x="206883" y="318973"/>
                </a:lnTo>
                <a:lnTo>
                  <a:pt x="282536" y="318973"/>
                </a:lnTo>
                <a:close/>
              </a:path>
              <a:path w="594360" h="323214">
                <a:moveTo>
                  <a:pt x="594220" y="0"/>
                </a:moveTo>
                <a:lnTo>
                  <a:pt x="375488" y="0"/>
                </a:lnTo>
                <a:lnTo>
                  <a:pt x="371576" y="57886"/>
                </a:lnTo>
                <a:lnTo>
                  <a:pt x="367004" y="116243"/>
                </a:lnTo>
                <a:lnTo>
                  <a:pt x="360210" y="170319"/>
                </a:lnTo>
                <a:lnTo>
                  <a:pt x="349631" y="215353"/>
                </a:lnTo>
                <a:lnTo>
                  <a:pt x="310781" y="259283"/>
                </a:lnTo>
                <a:lnTo>
                  <a:pt x="301663" y="259740"/>
                </a:lnTo>
                <a:lnTo>
                  <a:pt x="294830" y="258826"/>
                </a:lnTo>
                <a:lnTo>
                  <a:pt x="288912" y="257009"/>
                </a:lnTo>
                <a:lnTo>
                  <a:pt x="288912" y="317157"/>
                </a:lnTo>
                <a:lnTo>
                  <a:pt x="298297" y="320014"/>
                </a:lnTo>
                <a:lnTo>
                  <a:pt x="307365" y="321830"/>
                </a:lnTo>
                <a:lnTo>
                  <a:pt x="316077" y="322795"/>
                </a:lnTo>
                <a:lnTo>
                  <a:pt x="324459" y="323075"/>
                </a:lnTo>
                <a:lnTo>
                  <a:pt x="358025" y="315582"/>
                </a:lnTo>
                <a:lnTo>
                  <a:pt x="402958" y="262699"/>
                </a:lnTo>
                <a:lnTo>
                  <a:pt x="416775" y="221335"/>
                </a:lnTo>
                <a:lnTo>
                  <a:pt x="426466" y="172681"/>
                </a:lnTo>
                <a:lnTo>
                  <a:pt x="433260" y="118745"/>
                </a:lnTo>
                <a:lnTo>
                  <a:pt x="438378" y="61518"/>
                </a:lnTo>
                <a:lnTo>
                  <a:pt x="525868" y="61518"/>
                </a:lnTo>
                <a:lnTo>
                  <a:pt x="525868" y="318973"/>
                </a:lnTo>
                <a:lnTo>
                  <a:pt x="594220" y="318973"/>
                </a:lnTo>
                <a:lnTo>
                  <a:pt x="594220" y="0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98920" y="1805596"/>
            <a:ext cx="339090" cy="332105"/>
          </a:xfrm>
          <a:custGeom>
            <a:avLst/>
            <a:gdLst/>
            <a:ahLst/>
            <a:cxnLst/>
            <a:rect l="l" t="t" r="r" b="b"/>
            <a:pathLst>
              <a:path w="339090" h="332105">
                <a:moveTo>
                  <a:pt x="169519" y="0"/>
                </a:moveTo>
                <a:lnTo>
                  <a:pt x="117720" y="6274"/>
                </a:lnTo>
                <a:lnTo>
                  <a:pt x="75340" y="23765"/>
                </a:lnTo>
                <a:lnTo>
                  <a:pt x="42378" y="50471"/>
                </a:lnTo>
                <a:lnTo>
                  <a:pt x="18834" y="84391"/>
                </a:lnTo>
                <a:lnTo>
                  <a:pt x="4708" y="123526"/>
                </a:lnTo>
                <a:lnTo>
                  <a:pt x="0" y="165874"/>
                </a:lnTo>
                <a:lnTo>
                  <a:pt x="4708" y="208222"/>
                </a:lnTo>
                <a:lnTo>
                  <a:pt x="18834" y="247357"/>
                </a:lnTo>
                <a:lnTo>
                  <a:pt x="42378" y="281278"/>
                </a:lnTo>
                <a:lnTo>
                  <a:pt x="75340" y="307983"/>
                </a:lnTo>
                <a:lnTo>
                  <a:pt x="117720" y="325474"/>
                </a:lnTo>
                <a:lnTo>
                  <a:pt x="169519" y="331749"/>
                </a:lnTo>
                <a:lnTo>
                  <a:pt x="221313" y="325474"/>
                </a:lnTo>
                <a:lnTo>
                  <a:pt x="263690" y="307983"/>
                </a:lnTo>
                <a:lnTo>
                  <a:pt x="296649" y="281278"/>
                </a:lnTo>
                <a:lnTo>
                  <a:pt x="305586" y="268401"/>
                </a:lnTo>
                <a:lnTo>
                  <a:pt x="169519" y="268401"/>
                </a:lnTo>
                <a:lnTo>
                  <a:pt x="125856" y="260263"/>
                </a:lnTo>
                <a:lnTo>
                  <a:pt x="94670" y="238155"/>
                </a:lnTo>
                <a:lnTo>
                  <a:pt x="75959" y="205538"/>
                </a:lnTo>
                <a:lnTo>
                  <a:pt x="69723" y="165874"/>
                </a:lnTo>
                <a:lnTo>
                  <a:pt x="75959" y="126210"/>
                </a:lnTo>
                <a:lnTo>
                  <a:pt x="94670" y="93594"/>
                </a:lnTo>
                <a:lnTo>
                  <a:pt x="125856" y="71486"/>
                </a:lnTo>
                <a:lnTo>
                  <a:pt x="169519" y="63347"/>
                </a:lnTo>
                <a:lnTo>
                  <a:pt x="305586" y="63347"/>
                </a:lnTo>
                <a:lnTo>
                  <a:pt x="296649" y="50471"/>
                </a:lnTo>
                <a:lnTo>
                  <a:pt x="263690" y="23765"/>
                </a:lnTo>
                <a:lnTo>
                  <a:pt x="221313" y="6274"/>
                </a:lnTo>
                <a:lnTo>
                  <a:pt x="169519" y="0"/>
                </a:lnTo>
                <a:close/>
              </a:path>
              <a:path w="339090" h="332105">
                <a:moveTo>
                  <a:pt x="305586" y="63347"/>
                </a:moveTo>
                <a:lnTo>
                  <a:pt x="169519" y="63347"/>
                </a:lnTo>
                <a:lnTo>
                  <a:pt x="212912" y="71486"/>
                </a:lnTo>
                <a:lnTo>
                  <a:pt x="243963" y="93594"/>
                </a:lnTo>
                <a:lnTo>
                  <a:pt x="262627" y="126210"/>
                </a:lnTo>
                <a:lnTo>
                  <a:pt x="268859" y="165874"/>
                </a:lnTo>
                <a:lnTo>
                  <a:pt x="262627" y="205538"/>
                </a:lnTo>
                <a:lnTo>
                  <a:pt x="243963" y="238155"/>
                </a:lnTo>
                <a:lnTo>
                  <a:pt x="212912" y="260263"/>
                </a:lnTo>
                <a:lnTo>
                  <a:pt x="169519" y="268401"/>
                </a:lnTo>
                <a:lnTo>
                  <a:pt x="305586" y="268401"/>
                </a:lnTo>
                <a:lnTo>
                  <a:pt x="320192" y="247357"/>
                </a:lnTo>
                <a:lnTo>
                  <a:pt x="334317" y="208222"/>
                </a:lnTo>
                <a:lnTo>
                  <a:pt x="339026" y="165874"/>
                </a:lnTo>
                <a:lnTo>
                  <a:pt x="334317" y="123526"/>
                </a:lnTo>
                <a:lnTo>
                  <a:pt x="320192" y="84391"/>
                </a:lnTo>
                <a:lnTo>
                  <a:pt x="305586" y="63347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88531" y="1811985"/>
            <a:ext cx="258445" cy="319405"/>
          </a:xfrm>
          <a:custGeom>
            <a:avLst/>
            <a:gdLst/>
            <a:ahLst/>
            <a:cxnLst/>
            <a:rect l="l" t="t" r="r" b="b"/>
            <a:pathLst>
              <a:path w="258445" h="319405">
                <a:moveTo>
                  <a:pt x="120307" y="0"/>
                </a:moveTo>
                <a:lnTo>
                  <a:pt x="0" y="0"/>
                </a:lnTo>
                <a:lnTo>
                  <a:pt x="0" y="318973"/>
                </a:lnTo>
                <a:lnTo>
                  <a:pt x="68351" y="318973"/>
                </a:lnTo>
                <a:lnTo>
                  <a:pt x="68351" y="214172"/>
                </a:lnTo>
                <a:lnTo>
                  <a:pt x="120307" y="214172"/>
                </a:lnTo>
                <a:lnTo>
                  <a:pt x="174294" y="209038"/>
                </a:lnTo>
                <a:lnTo>
                  <a:pt x="217990" y="191557"/>
                </a:lnTo>
                <a:lnTo>
                  <a:pt x="247249" y="158612"/>
                </a:lnTo>
                <a:lnTo>
                  <a:pt x="248199" y="154025"/>
                </a:lnTo>
                <a:lnTo>
                  <a:pt x="68351" y="154025"/>
                </a:lnTo>
                <a:lnTo>
                  <a:pt x="68351" y="60147"/>
                </a:lnTo>
                <a:lnTo>
                  <a:pt x="248200" y="60147"/>
                </a:lnTo>
                <a:lnTo>
                  <a:pt x="247249" y="55555"/>
                </a:lnTo>
                <a:lnTo>
                  <a:pt x="217990" y="22610"/>
                </a:lnTo>
                <a:lnTo>
                  <a:pt x="174294" y="5132"/>
                </a:lnTo>
                <a:lnTo>
                  <a:pt x="120307" y="0"/>
                </a:lnTo>
                <a:close/>
              </a:path>
              <a:path w="258445" h="319405">
                <a:moveTo>
                  <a:pt x="248200" y="60147"/>
                </a:moveTo>
                <a:lnTo>
                  <a:pt x="123494" y="60147"/>
                </a:lnTo>
                <a:lnTo>
                  <a:pt x="148403" y="62162"/>
                </a:lnTo>
                <a:lnTo>
                  <a:pt x="169002" y="69434"/>
                </a:lnTo>
                <a:lnTo>
                  <a:pt x="183023" y="83796"/>
                </a:lnTo>
                <a:lnTo>
                  <a:pt x="188201" y="107086"/>
                </a:lnTo>
                <a:lnTo>
                  <a:pt x="183023" y="130183"/>
                </a:lnTo>
                <a:lnTo>
                  <a:pt x="169002" y="144567"/>
                </a:lnTo>
                <a:lnTo>
                  <a:pt x="148403" y="151945"/>
                </a:lnTo>
                <a:lnTo>
                  <a:pt x="123494" y="154025"/>
                </a:lnTo>
                <a:lnTo>
                  <a:pt x="248199" y="154025"/>
                </a:lnTo>
                <a:lnTo>
                  <a:pt x="257924" y="107086"/>
                </a:lnTo>
                <a:lnTo>
                  <a:pt x="248200" y="60147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07289"/>
            <a:ext cx="4547235" cy="4668520"/>
            <a:chOff x="0" y="207289"/>
            <a:chExt cx="4547235" cy="46685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7289"/>
              <a:ext cx="4546837" cy="46680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4838" y="1212166"/>
              <a:ext cx="1767039" cy="2747261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2415933" y="258900"/>
            <a:ext cx="8276590" cy="6021070"/>
            <a:chOff x="2415933" y="258900"/>
            <a:chExt cx="8276590" cy="602107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26544" y="258900"/>
              <a:ext cx="4086504" cy="501378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78624" y="1979681"/>
              <a:ext cx="3613378" cy="430010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91956" y="4367069"/>
              <a:ext cx="1265060" cy="153475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15933" y="1924156"/>
              <a:ext cx="4355630" cy="435563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43985" y="2891472"/>
              <a:ext cx="1699404" cy="2467888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1368755" y="5039105"/>
            <a:ext cx="1047750" cy="102235"/>
          </a:xfrm>
          <a:custGeom>
            <a:avLst/>
            <a:gdLst/>
            <a:ahLst/>
            <a:cxnLst/>
            <a:rect l="l" t="t" r="r" b="b"/>
            <a:pathLst>
              <a:path w="1047750" h="102235">
                <a:moveTo>
                  <a:pt x="176212" y="43459"/>
                </a:moveTo>
                <a:lnTo>
                  <a:pt x="174980" y="40411"/>
                </a:lnTo>
                <a:lnTo>
                  <a:pt x="173469" y="36804"/>
                </a:lnTo>
                <a:lnTo>
                  <a:pt x="173418" y="36652"/>
                </a:lnTo>
                <a:lnTo>
                  <a:pt x="170688" y="33731"/>
                </a:lnTo>
                <a:lnTo>
                  <a:pt x="167817" y="30657"/>
                </a:lnTo>
                <a:lnTo>
                  <a:pt x="163207" y="26403"/>
                </a:lnTo>
                <a:lnTo>
                  <a:pt x="157810" y="22631"/>
                </a:lnTo>
                <a:lnTo>
                  <a:pt x="151625" y="19342"/>
                </a:lnTo>
                <a:lnTo>
                  <a:pt x="144640" y="16535"/>
                </a:lnTo>
                <a:lnTo>
                  <a:pt x="141947" y="15748"/>
                </a:lnTo>
                <a:lnTo>
                  <a:pt x="141947" y="44767"/>
                </a:lnTo>
                <a:lnTo>
                  <a:pt x="141947" y="56845"/>
                </a:lnTo>
                <a:lnTo>
                  <a:pt x="138925" y="61188"/>
                </a:lnTo>
                <a:lnTo>
                  <a:pt x="126847" y="66433"/>
                </a:lnTo>
                <a:lnTo>
                  <a:pt x="119532" y="67741"/>
                </a:lnTo>
                <a:lnTo>
                  <a:pt x="105308" y="67741"/>
                </a:lnTo>
                <a:lnTo>
                  <a:pt x="105308" y="33731"/>
                </a:lnTo>
                <a:lnTo>
                  <a:pt x="119443" y="33731"/>
                </a:lnTo>
                <a:lnTo>
                  <a:pt x="126784" y="35077"/>
                </a:lnTo>
                <a:lnTo>
                  <a:pt x="139141" y="40411"/>
                </a:lnTo>
                <a:lnTo>
                  <a:pt x="138976" y="40411"/>
                </a:lnTo>
                <a:lnTo>
                  <a:pt x="141097" y="43459"/>
                </a:lnTo>
                <a:lnTo>
                  <a:pt x="141947" y="44767"/>
                </a:lnTo>
                <a:lnTo>
                  <a:pt x="141947" y="15748"/>
                </a:lnTo>
                <a:lnTo>
                  <a:pt x="137287" y="14376"/>
                </a:lnTo>
                <a:lnTo>
                  <a:pt x="137414" y="14376"/>
                </a:lnTo>
                <a:lnTo>
                  <a:pt x="129108" y="12700"/>
                </a:lnTo>
                <a:lnTo>
                  <a:pt x="129235" y="12700"/>
                </a:lnTo>
                <a:lnTo>
                  <a:pt x="120446" y="11671"/>
                </a:lnTo>
                <a:lnTo>
                  <a:pt x="111353" y="11277"/>
                </a:lnTo>
                <a:lnTo>
                  <a:pt x="105308" y="11277"/>
                </a:lnTo>
                <a:lnTo>
                  <a:pt x="105308" y="2095"/>
                </a:lnTo>
                <a:lnTo>
                  <a:pt x="73012" y="2095"/>
                </a:lnTo>
                <a:lnTo>
                  <a:pt x="73012" y="11277"/>
                </a:lnTo>
                <a:lnTo>
                  <a:pt x="73012" y="33731"/>
                </a:lnTo>
                <a:lnTo>
                  <a:pt x="73012" y="67741"/>
                </a:lnTo>
                <a:lnTo>
                  <a:pt x="59664" y="67741"/>
                </a:lnTo>
                <a:lnTo>
                  <a:pt x="52158" y="66433"/>
                </a:lnTo>
                <a:lnTo>
                  <a:pt x="38735" y="61188"/>
                </a:lnTo>
                <a:lnTo>
                  <a:pt x="38544" y="61188"/>
                </a:lnTo>
                <a:lnTo>
                  <a:pt x="35128" y="56845"/>
                </a:lnTo>
                <a:lnTo>
                  <a:pt x="35064" y="44767"/>
                </a:lnTo>
                <a:lnTo>
                  <a:pt x="38430" y="40411"/>
                </a:lnTo>
                <a:lnTo>
                  <a:pt x="51917" y="35077"/>
                </a:lnTo>
                <a:lnTo>
                  <a:pt x="59575" y="33731"/>
                </a:lnTo>
                <a:lnTo>
                  <a:pt x="73012" y="33731"/>
                </a:lnTo>
                <a:lnTo>
                  <a:pt x="73012" y="11277"/>
                </a:lnTo>
                <a:lnTo>
                  <a:pt x="66586" y="11277"/>
                </a:lnTo>
                <a:lnTo>
                  <a:pt x="57861" y="11671"/>
                </a:lnTo>
                <a:lnTo>
                  <a:pt x="19799" y="22847"/>
                </a:lnTo>
                <a:lnTo>
                  <a:pt x="0" y="43459"/>
                </a:lnTo>
                <a:lnTo>
                  <a:pt x="38" y="58166"/>
                </a:lnTo>
                <a:lnTo>
                  <a:pt x="34099" y="85013"/>
                </a:lnTo>
                <a:lnTo>
                  <a:pt x="66967" y="90195"/>
                </a:lnTo>
                <a:lnTo>
                  <a:pt x="73012" y="90195"/>
                </a:lnTo>
                <a:lnTo>
                  <a:pt x="73012" y="99263"/>
                </a:lnTo>
                <a:lnTo>
                  <a:pt x="105308" y="99263"/>
                </a:lnTo>
                <a:lnTo>
                  <a:pt x="105308" y="90195"/>
                </a:lnTo>
                <a:lnTo>
                  <a:pt x="111353" y="90195"/>
                </a:lnTo>
                <a:lnTo>
                  <a:pt x="151587" y="82194"/>
                </a:lnTo>
                <a:lnTo>
                  <a:pt x="170700" y="67741"/>
                </a:lnTo>
                <a:lnTo>
                  <a:pt x="173418" y="64833"/>
                </a:lnTo>
                <a:lnTo>
                  <a:pt x="176212" y="58166"/>
                </a:lnTo>
                <a:lnTo>
                  <a:pt x="176212" y="43459"/>
                </a:lnTo>
                <a:close/>
              </a:path>
              <a:path w="1047750" h="102235">
                <a:moveTo>
                  <a:pt x="295427" y="2095"/>
                </a:moveTo>
                <a:lnTo>
                  <a:pt x="261175" y="2095"/>
                </a:lnTo>
                <a:lnTo>
                  <a:pt x="233603" y="50939"/>
                </a:lnTo>
                <a:lnTo>
                  <a:pt x="206806" y="2095"/>
                </a:lnTo>
                <a:lnTo>
                  <a:pt x="172542" y="2095"/>
                </a:lnTo>
                <a:lnTo>
                  <a:pt x="212204" y="69189"/>
                </a:lnTo>
                <a:lnTo>
                  <a:pt x="212178" y="72212"/>
                </a:lnTo>
                <a:lnTo>
                  <a:pt x="211556" y="73787"/>
                </a:lnTo>
                <a:lnTo>
                  <a:pt x="210375" y="74447"/>
                </a:lnTo>
                <a:lnTo>
                  <a:pt x="206260" y="75488"/>
                </a:lnTo>
                <a:lnTo>
                  <a:pt x="202831" y="75755"/>
                </a:lnTo>
                <a:lnTo>
                  <a:pt x="198018" y="75755"/>
                </a:lnTo>
                <a:lnTo>
                  <a:pt x="198018" y="99517"/>
                </a:lnTo>
                <a:lnTo>
                  <a:pt x="237083" y="94424"/>
                </a:lnTo>
                <a:lnTo>
                  <a:pt x="246595" y="84556"/>
                </a:lnTo>
                <a:lnTo>
                  <a:pt x="295427" y="2095"/>
                </a:lnTo>
                <a:close/>
              </a:path>
              <a:path w="1047750" h="102235">
                <a:moveTo>
                  <a:pt x="411784" y="2095"/>
                </a:moveTo>
                <a:lnTo>
                  <a:pt x="297014" y="2095"/>
                </a:lnTo>
                <a:lnTo>
                  <a:pt x="297014" y="28359"/>
                </a:lnTo>
                <a:lnTo>
                  <a:pt x="297014" y="28486"/>
                </a:lnTo>
                <a:lnTo>
                  <a:pt x="338505" y="28486"/>
                </a:lnTo>
                <a:lnTo>
                  <a:pt x="338505" y="99263"/>
                </a:lnTo>
                <a:lnTo>
                  <a:pt x="370814" y="99263"/>
                </a:lnTo>
                <a:lnTo>
                  <a:pt x="370814" y="28486"/>
                </a:lnTo>
                <a:lnTo>
                  <a:pt x="411784" y="28486"/>
                </a:lnTo>
                <a:lnTo>
                  <a:pt x="411784" y="2095"/>
                </a:lnTo>
                <a:close/>
              </a:path>
              <a:path w="1047750" h="102235">
                <a:moveTo>
                  <a:pt x="539673" y="60083"/>
                </a:moveTo>
                <a:lnTo>
                  <a:pt x="538467" y="55994"/>
                </a:lnTo>
                <a:lnTo>
                  <a:pt x="538416" y="55803"/>
                </a:lnTo>
                <a:lnTo>
                  <a:pt x="537984" y="54317"/>
                </a:lnTo>
                <a:lnTo>
                  <a:pt x="506717" y="37211"/>
                </a:lnTo>
                <a:lnTo>
                  <a:pt x="506717" y="62750"/>
                </a:lnTo>
                <a:lnTo>
                  <a:pt x="506717" y="70015"/>
                </a:lnTo>
                <a:lnTo>
                  <a:pt x="505104" y="72936"/>
                </a:lnTo>
                <a:lnTo>
                  <a:pt x="498614" y="75819"/>
                </a:lnTo>
                <a:lnTo>
                  <a:pt x="493280" y="76542"/>
                </a:lnTo>
                <a:lnTo>
                  <a:pt x="451040" y="76542"/>
                </a:lnTo>
                <a:lnTo>
                  <a:pt x="451040" y="55803"/>
                </a:lnTo>
                <a:lnTo>
                  <a:pt x="491007" y="55803"/>
                </a:lnTo>
                <a:lnTo>
                  <a:pt x="506717" y="62750"/>
                </a:lnTo>
                <a:lnTo>
                  <a:pt x="506717" y="37211"/>
                </a:lnTo>
                <a:lnTo>
                  <a:pt x="504393" y="36855"/>
                </a:lnTo>
                <a:lnTo>
                  <a:pt x="496189" y="36207"/>
                </a:lnTo>
                <a:lnTo>
                  <a:pt x="487019" y="35979"/>
                </a:lnTo>
                <a:lnTo>
                  <a:pt x="451040" y="35979"/>
                </a:lnTo>
                <a:lnTo>
                  <a:pt x="451040" y="23622"/>
                </a:lnTo>
                <a:lnTo>
                  <a:pt x="532320" y="23622"/>
                </a:lnTo>
                <a:lnTo>
                  <a:pt x="532320" y="2222"/>
                </a:lnTo>
                <a:lnTo>
                  <a:pt x="420573" y="2222"/>
                </a:lnTo>
                <a:lnTo>
                  <a:pt x="420573" y="99390"/>
                </a:lnTo>
                <a:lnTo>
                  <a:pt x="491096" y="99390"/>
                </a:lnTo>
                <a:lnTo>
                  <a:pt x="528180" y="90462"/>
                </a:lnTo>
                <a:lnTo>
                  <a:pt x="538137" y="76542"/>
                </a:lnTo>
                <a:lnTo>
                  <a:pt x="538949" y="74244"/>
                </a:lnTo>
                <a:lnTo>
                  <a:pt x="539673" y="67487"/>
                </a:lnTo>
                <a:lnTo>
                  <a:pt x="539673" y="60083"/>
                </a:lnTo>
                <a:close/>
              </a:path>
              <a:path w="1047750" h="102235">
                <a:moveTo>
                  <a:pt x="670979" y="51066"/>
                </a:moveTo>
                <a:lnTo>
                  <a:pt x="662800" y="24942"/>
                </a:lnTo>
                <a:lnTo>
                  <a:pt x="636968" y="5435"/>
                </a:lnTo>
                <a:lnTo>
                  <a:pt x="636968" y="45732"/>
                </a:lnTo>
                <a:lnTo>
                  <a:pt x="636968" y="56502"/>
                </a:lnTo>
                <a:lnTo>
                  <a:pt x="612597" y="77330"/>
                </a:lnTo>
                <a:lnTo>
                  <a:pt x="602703" y="77330"/>
                </a:lnTo>
                <a:lnTo>
                  <a:pt x="578281" y="56502"/>
                </a:lnTo>
                <a:lnTo>
                  <a:pt x="578281" y="45732"/>
                </a:lnTo>
                <a:lnTo>
                  <a:pt x="601853" y="24942"/>
                </a:lnTo>
                <a:lnTo>
                  <a:pt x="612902" y="24942"/>
                </a:lnTo>
                <a:lnTo>
                  <a:pt x="636968" y="45732"/>
                </a:lnTo>
                <a:lnTo>
                  <a:pt x="636968" y="5435"/>
                </a:lnTo>
                <a:lnTo>
                  <a:pt x="632587" y="3733"/>
                </a:lnTo>
                <a:lnTo>
                  <a:pt x="624674" y="1663"/>
                </a:lnTo>
                <a:lnTo>
                  <a:pt x="616331" y="419"/>
                </a:lnTo>
                <a:lnTo>
                  <a:pt x="607555" y="0"/>
                </a:lnTo>
                <a:lnTo>
                  <a:pt x="599059" y="419"/>
                </a:lnTo>
                <a:lnTo>
                  <a:pt x="562444" y="14528"/>
                </a:lnTo>
                <a:lnTo>
                  <a:pt x="543750" y="51066"/>
                </a:lnTo>
                <a:lnTo>
                  <a:pt x="544296" y="58115"/>
                </a:lnTo>
                <a:lnTo>
                  <a:pt x="568680" y="91643"/>
                </a:lnTo>
                <a:lnTo>
                  <a:pt x="607695" y="101879"/>
                </a:lnTo>
                <a:lnTo>
                  <a:pt x="616458" y="101473"/>
                </a:lnTo>
                <a:lnTo>
                  <a:pt x="653008" y="87401"/>
                </a:lnTo>
                <a:lnTo>
                  <a:pt x="662559" y="77330"/>
                </a:lnTo>
                <a:lnTo>
                  <a:pt x="662774" y="77076"/>
                </a:lnTo>
                <a:lnTo>
                  <a:pt x="666356" y="71120"/>
                </a:lnTo>
                <a:lnTo>
                  <a:pt x="668921" y="64795"/>
                </a:lnTo>
                <a:lnTo>
                  <a:pt x="670458" y="58115"/>
                </a:lnTo>
                <a:lnTo>
                  <a:pt x="670979" y="51066"/>
                </a:lnTo>
                <a:close/>
              </a:path>
              <a:path w="1047750" h="102235">
                <a:moveTo>
                  <a:pt x="789686" y="2095"/>
                </a:moveTo>
                <a:lnTo>
                  <a:pt x="695667" y="2095"/>
                </a:lnTo>
                <a:lnTo>
                  <a:pt x="694093" y="18719"/>
                </a:lnTo>
                <a:lnTo>
                  <a:pt x="691756" y="34569"/>
                </a:lnTo>
                <a:lnTo>
                  <a:pt x="677849" y="72326"/>
                </a:lnTo>
                <a:lnTo>
                  <a:pt x="674662" y="73126"/>
                </a:lnTo>
                <a:lnTo>
                  <a:pt x="670458" y="73126"/>
                </a:lnTo>
                <a:lnTo>
                  <a:pt x="670458" y="99263"/>
                </a:lnTo>
                <a:lnTo>
                  <a:pt x="710247" y="80225"/>
                </a:lnTo>
                <a:lnTo>
                  <a:pt x="722249" y="41046"/>
                </a:lnTo>
                <a:lnTo>
                  <a:pt x="725208" y="25069"/>
                </a:lnTo>
                <a:lnTo>
                  <a:pt x="757250" y="25069"/>
                </a:lnTo>
                <a:lnTo>
                  <a:pt x="757250" y="99263"/>
                </a:lnTo>
                <a:lnTo>
                  <a:pt x="789686" y="99263"/>
                </a:lnTo>
                <a:lnTo>
                  <a:pt x="789686" y="2095"/>
                </a:lnTo>
                <a:close/>
              </a:path>
              <a:path w="1047750" h="102235">
                <a:moveTo>
                  <a:pt x="1047178" y="99263"/>
                </a:moveTo>
                <a:lnTo>
                  <a:pt x="1038136" y="82588"/>
                </a:lnTo>
                <a:lnTo>
                  <a:pt x="1026248" y="60655"/>
                </a:lnTo>
                <a:lnTo>
                  <a:pt x="1010589" y="31762"/>
                </a:lnTo>
                <a:lnTo>
                  <a:pt x="994524" y="2095"/>
                </a:lnTo>
                <a:lnTo>
                  <a:pt x="993609" y="2095"/>
                </a:lnTo>
                <a:lnTo>
                  <a:pt x="993609" y="60655"/>
                </a:lnTo>
                <a:lnTo>
                  <a:pt x="962215" y="60655"/>
                </a:lnTo>
                <a:lnTo>
                  <a:pt x="977976" y="31762"/>
                </a:lnTo>
                <a:lnTo>
                  <a:pt x="993609" y="60655"/>
                </a:lnTo>
                <a:lnTo>
                  <a:pt x="993609" y="2095"/>
                </a:lnTo>
                <a:lnTo>
                  <a:pt x="961301" y="2095"/>
                </a:lnTo>
                <a:lnTo>
                  <a:pt x="909840" y="97066"/>
                </a:lnTo>
                <a:lnTo>
                  <a:pt x="859142" y="46609"/>
                </a:lnTo>
                <a:lnTo>
                  <a:pt x="910094" y="2095"/>
                </a:lnTo>
                <a:lnTo>
                  <a:pt x="869911" y="2095"/>
                </a:lnTo>
                <a:lnTo>
                  <a:pt x="832891" y="35839"/>
                </a:lnTo>
                <a:lnTo>
                  <a:pt x="832891" y="2095"/>
                </a:lnTo>
                <a:lnTo>
                  <a:pt x="800455" y="2095"/>
                </a:lnTo>
                <a:lnTo>
                  <a:pt x="800455" y="99263"/>
                </a:lnTo>
                <a:lnTo>
                  <a:pt x="832891" y="99263"/>
                </a:lnTo>
                <a:lnTo>
                  <a:pt x="832891" y="58559"/>
                </a:lnTo>
                <a:lnTo>
                  <a:pt x="872274" y="99263"/>
                </a:lnTo>
                <a:lnTo>
                  <a:pt x="908646" y="99263"/>
                </a:lnTo>
                <a:lnTo>
                  <a:pt x="912063" y="99263"/>
                </a:lnTo>
                <a:lnTo>
                  <a:pt x="941336" y="99263"/>
                </a:lnTo>
                <a:lnTo>
                  <a:pt x="950404" y="82588"/>
                </a:lnTo>
                <a:lnTo>
                  <a:pt x="1005420" y="82588"/>
                </a:lnTo>
                <a:lnTo>
                  <a:pt x="1014476" y="99263"/>
                </a:lnTo>
                <a:lnTo>
                  <a:pt x="1047178" y="99263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184519" y="630377"/>
            <a:ext cx="475462" cy="109778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7452919" y="5511494"/>
            <a:ext cx="349885" cy="102235"/>
          </a:xfrm>
          <a:custGeom>
            <a:avLst/>
            <a:gdLst/>
            <a:ahLst/>
            <a:cxnLst/>
            <a:rect l="l" t="t" r="r" b="b"/>
            <a:pathLst>
              <a:path w="349884" h="102235">
                <a:moveTo>
                  <a:pt x="179362" y="2108"/>
                </a:moveTo>
                <a:lnTo>
                  <a:pt x="147066" y="2108"/>
                </a:lnTo>
                <a:lnTo>
                  <a:pt x="147066" y="75692"/>
                </a:lnTo>
                <a:lnTo>
                  <a:pt x="105829" y="75692"/>
                </a:lnTo>
                <a:lnTo>
                  <a:pt x="105829" y="2108"/>
                </a:lnTo>
                <a:lnTo>
                  <a:pt x="73533" y="2108"/>
                </a:lnTo>
                <a:lnTo>
                  <a:pt x="73533" y="75692"/>
                </a:lnTo>
                <a:lnTo>
                  <a:pt x="32435" y="75692"/>
                </a:lnTo>
                <a:lnTo>
                  <a:pt x="32435" y="2032"/>
                </a:lnTo>
                <a:lnTo>
                  <a:pt x="0" y="2032"/>
                </a:lnTo>
                <a:lnTo>
                  <a:pt x="0" y="75692"/>
                </a:lnTo>
                <a:lnTo>
                  <a:pt x="0" y="99822"/>
                </a:lnTo>
                <a:lnTo>
                  <a:pt x="179362" y="99822"/>
                </a:lnTo>
                <a:lnTo>
                  <a:pt x="179362" y="75895"/>
                </a:lnTo>
                <a:lnTo>
                  <a:pt x="179362" y="75692"/>
                </a:lnTo>
                <a:lnTo>
                  <a:pt x="179362" y="2108"/>
                </a:lnTo>
                <a:close/>
              </a:path>
              <a:path w="349884" h="102235">
                <a:moveTo>
                  <a:pt x="308825" y="51079"/>
                </a:moveTo>
                <a:lnTo>
                  <a:pt x="290855" y="14528"/>
                </a:lnTo>
                <a:lnTo>
                  <a:pt x="274828" y="5435"/>
                </a:lnTo>
                <a:lnTo>
                  <a:pt x="274828" y="45745"/>
                </a:lnTo>
                <a:lnTo>
                  <a:pt x="274828" y="56515"/>
                </a:lnTo>
                <a:lnTo>
                  <a:pt x="250444" y="77343"/>
                </a:lnTo>
                <a:lnTo>
                  <a:pt x="240550" y="77343"/>
                </a:lnTo>
                <a:lnTo>
                  <a:pt x="216128" y="56515"/>
                </a:lnTo>
                <a:lnTo>
                  <a:pt x="216128" y="45745"/>
                </a:lnTo>
                <a:lnTo>
                  <a:pt x="239674" y="24955"/>
                </a:lnTo>
                <a:lnTo>
                  <a:pt x="250786" y="24955"/>
                </a:lnTo>
                <a:lnTo>
                  <a:pt x="274828" y="45745"/>
                </a:lnTo>
                <a:lnTo>
                  <a:pt x="274828" y="5435"/>
                </a:lnTo>
                <a:lnTo>
                  <a:pt x="270433" y="3733"/>
                </a:lnTo>
                <a:lnTo>
                  <a:pt x="262521" y="1663"/>
                </a:lnTo>
                <a:lnTo>
                  <a:pt x="254177" y="419"/>
                </a:lnTo>
                <a:lnTo>
                  <a:pt x="245414" y="0"/>
                </a:lnTo>
                <a:lnTo>
                  <a:pt x="236905" y="419"/>
                </a:lnTo>
                <a:lnTo>
                  <a:pt x="200304" y="14528"/>
                </a:lnTo>
                <a:lnTo>
                  <a:pt x="181597" y="51079"/>
                </a:lnTo>
                <a:lnTo>
                  <a:pt x="182143" y="58127"/>
                </a:lnTo>
                <a:lnTo>
                  <a:pt x="206527" y="91643"/>
                </a:lnTo>
                <a:lnTo>
                  <a:pt x="245541" y="101892"/>
                </a:lnTo>
                <a:lnTo>
                  <a:pt x="254304" y="101485"/>
                </a:lnTo>
                <a:lnTo>
                  <a:pt x="290855" y="87401"/>
                </a:lnTo>
                <a:lnTo>
                  <a:pt x="300393" y="77343"/>
                </a:lnTo>
                <a:lnTo>
                  <a:pt x="300621" y="77076"/>
                </a:lnTo>
                <a:lnTo>
                  <a:pt x="304203" y="71120"/>
                </a:lnTo>
                <a:lnTo>
                  <a:pt x="306768" y="64808"/>
                </a:lnTo>
                <a:lnTo>
                  <a:pt x="308305" y="58127"/>
                </a:lnTo>
                <a:lnTo>
                  <a:pt x="308825" y="51079"/>
                </a:lnTo>
                <a:close/>
              </a:path>
              <a:path w="349884" h="102235">
                <a:moveTo>
                  <a:pt x="349402" y="24892"/>
                </a:moveTo>
                <a:lnTo>
                  <a:pt x="316839" y="24892"/>
                </a:lnTo>
                <a:lnTo>
                  <a:pt x="316839" y="99822"/>
                </a:lnTo>
                <a:lnTo>
                  <a:pt x="349402" y="99822"/>
                </a:lnTo>
                <a:lnTo>
                  <a:pt x="349402" y="2489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769759" y="5513527"/>
            <a:ext cx="358140" cy="97790"/>
          </a:xfrm>
          <a:custGeom>
            <a:avLst/>
            <a:gdLst/>
            <a:ahLst/>
            <a:cxnLst/>
            <a:rect l="l" t="t" r="r" b="b"/>
            <a:pathLst>
              <a:path w="358140" h="97789">
                <a:moveTo>
                  <a:pt x="119227" y="0"/>
                </a:moveTo>
                <a:lnTo>
                  <a:pt x="0" y="0"/>
                </a:lnTo>
                <a:lnTo>
                  <a:pt x="0" y="22860"/>
                </a:lnTo>
                <a:lnTo>
                  <a:pt x="86664" y="22860"/>
                </a:lnTo>
                <a:lnTo>
                  <a:pt x="86664" y="97790"/>
                </a:lnTo>
                <a:lnTo>
                  <a:pt x="119227" y="97790"/>
                </a:lnTo>
                <a:lnTo>
                  <a:pt x="119227" y="22860"/>
                </a:lnTo>
                <a:lnTo>
                  <a:pt x="119227" y="0"/>
                </a:lnTo>
                <a:close/>
              </a:path>
              <a:path w="358140" h="97789">
                <a:moveTo>
                  <a:pt x="234188" y="0"/>
                </a:moveTo>
                <a:lnTo>
                  <a:pt x="129997" y="0"/>
                </a:lnTo>
                <a:lnTo>
                  <a:pt x="129997" y="24130"/>
                </a:lnTo>
                <a:lnTo>
                  <a:pt x="129997" y="36830"/>
                </a:lnTo>
                <a:lnTo>
                  <a:pt x="129997" y="59690"/>
                </a:lnTo>
                <a:lnTo>
                  <a:pt x="129997" y="73660"/>
                </a:lnTo>
                <a:lnTo>
                  <a:pt x="129997" y="97790"/>
                </a:lnTo>
                <a:lnTo>
                  <a:pt x="234124" y="97790"/>
                </a:lnTo>
                <a:lnTo>
                  <a:pt x="234124" y="73660"/>
                </a:lnTo>
                <a:lnTo>
                  <a:pt x="162433" y="73660"/>
                </a:lnTo>
                <a:lnTo>
                  <a:pt x="162433" y="59690"/>
                </a:lnTo>
                <a:lnTo>
                  <a:pt x="223088" y="59690"/>
                </a:lnTo>
                <a:lnTo>
                  <a:pt x="223088" y="36830"/>
                </a:lnTo>
                <a:lnTo>
                  <a:pt x="162433" y="36830"/>
                </a:lnTo>
                <a:lnTo>
                  <a:pt x="162433" y="24130"/>
                </a:lnTo>
                <a:lnTo>
                  <a:pt x="234188" y="24130"/>
                </a:lnTo>
                <a:lnTo>
                  <a:pt x="234188" y="0"/>
                </a:lnTo>
                <a:close/>
              </a:path>
              <a:path w="358140" h="97789">
                <a:moveTo>
                  <a:pt x="357809" y="25984"/>
                </a:moveTo>
                <a:lnTo>
                  <a:pt x="356793" y="22694"/>
                </a:lnTo>
                <a:lnTo>
                  <a:pt x="356082" y="20358"/>
                </a:lnTo>
                <a:lnTo>
                  <a:pt x="349161" y="10642"/>
                </a:lnTo>
                <a:lnTo>
                  <a:pt x="344309" y="6858"/>
                </a:lnTo>
                <a:lnTo>
                  <a:pt x="331787" y="1422"/>
                </a:lnTo>
                <a:lnTo>
                  <a:pt x="328663" y="850"/>
                </a:lnTo>
                <a:lnTo>
                  <a:pt x="328663" y="29705"/>
                </a:lnTo>
                <a:lnTo>
                  <a:pt x="328663" y="36271"/>
                </a:lnTo>
                <a:lnTo>
                  <a:pt x="315226" y="42875"/>
                </a:lnTo>
                <a:lnTo>
                  <a:pt x="275488" y="42875"/>
                </a:lnTo>
                <a:lnTo>
                  <a:pt x="275488" y="22694"/>
                </a:lnTo>
                <a:lnTo>
                  <a:pt x="318287" y="22694"/>
                </a:lnTo>
                <a:lnTo>
                  <a:pt x="323011" y="23393"/>
                </a:lnTo>
                <a:lnTo>
                  <a:pt x="324942" y="24320"/>
                </a:lnTo>
                <a:lnTo>
                  <a:pt x="327914" y="27292"/>
                </a:lnTo>
                <a:lnTo>
                  <a:pt x="328663" y="29705"/>
                </a:lnTo>
                <a:lnTo>
                  <a:pt x="328663" y="850"/>
                </a:lnTo>
                <a:lnTo>
                  <a:pt x="324586" y="76"/>
                </a:lnTo>
                <a:lnTo>
                  <a:pt x="243039" y="76"/>
                </a:lnTo>
                <a:lnTo>
                  <a:pt x="243039" y="97243"/>
                </a:lnTo>
                <a:lnTo>
                  <a:pt x="275488" y="97243"/>
                </a:lnTo>
                <a:lnTo>
                  <a:pt x="275488" y="65862"/>
                </a:lnTo>
                <a:lnTo>
                  <a:pt x="317627" y="65862"/>
                </a:lnTo>
                <a:lnTo>
                  <a:pt x="355104" y="46863"/>
                </a:lnTo>
                <a:lnTo>
                  <a:pt x="356336" y="42875"/>
                </a:lnTo>
                <a:lnTo>
                  <a:pt x="357124" y="40335"/>
                </a:lnTo>
                <a:lnTo>
                  <a:pt x="357809" y="32893"/>
                </a:lnTo>
                <a:lnTo>
                  <a:pt x="357809" y="25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70076" y="5193258"/>
            <a:ext cx="407670" cy="61594"/>
          </a:xfrm>
          <a:custGeom>
            <a:avLst/>
            <a:gdLst/>
            <a:ahLst/>
            <a:cxnLst/>
            <a:rect l="l" t="t" r="r" b="b"/>
            <a:pathLst>
              <a:path w="407669" h="61595">
                <a:moveTo>
                  <a:pt x="77800" y="59474"/>
                </a:moveTo>
                <a:lnTo>
                  <a:pt x="71107" y="47129"/>
                </a:lnTo>
                <a:lnTo>
                  <a:pt x="65265" y="36347"/>
                </a:lnTo>
                <a:lnTo>
                  <a:pt x="52717" y="13208"/>
                </a:lnTo>
                <a:lnTo>
                  <a:pt x="51447" y="10871"/>
                </a:lnTo>
                <a:lnTo>
                  <a:pt x="51447" y="36347"/>
                </a:lnTo>
                <a:lnTo>
                  <a:pt x="26352" y="36347"/>
                </a:lnTo>
                <a:lnTo>
                  <a:pt x="38938" y="13208"/>
                </a:lnTo>
                <a:lnTo>
                  <a:pt x="51447" y="36347"/>
                </a:lnTo>
                <a:lnTo>
                  <a:pt x="51447" y="10871"/>
                </a:lnTo>
                <a:lnTo>
                  <a:pt x="46253" y="1257"/>
                </a:lnTo>
                <a:lnTo>
                  <a:pt x="31534" y="1257"/>
                </a:lnTo>
                <a:lnTo>
                  <a:pt x="0" y="59474"/>
                </a:lnTo>
                <a:lnTo>
                  <a:pt x="13843" y="59474"/>
                </a:lnTo>
                <a:lnTo>
                  <a:pt x="20523" y="47129"/>
                </a:lnTo>
                <a:lnTo>
                  <a:pt x="57264" y="47129"/>
                </a:lnTo>
                <a:lnTo>
                  <a:pt x="63944" y="59474"/>
                </a:lnTo>
                <a:lnTo>
                  <a:pt x="77800" y="59474"/>
                </a:lnTo>
                <a:close/>
              </a:path>
              <a:path w="407669" h="61595">
                <a:moveTo>
                  <a:pt x="147485" y="16789"/>
                </a:moveTo>
                <a:lnTo>
                  <a:pt x="146443" y="13411"/>
                </a:lnTo>
                <a:lnTo>
                  <a:pt x="145186" y="11645"/>
                </a:lnTo>
                <a:lnTo>
                  <a:pt x="142303" y="7594"/>
                </a:lnTo>
                <a:lnTo>
                  <a:pt x="139395" y="5321"/>
                </a:lnTo>
                <a:lnTo>
                  <a:pt x="134899" y="3378"/>
                </a:lnTo>
                <a:lnTo>
                  <a:pt x="134899" y="18097"/>
                </a:lnTo>
                <a:lnTo>
                  <a:pt x="134899" y="23914"/>
                </a:lnTo>
                <a:lnTo>
                  <a:pt x="124206" y="30213"/>
                </a:lnTo>
                <a:lnTo>
                  <a:pt x="94856" y="30213"/>
                </a:lnTo>
                <a:lnTo>
                  <a:pt x="94856" y="11645"/>
                </a:lnTo>
                <a:lnTo>
                  <a:pt x="126593" y="11645"/>
                </a:lnTo>
                <a:lnTo>
                  <a:pt x="130213" y="12268"/>
                </a:lnTo>
                <a:lnTo>
                  <a:pt x="131749" y="13119"/>
                </a:lnTo>
                <a:lnTo>
                  <a:pt x="134264" y="15900"/>
                </a:lnTo>
                <a:lnTo>
                  <a:pt x="134899" y="18097"/>
                </a:lnTo>
                <a:lnTo>
                  <a:pt x="134899" y="3378"/>
                </a:lnTo>
                <a:lnTo>
                  <a:pt x="131889" y="2070"/>
                </a:lnTo>
                <a:lnTo>
                  <a:pt x="127584" y="1257"/>
                </a:lnTo>
                <a:lnTo>
                  <a:pt x="81572" y="1257"/>
                </a:lnTo>
                <a:lnTo>
                  <a:pt x="81572" y="59474"/>
                </a:lnTo>
                <a:lnTo>
                  <a:pt x="94856" y="59474"/>
                </a:lnTo>
                <a:lnTo>
                  <a:pt x="94856" y="40589"/>
                </a:lnTo>
                <a:lnTo>
                  <a:pt x="132295" y="40589"/>
                </a:lnTo>
                <a:lnTo>
                  <a:pt x="137909" y="38912"/>
                </a:lnTo>
                <a:lnTo>
                  <a:pt x="145567" y="32207"/>
                </a:lnTo>
                <a:lnTo>
                  <a:pt x="146342" y="30213"/>
                </a:lnTo>
                <a:lnTo>
                  <a:pt x="147485" y="27330"/>
                </a:lnTo>
                <a:lnTo>
                  <a:pt x="147485" y="16789"/>
                </a:lnTo>
                <a:close/>
              </a:path>
              <a:path w="407669" h="61595">
                <a:moveTo>
                  <a:pt x="219138" y="1257"/>
                </a:moveTo>
                <a:lnTo>
                  <a:pt x="153225" y="1257"/>
                </a:lnTo>
                <a:lnTo>
                  <a:pt x="153225" y="12344"/>
                </a:lnTo>
                <a:lnTo>
                  <a:pt x="153225" y="12585"/>
                </a:lnTo>
                <a:lnTo>
                  <a:pt x="179730" y="12585"/>
                </a:lnTo>
                <a:lnTo>
                  <a:pt x="179730" y="59474"/>
                </a:lnTo>
                <a:lnTo>
                  <a:pt x="193027" y="59474"/>
                </a:lnTo>
                <a:lnTo>
                  <a:pt x="193027" y="12585"/>
                </a:lnTo>
                <a:lnTo>
                  <a:pt x="219138" y="12585"/>
                </a:lnTo>
                <a:lnTo>
                  <a:pt x="219138" y="1257"/>
                </a:lnTo>
                <a:close/>
              </a:path>
              <a:path w="407669" h="61595">
                <a:moveTo>
                  <a:pt x="232600" y="47282"/>
                </a:moveTo>
                <a:lnTo>
                  <a:pt x="219062" y="47282"/>
                </a:lnTo>
                <a:lnTo>
                  <a:pt x="219062" y="59474"/>
                </a:lnTo>
                <a:lnTo>
                  <a:pt x="232600" y="59474"/>
                </a:lnTo>
                <a:lnTo>
                  <a:pt x="232600" y="47282"/>
                </a:lnTo>
                <a:close/>
              </a:path>
              <a:path w="407669" h="61595">
                <a:moveTo>
                  <a:pt x="330288" y="34798"/>
                </a:moveTo>
                <a:lnTo>
                  <a:pt x="329120" y="31076"/>
                </a:lnTo>
                <a:lnTo>
                  <a:pt x="325564" y="26276"/>
                </a:lnTo>
                <a:lnTo>
                  <a:pt x="324459" y="24777"/>
                </a:lnTo>
                <a:lnTo>
                  <a:pt x="323392" y="24003"/>
                </a:lnTo>
                <a:lnTo>
                  <a:pt x="321221" y="22390"/>
                </a:lnTo>
                <a:lnTo>
                  <a:pt x="312928" y="19075"/>
                </a:lnTo>
                <a:lnTo>
                  <a:pt x="308190" y="18249"/>
                </a:lnTo>
                <a:lnTo>
                  <a:pt x="291515" y="18249"/>
                </a:lnTo>
                <a:lnTo>
                  <a:pt x="283514" y="20167"/>
                </a:lnTo>
                <a:lnTo>
                  <a:pt x="278841" y="24003"/>
                </a:lnTo>
                <a:lnTo>
                  <a:pt x="278841" y="10299"/>
                </a:lnTo>
                <a:lnTo>
                  <a:pt x="327533" y="10299"/>
                </a:lnTo>
                <a:lnTo>
                  <a:pt x="327533" y="1257"/>
                </a:lnTo>
                <a:lnTo>
                  <a:pt x="266420" y="1257"/>
                </a:lnTo>
                <a:lnTo>
                  <a:pt x="266420" y="36423"/>
                </a:lnTo>
                <a:lnTo>
                  <a:pt x="278841" y="36182"/>
                </a:lnTo>
                <a:lnTo>
                  <a:pt x="278841" y="33743"/>
                </a:lnTo>
                <a:lnTo>
                  <a:pt x="279755" y="32016"/>
                </a:lnTo>
                <a:lnTo>
                  <a:pt x="283502" y="29184"/>
                </a:lnTo>
                <a:lnTo>
                  <a:pt x="285864" y="28117"/>
                </a:lnTo>
                <a:lnTo>
                  <a:pt x="291579" y="26644"/>
                </a:lnTo>
                <a:lnTo>
                  <a:pt x="294449" y="26276"/>
                </a:lnTo>
                <a:lnTo>
                  <a:pt x="304152" y="26276"/>
                </a:lnTo>
                <a:lnTo>
                  <a:pt x="309079" y="27381"/>
                </a:lnTo>
                <a:lnTo>
                  <a:pt x="315163" y="31788"/>
                </a:lnTo>
                <a:lnTo>
                  <a:pt x="316636" y="34798"/>
                </a:lnTo>
                <a:lnTo>
                  <a:pt x="316763" y="38938"/>
                </a:lnTo>
                <a:lnTo>
                  <a:pt x="316649" y="43662"/>
                </a:lnTo>
                <a:lnTo>
                  <a:pt x="314833" y="46685"/>
                </a:lnTo>
                <a:lnTo>
                  <a:pt x="307124" y="50622"/>
                </a:lnTo>
                <a:lnTo>
                  <a:pt x="302437" y="51523"/>
                </a:lnTo>
                <a:lnTo>
                  <a:pt x="296938" y="51371"/>
                </a:lnTo>
                <a:lnTo>
                  <a:pt x="291960" y="51104"/>
                </a:lnTo>
                <a:lnTo>
                  <a:pt x="287731" y="50063"/>
                </a:lnTo>
                <a:lnTo>
                  <a:pt x="280809" y="46393"/>
                </a:lnTo>
                <a:lnTo>
                  <a:pt x="279069" y="43662"/>
                </a:lnTo>
                <a:lnTo>
                  <a:pt x="279069" y="40119"/>
                </a:lnTo>
                <a:lnTo>
                  <a:pt x="266179" y="40119"/>
                </a:lnTo>
                <a:lnTo>
                  <a:pt x="266179" y="45212"/>
                </a:lnTo>
                <a:lnTo>
                  <a:pt x="267881" y="49326"/>
                </a:lnTo>
                <a:lnTo>
                  <a:pt x="274751" y="55613"/>
                </a:lnTo>
                <a:lnTo>
                  <a:pt x="278892" y="57848"/>
                </a:lnTo>
                <a:lnTo>
                  <a:pt x="288544" y="60464"/>
                </a:lnTo>
                <a:lnTo>
                  <a:pt x="293154" y="61125"/>
                </a:lnTo>
                <a:lnTo>
                  <a:pt x="305854" y="61125"/>
                </a:lnTo>
                <a:lnTo>
                  <a:pt x="313321" y="59537"/>
                </a:lnTo>
                <a:lnTo>
                  <a:pt x="326644" y="53187"/>
                </a:lnTo>
                <a:lnTo>
                  <a:pt x="327634" y="51523"/>
                </a:lnTo>
                <a:lnTo>
                  <a:pt x="330073" y="47459"/>
                </a:lnTo>
                <a:lnTo>
                  <a:pt x="330174" y="43472"/>
                </a:lnTo>
                <a:lnTo>
                  <a:pt x="330288" y="39179"/>
                </a:lnTo>
                <a:lnTo>
                  <a:pt x="330288" y="34798"/>
                </a:lnTo>
                <a:close/>
              </a:path>
              <a:path w="407669" h="61595">
                <a:moveTo>
                  <a:pt x="407377" y="36156"/>
                </a:moveTo>
                <a:lnTo>
                  <a:pt x="406323" y="33045"/>
                </a:lnTo>
                <a:lnTo>
                  <a:pt x="406247" y="32778"/>
                </a:lnTo>
                <a:lnTo>
                  <a:pt x="403186" y="28867"/>
                </a:lnTo>
                <a:lnTo>
                  <a:pt x="401739" y="27012"/>
                </a:lnTo>
                <a:lnTo>
                  <a:pt x="401459" y="26822"/>
                </a:lnTo>
                <a:lnTo>
                  <a:pt x="398500" y="24777"/>
                </a:lnTo>
                <a:lnTo>
                  <a:pt x="394157" y="23164"/>
                </a:lnTo>
                <a:lnTo>
                  <a:pt x="394157" y="37211"/>
                </a:lnTo>
                <a:lnTo>
                  <a:pt x="394157" y="44030"/>
                </a:lnTo>
                <a:lnTo>
                  <a:pt x="392163" y="46609"/>
                </a:lnTo>
                <a:lnTo>
                  <a:pt x="384136" y="49911"/>
                </a:lnTo>
                <a:lnTo>
                  <a:pt x="379247" y="50736"/>
                </a:lnTo>
                <a:lnTo>
                  <a:pt x="370611" y="50736"/>
                </a:lnTo>
                <a:lnTo>
                  <a:pt x="366356" y="50495"/>
                </a:lnTo>
                <a:lnTo>
                  <a:pt x="361416" y="49911"/>
                </a:lnTo>
                <a:lnTo>
                  <a:pt x="360794" y="49911"/>
                </a:lnTo>
                <a:lnTo>
                  <a:pt x="357632" y="48717"/>
                </a:lnTo>
                <a:lnTo>
                  <a:pt x="351866" y="45046"/>
                </a:lnTo>
                <a:lnTo>
                  <a:pt x="350431" y="42189"/>
                </a:lnTo>
                <a:lnTo>
                  <a:pt x="350380" y="32016"/>
                </a:lnTo>
                <a:lnTo>
                  <a:pt x="357327" y="28867"/>
                </a:lnTo>
                <a:lnTo>
                  <a:pt x="376199" y="28867"/>
                </a:lnTo>
                <a:lnTo>
                  <a:pt x="380276" y="29133"/>
                </a:lnTo>
                <a:lnTo>
                  <a:pt x="386727" y="30187"/>
                </a:lnTo>
                <a:lnTo>
                  <a:pt x="389305" y="31292"/>
                </a:lnTo>
                <a:lnTo>
                  <a:pt x="393192" y="34709"/>
                </a:lnTo>
                <a:lnTo>
                  <a:pt x="394157" y="37211"/>
                </a:lnTo>
                <a:lnTo>
                  <a:pt x="394157" y="23164"/>
                </a:lnTo>
                <a:lnTo>
                  <a:pt x="390055" y="21640"/>
                </a:lnTo>
                <a:lnTo>
                  <a:pt x="385584" y="20929"/>
                </a:lnTo>
                <a:lnTo>
                  <a:pt x="372821" y="20929"/>
                </a:lnTo>
                <a:lnTo>
                  <a:pt x="349402" y="26822"/>
                </a:lnTo>
                <a:lnTo>
                  <a:pt x="349567" y="24942"/>
                </a:lnTo>
                <a:lnTo>
                  <a:pt x="369163" y="9309"/>
                </a:lnTo>
                <a:lnTo>
                  <a:pt x="378980" y="9309"/>
                </a:lnTo>
                <a:lnTo>
                  <a:pt x="383641" y="10033"/>
                </a:lnTo>
                <a:lnTo>
                  <a:pt x="391236" y="13017"/>
                </a:lnTo>
                <a:lnTo>
                  <a:pt x="393141" y="15417"/>
                </a:lnTo>
                <a:lnTo>
                  <a:pt x="393141" y="18732"/>
                </a:lnTo>
                <a:lnTo>
                  <a:pt x="405803" y="18884"/>
                </a:lnTo>
                <a:lnTo>
                  <a:pt x="405803" y="12534"/>
                </a:lnTo>
                <a:lnTo>
                  <a:pt x="403783" y="9309"/>
                </a:lnTo>
                <a:lnTo>
                  <a:pt x="402844" y="7797"/>
                </a:lnTo>
                <a:lnTo>
                  <a:pt x="390994" y="1562"/>
                </a:lnTo>
                <a:lnTo>
                  <a:pt x="383120" y="0"/>
                </a:lnTo>
                <a:lnTo>
                  <a:pt x="373316" y="0"/>
                </a:lnTo>
                <a:lnTo>
                  <a:pt x="338543" y="17157"/>
                </a:lnTo>
                <a:lnTo>
                  <a:pt x="336003" y="37211"/>
                </a:lnTo>
                <a:lnTo>
                  <a:pt x="336892" y="44030"/>
                </a:lnTo>
                <a:lnTo>
                  <a:pt x="337007" y="44919"/>
                </a:lnTo>
                <a:lnTo>
                  <a:pt x="373316" y="61201"/>
                </a:lnTo>
                <a:lnTo>
                  <a:pt x="379717" y="61201"/>
                </a:lnTo>
                <a:lnTo>
                  <a:pt x="385470" y="60452"/>
                </a:lnTo>
                <a:lnTo>
                  <a:pt x="395693" y="57467"/>
                </a:lnTo>
                <a:lnTo>
                  <a:pt x="399770" y="55143"/>
                </a:lnTo>
                <a:lnTo>
                  <a:pt x="404025" y="50736"/>
                </a:lnTo>
                <a:lnTo>
                  <a:pt x="405853" y="48856"/>
                </a:lnTo>
                <a:lnTo>
                  <a:pt x="407250" y="45237"/>
                </a:lnTo>
                <a:lnTo>
                  <a:pt x="407377" y="36156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48629" y="782433"/>
            <a:ext cx="414020" cy="61594"/>
          </a:xfrm>
          <a:custGeom>
            <a:avLst/>
            <a:gdLst/>
            <a:ahLst/>
            <a:cxnLst/>
            <a:rect l="l" t="t" r="r" b="b"/>
            <a:pathLst>
              <a:path w="414020" h="61594">
                <a:moveTo>
                  <a:pt x="77800" y="59474"/>
                </a:moveTo>
                <a:lnTo>
                  <a:pt x="71094" y="47117"/>
                </a:lnTo>
                <a:lnTo>
                  <a:pt x="65265" y="36347"/>
                </a:lnTo>
                <a:lnTo>
                  <a:pt x="52730" y="13220"/>
                </a:lnTo>
                <a:lnTo>
                  <a:pt x="51447" y="10858"/>
                </a:lnTo>
                <a:lnTo>
                  <a:pt x="51447" y="36347"/>
                </a:lnTo>
                <a:lnTo>
                  <a:pt x="26352" y="36347"/>
                </a:lnTo>
                <a:lnTo>
                  <a:pt x="38938" y="13220"/>
                </a:lnTo>
                <a:lnTo>
                  <a:pt x="51447" y="36347"/>
                </a:lnTo>
                <a:lnTo>
                  <a:pt x="51447" y="10858"/>
                </a:lnTo>
                <a:lnTo>
                  <a:pt x="46253" y="1257"/>
                </a:lnTo>
                <a:lnTo>
                  <a:pt x="31546" y="1257"/>
                </a:lnTo>
                <a:lnTo>
                  <a:pt x="0" y="59474"/>
                </a:lnTo>
                <a:lnTo>
                  <a:pt x="13843" y="59474"/>
                </a:lnTo>
                <a:lnTo>
                  <a:pt x="20535" y="47117"/>
                </a:lnTo>
                <a:lnTo>
                  <a:pt x="57264" y="47117"/>
                </a:lnTo>
                <a:lnTo>
                  <a:pt x="63957" y="59474"/>
                </a:lnTo>
                <a:lnTo>
                  <a:pt x="77800" y="59474"/>
                </a:lnTo>
                <a:close/>
              </a:path>
              <a:path w="414020" h="61594">
                <a:moveTo>
                  <a:pt x="147485" y="16789"/>
                </a:moveTo>
                <a:lnTo>
                  <a:pt x="146456" y="13411"/>
                </a:lnTo>
                <a:lnTo>
                  <a:pt x="145199" y="11645"/>
                </a:lnTo>
                <a:lnTo>
                  <a:pt x="142316" y="7594"/>
                </a:lnTo>
                <a:lnTo>
                  <a:pt x="139395" y="5321"/>
                </a:lnTo>
                <a:lnTo>
                  <a:pt x="134899" y="3378"/>
                </a:lnTo>
                <a:lnTo>
                  <a:pt x="134899" y="18097"/>
                </a:lnTo>
                <a:lnTo>
                  <a:pt x="134899" y="23914"/>
                </a:lnTo>
                <a:lnTo>
                  <a:pt x="124206" y="30213"/>
                </a:lnTo>
                <a:lnTo>
                  <a:pt x="94869" y="30213"/>
                </a:lnTo>
                <a:lnTo>
                  <a:pt x="94869" y="11645"/>
                </a:lnTo>
                <a:lnTo>
                  <a:pt x="126606" y="11645"/>
                </a:lnTo>
                <a:lnTo>
                  <a:pt x="130225" y="12268"/>
                </a:lnTo>
                <a:lnTo>
                  <a:pt x="131762" y="13131"/>
                </a:lnTo>
                <a:lnTo>
                  <a:pt x="134277" y="15900"/>
                </a:lnTo>
                <a:lnTo>
                  <a:pt x="134899" y="18097"/>
                </a:lnTo>
                <a:lnTo>
                  <a:pt x="134899" y="3378"/>
                </a:lnTo>
                <a:lnTo>
                  <a:pt x="131902" y="2070"/>
                </a:lnTo>
                <a:lnTo>
                  <a:pt x="127584" y="1257"/>
                </a:lnTo>
                <a:lnTo>
                  <a:pt x="81572" y="1257"/>
                </a:lnTo>
                <a:lnTo>
                  <a:pt x="81572" y="59474"/>
                </a:lnTo>
                <a:lnTo>
                  <a:pt x="94869" y="59474"/>
                </a:lnTo>
                <a:lnTo>
                  <a:pt x="94869" y="40589"/>
                </a:lnTo>
                <a:lnTo>
                  <a:pt x="132308" y="40589"/>
                </a:lnTo>
                <a:lnTo>
                  <a:pt x="137922" y="38912"/>
                </a:lnTo>
                <a:lnTo>
                  <a:pt x="145580" y="32194"/>
                </a:lnTo>
                <a:lnTo>
                  <a:pt x="146354" y="30213"/>
                </a:lnTo>
                <a:lnTo>
                  <a:pt x="147485" y="27330"/>
                </a:lnTo>
                <a:lnTo>
                  <a:pt x="147485" y="16789"/>
                </a:lnTo>
                <a:close/>
              </a:path>
              <a:path w="414020" h="61594">
                <a:moveTo>
                  <a:pt x="219151" y="1257"/>
                </a:moveTo>
                <a:lnTo>
                  <a:pt x="153225" y="1257"/>
                </a:lnTo>
                <a:lnTo>
                  <a:pt x="153225" y="12357"/>
                </a:lnTo>
                <a:lnTo>
                  <a:pt x="153225" y="12585"/>
                </a:lnTo>
                <a:lnTo>
                  <a:pt x="179743" y="12585"/>
                </a:lnTo>
                <a:lnTo>
                  <a:pt x="179743" y="59474"/>
                </a:lnTo>
                <a:lnTo>
                  <a:pt x="193027" y="59474"/>
                </a:lnTo>
                <a:lnTo>
                  <a:pt x="193027" y="12585"/>
                </a:lnTo>
                <a:lnTo>
                  <a:pt x="219151" y="12585"/>
                </a:lnTo>
                <a:lnTo>
                  <a:pt x="219151" y="1257"/>
                </a:lnTo>
                <a:close/>
              </a:path>
              <a:path w="414020" h="61594">
                <a:moveTo>
                  <a:pt x="232600" y="47282"/>
                </a:moveTo>
                <a:lnTo>
                  <a:pt x="219075" y="47282"/>
                </a:lnTo>
                <a:lnTo>
                  <a:pt x="219075" y="59474"/>
                </a:lnTo>
                <a:lnTo>
                  <a:pt x="232600" y="59474"/>
                </a:lnTo>
                <a:lnTo>
                  <a:pt x="232600" y="47282"/>
                </a:lnTo>
                <a:close/>
              </a:path>
              <a:path w="414020" h="61594">
                <a:moveTo>
                  <a:pt x="336435" y="36156"/>
                </a:moveTo>
                <a:lnTo>
                  <a:pt x="330517" y="26822"/>
                </a:lnTo>
                <a:lnTo>
                  <a:pt x="327545" y="24777"/>
                </a:lnTo>
                <a:lnTo>
                  <a:pt x="323202" y="23164"/>
                </a:lnTo>
                <a:lnTo>
                  <a:pt x="323202" y="37211"/>
                </a:lnTo>
                <a:lnTo>
                  <a:pt x="323202" y="44030"/>
                </a:lnTo>
                <a:lnTo>
                  <a:pt x="321195" y="46609"/>
                </a:lnTo>
                <a:lnTo>
                  <a:pt x="313182" y="49911"/>
                </a:lnTo>
                <a:lnTo>
                  <a:pt x="308292" y="50736"/>
                </a:lnTo>
                <a:lnTo>
                  <a:pt x="299580" y="50736"/>
                </a:lnTo>
                <a:lnTo>
                  <a:pt x="295414" y="50482"/>
                </a:lnTo>
                <a:lnTo>
                  <a:pt x="290461" y="49911"/>
                </a:lnTo>
                <a:lnTo>
                  <a:pt x="289852" y="49911"/>
                </a:lnTo>
                <a:lnTo>
                  <a:pt x="287020" y="48844"/>
                </a:lnTo>
                <a:lnTo>
                  <a:pt x="286880" y="48844"/>
                </a:lnTo>
                <a:lnTo>
                  <a:pt x="280924" y="45046"/>
                </a:lnTo>
                <a:lnTo>
                  <a:pt x="279476" y="42189"/>
                </a:lnTo>
                <a:lnTo>
                  <a:pt x="279425" y="32016"/>
                </a:lnTo>
                <a:lnTo>
                  <a:pt x="286372" y="28867"/>
                </a:lnTo>
                <a:lnTo>
                  <a:pt x="305257" y="28867"/>
                </a:lnTo>
                <a:lnTo>
                  <a:pt x="309333" y="29133"/>
                </a:lnTo>
                <a:lnTo>
                  <a:pt x="315785" y="30187"/>
                </a:lnTo>
                <a:lnTo>
                  <a:pt x="318363" y="31292"/>
                </a:lnTo>
                <a:lnTo>
                  <a:pt x="322249" y="34709"/>
                </a:lnTo>
                <a:lnTo>
                  <a:pt x="323202" y="37211"/>
                </a:lnTo>
                <a:lnTo>
                  <a:pt x="323202" y="23164"/>
                </a:lnTo>
                <a:lnTo>
                  <a:pt x="319112" y="21628"/>
                </a:lnTo>
                <a:lnTo>
                  <a:pt x="314629" y="20929"/>
                </a:lnTo>
                <a:lnTo>
                  <a:pt x="301879" y="20929"/>
                </a:lnTo>
                <a:lnTo>
                  <a:pt x="278447" y="26822"/>
                </a:lnTo>
                <a:lnTo>
                  <a:pt x="278625" y="24942"/>
                </a:lnTo>
                <a:lnTo>
                  <a:pt x="298208" y="9309"/>
                </a:lnTo>
                <a:lnTo>
                  <a:pt x="308038" y="9309"/>
                </a:lnTo>
                <a:lnTo>
                  <a:pt x="312686" y="10033"/>
                </a:lnTo>
                <a:lnTo>
                  <a:pt x="320294" y="13017"/>
                </a:lnTo>
                <a:lnTo>
                  <a:pt x="322173" y="15417"/>
                </a:lnTo>
                <a:lnTo>
                  <a:pt x="322173" y="18719"/>
                </a:lnTo>
                <a:lnTo>
                  <a:pt x="334860" y="18884"/>
                </a:lnTo>
                <a:lnTo>
                  <a:pt x="312178" y="0"/>
                </a:lnTo>
                <a:lnTo>
                  <a:pt x="302374" y="0"/>
                </a:lnTo>
                <a:lnTo>
                  <a:pt x="267589" y="17170"/>
                </a:lnTo>
                <a:lnTo>
                  <a:pt x="265061" y="37211"/>
                </a:lnTo>
                <a:lnTo>
                  <a:pt x="266077" y="45046"/>
                </a:lnTo>
                <a:lnTo>
                  <a:pt x="302374" y="61201"/>
                </a:lnTo>
                <a:lnTo>
                  <a:pt x="308762" y="61201"/>
                </a:lnTo>
                <a:lnTo>
                  <a:pt x="336308" y="45237"/>
                </a:lnTo>
                <a:lnTo>
                  <a:pt x="336435" y="36156"/>
                </a:lnTo>
                <a:close/>
              </a:path>
              <a:path w="414020" h="61594">
                <a:moveTo>
                  <a:pt x="413829" y="36156"/>
                </a:moveTo>
                <a:lnTo>
                  <a:pt x="412788" y="33045"/>
                </a:lnTo>
                <a:lnTo>
                  <a:pt x="412699" y="32778"/>
                </a:lnTo>
                <a:lnTo>
                  <a:pt x="409638" y="28867"/>
                </a:lnTo>
                <a:lnTo>
                  <a:pt x="408190" y="27012"/>
                </a:lnTo>
                <a:lnTo>
                  <a:pt x="407911" y="26822"/>
                </a:lnTo>
                <a:lnTo>
                  <a:pt x="404952" y="24777"/>
                </a:lnTo>
                <a:lnTo>
                  <a:pt x="400608" y="23164"/>
                </a:lnTo>
                <a:lnTo>
                  <a:pt x="400608" y="37211"/>
                </a:lnTo>
                <a:lnTo>
                  <a:pt x="400608" y="44030"/>
                </a:lnTo>
                <a:lnTo>
                  <a:pt x="398614" y="46609"/>
                </a:lnTo>
                <a:lnTo>
                  <a:pt x="390588" y="49911"/>
                </a:lnTo>
                <a:lnTo>
                  <a:pt x="385699" y="50736"/>
                </a:lnTo>
                <a:lnTo>
                  <a:pt x="376974" y="50736"/>
                </a:lnTo>
                <a:lnTo>
                  <a:pt x="372808" y="50482"/>
                </a:lnTo>
                <a:lnTo>
                  <a:pt x="367868" y="49911"/>
                </a:lnTo>
                <a:lnTo>
                  <a:pt x="367258" y="49911"/>
                </a:lnTo>
                <a:lnTo>
                  <a:pt x="364413" y="48844"/>
                </a:lnTo>
                <a:lnTo>
                  <a:pt x="364274" y="48844"/>
                </a:lnTo>
                <a:lnTo>
                  <a:pt x="358317" y="45046"/>
                </a:lnTo>
                <a:lnTo>
                  <a:pt x="356882" y="42189"/>
                </a:lnTo>
                <a:lnTo>
                  <a:pt x="356831" y="32016"/>
                </a:lnTo>
                <a:lnTo>
                  <a:pt x="363778" y="28867"/>
                </a:lnTo>
                <a:lnTo>
                  <a:pt x="382651" y="28867"/>
                </a:lnTo>
                <a:lnTo>
                  <a:pt x="386727" y="29133"/>
                </a:lnTo>
                <a:lnTo>
                  <a:pt x="393179" y="30187"/>
                </a:lnTo>
                <a:lnTo>
                  <a:pt x="395770" y="31292"/>
                </a:lnTo>
                <a:lnTo>
                  <a:pt x="399643" y="34709"/>
                </a:lnTo>
                <a:lnTo>
                  <a:pt x="400608" y="37211"/>
                </a:lnTo>
                <a:lnTo>
                  <a:pt x="400608" y="23164"/>
                </a:lnTo>
                <a:lnTo>
                  <a:pt x="396506" y="21628"/>
                </a:lnTo>
                <a:lnTo>
                  <a:pt x="392023" y="20929"/>
                </a:lnTo>
                <a:lnTo>
                  <a:pt x="379260" y="20929"/>
                </a:lnTo>
                <a:lnTo>
                  <a:pt x="355854" y="26822"/>
                </a:lnTo>
                <a:lnTo>
                  <a:pt x="356019" y="24942"/>
                </a:lnTo>
                <a:lnTo>
                  <a:pt x="375615" y="9309"/>
                </a:lnTo>
                <a:lnTo>
                  <a:pt x="385419" y="9309"/>
                </a:lnTo>
                <a:lnTo>
                  <a:pt x="390093" y="10033"/>
                </a:lnTo>
                <a:lnTo>
                  <a:pt x="397687" y="13017"/>
                </a:lnTo>
                <a:lnTo>
                  <a:pt x="399592" y="15417"/>
                </a:lnTo>
                <a:lnTo>
                  <a:pt x="399592" y="18719"/>
                </a:lnTo>
                <a:lnTo>
                  <a:pt x="412254" y="18884"/>
                </a:lnTo>
                <a:lnTo>
                  <a:pt x="412254" y="12534"/>
                </a:lnTo>
                <a:lnTo>
                  <a:pt x="410235" y="9309"/>
                </a:lnTo>
                <a:lnTo>
                  <a:pt x="409295" y="7797"/>
                </a:lnTo>
                <a:lnTo>
                  <a:pt x="397446" y="1562"/>
                </a:lnTo>
                <a:lnTo>
                  <a:pt x="389572" y="0"/>
                </a:lnTo>
                <a:lnTo>
                  <a:pt x="379768" y="0"/>
                </a:lnTo>
                <a:lnTo>
                  <a:pt x="344995" y="17170"/>
                </a:lnTo>
                <a:lnTo>
                  <a:pt x="342455" y="37211"/>
                </a:lnTo>
                <a:lnTo>
                  <a:pt x="343484" y="45046"/>
                </a:lnTo>
                <a:lnTo>
                  <a:pt x="379768" y="61201"/>
                </a:lnTo>
                <a:lnTo>
                  <a:pt x="386156" y="61201"/>
                </a:lnTo>
                <a:lnTo>
                  <a:pt x="391922" y="60452"/>
                </a:lnTo>
                <a:lnTo>
                  <a:pt x="402145" y="57467"/>
                </a:lnTo>
                <a:lnTo>
                  <a:pt x="406222" y="55143"/>
                </a:lnTo>
                <a:lnTo>
                  <a:pt x="410476" y="50736"/>
                </a:lnTo>
                <a:lnTo>
                  <a:pt x="412305" y="48844"/>
                </a:lnTo>
                <a:lnTo>
                  <a:pt x="413702" y="45237"/>
                </a:lnTo>
                <a:lnTo>
                  <a:pt x="413829" y="36156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634846" y="5665177"/>
            <a:ext cx="493395" cy="61594"/>
          </a:xfrm>
          <a:custGeom>
            <a:avLst/>
            <a:gdLst/>
            <a:ahLst/>
            <a:cxnLst/>
            <a:rect l="l" t="t" r="r" b="b"/>
            <a:pathLst>
              <a:path w="493395" h="61595">
                <a:moveTo>
                  <a:pt x="77800" y="59944"/>
                </a:moveTo>
                <a:lnTo>
                  <a:pt x="71107" y="47599"/>
                </a:lnTo>
                <a:lnTo>
                  <a:pt x="65265" y="36817"/>
                </a:lnTo>
                <a:lnTo>
                  <a:pt x="52730" y="13690"/>
                </a:lnTo>
                <a:lnTo>
                  <a:pt x="51447" y="11328"/>
                </a:lnTo>
                <a:lnTo>
                  <a:pt x="51447" y="36817"/>
                </a:lnTo>
                <a:lnTo>
                  <a:pt x="26352" y="36817"/>
                </a:lnTo>
                <a:lnTo>
                  <a:pt x="38938" y="13690"/>
                </a:lnTo>
                <a:lnTo>
                  <a:pt x="51447" y="36817"/>
                </a:lnTo>
                <a:lnTo>
                  <a:pt x="51447" y="11328"/>
                </a:lnTo>
                <a:lnTo>
                  <a:pt x="46253" y="1739"/>
                </a:lnTo>
                <a:lnTo>
                  <a:pt x="31546" y="1739"/>
                </a:lnTo>
                <a:lnTo>
                  <a:pt x="0" y="59944"/>
                </a:lnTo>
                <a:lnTo>
                  <a:pt x="13843" y="59944"/>
                </a:lnTo>
                <a:lnTo>
                  <a:pt x="20535" y="47599"/>
                </a:lnTo>
                <a:lnTo>
                  <a:pt x="57264" y="47599"/>
                </a:lnTo>
                <a:lnTo>
                  <a:pt x="63957" y="59944"/>
                </a:lnTo>
                <a:lnTo>
                  <a:pt x="77800" y="59944"/>
                </a:lnTo>
                <a:close/>
              </a:path>
              <a:path w="493395" h="61595">
                <a:moveTo>
                  <a:pt x="147485" y="17259"/>
                </a:moveTo>
                <a:lnTo>
                  <a:pt x="146456" y="13893"/>
                </a:lnTo>
                <a:lnTo>
                  <a:pt x="145186" y="12115"/>
                </a:lnTo>
                <a:lnTo>
                  <a:pt x="142316" y="8064"/>
                </a:lnTo>
                <a:lnTo>
                  <a:pt x="139395" y="5803"/>
                </a:lnTo>
                <a:lnTo>
                  <a:pt x="134899" y="3860"/>
                </a:lnTo>
                <a:lnTo>
                  <a:pt x="134899" y="18567"/>
                </a:lnTo>
                <a:lnTo>
                  <a:pt x="134899" y="24396"/>
                </a:lnTo>
                <a:lnTo>
                  <a:pt x="124206" y="30683"/>
                </a:lnTo>
                <a:lnTo>
                  <a:pt x="94869" y="30683"/>
                </a:lnTo>
                <a:lnTo>
                  <a:pt x="94869" y="12115"/>
                </a:lnTo>
                <a:lnTo>
                  <a:pt x="126606" y="12115"/>
                </a:lnTo>
                <a:lnTo>
                  <a:pt x="130225" y="12750"/>
                </a:lnTo>
                <a:lnTo>
                  <a:pt x="131749" y="13601"/>
                </a:lnTo>
                <a:lnTo>
                  <a:pt x="134264" y="16383"/>
                </a:lnTo>
                <a:lnTo>
                  <a:pt x="134899" y="18567"/>
                </a:lnTo>
                <a:lnTo>
                  <a:pt x="134899" y="3860"/>
                </a:lnTo>
                <a:lnTo>
                  <a:pt x="131902" y="2552"/>
                </a:lnTo>
                <a:lnTo>
                  <a:pt x="127584" y="1739"/>
                </a:lnTo>
                <a:lnTo>
                  <a:pt x="81572" y="1739"/>
                </a:lnTo>
                <a:lnTo>
                  <a:pt x="81572" y="59944"/>
                </a:lnTo>
                <a:lnTo>
                  <a:pt x="94869" y="59944"/>
                </a:lnTo>
                <a:lnTo>
                  <a:pt x="94869" y="41071"/>
                </a:lnTo>
                <a:lnTo>
                  <a:pt x="132308" y="41071"/>
                </a:lnTo>
                <a:lnTo>
                  <a:pt x="137922" y="39382"/>
                </a:lnTo>
                <a:lnTo>
                  <a:pt x="145580" y="32677"/>
                </a:lnTo>
                <a:lnTo>
                  <a:pt x="146354" y="30683"/>
                </a:lnTo>
                <a:lnTo>
                  <a:pt x="147485" y="27800"/>
                </a:lnTo>
                <a:lnTo>
                  <a:pt x="147485" y="17259"/>
                </a:lnTo>
                <a:close/>
              </a:path>
              <a:path w="493395" h="61595">
                <a:moveTo>
                  <a:pt x="219138" y="1739"/>
                </a:moveTo>
                <a:lnTo>
                  <a:pt x="153225" y="1739"/>
                </a:lnTo>
                <a:lnTo>
                  <a:pt x="153225" y="12827"/>
                </a:lnTo>
                <a:lnTo>
                  <a:pt x="153225" y="13055"/>
                </a:lnTo>
                <a:lnTo>
                  <a:pt x="179743" y="13055"/>
                </a:lnTo>
                <a:lnTo>
                  <a:pt x="179743" y="59944"/>
                </a:lnTo>
                <a:lnTo>
                  <a:pt x="193027" y="59944"/>
                </a:lnTo>
                <a:lnTo>
                  <a:pt x="193027" y="13055"/>
                </a:lnTo>
                <a:lnTo>
                  <a:pt x="219138" y="13055"/>
                </a:lnTo>
                <a:lnTo>
                  <a:pt x="219138" y="1739"/>
                </a:lnTo>
                <a:close/>
              </a:path>
              <a:path w="493395" h="61595">
                <a:moveTo>
                  <a:pt x="232600" y="47752"/>
                </a:moveTo>
                <a:lnTo>
                  <a:pt x="219075" y="47752"/>
                </a:lnTo>
                <a:lnTo>
                  <a:pt x="219075" y="59944"/>
                </a:lnTo>
                <a:lnTo>
                  <a:pt x="232600" y="59944"/>
                </a:lnTo>
                <a:lnTo>
                  <a:pt x="232600" y="47752"/>
                </a:lnTo>
                <a:close/>
              </a:path>
              <a:path w="493395" h="61595">
                <a:moveTo>
                  <a:pt x="336588" y="49326"/>
                </a:moveTo>
                <a:lnTo>
                  <a:pt x="277507" y="49326"/>
                </a:lnTo>
                <a:lnTo>
                  <a:pt x="277507" y="47802"/>
                </a:lnTo>
                <a:lnTo>
                  <a:pt x="298119" y="37528"/>
                </a:lnTo>
                <a:lnTo>
                  <a:pt x="309130" y="36029"/>
                </a:lnTo>
                <a:lnTo>
                  <a:pt x="335165" y="23342"/>
                </a:lnTo>
                <a:lnTo>
                  <a:pt x="335165" y="11493"/>
                </a:lnTo>
                <a:lnTo>
                  <a:pt x="331508" y="6362"/>
                </a:lnTo>
                <a:lnTo>
                  <a:pt x="316877" y="1282"/>
                </a:lnTo>
                <a:lnTo>
                  <a:pt x="308660" y="0"/>
                </a:lnTo>
                <a:lnTo>
                  <a:pt x="294551" y="0"/>
                </a:lnTo>
                <a:lnTo>
                  <a:pt x="264922" y="15659"/>
                </a:lnTo>
                <a:lnTo>
                  <a:pt x="264922" y="21005"/>
                </a:lnTo>
                <a:lnTo>
                  <a:pt x="278295" y="21082"/>
                </a:lnTo>
                <a:lnTo>
                  <a:pt x="278295" y="17208"/>
                </a:lnTo>
                <a:lnTo>
                  <a:pt x="280365" y="14363"/>
                </a:lnTo>
                <a:lnTo>
                  <a:pt x="288658" y="10744"/>
                </a:lnTo>
                <a:lnTo>
                  <a:pt x="293687" y="9842"/>
                </a:lnTo>
                <a:lnTo>
                  <a:pt x="305803" y="9791"/>
                </a:lnTo>
                <a:lnTo>
                  <a:pt x="311035" y="10515"/>
                </a:lnTo>
                <a:lnTo>
                  <a:pt x="319582" y="13563"/>
                </a:lnTo>
                <a:lnTo>
                  <a:pt x="321716" y="15951"/>
                </a:lnTo>
                <a:lnTo>
                  <a:pt x="321716" y="20980"/>
                </a:lnTo>
                <a:lnTo>
                  <a:pt x="297154" y="27724"/>
                </a:lnTo>
                <a:lnTo>
                  <a:pt x="286105" y="29400"/>
                </a:lnTo>
                <a:lnTo>
                  <a:pt x="264922" y="48018"/>
                </a:lnTo>
                <a:lnTo>
                  <a:pt x="264922" y="59944"/>
                </a:lnTo>
                <a:lnTo>
                  <a:pt x="336588" y="59944"/>
                </a:lnTo>
                <a:lnTo>
                  <a:pt x="336588" y="49326"/>
                </a:lnTo>
                <a:close/>
              </a:path>
              <a:path w="493395" h="61595">
                <a:moveTo>
                  <a:pt x="414540" y="23215"/>
                </a:moveTo>
                <a:lnTo>
                  <a:pt x="412191" y="16649"/>
                </a:lnTo>
                <a:lnTo>
                  <a:pt x="412076" y="16319"/>
                </a:lnTo>
                <a:lnTo>
                  <a:pt x="407720" y="11099"/>
                </a:lnTo>
                <a:lnTo>
                  <a:pt x="407136" y="10388"/>
                </a:lnTo>
                <a:lnTo>
                  <a:pt x="402539" y="6502"/>
                </a:lnTo>
                <a:lnTo>
                  <a:pt x="401866" y="6223"/>
                </a:lnTo>
                <a:lnTo>
                  <a:pt x="401866" y="27406"/>
                </a:lnTo>
                <a:lnTo>
                  <a:pt x="401713" y="30911"/>
                </a:lnTo>
                <a:lnTo>
                  <a:pt x="401866" y="34594"/>
                </a:lnTo>
                <a:lnTo>
                  <a:pt x="401193" y="37998"/>
                </a:lnTo>
                <a:lnTo>
                  <a:pt x="398145" y="44297"/>
                </a:lnTo>
                <a:lnTo>
                  <a:pt x="395605" y="46850"/>
                </a:lnTo>
                <a:lnTo>
                  <a:pt x="388467" y="50774"/>
                </a:lnTo>
                <a:lnTo>
                  <a:pt x="383832" y="51765"/>
                </a:lnTo>
                <a:lnTo>
                  <a:pt x="372452" y="51765"/>
                </a:lnTo>
                <a:lnTo>
                  <a:pt x="354571" y="34594"/>
                </a:lnTo>
                <a:lnTo>
                  <a:pt x="354571" y="27406"/>
                </a:lnTo>
                <a:lnTo>
                  <a:pt x="372452" y="11099"/>
                </a:lnTo>
                <a:lnTo>
                  <a:pt x="383832" y="11099"/>
                </a:lnTo>
                <a:lnTo>
                  <a:pt x="401866" y="27406"/>
                </a:lnTo>
                <a:lnTo>
                  <a:pt x="401866" y="6223"/>
                </a:lnTo>
                <a:lnTo>
                  <a:pt x="396379" y="3835"/>
                </a:lnTo>
                <a:lnTo>
                  <a:pt x="396646" y="3835"/>
                </a:lnTo>
                <a:lnTo>
                  <a:pt x="388213" y="2146"/>
                </a:lnTo>
                <a:lnTo>
                  <a:pt x="388823" y="2146"/>
                </a:lnTo>
                <a:lnTo>
                  <a:pt x="378040" y="1574"/>
                </a:lnTo>
                <a:lnTo>
                  <a:pt x="368096" y="2146"/>
                </a:lnTo>
                <a:lnTo>
                  <a:pt x="341249" y="34594"/>
                </a:lnTo>
                <a:lnTo>
                  <a:pt x="341223" y="35483"/>
                </a:lnTo>
                <a:lnTo>
                  <a:pt x="367969" y="61518"/>
                </a:lnTo>
                <a:lnTo>
                  <a:pt x="378040" y="61518"/>
                </a:lnTo>
                <a:lnTo>
                  <a:pt x="407263" y="51765"/>
                </a:lnTo>
                <a:lnTo>
                  <a:pt x="412051" y="45720"/>
                </a:lnTo>
                <a:lnTo>
                  <a:pt x="414540" y="38735"/>
                </a:lnTo>
                <a:lnTo>
                  <a:pt x="414540" y="23215"/>
                </a:lnTo>
                <a:close/>
              </a:path>
              <a:path w="493395" h="61595">
                <a:moveTo>
                  <a:pt x="492887" y="23215"/>
                </a:moveTo>
                <a:lnTo>
                  <a:pt x="490537" y="16649"/>
                </a:lnTo>
                <a:lnTo>
                  <a:pt x="490423" y="16319"/>
                </a:lnTo>
                <a:lnTo>
                  <a:pt x="486079" y="11099"/>
                </a:lnTo>
                <a:lnTo>
                  <a:pt x="485495" y="10388"/>
                </a:lnTo>
                <a:lnTo>
                  <a:pt x="480898" y="6502"/>
                </a:lnTo>
                <a:lnTo>
                  <a:pt x="480225" y="6223"/>
                </a:lnTo>
                <a:lnTo>
                  <a:pt x="480225" y="27406"/>
                </a:lnTo>
                <a:lnTo>
                  <a:pt x="480060" y="30911"/>
                </a:lnTo>
                <a:lnTo>
                  <a:pt x="480225" y="34594"/>
                </a:lnTo>
                <a:lnTo>
                  <a:pt x="479539" y="37998"/>
                </a:lnTo>
                <a:lnTo>
                  <a:pt x="476491" y="44297"/>
                </a:lnTo>
                <a:lnTo>
                  <a:pt x="473951" y="46850"/>
                </a:lnTo>
                <a:lnTo>
                  <a:pt x="466813" y="50774"/>
                </a:lnTo>
                <a:lnTo>
                  <a:pt x="462178" y="51765"/>
                </a:lnTo>
                <a:lnTo>
                  <a:pt x="450799" y="51765"/>
                </a:lnTo>
                <a:lnTo>
                  <a:pt x="432917" y="34594"/>
                </a:lnTo>
                <a:lnTo>
                  <a:pt x="432917" y="27406"/>
                </a:lnTo>
                <a:lnTo>
                  <a:pt x="450799" y="11099"/>
                </a:lnTo>
                <a:lnTo>
                  <a:pt x="462178" y="11099"/>
                </a:lnTo>
                <a:lnTo>
                  <a:pt x="480225" y="27406"/>
                </a:lnTo>
                <a:lnTo>
                  <a:pt x="480225" y="6223"/>
                </a:lnTo>
                <a:lnTo>
                  <a:pt x="474738" y="3835"/>
                </a:lnTo>
                <a:lnTo>
                  <a:pt x="475005" y="3835"/>
                </a:lnTo>
                <a:lnTo>
                  <a:pt x="466559" y="2146"/>
                </a:lnTo>
                <a:lnTo>
                  <a:pt x="467182" y="2146"/>
                </a:lnTo>
                <a:lnTo>
                  <a:pt x="456387" y="1574"/>
                </a:lnTo>
                <a:lnTo>
                  <a:pt x="446443" y="2146"/>
                </a:lnTo>
                <a:lnTo>
                  <a:pt x="419735" y="31076"/>
                </a:lnTo>
                <a:lnTo>
                  <a:pt x="419595" y="34594"/>
                </a:lnTo>
                <a:lnTo>
                  <a:pt x="446316" y="61518"/>
                </a:lnTo>
                <a:lnTo>
                  <a:pt x="456387" y="61518"/>
                </a:lnTo>
                <a:lnTo>
                  <a:pt x="485609" y="51765"/>
                </a:lnTo>
                <a:lnTo>
                  <a:pt x="490397" y="45720"/>
                </a:lnTo>
                <a:lnTo>
                  <a:pt x="492887" y="38735"/>
                </a:lnTo>
                <a:lnTo>
                  <a:pt x="492887" y="23215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2622" y="0"/>
            <a:ext cx="10092055" cy="6377305"/>
            <a:chOff x="432622" y="0"/>
            <a:chExt cx="10092055" cy="63773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2622" y="0"/>
              <a:ext cx="4620983" cy="462098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7544" y="1474762"/>
              <a:ext cx="1330096" cy="68253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963623" y="1485404"/>
              <a:ext cx="207645" cy="659765"/>
            </a:xfrm>
            <a:custGeom>
              <a:avLst/>
              <a:gdLst/>
              <a:ahLst/>
              <a:cxnLst/>
              <a:rect l="l" t="t" r="r" b="b"/>
              <a:pathLst>
                <a:path w="207644" h="659764">
                  <a:moveTo>
                    <a:pt x="52476" y="235546"/>
                  </a:moveTo>
                  <a:lnTo>
                    <a:pt x="51549" y="236042"/>
                  </a:lnTo>
                  <a:lnTo>
                    <a:pt x="50673" y="237769"/>
                  </a:lnTo>
                  <a:lnTo>
                    <a:pt x="52476" y="235546"/>
                  </a:lnTo>
                  <a:close/>
                </a:path>
                <a:path w="207644" h="659764">
                  <a:moveTo>
                    <a:pt x="55765" y="227723"/>
                  </a:moveTo>
                  <a:lnTo>
                    <a:pt x="44958" y="215188"/>
                  </a:lnTo>
                  <a:lnTo>
                    <a:pt x="35179" y="222707"/>
                  </a:lnTo>
                  <a:lnTo>
                    <a:pt x="32753" y="228701"/>
                  </a:lnTo>
                  <a:lnTo>
                    <a:pt x="36195" y="234137"/>
                  </a:lnTo>
                  <a:lnTo>
                    <a:pt x="44069" y="239953"/>
                  </a:lnTo>
                  <a:lnTo>
                    <a:pt x="51549" y="236042"/>
                  </a:lnTo>
                  <a:lnTo>
                    <a:pt x="55765" y="227723"/>
                  </a:lnTo>
                  <a:close/>
                </a:path>
                <a:path w="207644" h="659764">
                  <a:moveTo>
                    <a:pt x="120929" y="591794"/>
                  </a:moveTo>
                  <a:lnTo>
                    <a:pt x="116281" y="580047"/>
                  </a:lnTo>
                  <a:lnTo>
                    <a:pt x="114147" y="578065"/>
                  </a:lnTo>
                  <a:lnTo>
                    <a:pt x="100876" y="577557"/>
                  </a:lnTo>
                  <a:lnTo>
                    <a:pt x="96253" y="585431"/>
                  </a:lnTo>
                  <a:lnTo>
                    <a:pt x="95313" y="591388"/>
                  </a:lnTo>
                  <a:lnTo>
                    <a:pt x="98018" y="597319"/>
                  </a:lnTo>
                  <a:lnTo>
                    <a:pt x="104292" y="605104"/>
                  </a:lnTo>
                  <a:lnTo>
                    <a:pt x="111823" y="603326"/>
                  </a:lnTo>
                  <a:lnTo>
                    <a:pt x="115493" y="601878"/>
                  </a:lnTo>
                  <a:lnTo>
                    <a:pt x="117703" y="598728"/>
                  </a:lnTo>
                  <a:lnTo>
                    <a:pt x="120929" y="591794"/>
                  </a:lnTo>
                  <a:close/>
                </a:path>
                <a:path w="207644" h="659764">
                  <a:moveTo>
                    <a:pt x="207352" y="2120"/>
                  </a:moveTo>
                  <a:lnTo>
                    <a:pt x="118465" y="635"/>
                  </a:lnTo>
                  <a:lnTo>
                    <a:pt x="103111" y="774"/>
                  </a:lnTo>
                  <a:lnTo>
                    <a:pt x="72517" y="0"/>
                  </a:lnTo>
                  <a:lnTo>
                    <a:pt x="29121" y="13830"/>
                  </a:lnTo>
                  <a:lnTo>
                    <a:pt x="22352" y="24079"/>
                  </a:lnTo>
                  <a:lnTo>
                    <a:pt x="45313" y="67614"/>
                  </a:lnTo>
                  <a:lnTo>
                    <a:pt x="49339" y="75768"/>
                  </a:lnTo>
                  <a:lnTo>
                    <a:pt x="51612" y="82651"/>
                  </a:lnTo>
                  <a:lnTo>
                    <a:pt x="52184" y="89865"/>
                  </a:lnTo>
                  <a:lnTo>
                    <a:pt x="51155" y="98983"/>
                  </a:lnTo>
                  <a:lnTo>
                    <a:pt x="43408" y="97485"/>
                  </a:lnTo>
                  <a:lnTo>
                    <a:pt x="42456" y="97040"/>
                  </a:lnTo>
                  <a:lnTo>
                    <a:pt x="43345" y="96494"/>
                  </a:lnTo>
                  <a:lnTo>
                    <a:pt x="41160" y="94627"/>
                  </a:lnTo>
                  <a:lnTo>
                    <a:pt x="36741" y="91554"/>
                  </a:lnTo>
                  <a:lnTo>
                    <a:pt x="37312" y="90385"/>
                  </a:lnTo>
                  <a:lnTo>
                    <a:pt x="31292" y="89039"/>
                  </a:lnTo>
                  <a:lnTo>
                    <a:pt x="26924" y="99479"/>
                  </a:lnTo>
                  <a:lnTo>
                    <a:pt x="27393" y="108394"/>
                  </a:lnTo>
                  <a:lnTo>
                    <a:pt x="32893" y="114388"/>
                  </a:lnTo>
                  <a:lnTo>
                    <a:pt x="43688" y="116039"/>
                  </a:lnTo>
                  <a:lnTo>
                    <a:pt x="51930" y="112890"/>
                  </a:lnTo>
                  <a:lnTo>
                    <a:pt x="60490" y="106299"/>
                  </a:lnTo>
                  <a:lnTo>
                    <a:pt x="67983" y="98882"/>
                  </a:lnTo>
                  <a:lnTo>
                    <a:pt x="72999" y="93256"/>
                  </a:lnTo>
                  <a:lnTo>
                    <a:pt x="80962" y="74371"/>
                  </a:lnTo>
                  <a:lnTo>
                    <a:pt x="76898" y="56070"/>
                  </a:lnTo>
                  <a:lnTo>
                    <a:pt x="69049" y="37617"/>
                  </a:lnTo>
                  <a:lnTo>
                    <a:pt x="65684" y="18288"/>
                  </a:lnTo>
                  <a:lnTo>
                    <a:pt x="85648" y="16878"/>
                  </a:lnTo>
                  <a:lnTo>
                    <a:pt x="108686" y="15671"/>
                  </a:lnTo>
                  <a:lnTo>
                    <a:pt x="130454" y="17094"/>
                  </a:lnTo>
                  <a:lnTo>
                    <a:pt x="146608" y="23571"/>
                  </a:lnTo>
                  <a:lnTo>
                    <a:pt x="149758" y="58864"/>
                  </a:lnTo>
                  <a:lnTo>
                    <a:pt x="150329" y="120370"/>
                  </a:lnTo>
                  <a:lnTo>
                    <a:pt x="149352" y="228320"/>
                  </a:lnTo>
                  <a:lnTo>
                    <a:pt x="143014" y="224510"/>
                  </a:lnTo>
                  <a:lnTo>
                    <a:pt x="133134" y="215442"/>
                  </a:lnTo>
                  <a:lnTo>
                    <a:pt x="126123" y="210299"/>
                  </a:lnTo>
                  <a:lnTo>
                    <a:pt x="119265" y="206502"/>
                  </a:lnTo>
                  <a:lnTo>
                    <a:pt x="105321" y="199453"/>
                  </a:lnTo>
                  <a:lnTo>
                    <a:pt x="97637" y="194525"/>
                  </a:lnTo>
                  <a:lnTo>
                    <a:pt x="86156" y="182968"/>
                  </a:lnTo>
                  <a:lnTo>
                    <a:pt x="78790" y="168135"/>
                  </a:lnTo>
                  <a:lnTo>
                    <a:pt x="78511" y="152793"/>
                  </a:lnTo>
                  <a:lnTo>
                    <a:pt x="88303" y="139712"/>
                  </a:lnTo>
                  <a:lnTo>
                    <a:pt x="93522" y="141351"/>
                  </a:lnTo>
                  <a:lnTo>
                    <a:pt x="98844" y="149123"/>
                  </a:lnTo>
                  <a:lnTo>
                    <a:pt x="106299" y="136321"/>
                  </a:lnTo>
                  <a:lnTo>
                    <a:pt x="96100" y="130898"/>
                  </a:lnTo>
                  <a:lnTo>
                    <a:pt x="88836" y="129070"/>
                  </a:lnTo>
                  <a:lnTo>
                    <a:pt x="82270" y="131457"/>
                  </a:lnTo>
                  <a:lnTo>
                    <a:pt x="66370" y="145707"/>
                  </a:lnTo>
                  <a:lnTo>
                    <a:pt x="58381" y="152082"/>
                  </a:lnTo>
                  <a:lnTo>
                    <a:pt x="51562" y="157835"/>
                  </a:lnTo>
                  <a:lnTo>
                    <a:pt x="47332" y="162953"/>
                  </a:lnTo>
                  <a:lnTo>
                    <a:pt x="45161" y="182562"/>
                  </a:lnTo>
                  <a:lnTo>
                    <a:pt x="56438" y="197307"/>
                  </a:lnTo>
                  <a:lnTo>
                    <a:pt x="73406" y="208508"/>
                  </a:lnTo>
                  <a:lnTo>
                    <a:pt x="88252" y="217512"/>
                  </a:lnTo>
                  <a:lnTo>
                    <a:pt x="77089" y="228282"/>
                  </a:lnTo>
                  <a:lnTo>
                    <a:pt x="72923" y="233768"/>
                  </a:lnTo>
                  <a:lnTo>
                    <a:pt x="64046" y="250469"/>
                  </a:lnTo>
                  <a:lnTo>
                    <a:pt x="59613" y="257479"/>
                  </a:lnTo>
                  <a:lnTo>
                    <a:pt x="55867" y="264274"/>
                  </a:lnTo>
                  <a:lnTo>
                    <a:pt x="53441" y="271957"/>
                  </a:lnTo>
                  <a:lnTo>
                    <a:pt x="60439" y="281940"/>
                  </a:lnTo>
                  <a:lnTo>
                    <a:pt x="68135" y="290322"/>
                  </a:lnTo>
                  <a:lnTo>
                    <a:pt x="72847" y="298780"/>
                  </a:lnTo>
                  <a:lnTo>
                    <a:pt x="70929" y="309003"/>
                  </a:lnTo>
                  <a:lnTo>
                    <a:pt x="63919" y="310591"/>
                  </a:lnTo>
                  <a:lnTo>
                    <a:pt x="59499" y="308051"/>
                  </a:lnTo>
                  <a:lnTo>
                    <a:pt x="54952" y="303441"/>
                  </a:lnTo>
                  <a:lnTo>
                    <a:pt x="47612" y="298843"/>
                  </a:lnTo>
                  <a:lnTo>
                    <a:pt x="47294" y="307987"/>
                  </a:lnTo>
                  <a:lnTo>
                    <a:pt x="48653" y="314579"/>
                  </a:lnTo>
                  <a:lnTo>
                    <a:pt x="51358" y="319874"/>
                  </a:lnTo>
                  <a:lnTo>
                    <a:pt x="55118" y="325145"/>
                  </a:lnTo>
                  <a:lnTo>
                    <a:pt x="68859" y="323164"/>
                  </a:lnTo>
                  <a:lnTo>
                    <a:pt x="79756" y="315633"/>
                  </a:lnTo>
                  <a:lnTo>
                    <a:pt x="88176" y="304431"/>
                  </a:lnTo>
                  <a:lnTo>
                    <a:pt x="94488" y="291452"/>
                  </a:lnTo>
                  <a:lnTo>
                    <a:pt x="96862" y="276618"/>
                  </a:lnTo>
                  <a:lnTo>
                    <a:pt x="91389" y="267957"/>
                  </a:lnTo>
                  <a:lnTo>
                    <a:pt x="84226" y="257390"/>
                  </a:lnTo>
                  <a:lnTo>
                    <a:pt x="81622" y="236791"/>
                  </a:lnTo>
                  <a:lnTo>
                    <a:pt x="108635" y="226415"/>
                  </a:lnTo>
                  <a:lnTo>
                    <a:pt x="132930" y="233273"/>
                  </a:lnTo>
                  <a:lnTo>
                    <a:pt x="142913" y="256108"/>
                  </a:lnTo>
                  <a:lnTo>
                    <a:pt x="127012" y="293700"/>
                  </a:lnTo>
                  <a:lnTo>
                    <a:pt x="109131" y="317233"/>
                  </a:lnTo>
                  <a:lnTo>
                    <a:pt x="92024" y="339166"/>
                  </a:lnTo>
                  <a:lnTo>
                    <a:pt x="75120" y="361899"/>
                  </a:lnTo>
                  <a:lnTo>
                    <a:pt x="43713" y="413258"/>
                  </a:lnTo>
                  <a:lnTo>
                    <a:pt x="20701" y="474459"/>
                  </a:lnTo>
                  <a:lnTo>
                    <a:pt x="12801" y="527545"/>
                  </a:lnTo>
                  <a:lnTo>
                    <a:pt x="11722" y="588391"/>
                  </a:lnTo>
                  <a:lnTo>
                    <a:pt x="9042" y="631748"/>
                  </a:lnTo>
                  <a:lnTo>
                    <a:pt x="4749" y="642353"/>
                  </a:lnTo>
                  <a:lnTo>
                    <a:pt x="1003" y="643001"/>
                  </a:lnTo>
                  <a:lnTo>
                    <a:pt x="0" y="656437"/>
                  </a:lnTo>
                  <a:lnTo>
                    <a:pt x="14198" y="658888"/>
                  </a:lnTo>
                  <a:lnTo>
                    <a:pt x="35102" y="659752"/>
                  </a:lnTo>
                  <a:lnTo>
                    <a:pt x="56172" y="658964"/>
                  </a:lnTo>
                  <a:lnTo>
                    <a:pt x="70866" y="656437"/>
                  </a:lnTo>
                  <a:lnTo>
                    <a:pt x="70561" y="643331"/>
                  </a:lnTo>
                  <a:lnTo>
                    <a:pt x="65481" y="640892"/>
                  </a:lnTo>
                  <a:lnTo>
                    <a:pt x="59563" y="629221"/>
                  </a:lnTo>
                  <a:lnTo>
                    <a:pt x="56743" y="588391"/>
                  </a:lnTo>
                  <a:lnTo>
                    <a:pt x="56565" y="547471"/>
                  </a:lnTo>
                  <a:lnTo>
                    <a:pt x="56883" y="527011"/>
                  </a:lnTo>
                  <a:lnTo>
                    <a:pt x="59613" y="488289"/>
                  </a:lnTo>
                  <a:lnTo>
                    <a:pt x="68973" y="435902"/>
                  </a:lnTo>
                  <a:lnTo>
                    <a:pt x="89141" y="394652"/>
                  </a:lnTo>
                  <a:lnTo>
                    <a:pt x="104470" y="392214"/>
                  </a:lnTo>
                  <a:lnTo>
                    <a:pt x="103390" y="412711"/>
                  </a:lnTo>
                  <a:lnTo>
                    <a:pt x="97510" y="447167"/>
                  </a:lnTo>
                  <a:lnTo>
                    <a:pt x="91325" y="486092"/>
                  </a:lnTo>
                  <a:lnTo>
                    <a:pt x="89357" y="519976"/>
                  </a:lnTo>
                  <a:lnTo>
                    <a:pt x="102793" y="530542"/>
                  </a:lnTo>
                  <a:lnTo>
                    <a:pt x="114465" y="531609"/>
                  </a:lnTo>
                  <a:lnTo>
                    <a:pt x="120103" y="523633"/>
                  </a:lnTo>
                  <a:lnTo>
                    <a:pt x="115468" y="507047"/>
                  </a:lnTo>
                  <a:lnTo>
                    <a:pt x="110299" y="513232"/>
                  </a:lnTo>
                  <a:lnTo>
                    <a:pt x="108648" y="516356"/>
                  </a:lnTo>
                  <a:lnTo>
                    <a:pt x="105905" y="518477"/>
                  </a:lnTo>
                  <a:lnTo>
                    <a:pt x="97447" y="521652"/>
                  </a:lnTo>
                  <a:lnTo>
                    <a:pt x="100037" y="501891"/>
                  </a:lnTo>
                  <a:lnTo>
                    <a:pt x="106337" y="483235"/>
                  </a:lnTo>
                  <a:lnTo>
                    <a:pt x="114541" y="465709"/>
                  </a:lnTo>
                  <a:lnTo>
                    <a:pt x="122821" y="449338"/>
                  </a:lnTo>
                  <a:lnTo>
                    <a:pt x="130048" y="428358"/>
                  </a:lnTo>
                  <a:lnTo>
                    <a:pt x="128460" y="414147"/>
                  </a:lnTo>
                  <a:lnTo>
                    <a:pt x="112217" y="384238"/>
                  </a:lnTo>
                  <a:lnTo>
                    <a:pt x="88658" y="384225"/>
                  </a:lnTo>
                  <a:lnTo>
                    <a:pt x="98933" y="363397"/>
                  </a:lnTo>
                  <a:lnTo>
                    <a:pt x="116547" y="335597"/>
                  </a:lnTo>
                  <a:lnTo>
                    <a:pt x="135255" y="309194"/>
                  </a:lnTo>
                  <a:lnTo>
                    <a:pt x="148805" y="292519"/>
                  </a:lnTo>
                  <a:lnTo>
                    <a:pt x="149123" y="625830"/>
                  </a:lnTo>
                  <a:lnTo>
                    <a:pt x="145630" y="639787"/>
                  </a:lnTo>
                  <a:lnTo>
                    <a:pt x="140550" y="643890"/>
                  </a:lnTo>
                  <a:lnTo>
                    <a:pt x="135978" y="646620"/>
                  </a:lnTo>
                  <a:lnTo>
                    <a:pt x="134035" y="656437"/>
                  </a:lnTo>
                  <a:lnTo>
                    <a:pt x="201714" y="658507"/>
                  </a:lnTo>
                  <a:lnTo>
                    <a:pt x="203949" y="644575"/>
                  </a:lnTo>
                  <a:lnTo>
                    <a:pt x="198894" y="641616"/>
                  </a:lnTo>
                  <a:lnTo>
                    <a:pt x="191947" y="631278"/>
                  </a:lnTo>
                  <a:lnTo>
                    <a:pt x="188556" y="595223"/>
                  </a:lnTo>
                  <a:lnTo>
                    <a:pt x="188950" y="25222"/>
                  </a:lnTo>
                  <a:lnTo>
                    <a:pt x="196545" y="18745"/>
                  </a:lnTo>
                  <a:lnTo>
                    <a:pt x="202145" y="15316"/>
                  </a:lnTo>
                  <a:lnTo>
                    <a:pt x="205740" y="11074"/>
                  </a:lnTo>
                  <a:lnTo>
                    <a:pt x="207352" y="2120"/>
                  </a:lnTo>
                  <a:close/>
                </a:path>
              </a:pathLst>
            </a:custGeom>
            <a:solidFill>
              <a:srgbClr val="9C1A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1327" y="2034137"/>
              <a:ext cx="2328087" cy="415467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7948" y="4285030"/>
              <a:ext cx="1433154" cy="13950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19425" y="1749110"/>
              <a:ext cx="4628070" cy="46280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48264" y="3069196"/>
              <a:ext cx="1572171" cy="15658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94246" y="405221"/>
              <a:ext cx="4129989" cy="50940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79385" y="1929411"/>
              <a:ext cx="1263688" cy="103892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902149" y="1474469"/>
              <a:ext cx="1047750" cy="102235"/>
            </a:xfrm>
            <a:custGeom>
              <a:avLst/>
              <a:gdLst/>
              <a:ahLst/>
              <a:cxnLst/>
              <a:rect l="l" t="t" r="r" b="b"/>
              <a:pathLst>
                <a:path w="1047750" h="102234">
                  <a:moveTo>
                    <a:pt x="176225" y="43459"/>
                  </a:moveTo>
                  <a:lnTo>
                    <a:pt x="174980" y="40411"/>
                  </a:lnTo>
                  <a:lnTo>
                    <a:pt x="173482" y="36804"/>
                  </a:lnTo>
                  <a:lnTo>
                    <a:pt x="173418" y="36652"/>
                  </a:lnTo>
                  <a:lnTo>
                    <a:pt x="170688" y="33731"/>
                  </a:lnTo>
                  <a:lnTo>
                    <a:pt x="167817" y="30657"/>
                  </a:lnTo>
                  <a:lnTo>
                    <a:pt x="141947" y="15748"/>
                  </a:lnTo>
                  <a:lnTo>
                    <a:pt x="141947" y="44767"/>
                  </a:lnTo>
                  <a:lnTo>
                    <a:pt x="141947" y="56845"/>
                  </a:lnTo>
                  <a:lnTo>
                    <a:pt x="138925" y="61188"/>
                  </a:lnTo>
                  <a:lnTo>
                    <a:pt x="126847" y="66433"/>
                  </a:lnTo>
                  <a:lnTo>
                    <a:pt x="119545" y="67741"/>
                  </a:lnTo>
                  <a:lnTo>
                    <a:pt x="105308" y="67741"/>
                  </a:lnTo>
                  <a:lnTo>
                    <a:pt x="105308" y="33731"/>
                  </a:lnTo>
                  <a:lnTo>
                    <a:pt x="119456" y="33731"/>
                  </a:lnTo>
                  <a:lnTo>
                    <a:pt x="126796" y="35077"/>
                  </a:lnTo>
                  <a:lnTo>
                    <a:pt x="139166" y="40411"/>
                  </a:lnTo>
                  <a:lnTo>
                    <a:pt x="138988" y="40411"/>
                  </a:lnTo>
                  <a:lnTo>
                    <a:pt x="141097" y="43459"/>
                  </a:lnTo>
                  <a:lnTo>
                    <a:pt x="141947" y="44767"/>
                  </a:lnTo>
                  <a:lnTo>
                    <a:pt x="141947" y="15748"/>
                  </a:lnTo>
                  <a:lnTo>
                    <a:pt x="137287" y="14376"/>
                  </a:lnTo>
                  <a:lnTo>
                    <a:pt x="137414" y="14376"/>
                  </a:lnTo>
                  <a:lnTo>
                    <a:pt x="129108" y="12700"/>
                  </a:lnTo>
                  <a:lnTo>
                    <a:pt x="129235" y="12700"/>
                  </a:lnTo>
                  <a:lnTo>
                    <a:pt x="120446" y="11671"/>
                  </a:lnTo>
                  <a:lnTo>
                    <a:pt x="111353" y="11277"/>
                  </a:lnTo>
                  <a:lnTo>
                    <a:pt x="105308" y="11277"/>
                  </a:lnTo>
                  <a:lnTo>
                    <a:pt x="105308" y="2095"/>
                  </a:lnTo>
                  <a:lnTo>
                    <a:pt x="73012" y="2095"/>
                  </a:lnTo>
                  <a:lnTo>
                    <a:pt x="73012" y="11277"/>
                  </a:lnTo>
                  <a:lnTo>
                    <a:pt x="73012" y="33731"/>
                  </a:lnTo>
                  <a:lnTo>
                    <a:pt x="73012" y="67741"/>
                  </a:lnTo>
                  <a:lnTo>
                    <a:pt x="59664" y="67741"/>
                  </a:lnTo>
                  <a:lnTo>
                    <a:pt x="52171" y="66433"/>
                  </a:lnTo>
                  <a:lnTo>
                    <a:pt x="38735" y="61188"/>
                  </a:lnTo>
                  <a:lnTo>
                    <a:pt x="38544" y="61188"/>
                  </a:lnTo>
                  <a:lnTo>
                    <a:pt x="35128" y="56845"/>
                  </a:lnTo>
                  <a:lnTo>
                    <a:pt x="35064" y="44767"/>
                  </a:lnTo>
                  <a:lnTo>
                    <a:pt x="38430" y="40411"/>
                  </a:lnTo>
                  <a:lnTo>
                    <a:pt x="51917" y="35077"/>
                  </a:lnTo>
                  <a:lnTo>
                    <a:pt x="59575" y="33731"/>
                  </a:lnTo>
                  <a:lnTo>
                    <a:pt x="73012" y="33731"/>
                  </a:lnTo>
                  <a:lnTo>
                    <a:pt x="73012" y="11277"/>
                  </a:lnTo>
                  <a:lnTo>
                    <a:pt x="66586" y="11277"/>
                  </a:lnTo>
                  <a:lnTo>
                    <a:pt x="57861" y="11671"/>
                  </a:lnTo>
                  <a:lnTo>
                    <a:pt x="19799" y="22847"/>
                  </a:lnTo>
                  <a:lnTo>
                    <a:pt x="0" y="43459"/>
                  </a:lnTo>
                  <a:lnTo>
                    <a:pt x="38" y="58166"/>
                  </a:lnTo>
                  <a:lnTo>
                    <a:pt x="34099" y="85013"/>
                  </a:lnTo>
                  <a:lnTo>
                    <a:pt x="66967" y="90195"/>
                  </a:lnTo>
                  <a:lnTo>
                    <a:pt x="73012" y="90195"/>
                  </a:lnTo>
                  <a:lnTo>
                    <a:pt x="73012" y="99263"/>
                  </a:lnTo>
                  <a:lnTo>
                    <a:pt x="105308" y="99263"/>
                  </a:lnTo>
                  <a:lnTo>
                    <a:pt x="105308" y="90195"/>
                  </a:lnTo>
                  <a:lnTo>
                    <a:pt x="111353" y="90195"/>
                  </a:lnTo>
                  <a:lnTo>
                    <a:pt x="151587" y="82194"/>
                  </a:lnTo>
                  <a:lnTo>
                    <a:pt x="170700" y="67741"/>
                  </a:lnTo>
                  <a:lnTo>
                    <a:pt x="173418" y="64833"/>
                  </a:lnTo>
                  <a:lnTo>
                    <a:pt x="176225" y="58166"/>
                  </a:lnTo>
                  <a:lnTo>
                    <a:pt x="176225" y="43459"/>
                  </a:lnTo>
                  <a:close/>
                </a:path>
                <a:path w="1047750" h="102234">
                  <a:moveTo>
                    <a:pt x="295452" y="2095"/>
                  </a:moveTo>
                  <a:lnTo>
                    <a:pt x="261175" y="2095"/>
                  </a:lnTo>
                  <a:lnTo>
                    <a:pt x="233603" y="50939"/>
                  </a:lnTo>
                  <a:lnTo>
                    <a:pt x="206819" y="2095"/>
                  </a:lnTo>
                  <a:lnTo>
                    <a:pt x="172542" y="2095"/>
                  </a:lnTo>
                  <a:lnTo>
                    <a:pt x="212204" y="69189"/>
                  </a:lnTo>
                  <a:lnTo>
                    <a:pt x="212178" y="72212"/>
                  </a:lnTo>
                  <a:lnTo>
                    <a:pt x="211569" y="73787"/>
                  </a:lnTo>
                  <a:lnTo>
                    <a:pt x="210388" y="74447"/>
                  </a:lnTo>
                  <a:lnTo>
                    <a:pt x="206273" y="75488"/>
                  </a:lnTo>
                  <a:lnTo>
                    <a:pt x="202831" y="75755"/>
                  </a:lnTo>
                  <a:lnTo>
                    <a:pt x="198018" y="75755"/>
                  </a:lnTo>
                  <a:lnTo>
                    <a:pt x="198018" y="99517"/>
                  </a:lnTo>
                  <a:lnTo>
                    <a:pt x="237083" y="94424"/>
                  </a:lnTo>
                  <a:lnTo>
                    <a:pt x="246608" y="84556"/>
                  </a:lnTo>
                  <a:lnTo>
                    <a:pt x="295452" y="2095"/>
                  </a:lnTo>
                  <a:close/>
                </a:path>
                <a:path w="1047750" h="102234">
                  <a:moveTo>
                    <a:pt x="411784" y="2095"/>
                  </a:moveTo>
                  <a:lnTo>
                    <a:pt x="297014" y="2095"/>
                  </a:lnTo>
                  <a:lnTo>
                    <a:pt x="297014" y="28359"/>
                  </a:lnTo>
                  <a:lnTo>
                    <a:pt x="297014" y="28486"/>
                  </a:lnTo>
                  <a:lnTo>
                    <a:pt x="338518" y="28486"/>
                  </a:lnTo>
                  <a:lnTo>
                    <a:pt x="338518" y="99263"/>
                  </a:lnTo>
                  <a:lnTo>
                    <a:pt x="370814" y="99263"/>
                  </a:lnTo>
                  <a:lnTo>
                    <a:pt x="370814" y="28486"/>
                  </a:lnTo>
                  <a:lnTo>
                    <a:pt x="411784" y="28486"/>
                  </a:lnTo>
                  <a:lnTo>
                    <a:pt x="411784" y="2095"/>
                  </a:lnTo>
                  <a:close/>
                </a:path>
                <a:path w="1047750" h="102234">
                  <a:moveTo>
                    <a:pt x="539673" y="60083"/>
                  </a:moveTo>
                  <a:lnTo>
                    <a:pt x="538467" y="55994"/>
                  </a:lnTo>
                  <a:lnTo>
                    <a:pt x="538416" y="55803"/>
                  </a:lnTo>
                  <a:lnTo>
                    <a:pt x="537984" y="54305"/>
                  </a:lnTo>
                  <a:lnTo>
                    <a:pt x="506717" y="37198"/>
                  </a:lnTo>
                  <a:lnTo>
                    <a:pt x="506717" y="62750"/>
                  </a:lnTo>
                  <a:lnTo>
                    <a:pt x="506717" y="70015"/>
                  </a:lnTo>
                  <a:lnTo>
                    <a:pt x="505104" y="72936"/>
                  </a:lnTo>
                  <a:lnTo>
                    <a:pt x="498627" y="75819"/>
                  </a:lnTo>
                  <a:lnTo>
                    <a:pt x="493280" y="76542"/>
                  </a:lnTo>
                  <a:lnTo>
                    <a:pt x="451040" y="76542"/>
                  </a:lnTo>
                  <a:lnTo>
                    <a:pt x="451040" y="55803"/>
                  </a:lnTo>
                  <a:lnTo>
                    <a:pt x="491007" y="55803"/>
                  </a:lnTo>
                  <a:lnTo>
                    <a:pt x="506717" y="62750"/>
                  </a:lnTo>
                  <a:lnTo>
                    <a:pt x="506717" y="37198"/>
                  </a:lnTo>
                  <a:lnTo>
                    <a:pt x="504405" y="36842"/>
                  </a:lnTo>
                  <a:lnTo>
                    <a:pt x="496189" y="36195"/>
                  </a:lnTo>
                  <a:lnTo>
                    <a:pt x="487019" y="35966"/>
                  </a:lnTo>
                  <a:lnTo>
                    <a:pt x="451040" y="35966"/>
                  </a:lnTo>
                  <a:lnTo>
                    <a:pt x="451040" y="23622"/>
                  </a:lnTo>
                  <a:lnTo>
                    <a:pt x="532320" y="23622"/>
                  </a:lnTo>
                  <a:lnTo>
                    <a:pt x="532320" y="2222"/>
                  </a:lnTo>
                  <a:lnTo>
                    <a:pt x="420585" y="2222"/>
                  </a:lnTo>
                  <a:lnTo>
                    <a:pt x="420585" y="99390"/>
                  </a:lnTo>
                  <a:lnTo>
                    <a:pt x="491096" y="99390"/>
                  </a:lnTo>
                  <a:lnTo>
                    <a:pt x="528193" y="90462"/>
                  </a:lnTo>
                  <a:lnTo>
                    <a:pt x="538137" y="76542"/>
                  </a:lnTo>
                  <a:lnTo>
                    <a:pt x="538949" y="74244"/>
                  </a:lnTo>
                  <a:lnTo>
                    <a:pt x="539673" y="67487"/>
                  </a:lnTo>
                  <a:lnTo>
                    <a:pt x="539673" y="60083"/>
                  </a:lnTo>
                  <a:close/>
                </a:path>
                <a:path w="1047750" h="102234">
                  <a:moveTo>
                    <a:pt x="670991" y="51066"/>
                  </a:moveTo>
                  <a:lnTo>
                    <a:pt x="653008" y="14528"/>
                  </a:lnTo>
                  <a:lnTo>
                    <a:pt x="636981" y="5435"/>
                  </a:lnTo>
                  <a:lnTo>
                    <a:pt x="636981" y="45732"/>
                  </a:lnTo>
                  <a:lnTo>
                    <a:pt x="636981" y="56502"/>
                  </a:lnTo>
                  <a:lnTo>
                    <a:pt x="612597" y="77330"/>
                  </a:lnTo>
                  <a:lnTo>
                    <a:pt x="602703" y="77330"/>
                  </a:lnTo>
                  <a:lnTo>
                    <a:pt x="578281" y="56502"/>
                  </a:lnTo>
                  <a:lnTo>
                    <a:pt x="578281" y="45732"/>
                  </a:lnTo>
                  <a:lnTo>
                    <a:pt x="601802" y="24942"/>
                  </a:lnTo>
                  <a:lnTo>
                    <a:pt x="612952" y="24942"/>
                  </a:lnTo>
                  <a:lnTo>
                    <a:pt x="636981" y="45732"/>
                  </a:lnTo>
                  <a:lnTo>
                    <a:pt x="636981" y="5435"/>
                  </a:lnTo>
                  <a:lnTo>
                    <a:pt x="632587" y="3733"/>
                  </a:lnTo>
                  <a:lnTo>
                    <a:pt x="624674" y="1663"/>
                  </a:lnTo>
                  <a:lnTo>
                    <a:pt x="616331" y="419"/>
                  </a:lnTo>
                  <a:lnTo>
                    <a:pt x="607568" y="0"/>
                  </a:lnTo>
                  <a:lnTo>
                    <a:pt x="599059" y="419"/>
                  </a:lnTo>
                  <a:lnTo>
                    <a:pt x="562457" y="14528"/>
                  </a:lnTo>
                  <a:lnTo>
                    <a:pt x="543750" y="51066"/>
                  </a:lnTo>
                  <a:lnTo>
                    <a:pt x="544296" y="58115"/>
                  </a:lnTo>
                  <a:lnTo>
                    <a:pt x="568680" y="91643"/>
                  </a:lnTo>
                  <a:lnTo>
                    <a:pt x="607695" y="101879"/>
                  </a:lnTo>
                  <a:lnTo>
                    <a:pt x="616458" y="101473"/>
                  </a:lnTo>
                  <a:lnTo>
                    <a:pt x="653008" y="87401"/>
                  </a:lnTo>
                  <a:lnTo>
                    <a:pt x="662559" y="77330"/>
                  </a:lnTo>
                  <a:lnTo>
                    <a:pt x="662774" y="77076"/>
                  </a:lnTo>
                  <a:lnTo>
                    <a:pt x="666356" y="71120"/>
                  </a:lnTo>
                  <a:lnTo>
                    <a:pt x="668934" y="64795"/>
                  </a:lnTo>
                  <a:lnTo>
                    <a:pt x="670471" y="58115"/>
                  </a:lnTo>
                  <a:lnTo>
                    <a:pt x="670991" y="51066"/>
                  </a:lnTo>
                  <a:close/>
                </a:path>
                <a:path w="1047750" h="102234">
                  <a:moveTo>
                    <a:pt x="789686" y="2095"/>
                  </a:moveTo>
                  <a:lnTo>
                    <a:pt x="695667" y="2095"/>
                  </a:lnTo>
                  <a:lnTo>
                    <a:pt x="694093" y="18719"/>
                  </a:lnTo>
                  <a:lnTo>
                    <a:pt x="691756" y="34569"/>
                  </a:lnTo>
                  <a:lnTo>
                    <a:pt x="677862" y="72326"/>
                  </a:lnTo>
                  <a:lnTo>
                    <a:pt x="674662" y="73126"/>
                  </a:lnTo>
                  <a:lnTo>
                    <a:pt x="670458" y="73126"/>
                  </a:lnTo>
                  <a:lnTo>
                    <a:pt x="670458" y="99263"/>
                  </a:lnTo>
                  <a:lnTo>
                    <a:pt x="710247" y="80225"/>
                  </a:lnTo>
                  <a:lnTo>
                    <a:pt x="722249" y="41046"/>
                  </a:lnTo>
                  <a:lnTo>
                    <a:pt x="725220" y="25069"/>
                  </a:lnTo>
                  <a:lnTo>
                    <a:pt x="757250" y="25069"/>
                  </a:lnTo>
                  <a:lnTo>
                    <a:pt x="757250" y="99263"/>
                  </a:lnTo>
                  <a:lnTo>
                    <a:pt x="789686" y="99263"/>
                  </a:lnTo>
                  <a:lnTo>
                    <a:pt x="789686" y="2095"/>
                  </a:lnTo>
                  <a:close/>
                </a:path>
                <a:path w="1047750" h="102234">
                  <a:moveTo>
                    <a:pt x="1047178" y="99263"/>
                  </a:moveTo>
                  <a:lnTo>
                    <a:pt x="1038136" y="82588"/>
                  </a:lnTo>
                  <a:lnTo>
                    <a:pt x="1026248" y="60655"/>
                  </a:lnTo>
                  <a:lnTo>
                    <a:pt x="1010589" y="31762"/>
                  </a:lnTo>
                  <a:lnTo>
                    <a:pt x="994524" y="2095"/>
                  </a:lnTo>
                  <a:lnTo>
                    <a:pt x="993609" y="2095"/>
                  </a:lnTo>
                  <a:lnTo>
                    <a:pt x="993609" y="60655"/>
                  </a:lnTo>
                  <a:lnTo>
                    <a:pt x="962215" y="60655"/>
                  </a:lnTo>
                  <a:lnTo>
                    <a:pt x="977976" y="31762"/>
                  </a:lnTo>
                  <a:lnTo>
                    <a:pt x="993609" y="60655"/>
                  </a:lnTo>
                  <a:lnTo>
                    <a:pt x="993609" y="2095"/>
                  </a:lnTo>
                  <a:lnTo>
                    <a:pt x="961301" y="2095"/>
                  </a:lnTo>
                  <a:lnTo>
                    <a:pt x="909840" y="97066"/>
                  </a:lnTo>
                  <a:lnTo>
                    <a:pt x="859142" y="46609"/>
                  </a:lnTo>
                  <a:lnTo>
                    <a:pt x="910094" y="2095"/>
                  </a:lnTo>
                  <a:lnTo>
                    <a:pt x="869911" y="2095"/>
                  </a:lnTo>
                  <a:lnTo>
                    <a:pt x="832891" y="35839"/>
                  </a:lnTo>
                  <a:lnTo>
                    <a:pt x="832891" y="2095"/>
                  </a:lnTo>
                  <a:lnTo>
                    <a:pt x="800455" y="2095"/>
                  </a:lnTo>
                  <a:lnTo>
                    <a:pt x="800455" y="99263"/>
                  </a:lnTo>
                  <a:lnTo>
                    <a:pt x="832891" y="99263"/>
                  </a:lnTo>
                  <a:lnTo>
                    <a:pt x="832891" y="58559"/>
                  </a:lnTo>
                  <a:lnTo>
                    <a:pt x="872274" y="99263"/>
                  </a:lnTo>
                  <a:lnTo>
                    <a:pt x="908646" y="99263"/>
                  </a:lnTo>
                  <a:lnTo>
                    <a:pt x="912063" y="99263"/>
                  </a:lnTo>
                  <a:lnTo>
                    <a:pt x="941349" y="99263"/>
                  </a:lnTo>
                  <a:lnTo>
                    <a:pt x="950404" y="82588"/>
                  </a:lnTo>
                  <a:lnTo>
                    <a:pt x="1005420" y="82588"/>
                  </a:lnTo>
                  <a:lnTo>
                    <a:pt x="1014488" y="99263"/>
                  </a:lnTo>
                  <a:lnTo>
                    <a:pt x="1047178" y="992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638271" y="858748"/>
              <a:ext cx="475462" cy="10977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852991" y="5283047"/>
              <a:ext cx="675005" cy="102235"/>
            </a:xfrm>
            <a:custGeom>
              <a:avLst/>
              <a:gdLst/>
              <a:ahLst/>
              <a:cxnLst/>
              <a:rect l="l" t="t" r="r" b="b"/>
              <a:pathLst>
                <a:path w="675004" h="102235">
                  <a:moveTo>
                    <a:pt x="179362" y="2095"/>
                  </a:moveTo>
                  <a:lnTo>
                    <a:pt x="147066" y="2095"/>
                  </a:lnTo>
                  <a:lnTo>
                    <a:pt x="147066" y="75539"/>
                  </a:lnTo>
                  <a:lnTo>
                    <a:pt x="105829" y="75539"/>
                  </a:lnTo>
                  <a:lnTo>
                    <a:pt x="105829" y="2095"/>
                  </a:lnTo>
                  <a:lnTo>
                    <a:pt x="73533" y="2095"/>
                  </a:lnTo>
                  <a:lnTo>
                    <a:pt x="73533" y="75539"/>
                  </a:lnTo>
                  <a:lnTo>
                    <a:pt x="32435" y="75539"/>
                  </a:lnTo>
                  <a:lnTo>
                    <a:pt x="32435" y="1879"/>
                  </a:lnTo>
                  <a:lnTo>
                    <a:pt x="0" y="1879"/>
                  </a:lnTo>
                  <a:lnTo>
                    <a:pt x="0" y="75539"/>
                  </a:lnTo>
                  <a:lnTo>
                    <a:pt x="0" y="99669"/>
                  </a:lnTo>
                  <a:lnTo>
                    <a:pt x="179362" y="99669"/>
                  </a:lnTo>
                  <a:lnTo>
                    <a:pt x="179362" y="75895"/>
                  </a:lnTo>
                  <a:lnTo>
                    <a:pt x="179362" y="75539"/>
                  </a:lnTo>
                  <a:lnTo>
                    <a:pt x="179362" y="2095"/>
                  </a:lnTo>
                  <a:close/>
                </a:path>
                <a:path w="675004" h="102235">
                  <a:moveTo>
                    <a:pt x="308825" y="51079"/>
                  </a:moveTo>
                  <a:lnTo>
                    <a:pt x="290855" y="14528"/>
                  </a:lnTo>
                  <a:lnTo>
                    <a:pt x="274815" y="5435"/>
                  </a:lnTo>
                  <a:lnTo>
                    <a:pt x="274815" y="45732"/>
                  </a:lnTo>
                  <a:lnTo>
                    <a:pt x="274815" y="56502"/>
                  </a:lnTo>
                  <a:lnTo>
                    <a:pt x="250444" y="77343"/>
                  </a:lnTo>
                  <a:lnTo>
                    <a:pt x="240550" y="77343"/>
                  </a:lnTo>
                  <a:lnTo>
                    <a:pt x="216128" y="56502"/>
                  </a:lnTo>
                  <a:lnTo>
                    <a:pt x="216128" y="45732"/>
                  </a:lnTo>
                  <a:lnTo>
                    <a:pt x="239687" y="24942"/>
                  </a:lnTo>
                  <a:lnTo>
                    <a:pt x="250774" y="24942"/>
                  </a:lnTo>
                  <a:lnTo>
                    <a:pt x="274815" y="45732"/>
                  </a:lnTo>
                  <a:lnTo>
                    <a:pt x="274815" y="5435"/>
                  </a:lnTo>
                  <a:lnTo>
                    <a:pt x="270433" y="3733"/>
                  </a:lnTo>
                  <a:lnTo>
                    <a:pt x="262521" y="1651"/>
                  </a:lnTo>
                  <a:lnTo>
                    <a:pt x="254177" y="419"/>
                  </a:lnTo>
                  <a:lnTo>
                    <a:pt x="245414" y="0"/>
                  </a:lnTo>
                  <a:lnTo>
                    <a:pt x="236905" y="419"/>
                  </a:lnTo>
                  <a:lnTo>
                    <a:pt x="200291" y="14528"/>
                  </a:lnTo>
                  <a:lnTo>
                    <a:pt x="181597" y="51079"/>
                  </a:lnTo>
                  <a:lnTo>
                    <a:pt x="182143" y="58115"/>
                  </a:lnTo>
                  <a:lnTo>
                    <a:pt x="206527" y="91643"/>
                  </a:lnTo>
                  <a:lnTo>
                    <a:pt x="245541" y="101892"/>
                  </a:lnTo>
                  <a:lnTo>
                    <a:pt x="254304" y="101473"/>
                  </a:lnTo>
                  <a:lnTo>
                    <a:pt x="290855" y="87401"/>
                  </a:lnTo>
                  <a:lnTo>
                    <a:pt x="300393" y="77343"/>
                  </a:lnTo>
                  <a:lnTo>
                    <a:pt x="300621" y="77076"/>
                  </a:lnTo>
                  <a:lnTo>
                    <a:pt x="304203" y="71120"/>
                  </a:lnTo>
                  <a:lnTo>
                    <a:pt x="306768" y="64795"/>
                  </a:lnTo>
                  <a:lnTo>
                    <a:pt x="308305" y="58115"/>
                  </a:lnTo>
                  <a:lnTo>
                    <a:pt x="308825" y="51079"/>
                  </a:lnTo>
                  <a:close/>
                </a:path>
                <a:path w="675004" h="102235">
                  <a:moveTo>
                    <a:pt x="436067" y="1879"/>
                  </a:moveTo>
                  <a:lnTo>
                    <a:pt x="316839" y="1879"/>
                  </a:lnTo>
                  <a:lnTo>
                    <a:pt x="316839" y="24739"/>
                  </a:lnTo>
                  <a:lnTo>
                    <a:pt x="316839" y="99669"/>
                  </a:lnTo>
                  <a:lnTo>
                    <a:pt x="349402" y="99669"/>
                  </a:lnTo>
                  <a:lnTo>
                    <a:pt x="349402" y="24739"/>
                  </a:lnTo>
                  <a:lnTo>
                    <a:pt x="403491" y="24739"/>
                  </a:lnTo>
                  <a:lnTo>
                    <a:pt x="403491" y="99669"/>
                  </a:lnTo>
                  <a:lnTo>
                    <a:pt x="436067" y="99669"/>
                  </a:lnTo>
                  <a:lnTo>
                    <a:pt x="436067" y="24739"/>
                  </a:lnTo>
                  <a:lnTo>
                    <a:pt x="436067" y="1879"/>
                  </a:lnTo>
                  <a:close/>
                </a:path>
                <a:path w="675004" h="102235">
                  <a:moveTo>
                    <a:pt x="551014" y="1879"/>
                  </a:moveTo>
                  <a:lnTo>
                    <a:pt x="446811" y="1879"/>
                  </a:lnTo>
                  <a:lnTo>
                    <a:pt x="446811" y="26009"/>
                  </a:lnTo>
                  <a:lnTo>
                    <a:pt x="446811" y="38709"/>
                  </a:lnTo>
                  <a:lnTo>
                    <a:pt x="446811" y="61569"/>
                  </a:lnTo>
                  <a:lnTo>
                    <a:pt x="446811" y="75539"/>
                  </a:lnTo>
                  <a:lnTo>
                    <a:pt x="446811" y="76809"/>
                  </a:lnTo>
                  <a:lnTo>
                    <a:pt x="446811" y="99669"/>
                  </a:lnTo>
                  <a:lnTo>
                    <a:pt x="550951" y="99669"/>
                  </a:lnTo>
                  <a:lnTo>
                    <a:pt x="550951" y="76809"/>
                  </a:lnTo>
                  <a:lnTo>
                    <a:pt x="550951" y="75539"/>
                  </a:lnTo>
                  <a:lnTo>
                    <a:pt x="493623" y="75539"/>
                  </a:lnTo>
                  <a:lnTo>
                    <a:pt x="493623" y="76809"/>
                  </a:lnTo>
                  <a:lnTo>
                    <a:pt x="479259" y="76809"/>
                  </a:lnTo>
                  <a:lnTo>
                    <a:pt x="479259" y="75539"/>
                  </a:lnTo>
                  <a:lnTo>
                    <a:pt x="479259" y="61569"/>
                  </a:lnTo>
                  <a:lnTo>
                    <a:pt x="539927" y="61569"/>
                  </a:lnTo>
                  <a:lnTo>
                    <a:pt x="539927" y="38709"/>
                  </a:lnTo>
                  <a:lnTo>
                    <a:pt x="479259" y="38709"/>
                  </a:lnTo>
                  <a:lnTo>
                    <a:pt x="479259" y="26009"/>
                  </a:lnTo>
                  <a:lnTo>
                    <a:pt x="551014" y="26009"/>
                  </a:lnTo>
                  <a:lnTo>
                    <a:pt x="551014" y="1879"/>
                  </a:lnTo>
                  <a:close/>
                </a:path>
                <a:path w="675004" h="102235">
                  <a:moveTo>
                    <a:pt x="674649" y="28016"/>
                  </a:moveTo>
                  <a:lnTo>
                    <a:pt x="673633" y="24726"/>
                  </a:lnTo>
                  <a:lnTo>
                    <a:pt x="672922" y="22377"/>
                  </a:lnTo>
                  <a:lnTo>
                    <a:pt x="666000" y="12661"/>
                  </a:lnTo>
                  <a:lnTo>
                    <a:pt x="661149" y="8877"/>
                  </a:lnTo>
                  <a:lnTo>
                    <a:pt x="648627" y="3454"/>
                  </a:lnTo>
                  <a:lnTo>
                    <a:pt x="645490" y="2870"/>
                  </a:lnTo>
                  <a:lnTo>
                    <a:pt x="645490" y="31724"/>
                  </a:lnTo>
                  <a:lnTo>
                    <a:pt x="645490" y="38290"/>
                  </a:lnTo>
                  <a:lnTo>
                    <a:pt x="632053" y="44907"/>
                  </a:lnTo>
                  <a:lnTo>
                    <a:pt x="592315" y="44907"/>
                  </a:lnTo>
                  <a:lnTo>
                    <a:pt x="592315" y="24726"/>
                  </a:lnTo>
                  <a:lnTo>
                    <a:pt x="635127" y="24726"/>
                  </a:lnTo>
                  <a:lnTo>
                    <a:pt x="639851" y="25425"/>
                  </a:lnTo>
                  <a:lnTo>
                    <a:pt x="641781" y="26352"/>
                  </a:lnTo>
                  <a:lnTo>
                    <a:pt x="644753" y="29324"/>
                  </a:lnTo>
                  <a:lnTo>
                    <a:pt x="645490" y="31724"/>
                  </a:lnTo>
                  <a:lnTo>
                    <a:pt x="645490" y="2870"/>
                  </a:lnTo>
                  <a:lnTo>
                    <a:pt x="641426" y="2095"/>
                  </a:lnTo>
                  <a:lnTo>
                    <a:pt x="559879" y="2095"/>
                  </a:lnTo>
                  <a:lnTo>
                    <a:pt x="559879" y="99263"/>
                  </a:lnTo>
                  <a:lnTo>
                    <a:pt x="592315" y="99263"/>
                  </a:lnTo>
                  <a:lnTo>
                    <a:pt x="592315" y="67881"/>
                  </a:lnTo>
                  <a:lnTo>
                    <a:pt x="634466" y="67881"/>
                  </a:lnTo>
                  <a:lnTo>
                    <a:pt x="671944" y="48895"/>
                  </a:lnTo>
                  <a:lnTo>
                    <a:pt x="674649" y="34925"/>
                  </a:lnTo>
                  <a:lnTo>
                    <a:pt x="674649" y="28016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900244" y="1629879"/>
              <a:ext cx="233045" cy="58419"/>
            </a:xfrm>
            <a:custGeom>
              <a:avLst/>
              <a:gdLst/>
              <a:ahLst/>
              <a:cxnLst/>
              <a:rect l="l" t="t" r="r" b="b"/>
              <a:pathLst>
                <a:path w="233045" h="58419">
                  <a:moveTo>
                    <a:pt x="77787" y="58204"/>
                  </a:moveTo>
                  <a:lnTo>
                    <a:pt x="71094" y="45859"/>
                  </a:lnTo>
                  <a:lnTo>
                    <a:pt x="65252" y="35077"/>
                  </a:lnTo>
                  <a:lnTo>
                    <a:pt x="52717" y="11950"/>
                  </a:lnTo>
                  <a:lnTo>
                    <a:pt x="51435" y="9588"/>
                  </a:lnTo>
                  <a:lnTo>
                    <a:pt x="51435" y="35077"/>
                  </a:lnTo>
                  <a:lnTo>
                    <a:pt x="26352" y="35077"/>
                  </a:lnTo>
                  <a:lnTo>
                    <a:pt x="38938" y="11950"/>
                  </a:lnTo>
                  <a:lnTo>
                    <a:pt x="51435" y="35077"/>
                  </a:lnTo>
                  <a:lnTo>
                    <a:pt x="51435" y="9588"/>
                  </a:lnTo>
                  <a:lnTo>
                    <a:pt x="46253" y="0"/>
                  </a:lnTo>
                  <a:lnTo>
                    <a:pt x="31534" y="0"/>
                  </a:lnTo>
                  <a:lnTo>
                    <a:pt x="0" y="58204"/>
                  </a:lnTo>
                  <a:lnTo>
                    <a:pt x="13843" y="58204"/>
                  </a:lnTo>
                  <a:lnTo>
                    <a:pt x="20523" y="45859"/>
                  </a:lnTo>
                  <a:lnTo>
                    <a:pt x="57264" y="45859"/>
                  </a:lnTo>
                  <a:lnTo>
                    <a:pt x="63944" y="58204"/>
                  </a:lnTo>
                  <a:lnTo>
                    <a:pt x="77787" y="58204"/>
                  </a:lnTo>
                  <a:close/>
                </a:path>
                <a:path w="233045" h="58419">
                  <a:moveTo>
                    <a:pt x="147485" y="15519"/>
                  </a:moveTo>
                  <a:lnTo>
                    <a:pt x="146443" y="12153"/>
                  </a:lnTo>
                  <a:lnTo>
                    <a:pt x="145186" y="10388"/>
                  </a:lnTo>
                  <a:lnTo>
                    <a:pt x="142303" y="6337"/>
                  </a:lnTo>
                  <a:lnTo>
                    <a:pt x="139395" y="4064"/>
                  </a:lnTo>
                  <a:lnTo>
                    <a:pt x="134899" y="2120"/>
                  </a:lnTo>
                  <a:lnTo>
                    <a:pt x="134899" y="16827"/>
                  </a:lnTo>
                  <a:lnTo>
                    <a:pt x="134899" y="22656"/>
                  </a:lnTo>
                  <a:lnTo>
                    <a:pt x="124193" y="28943"/>
                  </a:lnTo>
                  <a:lnTo>
                    <a:pt x="94856" y="28943"/>
                  </a:lnTo>
                  <a:lnTo>
                    <a:pt x="94856" y="10388"/>
                  </a:lnTo>
                  <a:lnTo>
                    <a:pt x="126593" y="10388"/>
                  </a:lnTo>
                  <a:lnTo>
                    <a:pt x="130213" y="11010"/>
                  </a:lnTo>
                  <a:lnTo>
                    <a:pt x="131749" y="11861"/>
                  </a:lnTo>
                  <a:lnTo>
                    <a:pt x="134264" y="14643"/>
                  </a:lnTo>
                  <a:lnTo>
                    <a:pt x="134899" y="16827"/>
                  </a:lnTo>
                  <a:lnTo>
                    <a:pt x="134899" y="2120"/>
                  </a:lnTo>
                  <a:lnTo>
                    <a:pt x="131889" y="812"/>
                  </a:lnTo>
                  <a:lnTo>
                    <a:pt x="127584" y="0"/>
                  </a:lnTo>
                  <a:lnTo>
                    <a:pt x="81559" y="0"/>
                  </a:lnTo>
                  <a:lnTo>
                    <a:pt x="81559" y="58204"/>
                  </a:lnTo>
                  <a:lnTo>
                    <a:pt x="94856" y="58204"/>
                  </a:lnTo>
                  <a:lnTo>
                    <a:pt x="94856" y="39331"/>
                  </a:lnTo>
                  <a:lnTo>
                    <a:pt x="132295" y="39331"/>
                  </a:lnTo>
                  <a:lnTo>
                    <a:pt x="137909" y="37655"/>
                  </a:lnTo>
                  <a:lnTo>
                    <a:pt x="145567" y="30937"/>
                  </a:lnTo>
                  <a:lnTo>
                    <a:pt x="146342" y="28943"/>
                  </a:lnTo>
                  <a:lnTo>
                    <a:pt x="147485" y="26060"/>
                  </a:lnTo>
                  <a:lnTo>
                    <a:pt x="147485" y="15519"/>
                  </a:lnTo>
                  <a:close/>
                </a:path>
                <a:path w="233045" h="58419">
                  <a:moveTo>
                    <a:pt x="219138" y="0"/>
                  </a:moveTo>
                  <a:lnTo>
                    <a:pt x="153225" y="0"/>
                  </a:lnTo>
                  <a:lnTo>
                    <a:pt x="153225" y="11087"/>
                  </a:lnTo>
                  <a:lnTo>
                    <a:pt x="153225" y="11328"/>
                  </a:lnTo>
                  <a:lnTo>
                    <a:pt x="179730" y="11328"/>
                  </a:lnTo>
                  <a:lnTo>
                    <a:pt x="179730" y="58204"/>
                  </a:lnTo>
                  <a:lnTo>
                    <a:pt x="193027" y="58204"/>
                  </a:lnTo>
                  <a:lnTo>
                    <a:pt x="193027" y="11328"/>
                  </a:lnTo>
                  <a:lnTo>
                    <a:pt x="219138" y="11328"/>
                  </a:lnTo>
                  <a:lnTo>
                    <a:pt x="219138" y="0"/>
                  </a:lnTo>
                  <a:close/>
                </a:path>
                <a:path w="233045" h="58419">
                  <a:moveTo>
                    <a:pt x="232587" y="46012"/>
                  </a:moveTo>
                  <a:lnTo>
                    <a:pt x="219062" y="46012"/>
                  </a:lnTo>
                  <a:lnTo>
                    <a:pt x="219062" y="58204"/>
                  </a:lnTo>
                  <a:lnTo>
                    <a:pt x="232587" y="58204"/>
                  </a:lnTo>
                  <a:lnTo>
                    <a:pt x="232587" y="46012"/>
                  </a:lnTo>
                  <a:close/>
                </a:path>
              </a:pathLst>
            </a:custGeom>
            <a:solidFill>
              <a:srgbClr val="F47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165242" y="1629727"/>
              <a:ext cx="160159" cy="6606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847137" y="1010805"/>
              <a:ext cx="7204075" cy="4487545"/>
            </a:xfrm>
            <a:custGeom>
              <a:avLst/>
              <a:gdLst/>
              <a:ahLst/>
              <a:cxnLst/>
              <a:rect l="l" t="t" r="r" b="b"/>
              <a:pathLst>
                <a:path w="7204075" h="4487545">
                  <a:moveTo>
                    <a:pt x="77800" y="4485868"/>
                  </a:moveTo>
                  <a:lnTo>
                    <a:pt x="71107" y="4473511"/>
                  </a:lnTo>
                  <a:lnTo>
                    <a:pt x="65265" y="4462742"/>
                  </a:lnTo>
                  <a:lnTo>
                    <a:pt x="52730" y="4439615"/>
                  </a:lnTo>
                  <a:lnTo>
                    <a:pt x="51447" y="4437253"/>
                  </a:lnTo>
                  <a:lnTo>
                    <a:pt x="51447" y="4462742"/>
                  </a:lnTo>
                  <a:lnTo>
                    <a:pt x="26352" y="4462742"/>
                  </a:lnTo>
                  <a:lnTo>
                    <a:pt x="38938" y="4439615"/>
                  </a:lnTo>
                  <a:lnTo>
                    <a:pt x="51447" y="4462742"/>
                  </a:lnTo>
                  <a:lnTo>
                    <a:pt x="51447" y="4437253"/>
                  </a:lnTo>
                  <a:lnTo>
                    <a:pt x="46253" y="4427652"/>
                  </a:lnTo>
                  <a:lnTo>
                    <a:pt x="31546" y="4427652"/>
                  </a:lnTo>
                  <a:lnTo>
                    <a:pt x="0" y="4485868"/>
                  </a:lnTo>
                  <a:lnTo>
                    <a:pt x="13843" y="4485868"/>
                  </a:lnTo>
                  <a:lnTo>
                    <a:pt x="20523" y="4473511"/>
                  </a:lnTo>
                  <a:lnTo>
                    <a:pt x="57264" y="4473511"/>
                  </a:lnTo>
                  <a:lnTo>
                    <a:pt x="63944" y="4485868"/>
                  </a:lnTo>
                  <a:lnTo>
                    <a:pt x="77800" y="4485868"/>
                  </a:lnTo>
                  <a:close/>
                </a:path>
                <a:path w="7204075" h="4487545">
                  <a:moveTo>
                    <a:pt x="147485" y="4443184"/>
                  </a:moveTo>
                  <a:lnTo>
                    <a:pt x="146443" y="4439805"/>
                  </a:lnTo>
                  <a:lnTo>
                    <a:pt x="145173" y="4438040"/>
                  </a:lnTo>
                  <a:lnTo>
                    <a:pt x="142303" y="4433989"/>
                  </a:lnTo>
                  <a:lnTo>
                    <a:pt x="139395" y="4431716"/>
                  </a:lnTo>
                  <a:lnTo>
                    <a:pt x="134899" y="4429772"/>
                  </a:lnTo>
                  <a:lnTo>
                    <a:pt x="134899" y="4444492"/>
                  </a:lnTo>
                  <a:lnTo>
                    <a:pt x="134899" y="4450308"/>
                  </a:lnTo>
                  <a:lnTo>
                    <a:pt x="124206" y="4456608"/>
                  </a:lnTo>
                  <a:lnTo>
                    <a:pt x="94856" y="4456608"/>
                  </a:lnTo>
                  <a:lnTo>
                    <a:pt x="94856" y="4438040"/>
                  </a:lnTo>
                  <a:lnTo>
                    <a:pt x="126593" y="4438040"/>
                  </a:lnTo>
                  <a:lnTo>
                    <a:pt x="130213" y="4438662"/>
                  </a:lnTo>
                  <a:lnTo>
                    <a:pt x="131749" y="4439526"/>
                  </a:lnTo>
                  <a:lnTo>
                    <a:pt x="134264" y="4442295"/>
                  </a:lnTo>
                  <a:lnTo>
                    <a:pt x="134899" y="4444492"/>
                  </a:lnTo>
                  <a:lnTo>
                    <a:pt x="134899" y="4429772"/>
                  </a:lnTo>
                  <a:lnTo>
                    <a:pt x="131889" y="4428464"/>
                  </a:lnTo>
                  <a:lnTo>
                    <a:pt x="127584" y="4427652"/>
                  </a:lnTo>
                  <a:lnTo>
                    <a:pt x="81572" y="4427652"/>
                  </a:lnTo>
                  <a:lnTo>
                    <a:pt x="81572" y="4485868"/>
                  </a:lnTo>
                  <a:lnTo>
                    <a:pt x="94856" y="4485868"/>
                  </a:lnTo>
                  <a:lnTo>
                    <a:pt x="94856" y="4466983"/>
                  </a:lnTo>
                  <a:lnTo>
                    <a:pt x="132295" y="4466983"/>
                  </a:lnTo>
                  <a:lnTo>
                    <a:pt x="137909" y="4465307"/>
                  </a:lnTo>
                  <a:lnTo>
                    <a:pt x="145567" y="4458589"/>
                  </a:lnTo>
                  <a:lnTo>
                    <a:pt x="146342" y="4456608"/>
                  </a:lnTo>
                  <a:lnTo>
                    <a:pt x="147485" y="4453725"/>
                  </a:lnTo>
                  <a:lnTo>
                    <a:pt x="147485" y="4443184"/>
                  </a:lnTo>
                  <a:close/>
                </a:path>
                <a:path w="7204075" h="4487545">
                  <a:moveTo>
                    <a:pt x="219138" y="4427652"/>
                  </a:moveTo>
                  <a:lnTo>
                    <a:pt x="153225" y="4427652"/>
                  </a:lnTo>
                  <a:lnTo>
                    <a:pt x="153225" y="4438751"/>
                  </a:lnTo>
                  <a:lnTo>
                    <a:pt x="153225" y="4438980"/>
                  </a:lnTo>
                  <a:lnTo>
                    <a:pt x="179730" y="4438980"/>
                  </a:lnTo>
                  <a:lnTo>
                    <a:pt x="179730" y="4485868"/>
                  </a:lnTo>
                  <a:lnTo>
                    <a:pt x="193027" y="4485868"/>
                  </a:lnTo>
                  <a:lnTo>
                    <a:pt x="193027" y="4438980"/>
                  </a:lnTo>
                  <a:lnTo>
                    <a:pt x="219138" y="4438980"/>
                  </a:lnTo>
                  <a:lnTo>
                    <a:pt x="219138" y="4427652"/>
                  </a:lnTo>
                  <a:close/>
                </a:path>
                <a:path w="7204075" h="4487545">
                  <a:moveTo>
                    <a:pt x="232600" y="4473676"/>
                  </a:moveTo>
                  <a:lnTo>
                    <a:pt x="219062" y="4473676"/>
                  </a:lnTo>
                  <a:lnTo>
                    <a:pt x="219062" y="4485868"/>
                  </a:lnTo>
                  <a:lnTo>
                    <a:pt x="232600" y="4485868"/>
                  </a:lnTo>
                  <a:lnTo>
                    <a:pt x="232600" y="4473676"/>
                  </a:lnTo>
                  <a:close/>
                </a:path>
                <a:path w="7204075" h="4487545">
                  <a:moveTo>
                    <a:pt x="336588" y="4475238"/>
                  </a:moveTo>
                  <a:lnTo>
                    <a:pt x="277507" y="4475238"/>
                  </a:lnTo>
                  <a:lnTo>
                    <a:pt x="277507" y="4473727"/>
                  </a:lnTo>
                  <a:lnTo>
                    <a:pt x="298119" y="4463453"/>
                  </a:lnTo>
                  <a:lnTo>
                    <a:pt x="309130" y="4461954"/>
                  </a:lnTo>
                  <a:lnTo>
                    <a:pt x="335165" y="4449254"/>
                  </a:lnTo>
                  <a:lnTo>
                    <a:pt x="335165" y="4437405"/>
                  </a:lnTo>
                  <a:lnTo>
                    <a:pt x="331508" y="4432287"/>
                  </a:lnTo>
                  <a:lnTo>
                    <a:pt x="316877" y="4427194"/>
                  </a:lnTo>
                  <a:lnTo>
                    <a:pt x="308660" y="4425924"/>
                  </a:lnTo>
                  <a:lnTo>
                    <a:pt x="294551" y="4425924"/>
                  </a:lnTo>
                  <a:lnTo>
                    <a:pt x="264922" y="4441571"/>
                  </a:lnTo>
                  <a:lnTo>
                    <a:pt x="264922" y="4446930"/>
                  </a:lnTo>
                  <a:lnTo>
                    <a:pt x="278295" y="4447006"/>
                  </a:lnTo>
                  <a:lnTo>
                    <a:pt x="278295" y="4443120"/>
                  </a:lnTo>
                  <a:lnTo>
                    <a:pt x="280365" y="4440275"/>
                  </a:lnTo>
                  <a:lnTo>
                    <a:pt x="288658" y="4436669"/>
                  </a:lnTo>
                  <a:lnTo>
                    <a:pt x="293687" y="4435754"/>
                  </a:lnTo>
                  <a:lnTo>
                    <a:pt x="305803" y="4435703"/>
                  </a:lnTo>
                  <a:lnTo>
                    <a:pt x="311035" y="4436440"/>
                  </a:lnTo>
                  <a:lnTo>
                    <a:pt x="319582" y="4439488"/>
                  </a:lnTo>
                  <a:lnTo>
                    <a:pt x="321716" y="4441863"/>
                  </a:lnTo>
                  <a:lnTo>
                    <a:pt x="321716" y="4446905"/>
                  </a:lnTo>
                  <a:lnTo>
                    <a:pt x="297154" y="4453636"/>
                  </a:lnTo>
                  <a:lnTo>
                    <a:pt x="286105" y="4455312"/>
                  </a:lnTo>
                  <a:lnTo>
                    <a:pt x="264922" y="4473930"/>
                  </a:lnTo>
                  <a:lnTo>
                    <a:pt x="264922" y="4485868"/>
                  </a:lnTo>
                  <a:lnTo>
                    <a:pt x="336588" y="4485868"/>
                  </a:lnTo>
                  <a:lnTo>
                    <a:pt x="336588" y="4475238"/>
                  </a:lnTo>
                  <a:close/>
                </a:path>
                <a:path w="7204075" h="4487545">
                  <a:moveTo>
                    <a:pt x="414540" y="4449127"/>
                  </a:moveTo>
                  <a:lnTo>
                    <a:pt x="412178" y="4442574"/>
                  </a:lnTo>
                  <a:lnTo>
                    <a:pt x="412064" y="4442231"/>
                  </a:lnTo>
                  <a:lnTo>
                    <a:pt x="407720" y="4437011"/>
                  </a:lnTo>
                  <a:lnTo>
                    <a:pt x="407136" y="4436313"/>
                  </a:lnTo>
                  <a:lnTo>
                    <a:pt x="402539" y="4432427"/>
                  </a:lnTo>
                  <a:lnTo>
                    <a:pt x="401866" y="4432147"/>
                  </a:lnTo>
                  <a:lnTo>
                    <a:pt x="401866" y="4453318"/>
                  </a:lnTo>
                  <a:lnTo>
                    <a:pt x="401713" y="4456836"/>
                  </a:lnTo>
                  <a:lnTo>
                    <a:pt x="401866" y="4460506"/>
                  </a:lnTo>
                  <a:lnTo>
                    <a:pt x="401180" y="4463923"/>
                  </a:lnTo>
                  <a:lnTo>
                    <a:pt x="398145" y="4470209"/>
                  </a:lnTo>
                  <a:lnTo>
                    <a:pt x="395605" y="4472762"/>
                  </a:lnTo>
                  <a:lnTo>
                    <a:pt x="388467" y="4476699"/>
                  </a:lnTo>
                  <a:lnTo>
                    <a:pt x="383832" y="4477690"/>
                  </a:lnTo>
                  <a:lnTo>
                    <a:pt x="372452" y="4477690"/>
                  </a:lnTo>
                  <a:lnTo>
                    <a:pt x="354571" y="4460506"/>
                  </a:lnTo>
                  <a:lnTo>
                    <a:pt x="354571" y="4453318"/>
                  </a:lnTo>
                  <a:lnTo>
                    <a:pt x="372452" y="4437011"/>
                  </a:lnTo>
                  <a:lnTo>
                    <a:pt x="383832" y="4437011"/>
                  </a:lnTo>
                  <a:lnTo>
                    <a:pt x="401866" y="4453318"/>
                  </a:lnTo>
                  <a:lnTo>
                    <a:pt x="401866" y="4432147"/>
                  </a:lnTo>
                  <a:lnTo>
                    <a:pt x="396379" y="4429760"/>
                  </a:lnTo>
                  <a:lnTo>
                    <a:pt x="396646" y="4429760"/>
                  </a:lnTo>
                  <a:lnTo>
                    <a:pt x="388200" y="4428058"/>
                  </a:lnTo>
                  <a:lnTo>
                    <a:pt x="388823" y="4428058"/>
                  </a:lnTo>
                  <a:lnTo>
                    <a:pt x="378028" y="4427499"/>
                  </a:lnTo>
                  <a:lnTo>
                    <a:pt x="368096" y="4428058"/>
                  </a:lnTo>
                  <a:lnTo>
                    <a:pt x="341249" y="4460506"/>
                  </a:lnTo>
                  <a:lnTo>
                    <a:pt x="341223" y="4461408"/>
                  </a:lnTo>
                  <a:lnTo>
                    <a:pt x="367969" y="4487443"/>
                  </a:lnTo>
                  <a:lnTo>
                    <a:pt x="378028" y="4487443"/>
                  </a:lnTo>
                  <a:lnTo>
                    <a:pt x="407263" y="4477690"/>
                  </a:lnTo>
                  <a:lnTo>
                    <a:pt x="412038" y="4471644"/>
                  </a:lnTo>
                  <a:lnTo>
                    <a:pt x="414540" y="4464647"/>
                  </a:lnTo>
                  <a:lnTo>
                    <a:pt x="414540" y="4449127"/>
                  </a:lnTo>
                  <a:close/>
                </a:path>
                <a:path w="7204075" h="4487545">
                  <a:moveTo>
                    <a:pt x="446227" y="4427652"/>
                  </a:moveTo>
                  <a:lnTo>
                    <a:pt x="436168" y="4427652"/>
                  </a:lnTo>
                  <a:lnTo>
                    <a:pt x="436168" y="4429074"/>
                  </a:lnTo>
                  <a:lnTo>
                    <a:pt x="435876" y="4430471"/>
                  </a:lnTo>
                  <a:lnTo>
                    <a:pt x="434771" y="4433252"/>
                  </a:lnTo>
                  <a:lnTo>
                    <a:pt x="433336" y="4434548"/>
                  </a:lnTo>
                  <a:lnTo>
                    <a:pt x="428675" y="4436961"/>
                  </a:lnTo>
                  <a:lnTo>
                    <a:pt x="425069" y="4437570"/>
                  </a:lnTo>
                  <a:lnTo>
                    <a:pt x="420179" y="4437570"/>
                  </a:lnTo>
                  <a:lnTo>
                    <a:pt x="420179" y="4445825"/>
                  </a:lnTo>
                  <a:lnTo>
                    <a:pt x="433336" y="4445825"/>
                  </a:lnTo>
                  <a:lnTo>
                    <a:pt x="433336" y="4485868"/>
                  </a:lnTo>
                  <a:lnTo>
                    <a:pt x="446227" y="4485868"/>
                  </a:lnTo>
                  <a:lnTo>
                    <a:pt x="446227" y="4427652"/>
                  </a:lnTo>
                  <a:close/>
                </a:path>
                <a:path w="7204075" h="4487545">
                  <a:moveTo>
                    <a:pt x="2573197" y="658012"/>
                  </a:moveTo>
                  <a:lnTo>
                    <a:pt x="2564942" y="658012"/>
                  </a:lnTo>
                  <a:lnTo>
                    <a:pt x="2564942" y="631659"/>
                  </a:lnTo>
                  <a:lnTo>
                    <a:pt x="2564942" y="619074"/>
                  </a:lnTo>
                  <a:lnTo>
                    <a:pt x="2552039" y="619074"/>
                  </a:lnTo>
                  <a:lnTo>
                    <a:pt x="2552039" y="631659"/>
                  </a:lnTo>
                  <a:lnTo>
                    <a:pt x="2552039" y="658012"/>
                  </a:lnTo>
                  <a:lnTo>
                    <a:pt x="2525687" y="658012"/>
                  </a:lnTo>
                  <a:lnTo>
                    <a:pt x="2552039" y="631659"/>
                  </a:lnTo>
                  <a:lnTo>
                    <a:pt x="2552039" y="619074"/>
                  </a:lnTo>
                  <a:lnTo>
                    <a:pt x="2510663" y="658012"/>
                  </a:lnTo>
                  <a:lnTo>
                    <a:pt x="2510663" y="668477"/>
                  </a:lnTo>
                  <a:lnTo>
                    <a:pt x="2552039" y="668477"/>
                  </a:lnTo>
                  <a:lnTo>
                    <a:pt x="2552039" y="677278"/>
                  </a:lnTo>
                  <a:lnTo>
                    <a:pt x="2564942" y="677278"/>
                  </a:lnTo>
                  <a:lnTo>
                    <a:pt x="2564942" y="668477"/>
                  </a:lnTo>
                  <a:lnTo>
                    <a:pt x="2573197" y="668477"/>
                  </a:lnTo>
                  <a:lnTo>
                    <a:pt x="2573197" y="658012"/>
                  </a:lnTo>
                  <a:close/>
                </a:path>
                <a:path w="7204075" h="4487545">
                  <a:moveTo>
                    <a:pt x="2603716" y="619074"/>
                  </a:moveTo>
                  <a:lnTo>
                    <a:pt x="2593657" y="619074"/>
                  </a:lnTo>
                  <a:lnTo>
                    <a:pt x="2593657" y="620483"/>
                  </a:lnTo>
                  <a:lnTo>
                    <a:pt x="2593378" y="621893"/>
                  </a:lnTo>
                  <a:lnTo>
                    <a:pt x="2592273" y="624674"/>
                  </a:lnTo>
                  <a:lnTo>
                    <a:pt x="2590838" y="625970"/>
                  </a:lnTo>
                  <a:lnTo>
                    <a:pt x="2586164" y="628383"/>
                  </a:lnTo>
                  <a:lnTo>
                    <a:pt x="2582557" y="628980"/>
                  </a:lnTo>
                  <a:lnTo>
                    <a:pt x="2577681" y="628980"/>
                  </a:lnTo>
                  <a:lnTo>
                    <a:pt x="2577681" y="637247"/>
                  </a:lnTo>
                  <a:lnTo>
                    <a:pt x="2590825" y="637247"/>
                  </a:lnTo>
                  <a:lnTo>
                    <a:pt x="2590825" y="677278"/>
                  </a:lnTo>
                  <a:lnTo>
                    <a:pt x="2603716" y="677278"/>
                  </a:lnTo>
                  <a:lnTo>
                    <a:pt x="2603716" y="619074"/>
                  </a:lnTo>
                  <a:close/>
                </a:path>
                <a:path w="7204075" h="4487545">
                  <a:moveTo>
                    <a:pt x="6867677" y="59474"/>
                  </a:moveTo>
                  <a:lnTo>
                    <a:pt x="6860984" y="47129"/>
                  </a:lnTo>
                  <a:lnTo>
                    <a:pt x="6855142" y="36347"/>
                  </a:lnTo>
                  <a:lnTo>
                    <a:pt x="6842607" y="13220"/>
                  </a:lnTo>
                  <a:lnTo>
                    <a:pt x="6841325" y="10858"/>
                  </a:lnTo>
                  <a:lnTo>
                    <a:pt x="6841325" y="36347"/>
                  </a:lnTo>
                  <a:lnTo>
                    <a:pt x="6816230" y="36347"/>
                  </a:lnTo>
                  <a:lnTo>
                    <a:pt x="6828815" y="13220"/>
                  </a:lnTo>
                  <a:lnTo>
                    <a:pt x="6841325" y="36347"/>
                  </a:lnTo>
                  <a:lnTo>
                    <a:pt x="6841325" y="10858"/>
                  </a:lnTo>
                  <a:lnTo>
                    <a:pt x="6836130" y="1257"/>
                  </a:lnTo>
                  <a:lnTo>
                    <a:pt x="6821424" y="1257"/>
                  </a:lnTo>
                  <a:lnTo>
                    <a:pt x="6789877" y="59474"/>
                  </a:lnTo>
                  <a:lnTo>
                    <a:pt x="6803720" y="59474"/>
                  </a:lnTo>
                  <a:lnTo>
                    <a:pt x="6810413" y="47129"/>
                  </a:lnTo>
                  <a:lnTo>
                    <a:pt x="6847141" y="47129"/>
                  </a:lnTo>
                  <a:lnTo>
                    <a:pt x="6853834" y="59474"/>
                  </a:lnTo>
                  <a:lnTo>
                    <a:pt x="6867677" y="59474"/>
                  </a:lnTo>
                  <a:close/>
                </a:path>
                <a:path w="7204075" h="4487545">
                  <a:moveTo>
                    <a:pt x="6937362" y="16789"/>
                  </a:moveTo>
                  <a:lnTo>
                    <a:pt x="6936333" y="13411"/>
                  </a:lnTo>
                  <a:lnTo>
                    <a:pt x="6935063" y="11645"/>
                  </a:lnTo>
                  <a:lnTo>
                    <a:pt x="6932181" y="7594"/>
                  </a:lnTo>
                  <a:lnTo>
                    <a:pt x="6929272" y="5334"/>
                  </a:lnTo>
                  <a:lnTo>
                    <a:pt x="6924776" y="3390"/>
                  </a:lnTo>
                  <a:lnTo>
                    <a:pt x="6924776" y="18097"/>
                  </a:lnTo>
                  <a:lnTo>
                    <a:pt x="6924776" y="23914"/>
                  </a:lnTo>
                  <a:lnTo>
                    <a:pt x="6914083" y="30213"/>
                  </a:lnTo>
                  <a:lnTo>
                    <a:pt x="6884746" y="30213"/>
                  </a:lnTo>
                  <a:lnTo>
                    <a:pt x="6884746" y="11645"/>
                  </a:lnTo>
                  <a:lnTo>
                    <a:pt x="6916483" y="11645"/>
                  </a:lnTo>
                  <a:lnTo>
                    <a:pt x="6920103" y="12280"/>
                  </a:lnTo>
                  <a:lnTo>
                    <a:pt x="6921627" y="13131"/>
                  </a:lnTo>
                  <a:lnTo>
                    <a:pt x="6924154" y="15913"/>
                  </a:lnTo>
                  <a:lnTo>
                    <a:pt x="6924776" y="18097"/>
                  </a:lnTo>
                  <a:lnTo>
                    <a:pt x="6924776" y="3390"/>
                  </a:lnTo>
                  <a:lnTo>
                    <a:pt x="6921779" y="2082"/>
                  </a:lnTo>
                  <a:lnTo>
                    <a:pt x="6917461" y="1257"/>
                  </a:lnTo>
                  <a:lnTo>
                    <a:pt x="6871449" y="1257"/>
                  </a:lnTo>
                  <a:lnTo>
                    <a:pt x="6871449" y="59474"/>
                  </a:lnTo>
                  <a:lnTo>
                    <a:pt x="6884746" y="59474"/>
                  </a:lnTo>
                  <a:lnTo>
                    <a:pt x="6884746" y="40589"/>
                  </a:lnTo>
                  <a:lnTo>
                    <a:pt x="6922186" y="40589"/>
                  </a:lnTo>
                  <a:lnTo>
                    <a:pt x="6927799" y="38912"/>
                  </a:lnTo>
                  <a:lnTo>
                    <a:pt x="6935457" y="32207"/>
                  </a:lnTo>
                  <a:lnTo>
                    <a:pt x="6936232" y="30213"/>
                  </a:lnTo>
                  <a:lnTo>
                    <a:pt x="6937362" y="27330"/>
                  </a:lnTo>
                  <a:lnTo>
                    <a:pt x="6937362" y="16789"/>
                  </a:lnTo>
                  <a:close/>
                </a:path>
                <a:path w="7204075" h="4487545">
                  <a:moveTo>
                    <a:pt x="7009028" y="1257"/>
                  </a:moveTo>
                  <a:lnTo>
                    <a:pt x="6943103" y="1257"/>
                  </a:lnTo>
                  <a:lnTo>
                    <a:pt x="6943103" y="12357"/>
                  </a:lnTo>
                  <a:lnTo>
                    <a:pt x="6943103" y="12585"/>
                  </a:lnTo>
                  <a:lnTo>
                    <a:pt x="6969620" y="12585"/>
                  </a:lnTo>
                  <a:lnTo>
                    <a:pt x="6969620" y="59474"/>
                  </a:lnTo>
                  <a:lnTo>
                    <a:pt x="6982904" y="59474"/>
                  </a:lnTo>
                  <a:lnTo>
                    <a:pt x="6982904" y="12585"/>
                  </a:lnTo>
                  <a:lnTo>
                    <a:pt x="7009028" y="12585"/>
                  </a:lnTo>
                  <a:lnTo>
                    <a:pt x="7009028" y="1257"/>
                  </a:lnTo>
                  <a:close/>
                </a:path>
                <a:path w="7204075" h="4487545">
                  <a:moveTo>
                    <a:pt x="7022478" y="47282"/>
                  </a:moveTo>
                  <a:lnTo>
                    <a:pt x="7008952" y="47282"/>
                  </a:lnTo>
                  <a:lnTo>
                    <a:pt x="7008952" y="59474"/>
                  </a:lnTo>
                  <a:lnTo>
                    <a:pt x="7022478" y="59474"/>
                  </a:lnTo>
                  <a:lnTo>
                    <a:pt x="7022478" y="47282"/>
                  </a:lnTo>
                  <a:close/>
                </a:path>
                <a:path w="7204075" h="4487545">
                  <a:moveTo>
                    <a:pt x="7126300" y="36156"/>
                  </a:moveTo>
                  <a:lnTo>
                    <a:pt x="7125259" y="33045"/>
                  </a:lnTo>
                  <a:lnTo>
                    <a:pt x="7125182" y="32778"/>
                  </a:lnTo>
                  <a:lnTo>
                    <a:pt x="7122122" y="28867"/>
                  </a:lnTo>
                  <a:lnTo>
                    <a:pt x="7120674" y="27012"/>
                  </a:lnTo>
                  <a:lnTo>
                    <a:pt x="7120395" y="26822"/>
                  </a:lnTo>
                  <a:lnTo>
                    <a:pt x="7117435" y="24777"/>
                  </a:lnTo>
                  <a:lnTo>
                    <a:pt x="7113092" y="23177"/>
                  </a:lnTo>
                  <a:lnTo>
                    <a:pt x="7113092" y="37211"/>
                  </a:lnTo>
                  <a:lnTo>
                    <a:pt x="7113092" y="44030"/>
                  </a:lnTo>
                  <a:lnTo>
                    <a:pt x="7111085" y="46609"/>
                  </a:lnTo>
                  <a:lnTo>
                    <a:pt x="7103059" y="49911"/>
                  </a:lnTo>
                  <a:lnTo>
                    <a:pt x="7098170" y="50736"/>
                  </a:lnTo>
                  <a:lnTo>
                    <a:pt x="7089521" y="50736"/>
                  </a:lnTo>
                  <a:lnTo>
                    <a:pt x="7085279" y="50495"/>
                  </a:lnTo>
                  <a:lnTo>
                    <a:pt x="7080313" y="49911"/>
                  </a:lnTo>
                  <a:lnTo>
                    <a:pt x="7079729" y="49911"/>
                  </a:lnTo>
                  <a:lnTo>
                    <a:pt x="7076567" y="48717"/>
                  </a:lnTo>
                  <a:lnTo>
                    <a:pt x="7070801" y="45046"/>
                  </a:lnTo>
                  <a:lnTo>
                    <a:pt x="7069353" y="42189"/>
                  </a:lnTo>
                  <a:lnTo>
                    <a:pt x="7069302" y="32016"/>
                  </a:lnTo>
                  <a:lnTo>
                    <a:pt x="7076249" y="28867"/>
                  </a:lnTo>
                  <a:lnTo>
                    <a:pt x="7095134" y="28867"/>
                  </a:lnTo>
                  <a:lnTo>
                    <a:pt x="7099211" y="29133"/>
                  </a:lnTo>
                  <a:lnTo>
                    <a:pt x="7105663" y="30187"/>
                  </a:lnTo>
                  <a:lnTo>
                    <a:pt x="7108241" y="31292"/>
                  </a:lnTo>
                  <a:lnTo>
                    <a:pt x="7112127" y="34709"/>
                  </a:lnTo>
                  <a:lnTo>
                    <a:pt x="7113092" y="37211"/>
                  </a:lnTo>
                  <a:lnTo>
                    <a:pt x="7113092" y="23177"/>
                  </a:lnTo>
                  <a:lnTo>
                    <a:pt x="7109320" y="21767"/>
                  </a:lnTo>
                  <a:lnTo>
                    <a:pt x="7109790" y="21767"/>
                  </a:lnTo>
                  <a:lnTo>
                    <a:pt x="7104494" y="20929"/>
                  </a:lnTo>
                  <a:lnTo>
                    <a:pt x="7091743" y="20929"/>
                  </a:lnTo>
                  <a:lnTo>
                    <a:pt x="7085673" y="21247"/>
                  </a:lnTo>
                  <a:lnTo>
                    <a:pt x="7082206" y="21767"/>
                  </a:lnTo>
                  <a:lnTo>
                    <a:pt x="7074446" y="23545"/>
                  </a:lnTo>
                  <a:lnTo>
                    <a:pt x="7071119" y="24942"/>
                  </a:lnTo>
                  <a:lnTo>
                    <a:pt x="7068337" y="26822"/>
                  </a:lnTo>
                  <a:lnTo>
                    <a:pt x="7068502" y="24942"/>
                  </a:lnTo>
                  <a:lnTo>
                    <a:pt x="7088086" y="9309"/>
                  </a:lnTo>
                  <a:lnTo>
                    <a:pt x="7097916" y="9309"/>
                  </a:lnTo>
                  <a:lnTo>
                    <a:pt x="7102564" y="10033"/>
                  </a:lnTo>
                  <a:lnTo>
                    <a:pt x="7110171" y="13030"/>
                  </a:lnTo>
                  <a:lnTo>
                    <a:pt x="7112063" y="15417"/>
                  </a:lnTo>
                  <a:lnTo>
                    <a:pt x="7112063" y="18719"/>
                  </a:lnTo>
                  <a:lnTo>
                    <a:pt x="7124738" y="18884"/>
                  </a:lnTo>
                  <a:lnTo>
                    <a:pt x="7124738" y="12534"/>
                  </a:lnTo>
                  <a:lnTo>
                    <a:pt x="7122706" y="9309"/>
                  </a:lnTo>
                  <a:lnTo>
                    <a:pt x="7121766" y="7810"/>
                  </a:lnTo>
                  <a:lnTo>
                    <a:pt x="7109917" y="1562"/>
                  </a:lnTo>
                  <a:lnTo>
                    <a:pt x="7102056" y="0"/>
                  </a:lnTo>
                  <a:lnTo>
                    <a:pt x="7092251" y="0"/>
                  </a:lnTo>
                  <a:lnTo>
                    <a:pt x="7057466" y="17170"/>
                  </a:lnTo>
                  <a:lnTo>
                    <a:pt x="7054939" y="37211"/>
                  </a:lnTo>
                  <a:lnTo>
                    <a:pt x="7055955" y="45046"/>
                  </a:lnTo>
                  <a:lnTo>
                    <a:pt x="7092251" y="61201"/>
                  </a:lnTo>
                  <a:lnTo>
                    <a:pt x="7098639" y="61201"/>
                  </a:lnTo>
                  <a:lnTo>
                    <a:pt x="7104405" y="60452"/>
                  </a:lnTo>
                  <a:lnTo>
                    <a:pt x="7114629" y="57467"/>
                  </a:lnTo>
                  <a:lnTo>
                    <a:pt x="7118705" y="55143"/>
                  </a:lnTo>
                  <a:lnTo>
                    <a:pt x="7122960" y="50736"/>
                  </a:lnTo>
                  <a:lnTo>
                    <a:pt x="7124789" y="48856"/>
                  </a:lnTo>
                  <a:lnTo>
                    <a:pt x="7126173" y="45237"/>
                  </a:lnTo>
                  <a:lnTo>
                    <a:pt x="7126300" y="36156"/>
                  </a:lnTo>
                  <a:close/>
                </a:path>
                <a:path w="7204075" h="4487545">
                  <a:moveTo>
                    <a:pt x="7203707" y="36156"/>
                  </a:moveTo>
                  <a:lnTo>
                    <a:pt x="7202665" y="33045"/>
                  </a:lnTo>
                  <a:lnTo>
                    <a:pt x="7202576" y="32778"/>
                  </a:lnTo>
                  <a:lnTo>
                    <a:pt x="7199516" y="28867"/>
                  </a:lnTo>
                  <a:lnTo>
                    <a:pt x="7198068" y="27012"/>
                  </a:lnTo>
                  <a:lnTo>
                    <a:pt x="7197788" y="26822"/>
                  </a:lnTo>
                  <a:lnTo>
                    <a:pt x="7194829" y="24777"/>
                  </a:lnTo>
                  <a:lnTo>
                    <a:pt x="7190486" y="23177"/>
                  </a:lnTo>
                  <a:lnTo>
                    <a:pt x="7190486" y="37211"/>
                  </a:lnTo>
                  <a:lnTo>
                    <a:pt x="7190486" y="44030"/>
                  </a:lnTo>
                  <a:lnTo>
                    <a:pt x="7188492" y="46609"/>
                  </a:lnTo>
                  <a:lnTo>
                    <a:pt x="7180466" y="49911"/>
                  </a:lnTo>
                  <a:lnTo>
                    <a:pt x="7175576" y="50736"/>
                  </a:lnTo>
                  <a:lnTo>
                    <a:pt x="7166915" y="50736"/>
                  </a:lnTo>
                  <a:lnTo>
                    <a:pt x="7162686" y="50495"/>
                  </a:lnTo>
                  <a:lnTo>
                    <a:pt x="7157720" y="49911"/>
                  </a:lnTo>
                  <a:lnTo>
                    <a:pt x="7157136" y="49911"/>
                  </a:lnTo>
                  <a:lnTo>
                    <a:pt x="7153961" y="48717"/>
                  </a:lnTo>
                  <a:lnTo>
                    <a:pt x="7148195" y="45046"/>
                  </a:lnTo>
                  <a:lnTo>
                    <a:pt x="7146760" y="42189"/>
                  </a:lnTo>
                  <a:lnTo>
                    <a:pt x="7146709" y="32016"/>
                  </a:lnTo>
                  <a:lnTo>
                    <a:pt x="7153656" y="28867"/>
                  </a:lnTo>
                  <a:lnTo>
                    <a:pt x="7172528" y="28867"/>
                  </a:lnTo>
                  <a:lnTo>
                    <a:pt x="7176605" y="29133"/>
                  </a:lnTo>
                  <a:lnTo>
                    <a:pt x="7183056" y="30187"/>
                  </a:lnTo>
                  <a:lnTo>
                    <a:pt x="7185647" y="31292"/>
                  </a:lnTo>
                  <a:lnTo>
                    <a:pt x="7189521" y="34709"/>
                  </a:lnTo>
                  <a:lnTo>
                    <a:pt x="7190486" y="37211"/>
                  </a:lnTo>
                  <a:lnTo>
                    <a:pt x="7190486" y="23177"/>
                  </a:lnTo>
                  <a:lnTo>
                    <a:pt x="7186714" y="21767"/>
                  </a:lnTo>
                  <a:lnTo>
                    <a:pt x="7187184" y="21767"/>
                  </a:lnTo>
                  <a:lnTo>
                    <a:pt x="7181888" y="20929"/>
                  </a:lnTo>
                  <a:lnTo>
                    <a:pt x="7169150" y="20929"/>
                  </a:lnTo>
                  <a:lnTo>
                    <a:pt x="7163067" y="21247"/>
                  </a:lnTo>
                  <a:lnTo>
                    <a:pt x="7159599" y="21767"/>
                  </a:lnTo>
                  <a:lnTo>
                    <a:pt x="7151840" y="23545"/>
                  </a:lnTo>
                  <a:lnTo>
                    <a:pt x="7148512" y="24942"/>
                  </a:lnTo>
                  <a:lnTo>
                    <a:pt x="7145731" y="26822"/>
                  </a:lnTo>
                  <a:lnTo>
                    <a:pt x="7145896" y="24942"/>
                  </a:lnTo>
                  <a:lnTo>
                    <a:pt x="7165492" y="9309"/>
                  </a:lnTo>
                  <a:lnTo>
                    <a:pt x="7175309" y="9309"/>
                  </a:lnTo>
                  <a:lnTo>
                    <a:pt x="7179970" y="10033"/>
                  </a:lnTo>
                  <a:lnTo>
                    <a:pt x="7187565" y="13030"/>
                  </a:lnTo>
                  <a:lnTo>
                    <a:pt x="7189470" y="15417"/>
                  </a:lnTo>
                  <a:lnTo>
                    <a:pt x="7189470" y="18719"/>
                  </a:lnTo>
                  <a:lnTo>
                    <a:pt x="7202132" y="18884"/>
                  </a:lnTo>
                  <a:lnTo>
                    <a:pt x="7202132" y="12534"/>
                  </a:lnTo>
                  <a:lnTo>
                    <a:pt x="7200100" y="9309"/>
                  </a:lnTo>
                  <a:lnTo>
                    <a:pt x="7199173" y="7810"/>
                  </a:lnTo>
                  <a:lnTo>
                    <a:pt x="7187324" y="1562"/>
                  </a:lnTo>
                  <a:lnTo>
                    <a:pt x="7179450" y="0"/>
                  </a:lnTo>
                  <a:lnTo>
                    <a:pt x="7169645" y="0"/>
                  </a:lnTo>
                  <a:lnTo>
                    <a:pt x="7134873" y="17170"/>
                  </a:lnTo>
                  <a:lnTo>
                    <a:pt x="7132333" y="37211"/>
                  </a:lnTo>
                  <a:lnTo>
                    <a:pt x="7133361" y="45046"/>
                  </a:lnTo>
                  <a:lnTo>
                    <a:pt x="7169645" y="61201"/>
                  </a:lnTo>
                  <a:lnTo>
                    <a:pt x="7176046" y="61201"/>
                  </a:lnTo>
                  <a:lnTo>
                    <a:pt x="7181799" y="60452"/>
                  </a:lnTo>
                  <a:lnTo>
                    <a:pt x="7192023" y="57467"/>
                  </a:lnTo>
                  <a:lnTo>
                    <a:pt x="7196099" y="55143"/>
                  </a:lnTo>
                  <a:lnTo>
                    <a:pt x="7200354" y="50736"/>
                  </a:lnTo>
                  <a:lnTo>
                    <a:pt x="7202183" y="48856"/>
                  </a:lnTo>
                  <a:lnTo>
                    <a:pt x="7203580" y="45237"/>
                  </a:lnTo>
                  <a:lnTo>
                    <a:pt x="7203707" y="36156"/>
                  </a:lnTo>
                  <a:close/>
                </a:path>
              </a:pathLst>
            </a:custGeom>
            <a:solidFill>
              <a:srgbClr val="F47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32462" y="516214"/>
            <a:ext cx="4959985" cy="5286375"/>
            <a:chOff x="5732462" y="516214"/>
            <a:chExt cx="4959985" cy="52863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32462" y="516214"/>
              <a:ext cx="4959540" cy="528579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97838" y="2154038"/>
              <a:ext cx="1793224" cy="2659586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67284" y="0"/>
            <a:ext cx="7212965" cy="6191885"/>
            <a:chOff x="167284" y="0"/>
            <a:chExt cx="7212965" cy="619188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284" y="0"/>
              <a:ext cx="4868175" cy="48681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6897" y="1516989"/>
              <a:ext cx="1820811" cy="122847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51861" y="1487079"/>
              <a:ext cx="4528121" cy="452812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7286" y="1963526"/>
              <a:ext cx="2584958" cy="422809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00949" y="4638589"/>
              <a:ext cx="426440" cy="6273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2250" y="4630216"/>
              <a:ext cx="911978" cy="715586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867062" y="1072006"/>
            <a:ext cx="475462" cy="109778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4703851" y="1036929"/>
            <a:ext cx="1047750" cy="102235"/>
          </a:xfrm>
          <a:custGeom>
            <a:avLst/>
            <a:gdLst/>
            <a:ahLst/>
            <a:cxnLst/>
            <a:rect l="l" t="t" r="r" b="b"/>
            <a:pathLst>
              <a:path w="1047750" h="102234">
                <a:moveTo>
                  <a:pt x="176212" y="43459"/>
                </a:moveTo>
                <a:lnTo>
                  <a:pt x="174980" y="40424"/>
                </a:lnTo>
                <a:lnTo>
                  <a:pt x="173482" y="36817"/>
                </a:lnTo>
                <a:lnTo>
                  <a:pt x="173418" y="36652"/>
                </a:lnTo>
                <a:lnTo>
                  <a:pt x="170700" y="33743"/>
                </a:lnTo>
                <a:lnTo>
                  <a:pt x="167817" y="30657"/>
                </a:lnTo>
                <a:lnTo>
                  <a:pt x="163207" y="26416"/>
                </a:lnTo>
                <a:lnTo>
                  <a:pt x="157810" y="22644"/>
                </a:lnTo>
                <a:lnTo>
                  <a:pt x="151625" y="19354"/>
                </a:lnTo>
                <a:lnTo>
                  <a:pt x="144640" y="16548"/>
                </a:lnTo>
                <a:lnTo>
                  <a:pt x="141947" y="15760"/>
                </a:lnTo>
                <a:lnTo>
                  <a:pt x="141947" y="44767"/>
                </a:lnTo>
                <a:lnTo>
                  <a:pt x="141947" y="56857"/>
                </a:lnTo>
                <a:lnTo>
                  <a:pt x="138925" y="61188"/>
                </a:lnTo>
                <a:lnTo>
                  <a:pt x="126847" y="66446"/>
                </a:lnTo>
                <a:lnTo>
                  <a:pt x="119545" y="67754"/>
                </a:lnTo>
                <a:lnTo>
                  <a:pt x="105308" y="67754"/>
                </a:lnTo>
                <a:lnTo>
                  <a:pt x="105308" y="33743"/>
                </a:lnTo>
                <a:lnTo>
                  <a:pt x="119443" y="33743"/>
                </a:lnTo>
                <a:lnTo>
                  <a:pt x="126784" y="35077"/>
                </a:lnTo>
                <a:lnTo>
                  <a:pt x="139166" y="40424"/>
                </a:lnTo>
                <a:lnTo>
                  <a:pt x="138988" y="40424"/>
                </a:lnTo>
                <a:lnTo>
                  <a:pt x="141084" y="43459"/>
                </a:lnTo>
                <a:lnTo>
                  <a:pt x="141947" y="44767"/>
                </a:lnTo>
                <a:lnTo>
                  <a:pt x="141947" y="15760"/>
                </a:lnTo>
                <a:lnTo>
                  <a:pt x="137248" y="14376"/>
                </a:lnTo>
                <a:lnTo>
                  <a:pt x="129082" y="12712"/>
                </a:lnTo>
                <a:lnTo>
                  <a:pt x="120434" y="11684"/>
                </a:lnTo>
                <a:lnTo>
                  <a:pt x="111353" y="11290"/>
                </a:lnTo>
                <a:lnTo>
                  <a:pt x="105308" y="11290"/>
                </a:lnTo>
                <a:lnTo>
                  <a:pt x="105308" y="2095"/>
                </a:lnTo>
                <a:lnTo>
                  <a:pt x="73012" y="2095"/>
                </a:lnTo>
                <a:lnTo>
                  <a:pt x="73012" y="11290"/>
                </a:lnTo>
                <a:lnTo>
                  <a:pt x="73012" y="33743"/>
                </a:lnTo>
                <a:lnTo>
                  <a:pt x="73012" y="67754"/>
                </a:lnTo>
                <a:lnTo>
                  <a:pt x="59664" y="67754"/>
                </a:lnTo>
                <a:lnTo>
                  <a:pt x="52158" y="66446"/>
                </a:lnTo>
                <a:lnTo>
                  <a:pt x="38735" y="61188"/>
                </a:lnTo>
                <a:lnTo>
                  <a:pt x="38544" y="61188"/>
                </a:lnTo>
                <a:lnTo>
                  <a:pt x="35128" y="56857"/>
                </a:lnTo>
                <a:lnTo>
                  <a:pt x="35064" y="44767"/>
                </a:lnTo>
                <a:lnTo>
                  <a:pt x="38430" y="40424"/>
                </a:lnTo>
                <a:lnTo>
                  <a:pt x="51917" y="35077"/>
                </a:lnTo>
                <a:lnTo>
                  <a:pt x="59575" y="33743"/>
                </a:lnTo>
                <a:lnTo>
                  <a:pt x="73012" y="33743"/>
                </a:lnTo>
                <a:lnTo>
                  <a:pt x="73012" y="11290"/>
                </a:lnTo>
                <a:lnTo>
                  <a:pt x="66586" y="11290"/>
                </a:lnTo>
                <a:lnTo>
                  <a:pt x="57861" y="11684"/>
                </a:lnTo>
                <a:lnTo>
                  <a:pt x="19799" y="22860"/>
                </a:lnTo>
                <a:lnTo>
                  <a:pt x="0" y="43459"/>
                </a:lnTo>
                <a:lnTo>
                  <a:pt x="38" y="58166"/>
                </a:lnTo>
                <a:lnTo>
                  <a:pt x="34137" y="85026"/>
                </a:lnTo>
                <a:lnTo>
                  <a:pt x="66967" y="90208"/>
                </a:lnTo>
                <a:lnTo>
                  <a:pt x="73012" y="90208"/>
                </a:lnTo>
                <a:lnTo>
                  <a:pt x="73012" y="99263"/>
                </a:lnTo>
                <a:lnTo>
                  <a:pt x="105308" y="99263"/>
                </a:lnTo>
                <a:lnTo>
                  <a:pt x="105308" y="90208"/>
                </a:lnTo>
                <a:lnTo>
                  <a:pt x="111353" y="90208"/>
                </a:lnTo>
                <a:lnTo>
                  <a:pt x="151587" y="82194"/>
                </a:lnTo>
                <a:lnTo>
                  <a:pt x="170700" y="67754"/>
                </a:lnTo>
                <a:lnTo>
                  <a:pt x="173418" y="64846"/>
                </a:lnTo>
                <a:lnTo>
                  <a:pt x="176212" y="58166"/>
                </a:lnTo>
                <a:lnTo>
                  <a:pt x="176212" y="43459"/>
                </a:lnTo>
                <a:close/>
              </a:path>
              <a:path w="1047750" h="102234">
                <a:moveTo>
                  <a:pt x="295452" y="2095"/>
                </a:moveTo>
                <a:lnTo>
                  <a:pt x="261175" y="2095"/>
                </a:lnTo>
                <a:lnTo>
                  <a:pt x="233603" y="50952"/>
                </a:lnTo>
                <a:lnTo>
                  <a:pt x="206819" y="2095"/>
                </a:lnTo>
                <a:lnTo>
                  <a:pt x="172542" y="2095"/>
                </a:lnTo>
                <a:lnTo>
                  <a:pt x="212204" y="69202"/>
                </a:lnTo>
                <a:lnTo>
                  <a:pt x="212178" y="72212"/>
                </a:lnTo>
                <a:lnTo>
                  <a:pt x="211556" y="73799"/>
                </a:lnTo>
                <a:lnTo>
                  <a:pt x="210388" y="74447"/>
                </a:lnTo>
                <a:lnTo>
                  <a:pt x="206273" y="75501"/>
                </a:lnTo>
                <a:lnTo>
                  <a:pt x="202831" y="75768"/>
                </a:lnTo>
                <a:lnTo>
                  <a:pt x="198018" y="75768"/>
                </a:lnTo>
                <a:lnTo>
                  <a:pt x="198018" y="99529"/>
                </a:lnTo>
                <a:lnTo>
                  <a:pt x="237083" y="94437"/>
                </a:lnTo>
                <a:lnTo>
                  <a:pt x="246595" y="84556"/>
                </a:lnTo>
                <a:lnTo>
                  <a:pt x="295452" y="2095"/>
                </a:lnTo>
                <a:close/>
              </a:path>
              <a:path w="1047750" h="102234">
                <a:moveTo>
                  <a:pt x="411784" y="2095"/>
                </a:moveTo>
                <a:lnTo>
                  <a:pt x="297014" y="2095"/>
                </a:lnTo>
                <a:lnTo>
                  <a:pt x="297014" y="28359"/>
                </a:lnTo>
                <a:lnTo>
                  <a:pt x="297014" y="28498"/>
                </a:lnTo>
                <a:lnTo>
                  <a:pt x="338518" y="28498"/>
                </a:lnTo>
                <a:lnTo>
                  <a:pt x="338518" y="99263"/>
                </a:lnTo>
                <a:lnTo>
                  <a:pt x="370814" y="99263"/>
                </a:lnTo>
                <a:lnTo>
                  <a:pt x="370814" y="28498"/>
                </a:lnTo>
                <a:lnTo>
                  <a:pt x="411784" y="28498"/>
                </a:lnTo>
                <a:lnTo>
                  <a:pt x="411784" y="2095"/>
                </a:lnTo>
                <a:close/>
              </a:path>
              <a:path w="1047750" h="102234">
                <a:moveTo>
                  <a:pt x="539673" y="60096"/>
                </a:moveTo>
                <a:lnTo>
                  <a:pt x="538467" y="56007"/>
                </a:lnTo>
                <a:lnTo>
                  <a:pt x="538416" y="55803"/>
                </a:lnTo>
                <a:lnTo>
                  <a:pt x="537984" y="54317"/>
                </a:lnTo>
                <a:lnTo>
                  <a:pt x="506717" y="37211"/>
                </a:lnTo>
                <a:lnTo>
                  <a:pt x="506717" y="62763"/>
                </a:lnTo>
                <a:lnTo>
                  <a:pt x="506717" y="70027"/>
                </a:lnTo>
                <a:lnTo>
                  <a:pt x="505104" y="72936"/>
                </a:lnTo>
                <a:lnTo>
                  <a:pt x="498614" y="75831"/>
                </a:lnTo>
                <a:lnTo>
                  <a:pt x="493280" y="76555"/>
                </a:lnTo>
                <a:lnTo>
                  <a:pt x="451040" y="76555"/>
                </a:lnTo>
                <a:lnTo>
                  <a:pt x="451040" y="55803"/>
                </a:lnTo>
                <a:lnTo>
                  <a:pt x="491007" y="55803"/>
                </a:lnTo>
                <a:lnTo>
                  <a:pt x="506717" y="62763"/>
                </a:lnTo>
                <a:lnTo>
                  <a:pt x="506717" y="37211"/>
                </a:lnTo>
                <a:lnTo>
                  <a:pt x="504393" y="36855"/>
                </a:lnTo>
                <a:lnTo>
                  <a:pt x="496189" y="36207"/>
                </a:lnTo>
                <a:lnTo>
                  <a:pt x="487019" y="35979"/>
                </a:lnTo>
                <a:lnTo>
                  <a:pt x="451040" y="35979"/>
                </a:lnTo>
                <a:lnTo>
                  <a:pt x="451040" y="23634"/>
                </a:lnTo>
                <a:lnTo>
                  <a:pt x="532320" y="23634"/>
                </a:lnTo>
                <a:lnTo>
                  <a:pt x="532320" y="2235"/>
                </a:lnTo>
                <a:lnTo>
                  <a:pt x="420573" y="2235"/>
                </a:lnTo>
                <a:lnTo>
                  <a:pt x="420573" y="99402"/>
                </a:lnTo>
                <a:lnTo>
                  <a:pt x="491096" y="99402"/>
                </a:lnTo>
                <a:lnTo>
                  <a:pt x="528180" y="90474"/>
                </a:lnTo>
                <a:lnTo>
                  <a:pt x="538137" y="76555"/>
                </a:lnTo>
                <a:lnTo>
                  <a:pt x="538949" y="74256"/>
                </a:lnTo>
                <a:lnTo>
                  <a:pt x="539673" y="67487"/>
                </a:lnTo>
                <a:lnTo>
                  <a:pt x="539673" y="60096"/>
                </a:lnTo>
                <a:close/>
              </a:path>
              <a:path w="1047750" h="102234">
                <a:moveTo>
                  <a:pt x="670979" y="51079"/>
                </a:moveTo>
                <a:lnTo>
                  <a:pt x="653008" y="14528"/>
                </a:lnTo>
                <a:lnTo>
                  <a:pt x="636968" y="5435"/>
                </a:lnTo>
                <a:lnTo>
                  <a:pt x="636968" y="45745"/>
                </a:lnTo>
                <a:lnTo>
                  <a:pt x="636968" y="56502"/>
                </a:lnTo>
                <a:lnTo>
                  <a:pt x="612597" y="77343"/>
                </a:lnTo>
                <a:lnTo>
                  <a:pt x="602703" y="77343"/>
                </a:lnTo>
                <a:lnTo>
                  <a:pt x="578281" y="56502"/>
                </a:lnTo>
                <a:lnTo>
                  <a:pt x="578281" y="45745"/>
                </a:lnTo>
                <a:lnTo>
                  <a:pt x="601802" y="24955"/>
                </a:lnTo>
                <a:lnTo>
                  <a:pt x="612965" y="24955"/>
                </a:lnTo>
                <a:lnTo>
                  <a:pt x="636968" y="45745"/>
                </a:lnTo>
                <a:lnTo>
                  <a:pt x="636968" y="5435"/>
                </a:lnTo>
                <a:lnTo>
                  <a:pt x="632587" y="3733"/>
                </a:lnTo>
                <a:lnTo>
                  <a:pt x="624674" y="1663"/>
                </a:lnTo>
                <a:lnTo>
                  <a:pt x="616331" y="419"/>
                </a:lnTo>
                <a:lnTo>
                  <a:pt x="607568" y="0"/>
                </a:lnTo>
                <a:lnTo>
                  <a:pt x="599059" y="419"/>
                </a:lnTo>
                <a:lnTo>
                  <a:pt x="562444" y="14528"/>
                </a:lnTo>
                <a:lnTo>
                  <a:pt x="543750" y="51079"/>
                </a:lnTo>
                <a:lnTo>
                  <a:pt x="544296" y="58127"/>
                </a:lnTo>
                <a:lnTo>
                  <a:pt x="568680" y="91643"/>
                </a:lnTo>
                <a:lnTo>
                  <a:pt x="607695" y="101892"/>
                </a:lnTo>
                <a:lnTo>
                  <a:pt x="616458" y="101485"/>
                </a:lnTo>
                <a:lnTo>
                  <a:pt x="653008" y="87414"/>
                </a:lnTo>
                <a:lnTo>
                  <a:pt x="662546" y="77343"/>
                </a:lnTo>
                <a:lnTo>
                  <a:pt x="662774" y="77076"/>
                </a:lnTo>
                <a:lnTo>
                  <a:pt x="666356" y="71120"/>
                </a:lnTo>
                <a:lnTo>
                  <a:pt x="668921" y="64808"/>
                </a:lnTo>
                <a:lnTo>
                  <a:pt x="670458" y="58127"/>
                </a:lnTo>
                <a:lnTo>
                  <a:pt x="670979" y="51079"/>
                </a:lnTo>
                <a:close/>
              </a:path>
              <a:path w="1047750" h="102234">
                <a:moveTo>
                  <a:pt x="789686" y="2095"/>
                </a:moveTo>
                <a:lnTo>
                  <a:pt x="695667" y="2095"/>
                </a:lnTo>
                <a:lnTo>
                  <a:pt x="694093" y="18719"/>
                </a:lnTo>
                <a:lnTo>
                  <a:pt x="691756" y="34569"/>
                </a:lnTo>
                <a:lnTo>
                  <a:pt x="677862" y="72326"/>
                </a:lnTo>
                <a:lnTo>
                  <a:pt x="674662" y="73139"/>
                </a:lnTo>
                <a:lnTo>
                  <a:pt x="670458" y="73139"/>
                </a:lnTo>
                <a:lnTo>
                  <a:pt x="670458" y="99263"/>
                </a:lnTo>
                <a:lnTo>
                  <a:pt x="710247" y="80225"/>
                </a:lnTo>
                <a:lnTo>
                  <a:pt x="722249" y="41059"/>
                </a:lnTo>
                <a:lnTo>
                  <a:pt x="725208" y="25082"/>
                </a:lnTo>
                <a:lnTo>
                  <a:pt x="757250" y="25082"/>
                </a:lnTo>
                <a:lnTo>
                  <a:pt x="757250" y="99263"/>
                </a:lnTo>
                <a:lnTo>
                  <a:pt x="789686" y="99263"/>
                </a:lnTo>
                <a:lnTo>
                  <a:pt x="789686" y="2095"/>
                </a:lnTo>
                <a:close/>
              </a:path>
              <a:path w="1047750" h="102234">
                <a:moveTo>
                  <a:pt x="1047178" y="99263"/>
                </a:moveTo>
                <a:lnTo>
                  <a:pt x="1038136" y="82588"/>
                </a:lnTo>
                <a:lnTo>
                  <a:pt x="1026261" y="60667"/>
                </a:lnTo>
                <a:lnTo>
                  <a:pt x="1010602" y="31775"/>
                </a:lnTo>
                <a:lnTo>
                  <a:pt x="994524" y="2095"/>
                </a:lnTo>
                <a:lnTo>
                  <a:pt x="993609" y="2095"/>
                </a:lnTo>
                <a:lnTo>
                  <a:pt x="993609" y="60667"/>
                </a:lnTo>
                <a:lnTo>
                  <a:pt x="962215" y="60667"/>
                </a:lnTo>
                <a:lnTo>
                  <a:pt x="977976" y="31775"/>
                </a:lnTo>
                <a:lnTo>
                  <a:pt x="993609" y="60667"/>
                </a:lnTo>
                <a:lnTo>
                  <a:pt x="993609" y="2095"/>
                </a:lnTo>
                <a:lnTo>
                  <a:pt x="961301" y="2095"/>
                </a:lnTo>
                <a:lnTo>
                  <a:pt x="909840" y="97066"/>
                </a:lnTo>
                <a:lnTo>
                  <a:pt x="859142" y="46609"/>
                </a:lnTo>
                <a:lnTo>
                  <a:pt x="910094" y="2095"/>
                </a:lnTo>
                <a:lnTo>
                  <a:pt x="869911" y="2095"/>
                </a:lnTo>
                <a:lnTo>
                  <a:pt x="832891" y="35852"/>
                </a:lnTo>
                <a:lnTo>
                  <a:pt x="832891" y="2095"/>
                </a:lnTo>
                <a:lnTo>
                  <a:pt x="800455" y="2095"/>
                </a:lnTo>
                <a:lnTo>
                  <a:pt x="800455" y="99263"/>
                </a:lnTo>
                <a:lnTo>
                  <a:pt x="832891" y="99263"/>
                </a:lnTo>
                <a:lnTo>
                  <a:pt x="832891" y="58559"/>
                </a:lnTo>
                <a:lnTo>
                  <a:pt x="872274" y="99263"/>
                </a:lnTo>
                <a:lnTo>
                  <a:pt x="908646" y="99263"/>
                </a:lnTo>
                <a:lnTo>
                  <a:pt x="912063" y="99263"/>
                </a:lnTo>
                <a:lnTo>
                  <a:pt x="941349" y="99263"/>
                </a:lnTo>
                <a:lnTo>
                  <a:pt x="950404" y="82588"/>
                </a:lnTo>
                <a:lnTo>
                  <a:pt x="1005420" y="82588"/>
                </a:lnTo>
                <a:lnTo>
                  <a:pt x="1014476" y="99263"/>
                </a:lnTo>
                <a:lnTo>
                  <a:pt x="1047178" y="99263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865804" y="1224063"/>
            <a:ext cx="414020" cy="61594"/>
          </a:xfrm>
          <a:custGeom>
            <a:avLst/>
            <a:gdLst/>
            <a:ahLst/>
            <a:cxnLst/>
            <a:rect l="l" t="t" r="r" b="b"/>
            <a:pathLst>
              <a:path w="414020" h="61594">
                <a:moveTo>
                  <a:pt x="77787" y="59474"/>
                </a:moveTo>
                <a:lnTo>
                  <a:pt x="71081" y="47117"/>
                </a:lnTo>
                <a:lnTo>
                  <a:pt x="65252" y="36347"/>
                </a:lnTo>
                <a:lnTo>
                  <a:pt x="52730" y="13220"/>
                </a:lnTo>
                <a:lnTo>
                  <a:pt x="51435" y="10833"/>
                </a:lnTo>
                <a:lnTo>
                  <a:pt x="51435" y="36347"/>
                </a:lnTo>
                <a:lnTo>
                  <a:pt x="26352" y="36347"/>
                </a:lnTo>
                <a:lnTo>
                  <a:pt x="38938" y="13220"/>
                </a:lnTo>
                <a:lnTo>
                  <a:pt x="51435" y="36347"/>
                </a:lnTo>
                <a:lnTo>
                  <a:pt x="51435" y="10833"/>
                </a:lnTo>
                <a:lnTo>
                  <a:pt x="46253" y="1257"/>
                </a:lnTo>
                <a:lnTo>
                  <a:pt x="31534" y="1257"/>
                </a:lnTo>
                <a:lnTo>
                  <a:pt x="0" y="59474"/>
                </a:lnTo>
                <a:lnTo>
                  <a:pt x="13843" y="59474"/>
                </a:lnTo>
                <a:lnTo>
                  <a:pt x="20523" y="47117"/>
                </a:lnTo>
                <a:lnTo>
                  <a:pt x="57264" y="47117"/>
                </a:lnTo>
                <a:lnTo>
                  <a:pt x="63944" y="59474"/>
                </a:lnTo>
                <a:lnTo>
                  <a:pt x="77787" y="59474"/>
                </a:lnTo>
                <a:close/>
              </a:path>
              <a:path w="414020" h="61594">
                <a:moveTo>
                  <a:pt x="147485" y="16789"/>
                </a:moveTo>
                <a:lnTo>
                  <a:pt x="146443" y="13411"/>
                </a:lnTo>
                <a:lnTo>
                  <a:pt x="145186" y="11645"/>
                </a:lnTo>
                <a:lnTo>
                  <a:pt x="142303" y="7594"/>
                </a:lnTo>
                <a:lnTo>
                  <a:pt x="139395" y="5321"/>
                </a:lnTo>
                <a:lnTo>
                  <a:pt x="134899" y="3378"/>
                </a:lnTo>
                <a:lnTo>
                  <a:pt x="134899" y="18097"/>
                </a:lnTo>
                <a:lnTo>
                  <a:pt x="134899" y="23914"/>
                </a:lnTo>
                <a:lnTo>
                  <a:pt x="124206" y="30213"/>
                </a:lnTo>
                <a:lnTo>
                  <a:pt x="94856" y="30213"/>
                </a:lnTo>
                <a:lnTo>
                  <a:pt x="94856" y="11645"/>
                </a:lnTo>
                <a:lnTo>
                  <a:pt x="126593" y="11645"/>
                </a:lnTo>
                <a:lnTo>
                  <a:pt x="130213" y="12268"/>
                </a:lnTo>
                <a:lnTo>
                  <a:pt x="131749" y="13131"/>
                </a:lnTo>
                <a:lnTo>
                  <a:pt x="134264" y="15913"/>
                </a:lnTo>
                <a:lnTo>
                  <a:pt x="134899" y="18097"/>
                </a:lnTo>
                <a:lnTo>
                  <a:pt x="134899" y="3378"/>
                </a:lnTo>
                <a:lnTo>
                  <a:pt x="131889" y="2070"/>
                </a:lnTo>
                <a:lnTo>
                  <a:pt x="127584" y="1257"/>
                </a:lnTo>
                <a:lnTo>
                  <a:pt x="81559" y="1257"/>
                </a:lnTo>
                <a:lnTo>
                  <a:pt x="81559" y="59474"/>
                </a:lnTo>
                <a:lnTo>
                  <a:pt x="94856" y="59474"/>
                </a:lnTo>
                <a:lnTo>
                  <a:pt x="94856" y="40589"/>
                </a:lnTo>
                <a:lnTo>
                  <a:pt x="132295" y="40589"/>
                </a:lnTo>
                <a:lnTo>
                  <a:pt x="137909" y="38912"/>
                </a:lnTo>
                <a:lnTo>
                  <a:pt x="145567" y="32194"/>
                </a:lnTo>
                <a:lnTo>
                  <a:pt x="146342" y="30213"/>
                </a:lnTo>
                <a:lnTo>
                  <a:pt x="147485" y="27330"/>
                </a:lnTo>
                <a:lnTo>
                  <a:pt x="147485" y="16789"/>
                </a:lnTo>
                <a:close/>
              </a:path>
              <a:path w="414020" h="61594">
                <a:moveTo>
                  <a:pt x="219138" y="1257"/>
                </a:moveTo>
                <a:lnTo>
                  <a:pt x="153225" y="1257"/>
                </a:lnTo>
                <a:lnTo>
                  <a:pt x="153225" y="12357"/>
                </a:lnTo>
                <a:lnTo>
                  <a:pt x="153225" y="12585"/>
                </a:lnTo>
                <a:lnTo>
                  <a:pt x="179730" y="12585"/>
                </a:lnTo>
                <a:lnTo>
                  <a:pt x="179730" y="59474"/>
                </a:lnTo>
                <a:lnTo>
                  <a:pt x="193027" y="59474"/>
                </a:lnTo>
                <a:lnTo>
                  <a:pt x="193027" y="12585"/>
                </a:lnTo>
                <a:lnTo>
                  <a:pt x="219138" y="12585"/>
                </a:lnTo>
                <a:lnTo>
                  <a:pt x="219138" y="1257"/>
                </a:lnTo>
                <a:close/>
              </a:path>
              <a:path w="414020" h="61594">
                <a:moveTo>
                  <a:pt x="232587" y="47282"/>
                </a:moveTo>
                <a:lnTo>
                  <a:pt x="219062" y="47282"/>
                </a:lnTo>
                <a:lnTo>
                  <a:pt x="219062" y="59474"/>
                </a:lnTo>
                <a:lnTo>
                  <a:pt x="232587" y="59474"/>
                </a:lnTo>
                <a:lnTo>
                  <a:pt x="232587" y="47282"/>
                </a:lnTo>
                <a:close/>
              </a:path>
              <a:path w="414020" h="61594">
                <a:moveTo>
                  <a:pt x="336423" y="36156"/>
                </a:moveTo>
                <a:lnTo>
                  <a:pt x="335381" y="33045"/>
                </a:lnTo>
                <a:lnTo>
                  <a:pt x="335292" y="32778"/>
                </a:lnTo>
                <a:lnTo>
                  <a:pt x="332232" y="28867"/>
                </a:lnTo>
                <a:lnTo>
                  <a:pt x="330784" y="27012"/>
                </a:lnTo>
                <a:lnTo>
                  <a:pt x="330504" y="26822"/>
                </a:lnTo>
                <a:lnTo>
                  <a:pt x="327545" y="24777"/>
                </a:lnTo>
                <a:lnTo>
                  <a:pt x="323202" y="23164"/>
                </a:lnTo>
                <a:lnTo>
                  <a:pt x="323202" y="37211"/>
                </a:lnTo>
                <a:lnTo>
                  <a:pt x="323202" y="44030"/>
                </a:lnTo>
                <a:lnTo>
                  <a:pt x="321195" y="46609"/>
                </a:lnTo>
                <a:lnTo>
                  <a:pt x="313182" y="49911"/>
                </a:lnTo>
                <a:lnTo>
                  <a:pt x="308292" y="50736"/>
                </a:lnTo>
                <a:lnTo>
                  <a:pt x="299567" y="50736"/>
                </a:lnTo>
                <a:lnTo>
                  <a:pt x="295402" y="50482"/>
                </a:lnTo>
                <a:lnTo>
                  <a:pt x="290449" y="49911"/>
                </a:lnTo>
                <a:lnTo>
                  <a:pt x="289839" y="49911"/>
                </a:lnTo>
                <a:lnTo>
                  <a:pt x="287007" y="48844"/>
                </a:lnTo>
                <a:lnTo>
                  <a:pt x="286867" y="48844"/>
                </a:lnTo>
                <a:lnTo>
                  <a:pt x="280911" y="45046"/>
                </a:lnTo>
                <a:lnTo>
                  <a:pt x="279476" y="42189"/>
                </a:lnTo>
                <a:lnTo>
                  <a:pt x="279425" y="32016"/>
                </a:lnTo>
                <a:lnTo>
                  <a:pt x="286372" y="28867"/>
                </a:lnTo>
                <a:lnTo>
                  <a:pt x="305244" y="28867"/>
                </a:lnTo>
                <a:lnTo>
                  <a:pt x="309321" y="29133"/>
                </a:lnTo>
                <a:lnTo>
                  <a:pt x="315772" y="30187"/>
                </a:lnTo>
                <a:lnTo>
                  <a:pt x="318363" y="31292"/>
                </a:lnTo>
                <a:lnTo>
                  <a:pt x="322237" y="34709"/>
                </a:lnTo>
                <a:lnTo>
                  <a:pt x="323202" y="37211"/>
                </a:lnTo>
                <a:lnTo>
                  <a:pt x="323202" y="23164"/>
                </a:lnTo>
                <a:lnTo>
                  <a:pt x="319100" y="21628"/>
                </a:lnTo>
                <a:lnTo>
                  <a:pt x="314617" y="20929"/>
                </a:lnTo>
                <a:lnTo>
                  <a:pt x="301866" y="20929"/>
                </a:lnTo>
                <a:lnTo>
                  <a:pt x="278447" y="26822"/>
                </a:lnTo>
                <a:lnTo>
                  <a:pt x="278612" y="24942"/>
                </a:lnTo>
                <a:lnTo>
                  <a:pt x="298208" y="9309"/>
                </a:lnTo>
                <a:lnTo>
                  <a:pt x="308025" y="9309"/>
                </a:lnTo>
                <a:lnTo>
                  <a:pt x="312674" y="10033"/>
                </a:lnTo>
                <a:lnTo>
                  <a:pt x="320281" y="13017"/>
                </a:lnTo>
                <a:lnTo>
                  <a:pt x="322186" y="15417"/>
                </a:lnTo>
                <a:lnTo>
                  <a:pt x="322186" y="18719"/>
                </a:lnTo>
                <a:lnTo>
                  <a:pt x="334848" y="18884"/>
                </a:lnTo>
                <a:lnTo>
                  <a:pt x="334848" y="12534"/>
                </a:lnTo>
                <a:lnTo>
                  <a:pt x="332828" y="9309"/>
                </a:lnTo>
                <a:lnTo>
                  <a:pt x="331889" y="7797"/>
                </a:lnTo>
                <a:lnTo>
                  <a:pt x="320040" y="1562"/>
                </a:lnTo>
                <a:lnTo>
                  <a:pt x="312166" y="0"/>
                </a:lnTo>
                <a:lnTo>
                  <a:pt x="302361" y="0"/>
                </a:lnTo>
                <a:lnTo>
                  <a:pt x="267589" y="17170"/>
                </a:lnTo>
                <a:lnTo>
                  <a:pt x="265049" y="37211"/>
                </a:lnTo>
                <a:lnTo>
                  <a:pt x="266077" y="45046"/>
                </a:lnTo>
                <a:lnTo>
                  <a:pt x="302361" y="61201"/>
                </a:lnTo>
                <a:lnTo>
                  <a:pt x="308762" y="61201"/>
                </a:lnTo>
                <a:lnTo>
                  <a:pt x="314515" y="60452"/>
                </a:lnTo>
                <a:lnTo>
                  <a:pt x="324739" y="57467"/>
                </a:lnTo>
                <a:lnTo>
                  <a:pt x="328815" y="55143"/>
                </a:lnTo>
                <a:lnTo>
                  <a:pt x="333070" y="50736"/>
                </a:lnTo>
                <a:lnTo>
                  <a:pt x="334899" y="48844"/>
                </a:lnTo>
                <a:lnTo>
                  <a:pt x="336296" y="45237"/>
                </a:lnTo>
                <a:lnTo>
                  <a:pt x="336423" y="36156"/>
                </a:lnTo>
                <a:close/>
              </a:path>
              <a:path w="414020" h="61594">
                <a:moveTo>
                  <a:pt x="413816" y="36156"/>
                </a:moveTo>
                <a:lnTo>
                  <a:pt x="412775" y="33045"/>
                </a:lnTo>
                <a:lnTo>
                  <a:pt x="412699" y="32778"/>
                </a:lnTo>
                <a:lnTo>
                  <a:pt x="409638" y="28867"/>
                </a:lnTo>
                <a:lnTo>
                  <a:pt x="408190" y="27012"/>
                </a:lnTo>
                <a:lnTo>
                  <a:pt x="407911" y="26822"/>
                </a:lnTo>
                <a:lnTo>
                  <a:pt x="404952" y="24777"/>
                </a:lnTo>
                <a:lnTo>
                  <a:pt x="400608" y="23164"/>
                </a:lnTo>
                <a:lnTo>
                  <a:pt x="400608" y="37211"/>
                </a:lnTo>
                <a:lnTo>
                  <a:pt x="400608" y="44030"/>
                </a:lnTo>
                <a:lnTo>
                  <a:pt x="398602" y="46609"/>
                </a:lnTo>
                <a:lnTo>
                  <a:pt x="390575" y="49911"/>
                </a:lnTo>
                <a:lnTo>
                  <a:pt x="385686" y="50736"/>
                </a:lnTo>
                <a:lnTo>
                  <a:pt x="376986" y="50736"/>
                </a:lnTo>
                <a:lnTo>
                  <a:pt x="372795" y="50482"/>
                </a:lnTo>
                <a:lnTo>
                  <a:pt x="367855" y="49911"/>
                </a:lnTo>
                <a:lnTo>
                  <a:pt x="367245" y="49911"/>
                </a:lnTo>
                <a:lnTo>
                  <a:pt x="364413" y="48844"/>
                </a:lnTo>
                <a:lnTo>
                  <a:pt x="364274" y="48844"/>
                </a:lnTo>
                <a:lnTo>
                  <a:pt x="358317" y="45046"/>
                </a:lnTo>
                <a:lnTo>
                  <a:pt x="356870" y="42189"/>
                </a:lnTo>
                <a:lnTo>
                  <a:pt x="356819" y="32016"/>
                </a:lnTo>
                <a:lnTo>
                  <a:pt x="363766" y="28867"/>
                </a:lnTo>
                <a:lnTo>
                  <a:pt x="382651" y="28867"/>
                </a:lnTo>
                <a:lnTo>
                  <a:pt x="386727" y="29133"/>
                </a:lnTo>
                <a:lnTo>
                  <a:pt x="393179" y="30187"/>
                </a:lnTo>
                <a:lnTo>
                  <a:pt x="395757" y="31292"/>
                </a:lnTo>
                <a:lnTo>
                  <a:pt x="399643" y="34709"/>
                </a:lnTo>
                <a:lnTo>
                  <a:pt x="400608" y="37211"/>
                </a:lnTo>
                <a:lnTo>
                  <a:pt x="400608" y="23164"/>
                </a:lnTo>
                <a:lnTo>
                  <a:pt x="396506" y="21628"/>
                </a:lnTo>
                <a:lnTo>
                  <a:pt x="392010" y="20929"/>
                </a:lnTo>
                <a:lnTo>
                  <a:pt x="379272" y="20929"/>
                </a:lnTo>
                <a:lnTo>
                  <a:pt x="355854" y="26822"/>
                </a:lnTo>
                <a:lnTo>
                  <a:pt x="356019" y="24942"/>
                </a:lnTo>
                <a:lnTo>
                  <a:pt x="375602" y="9309"/>
                </a:lnTo>
                <a:lnTo>
                  <a:pt x="385419" y="9309"/>
                </a:lnTo>
                <a:lnTo>
                  <a:pt x="390080" y="10033"/>
                </a:lnTo>
                <a:lnTo>
                  <a:pt x="397687" y="13017"/>
                </a:lnTo>
                <a:lnTo>
                  <a:pt x="399580" y="15417"/>
                </a:lnTo>
                <a:lnTo>
                  <a:pt x="399580" y="18719"/>
                </a:lnTo>
                <a:lnTo>
                  <a:pt x="412254" y="18884"/>
                </a:lnTo>
                <a:lnTo>
                  <a:pt x="412254" y="12534"/>
                </a:lnTo>
                <a:lnTo>
                  <a:pt x="410222" y="9309"/>
                </a:lnTo>
                <a:lnTo>
                  <a:pt x="409282" y="7797"/>
                </a:lnTo>
                <a:lnTo>
                  <a:pt x="397433" y="1562"/>
                </a:lnTo>
                <a:lnTo>
                  <a:pt x="389572" y="0"/>
                </a:lnTo>
                <a:lnTo>
                  <a:pt x="379768" y="0"/>
                </a:lnTo>
                <a:lnTo>
                  <a:pt x="344982" y="17170"/>
                </a:lnTo>
                <a:lnTo>
                  <a:pt x="342442" y="37211"/>
                </a:lnTo>
                <a:lnTo>
                  <a:pt x="343471" y="45046"/>
                </a:lnTo>
                <a:lnTo>
                  <a:pt x="379768" y="61201"/>
                </a:lnTo>
                <a:lnTo>
                  <a:pt x="386156" y="61201"/>
                </a:lnTo>
                <a:lnTo>
                  <a:pt x="391922" y="60452"/>
                </a:lnTo>
                <a:lnTo>
                  <a:pt x="402145" y="57467"/>
                </a:lnTo>
                <a:lnTo>
                  <a:pt x="406222" y="55143"/>
                </a:lnTo>
                <a:lnTo>
                  <a:pt x="410476" y="50736"/>
                </a:lnTo>
                <a:lnTo>
                  <a:pt x="412305" y="48844"/>
                </a:lnTo>
                <a:lnTo>
                  <a:pt x="413689" y="45237"/>
                </a:lnTo>
                <a:lnTo>
                  <a:pt x="413816" y="36156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01946" y="1192186"/>
            <a:ext cx="406400" cy="60325"/>
          </a:xfrm>
          <a:custGeom>
            <a:avLst/>
            <a:gdLst/>
            <a:ahLst/>
            <a:cxnLst/>
            <a:rect l="l" t="t" r="r" b="b"/>
            <a:pathLst>
              <a:path w="406400" h="60325">
                <a:moveTo>
                  <a:pt x="77787" y="58369"/>
                </a:moveTo>
                <a:lnTo>
                  <a:pt x="71094" y="46024"/>
                </a:lnTo>
                <a:lnTo>
                  <a:pt x="65252" y="35242"/>
                </a:lnTo>
                <a:lnTo>
                  <a:pt x="52717" y="12115"/>
                </a:lnTo>
                <a:lnTo>
                  <a:pt x="51435" y="9753"/>
                </a:lnTo>
                <a:lnTo>
                  <a:pt x="51435" y="35242"/>
                </a:lnTo>
                <a:lnTo>
                  <a:pt x="26352" y="35242"/>
                </a:lnTo>
                <a:lnTo>
                  <a:pt x="38938" y="12115"/>
                </a:lnTo>
                <a:lnTo>
                  <a:pt x="51435" y="35242"/>
                </a:lnTo>
                <a:lnTo>
                  <a:pt x="51435" y="9753"/>
                </a:lnTo>
                <a:lnTo>
                  <a:pt x="46253" y="165"/>
                </a:lnTo>
                <a:lnTo>
                  <a:pt x="31534" y="165"/>
                </a:lnTo>
                <a:lnTo>
                  <a:pt x="0" y="58369"/>
                </a:lnTo>
                <a:lnTo>
                  <a:pt x="13843" y="58369"/>
                </a:lnTo>
                <a:lnTo>
                  <a:pt x="20523" y="46024"/>
                </a:lnTo>
                <a:lnTo>
                  <a:pt x="57264" y="46024"/>
                </a:lnTo>
                <a:lnTo>
                  <a:pt x="63944" y="58369"/>
                </a:lnTo>
                <a:lnTo>
                  <a:pt x="77787" y="58369"/>
                </a:lnTo>
                <a:close/>
              </a:path>
              <a:path w="406400" h="60325">
                <a:moveTo>
                  <a:pt x="147485" y="15684"/>
                </a:moveTo>
                <a:lnTo>
                  <a:pt x="146443" y="12319"/>
                </a:lnTo>
                <a:lnTo>
                  <a:pt x="145173" y="10541"/>
                </a:lnTo>
                <a:lnTo>
                  <a:pt x="142303" y="6489"/>
                </a:lnTo>
                <a:lnTo>
                  <a:pt x="139395" y="4229"/>
                </a:lnTo>
                <a:lnTo>
                  <a:pt x="134899" y="2286"/>
                </a:lnTo>
                <a:lnTo>
                  <a:pt x="134899" y="16992"/>
                </a:lnTo>
                <a:lnTo>
                  <a:pt x="134899" y="22809"/>
                </a:lnTo>
                <a:lnTo>
                  <a:pt x="124193" y="29108"/>
                </a:lnTo>
                <a:lnTo>
                  <a:pt x="94856" y="29108"/>
                </a:lnTo>
                <a:lnTo>
                  <a:pt x="94856" y="10541"/>
                </a:lnTo>
                <a:lnTo>
                  <a:pt x="126593" y="10541"/>
                </a:lnTo>
                <a:lnTo>
                  <a:pt x="130213" y="11176"/>
                </a:lnTo>
                <a:lnTo>
                  <a:pt x="131749" y="12026"/>
                </a:lnTo>
                <a:lnTo>
                  <a:pt x="134264" y="14808"/>
                </a:lnTo>
                <a:lnTo>
                  <a:pt x="134899" y="16992"/>
                </a:lnTo>
                <a:lnTo>
                  <a:pt x="134899" y="2286"/>
                </a:lnTo>
                <a:lnTo>
                  <a:pt x="131889" y="977"/>
                </a:lnTo>
                <a:lnTo>
                  <a:pt x="127584" y="165"/>
                </a:lnTo>
                <a:lnTo>
                  <a:pt x="81559" y="165"/>
                </a:lnTo>
                <a:lnTo>
                  <a:pt x="81559" y="58369"/>
                </a:lnTo>
                <a:lnTo>
                  <a:pt x="94856" y="58369"/>
                </a:lnTo>
                <a:lnTo>
                  <a:pt x="94856" y="39484"/>
                </a:lnTo>
                <a:lnTo>
                  <a:pt x="132295" y="39484"/>
                </a:lnTo>
                <a:lnTo>
                  <a:pt x="137909" y="37807"/>
                </a:lnTo>
                <a:lnTo>
                  <a:pt x="145567" y="31102"/>
                </a:lnTo>
                <a:lnTo>
                  <a:pt x="146342" y="29108"/>
                </a:lnTo>
                <a:lnTo>
                  <a:pt x="147485" y="26225"/>
                </a:lnTo>
                <a:lnTo>
                  <a:pt x="147485" y="15684"/>
                </a:lnTo>
                <a:close/>
              </a:path>
              <a:path w="406400" h="60325">
                <a:moveTo>
                  <a:pt x="219138" y="165"/>
                </a:moveTo>
                <a:lnTo>
                  <a:pt x="153225" y="165"/>
                </a:lnTo>
                <a:lnTo>
                  <a:pt x="153225" y="11252"/>
                </a:lnTo>
                <a:lnTo>
                  <a:pt x="153225" y="11480"/>
                </a:lnTo>
                <a:lnTo>
                  <a:pt x="179730" y="11480"/>
                </a:lnTo>
                <a:lnTo>
                  <a:pt x="179730" y="58369"/>
                </a:lnTo>
                <a:lnTo>
                  <a:pt x="193027" y="58369"/>
                </a:lnTo>
                <a:lnTo>
                  <a:pt x="193027" y="11480"/>
                </a:lnTo>
                <a:lnTo>
                  <a:pt x="219138" y="11480"/>
                </a:lnTo>
                <a:lnTo>
                  <a:pt x="219138" y="165"/>
                </a:lnTo>
                <a:close/>
              </a:path>
              <a:path w="406400" h="60325">
                <a:moveTo>
                  <a:pt x="232587" y="46177"/>
                </a:moveTo>
                <a:lnTo>
                  <a:pt x="219062" y="46177"/>
                </a:lnTo>
                <a:lnTo>
                  <a:pt x="219062" y="58369"/>
                </a:lnTo>
                <a:lnTo>
                  <a:pt x="232587" y="58369"/>
                </a:lnTo>
                <a:lnTo>
                  <a:pt x="232587" y="46177"/>
                </a:lnTo>
                <a:close/>
              </a:path>
              <a:path w="406400" h="60325">
                <a:moveTo>
                  <a:pt x="327533" y="39103"/>
                </a:moveTo>
                <a:lnTo>
                  <a:pt x="319278" y="39103"/>
                </a:lnTo>
                <a:lnTo>
                  <a:pt x="319278" y="12750"/>
                </a:lnTo>
                <a:lnTo>
                  <a:pt x="319278" y="165"/>
                </a:lnTo>
                <a:lnTo>
                  <a:pt x="306374" y="165"/>
                </a:lnTo>
                <a:lnTo>
                  <a:pt x="306374" y="12750"/>
                </a:lnTo>
                <a:lnTo>
                  <a:pt x="306374" y="39103"/>
                </a:lnTo>
                <a:lnTo>
                  <a:pt x="280022" y="39103"/>
                </a:lnTo>
                <a:lnTo>
                  <a:pt x="306374" y="12750"/>
                </a:lnTo>
                <a:lnTo>
                  <a:pt x="306374" y="165"/>
                </a:lnTo>
                <a:lnTo>
                  <a:pt x="264998" y="39103"/>
                </a:lnTo>
                <a:lnTo>
                  <a:pt x="264998" y="49555"/>
                </a:lnTo>
                <a:lnTo>
                  <a:pt x="306374" y="49555"/>
                </a:lnTo>
                <a:lnTo>
                  <a:pt x="306374" y="58369"/>
                </a:lnTo>
                <a:lnTo>
                  <a:pt x="319278" y="58369"/>
                </a:lnTo>
                <a:lnTo>
                  <a:pt x="319278" y="49555"/>
                </a:lnTo>
                <a:lnTo>
                  <a:pt x="327533" y="49555"/>
                </a:lnTo>
                <a:lnTo>
                  <a:pt x="327533" y="39103"/>
                </a:lnTo>
                <a:close/>
              </a:path>
              <a:path w="406400" h="60325">
                <a:moveTo>
                  <a:pt x="406273" y="21628"/>
                </a:moveTo>
                <a:lnTo>
                  <a:pt x="403923" y="15074"/>
                </a:lnTo>
                <a:lnTo>
                  <a:pt x="403809" y="14744"/>
                </a:lnTo>
                <a:lnTo>
                  <a:pt x="399465" y="9525"/>
                </a:lnTo>
                <a:lnTo>
                  <a:pt x="398881" y="8813"/>
                </a:lnTo>
                <a:lnTo>
                  <a:pt x="394284" y="4927"/>
                </a:lnTo>
                <a:lnTo>
                  <a:pt x="393611" y="4648"/>
                </a:lnTo>
                <a:lnTo>
                  <a:pt x="393611" y="25831"/>
                </a:lnTo>
                <a:lnTo>
                  <a:pt x="393446" y="29337"/>
                </a:lnTo>
                <a:lnTo>
                  <a:pt x="393611" y="33007"/>
                </a:lnTo>
                <a:lnTo>
                  <a:pt x="392925" y="36423"/>
                </a:lnTo>
                <a:lnTo>
                  <a:pt x="389877" y="42710"/>
                </a:lnTo>
                <a:lnTo>
                  <a:pt x="387337" y="45275"/>
                </a:lnTo>
                <a:lnTo>
                  <a:pt x="380212" y="49199"/>
                </a:lnTo>
                <a:lnTo>
                  <a:pt x="375564" y="50190"/>
                </a:lnTo>
                <a:lnTo>
                  <a:pt x="364185" y="50190"/>
                </a:lnTo>
                <a:lnTo>
                  <a:pt x="346303" y="33007"/>
                </a:lnTo>
                <a:lnTo>
                  <a:pt x="346303" y="25831"/>
                </a:lnTo>
                <a:lnTo>
                  <a:pt x="364185" y="9525"/>
                </a:lnTo>
                <a:lnTo>
                  <a:pt x="375564" y="9525"/>
                </a:lnTo>
                <a:lnTo>
                  <a:pt x="393611" y="25831"/>
                </a:lnTo>
                <a:lnTo>
                  <a:pt x="393611" y="4648"/>
                </a:lnTo>
                <a:lnTo>
                  <a:pt x="388124" y="2273"/>
                </a:lnTo>
                <a:lnTo>
                  <a:pt x="388391" y="2273"/>
                </a:lnTo>
                <a:lnTo>
                  <a:pt x="379945" y="571"/>
                </a:lnTo>
                <a:lnTo>
                  <a:pt x="380580" y="571"/>
                </a:lnTo>
                <a:lnTo>
                  <a:pt x="369773" y="0"/>
                </a:lnTo>
                <a:lnTo>
                  <a:pt x="359829" y="571"/>
                </a:lnTo>
                <a:lnTo>
                  <a:pt x="333121" y="29502"/>
                </a:lnTo>
                <a:lnTo>
                  <a:pt x="332981" y="33007"/>
                </a:lnTo>
                <a:lnTo>
                  <a:pt x="359702" y="59944"/>
                </a:lnTo>
                <a:lnTo>
                  <a:pt x="369773" y="59944"/>
                </a:lnTo>
                <a:lnTo>
                  <a:pt x="399008" y="50190"/>
                </a:lnTo>
                <a:lnTo>
                  <a:pt x="403783" y="44145"/>
                </a:lnTo>
                <a:lnTo>
                  <a:pt x="406273" y="37160"/>
                </a:lnTo>
                <a:lnTo>
                  <a:pt x="406273" y="21628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12834" y="5345810"/>
            <a:ext cx="349885" cy="102235"/>
          </a:xfrm>
          <a:custGeom>
            <a:avLst/>
            <a:gdLst/>
            <a:ahLst/>
            <a:cxnLst/>
            <a:rect l="l" t="t" r="r" b="b"/>
            <a:pathLst>
              <a:path w="349885" h="102235">
                <a:moveTo>
                  <a:pt x="105829" y="2095"/>
                </a:moveTo>
                <a:lnTo>
                  <a:pt x="73533" y="2095"/>
                </a:lnTo>
                <a:lnTo>
                  <a:pt x="73533" y="75895"/>
                </a:lnTo>
                <a:lnTo>
                  <a:pt x="105829" y="75895"/>
                </a:lnTo>
                <a:lnTo>
                  <a:pt x="105829" y="2095"/>
                </a:lnTo>
                <a:close/>
              </a:path>
              <a:path w="349885" h="102235">
                <a:moveTo>
                  <a:pt x="179362" y="76276"/>
                </a:moveTo>
                <a:lnTo>
                  <a:pt x="32435" y="76276"/>
                </a:lnTo>
                <a:lnTo>
                  <a:pt x="32435" y="2616"/>
                </a:lnTo>
                <a:lnTo>
                  <a:pt x="0" y="2616"/>
                </a:lnTo>
                <a:lnTo>
                  <a:pt x="0" y="76276"/>
                </a:lnTo>
                <a:lnTo>
                  <a:pt x="0" y="99136"/>
                </a:lnTo>
                <a:lnTo>
                  <a:pt x="179362" y="99136"/>
                </a:lnTo>
                <a:lnTo>
                  <a:pt x="179362" y="76276"/>
                </a:lnTo>
                <a:close/>
              </a:path>
              <a:path w="349885" h="102235">
                <a:moveTo>
                  <a:pt x="179362" y="2095"/>
                </a:moveTo>
                <a:lnTo>
                  <a:pt x="147066" y="2095"/>
                </a:lnTo>
                <a:lnTo>
                  <a:pt x="147066" y="75895"/>
                </a:lnTo>
                <a:lnTo>
                  <a:pt x="179362" y="75895"/>
                </a:lnTo>
                <a:lnTo>
                  <a:pt x="179362" y="2095"/>
                </a:lnTo>
                <a:close/>
              </a:path>
              <a:path w="349885" h="102235">
                <a:moveTo>
                  <a:pt x="308838" y="51079"/>
                </a:moveTo>
                <a:lnTo>
                  <a:pt x="290855" y="14528"/>
                </a:lnTo>
                <a:lnTo>
                  <a:pt x="274828" y="5435"/>
                </a:lnTo>
                <a:lnTo>
                  <a:pt x="274828" y="45732"/>
                </a:lnTo>
                <a:lnTo>
                  <a:pt x="274828" y="56502"/>
                </a:lnTo>
                <a:lnTo>
                  <a:pt x="250444" y="77330"/>
                </a:lnTo>
                <a:lnTo>
                  <a:pt x="240550" y="77330"/>
                </a:lnTo>
                <a:lnTo>
                  <a:pt x="216128" y="56502"/>
                </a:lnTo>
                <a:lnTo>
                  <a:pt x="216128" y="45732"/>
                </a:lnTo>
                <a:lnTo>
                  <a:pt x="239687" y="24942"/>
                </a:lnTo>
                <a:lnTo>
                  <a:pt x="250799" y="24942"/>
                </a:lnTo>
                <a:lnTo>
                  <a:pt x="274828" y="45732"/>
                </a:lnTo>
                <a:lnTo>
                  <a:pt x="274828" y="5435"/>
                </a:lnTo>
                <a:lnTo>
                  <a:pt x="270433" y="3733"/>
                </a:lnTo>
                <a:lnTo>
                  <a:pt x="262521" y="1651"/>
                </a:lnTo>
                <a:lnTo>
                  <a:pt x="254177" y="419"/>
                </a:lnTo>
                <a:lnTo>
                  <a:pt x="245414" y="0"/>
                </a:lnTo>
                <a:lnTo>
                  <a:pt x="236905" y="419"/>
                </a:lnTo>
                <a:lnTo>
                  <a:pt x="200304" y="14528"/>
                </a:lnTo>
                <a:lnTo>
                  <a:pt x="181597" y="51079"/>
                </a:lnTo>
                <a:lnTo>
                  <a:pt x="182143" y="58115"/>
                </a:lnTo>
                <a:lnTo>
                  <a:pt x="206540" y="91643"/>
                </a:lnTo>
                <a:lnTo>
                  <a:pt x="245541" y="101892"/>
                </a:lnTo>
                <a:lnTo>
                  <a:pt x="254317" y="101473"/>
                </a:lnTo>
                <a:lnTo>
                  <a:pt x="290855" y="87401"/>
                </a:lnTo>
                <a:lnTo>
                  <a:pt x="300405" y="77330"/>
                </a:lnTo>
                <a:lnTo>
                  <a:pt x="300621" y="77076"/>
                </a:lnTo>
                <a:lnTo>
                  <a:pt x="304203" y="71120"/>
                </a:lnTo>
                <a:lnTo>
                  <a:pt x="306781" y="64795"/>
                </a:lnTo>
                <a:lnTo>
                  <a:pt x="308317" y="58115"/>
                </a:lnTo>
                <a:lnTo>
                  <a:pt x="308838" y="51079"/>
                </a:lnTo>
                <a:close/>
              </a:path>
              <a:path w="349885" h="102235">
                <a:moveTo>
                  <a:pt x="349402" y="25476"/>
                </a:moveTo>
                <a:lnTo>
                  <a:pt x="316839" y="25476"/>
                </a:lnTo>
                <a:lnTo>
                  <a:pt x="316839" y="99136"/>
                </a:lnTo>
                <a:lnTo>
                  <a:pt x="349402" y="99136"/>
                </a:lnTo>
                <a:lnTo>
                  <a:pt x="349402" y="2547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29674" y="5347906"/>
            <a:ext cx="358140" cy="97790"/>
          </a:xfrm>
          <a:custGeom>
            <a:avLst/>
            <a:gdLst/>
            <a:ahLst/>
            <a:cxnLst/>
            <a:rect l="l" t="t" r="r" b="b"/>
            <a:pathLst>
              <a:path w="358139" h="97789">
                <a:moveTo>
                  <a:pt x="119227" y="520"/>
                </a:moveTo>
                <a:lnTo>
                  <a:pt x="0" y="520"/>
                </a:lnTo>
                <a:lnTo>
                  <a:pt x="0" y="23380"/>
                </a:lnTo>
                <a:lnTo>
                  <a:pt x="86664" y="23380"/>
                </a:lnTo>
                <a:lnTo>
                  <a:pt x="86664" y="97040"/>
                </a:lnTo>
                <a:lnTo>
                  <a:pt x="119227" y="97040"/>
                </a:lnTo>
                <a:lnTo>
                  <a:pt x="119227" y="23380"/>
                </a:lnTo>
                <a:lnTo>
                  <a:pt x="119227" y="520"/>
                </a:lnTo>
                <a:close/>
              </a:path>
              <a:path w="358139" h="97789">
                <a:moveTo>
                  <a:pt x="234188" y="520"/>
                </a:moveTo>
                <a:lnTo>
                  <a:pt x="129997" y="520"/>
                </a:lnTo>
                <a:lnTo>
                  <a:pt x="129997" y="23380"/>
                </a:lnTo>
                <a:lnTo>
                  <a:pt x="129997" y="36080"/>
                </a:lnTo>
                <a:lnTo>
                  <a:pt x="129997" y="58940"/>
                </a:lnTo>
                <a:lnTo>
                  <a:pt x="129997" y="74180"/>
                </a:lnTo>
                <a:lnTo>
                  <a:pt x="129997" y="97040"/>
                </a:lnTo>
                <a:lnTo>
                  <a:pt x="234124" y="97040"/>
                </a:lnTo>
                <a:lnTo>
                  <a:pt x="234124" y="74180"/>
                </a:lnTo>
                <a:lnTo>
                  <a:pt x="162433" y="74180"/>
                </a:lnTo>
                <a:lnTo>
                  <a:pt x="162433" y="58940"/>
                </a:lnTo>
                <a:lnTo>
                  <a:pt x="223088" y="58940"/>
                </a:lnTo>
                <a:lnTo>
                  <a:pt x="223088" y="36080"/>
                </a:lnTo>
                <a:lnTo>
                  <a:pt x="162433" y="36080"/>
                </a:lnTo>
                <a:lnTo>
                  <a:pt x="162433" y="23380"/>
                </a:lnTo>
                <a:lnTo>
                  <a:pt x="234188" y="23380"/>
                </a:lnTo>
                <a:lnTo>
                  <a:pt x="234188" y="520"/>
                </a:lnTo>
                <a:close/>
              </a:path>
              <a:path w="358139" h="97789">
                <a:moveTo>
                  <a:pt x="357809" y="25908"/>
                </a:moveTo>
                <a:lnTo>
                  <a:pt x="356793" y="22631"/>
                </a:lnTo>
                <a:lnTo>
                  <a:pt x="356082" y="20281"/>
                </a:lnTo>
                <a:lnTo>
                  <a:pt x="349173" y="10566"/>
                </a:lnTo>
                <a:lnTo>
                  <a:pt x="344297" y="6781"/>
                </a:lnTo>
                <a:lnTo>
                  <a:pt x="331787" y="1358"/>
                </a:lnTo>
                <a:lnTo>
                  <a:pt x="328663" y="774"/>
                </a:lnTo>
                <a:lnTo>
                  <a:pt x="328663" y="29629"/>
                </a:lnTo>
                <a:lnTo>
                  <a:pt x="328663" y="36195"/>
                </a:lnTo>
                <a:lnTo>
                  <a:pt x="315226" y="42811"/>
                </a:lnTo>
                <a:lnTo>
                  <a:pt x="275488" y="42811"/>
                </a:lnTo>
                <a:lnTo>
                  <a:pt x="275488" y="22631"/>
                </a:lnTo>
                <a:lnTo>
                  <a:pt x="318287" y="22631"/>
                </a:lnTo>
                <a:lnTo>
                  <a:pt x="323011" y="23329"/>
                </a:lnTo>
                <a:lnTo>
                  <a:pt x="324942" y="24244"/>
                </a:lnTo>
                <a:lnTo>
                  <a:pt x="327914" y="27228"/>
                </a:lnTo>
                <a:lnTo>
                  <a:pt x="328663" y="29629"/>
                </a:lnTo>
                <a:lnTo>
                  <a:pt x="328663" y="774"/>
                </a:lnTo>
                <a:lnTo>
                  <a:pt x="324586" y="0"/>
                </a:lnTo>
                <a:lnTo>
                  <a:pt x="243052" y="0"/>
                </a:lnTo>
                <a:lnTo>
                  <a:pt x="243052" y="97167"/>
                </a:lnTo>
                <a:lnTo>
                  <a:pt x="275488" y="97167"/>
                </a:lnTo>
                <a:lnTo>
                  <a:pt x="275488" y="65786"/>
                </a:lnTo>
                <a:lnTo>
                  <a:pt x="317627" y="65786"/>
                </a:lnTo>
                <a:lnTo>
                  <a:pt x="355117" y="46799"/>
                </a:lnTo>
                <a:lnTo>
                  <a:pt x="357809" y="32829"/>
                </a:lnTo>
                <a:lnTo>
                  <a:pt x="357809" y="25908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06980" y="5499493"/>
            <a:ext cx="446405" cy="61594"/>
          </a:xfrm>
          <a:custGeom>
            <a:avLst/>
            <a:gdLst/>
            <a:ahLst/>
            <a:cxnLst/>
            <a:rect l="l" t="t" r="r" b="b"/>
            <a:pathLst>
              <a:path w="446405" h="61595">
                <a:moveTo>
                  <a:pt x="77800" y="59944"/>
                </a:moveTo>
                <a:lnTo>
                  <a:pt x="71107" y="47586"/>
                </a:lnTo>
                <a:lnTo>
                  <a:pt x="65265" y="36817"/>
                </a:lnTo>
                <a:lnTo>
                  <a:pt x="52730" y="13690"/>
                </a:lnTo>
                <a:lnTo>
                  <a:pt x="51447" y="11328"/>
                </a:lnTo>
                <a:lnTo>
                  <a:pt x="51447" y="36817"/>
                </a:lnTo>
                <a:lnTo>
                  <a:pt x="26352" y="36817"/>
                </a:lnTo>
                <a:lnTo>
                  <a:pt x="38938" y="13690"/>
                </a:lnTo>
                <a:lnTo>
                  <a:pt x="51447" y="36817"/>
                </a:lnTo>
                <a:lnTo>
                  <a:pt x="51447" y="11328"/>
                </a:lnTo>
                <a:lnTo>
                  <a:pt x="46253" y="1727"/>
                </a:lnTo>
                <a:lnTo>
                  <a:pt x="31546" y="1727"/>
                </a:lnTo>
                <a:lnTo>
                  <a:pt x="0" y="59944"/>
                </a:lnTo>
                <a:lnTo>
                  <a:pt x="13843" y="59944"/>
                </a:lnTo>
                <a:lnTo>
                  <a:pt x="20535" y="47586"/>
                </a:lnTo>
                <a:lnTo>
                  <a:pt x="57264" y="47586"/>
                </a:lnTo>
                <a:lnTo>
                  <a:pt x="63957" y="59944"/>
                </a:lnTo>
                <a:lnTo>
                  <a:pt x="77800" y="59944"/>
                </a:lnTo>
                <a:close/>
              </a:path>
              <a:path w="446405" h="61595">
                <a:moveTo>
                  <a:pt x="147485" y="17259"/>
                </a:moveTo>
                <a:lnTo>
                  <a:pt x="146456" y="13881"/>
                </a:lnTo>
                <a:lnTo>
                  <a:pt x="145186" y="12115"/>
                </a:lnTo>
                <a:lnTo>
                  <a:pt x="142316" y="8064"/>
                </a:lnTo>
                <a:lnTo>
                  <a:pt x="139395" y="5791"/>
                </a:lnTo>
                <a:lnTo>
                  <a:pt x="134899" y="3848"/>
                </a:lnTo>
                <a:lnTo>
                  <a:pt x="134899" y="18567"/>
                </a:lnTo>
                <a:lnTo>
                  <a:pt x="134899" y="24384"/>
                </a:lnTo>
                <a:lnTo>
                  <a:pt x="124206" y="30683"/>
                </a:lnTo>
                <a:lnTo>
                  <a:pt x="94869" y="30683"/>
                </a:lnTo>
                <a:lnTo>
                  <a:pt x="94869" y="12115"/>
                </a:lnTo>
                <a:lnTo>
                  <a:pt x="126606" y="12115"/>
                </a:lnTo>
                <a:lnTo>
                  <a:pt x="130225" y="12738"/>
                </a:lnTo>
                <a:lnTo>
                  <a:pt x="131749" y="13601"/>
                </a:lnTo>
                <a:lnTo>
                  <a:pt x="134277" y="16370"/>
                </a:lnTo>
                <a:lnTo>
                  <a:pt x="134899" y="18567"/>
                </a:lnTo>
                <a:lnTo>
                  <a:pt x="134899" y="3848"/>
                </a:lnTo>
                <a:lnTo>
                  <a:pt x="131902" y="2540"/>
                </a:lnTo>
                <a:lnTo>
                  <a:pt x="127584" y="1727"/>
                </a:lnTo>
                <a:lnTo>
                  <a:pt x="81572" y="1727"/>
                </a:lnTo>
                <a:lnTo>
                  <a:pt x="81572" y="59944"/>
                </a:lnTo>
                <a:lnTo>
                  <a:pt x="94869" y="59944"/>
                </a:lnTo>
                <a:lnTo>
                  <a:pt x="94869" y="41059"/>
                </a:lnTo>
                <a:lnTo>
                  <a:pt x="132308" y="41059"/>
                </a:lnTo>
                <a:lnTo>
                  <a:pt x="137922" y="39382"/>
                </a:lnTo>
                <a:lnTo>
                  <a:pt x="145580" y="32664"/>
                </a:lnTo>
                <a:lnTo>
                  <a:pt x="146354" y="30683"/>
                </a:lnTo>
                <a:lnTo>
                  <a:pt x="147485" y="27800"/>
                </a:lnTo>
                <a:lnTo>
                  <a:pt x="147485" y="17259"/>
                </a:lnTo>
                <a:close/>
              </a:path>
              <a:path w="446405" h="61595">
                <a:moveTo>
                  <a:pt x="219151" y="1727"/>
                </a:moveTo>
                <a:lnTo>
                  <a:pt x="153225" y="1727"/>
                </a:lnTo>
                <a:lnTo>
                  <a:pt x="153225" y="12827"/>
                </a:lnTo>
                <a:lnTo>
                  <a:pt x="153225" y="13055"/>
                </a:lnTo>
                <a:lnTo>
                  <a:pt x="179743" y="13055"/>
                </a:lnTo>
                <a:lnTo>
                  <a:pt x="179743" y="59944"/>
                </a:lnTo>
                <a:lnTo>
                  <a:pt x="193027" y="59944"/>
                </a:lnTo>
                <a:lnTo>
                  <a:pt x="193027" y="13055"/>
                </a:lnTo>
                <a:lnTo>
                  <a:pt x="219151" y="13055"/>
                </a:lnTo>
                <a:lnTo>
                  <a:pt x="219151" y="1727"/>
                </a:lnTo>
                <a:close/>
              </a:path>
              <a:path w="446405" h="61595">
                <a:moveTo>
                  <a:pt x="232600" y="47739"/>
                </a:moveTo>
                <a:lnTo>
                  <a:pt x="219075" y="47739"/>
                </a:lnTo>
                <a:lnTo>
                  <a:pt x="219075" y="59944"/>
                </a:lnTo>
                <a:lnTo>
                  <a:pt x="232600" y="59944"/>
                </a:lnTo>
                <a:lnTo>
                  <a:pt x="232600" y="47739"/>
                </a:lnTo>
                <a:close/>
              </a:path>
              <a:path w="446405" h="61595">
                <a:moveTo>
                  <a:pt x="336588" y="49314"/>
                </a:moveTo>
                <a:lnTo>
                  <a:pt x="277507" y="49314"/>
                </a:lnTo>
                <a:lnTo>
                  <a:pt x="277507" y="47802"/>
                </a:lnTo>
                <a:lnTo>
                  <a:pt x="298119" y="37515"/>
                </a:lnTo>
                <a:lnTo>
                  <a:pt x="309130" y="36029"/>
                </a:lnTo>
                <a:lnTo>
                  <a:pt x="335165" y="23329"/>
                </a:lnTo>
                <a:lnTo>
                  <a:pt x="335165" y="11480"/>
                </a:lnTo>
                <a:lnTo>
                  <a:pt x="331508" y="6362"/>
                </a:lnTo>
                <a:lnTo>
                  <a:pt x="316877" y="1270"/>
                </a:lnTo>
                <a:lnTo>
                  <a:pt x="308660" y="0"/>
                </a:lnTo>
                <a:lnTo>
                  <a:pt x="294551" y="0"/>
                </a:lnTo>
                <a:lnTo>
                  <a:pt x="264922" y="15646"/>
                </a:lnTo>
                <a:lnTo>
                  <a:pt x="264922" y="21005"/>
                </a:lnTo>
                <a:lnTo>
                  <a:pt x="278295" y="21082"/>
                </a:lnTo>
                <a:lnTo>
                  <a:pt x="278295" y="17195"/>
                </a:lnTo>
                <a:lnTo>
                  <a:pt x="280365" y="14351"/>
                </a:lnTo>
                <a:lnTo>
                  <a:pt x="288658" y="10731"/>
                </a:lnTo>
                <a:lnTo>
                  <a:pt x="293687" y="9829"/>
                </a:lnTo>
                <a:lnTo>
                  <a:pt x="305803" y="9779"/>
                </a:lnTo>
                <a:lnTo>
                  <a:pt x="311035" y="10515"/>
                </a:lnTo>
                <a:lnTo>
                  <a:pt x="319582" y="13550"/>
                </a:lnTo>
                <a:lnTo>
                  <a:pt x="321716" y="15938"/>
                </a:lnTo>
                <a:lnTo>
                  <a:pt x="321716" y="20980"/>
                </a:lnTo>
                <a:lnTo>
                  <a:pt x="297154" y="27711"/>
                </a:lnTo>
                <a:lnTo>
                  <a:pt x="286118" y="29387"/>
                </a:lnTo>
                <a:lnTo>
                  <a:pt x="264922" y="48006"/>
                </a:lnTo>
                <a:lnTo>
                  <a:pt x="264922" y="59944"/>
                </a:lnTo>
                <a:lnTo>
                  <a:pt x="336588" y="59944"/>
                </a:lnTo>
                <a:lnTo>
                  <a:pt x="336588" y="49314"/>
                </a:lnTo>
                <a:close/>
              </a:path>
              <a:path w="446405" h="61595">
                <a:moveTo>
                  <a:pt x="414540" y="23202"/>
                </a:moveTo>
                <a:lnTo>
                  <a:pt x="412191" y="16649"/>
                </a:lnTo>
                <a:lnTo>
                  <a:pt x="412076" y="16306"/>
                </a:lnTo>
                <a:lnTo>
                  <a:pt x="407733" y="11087"/>
                </a:lnTo>
                <a:lnTo>
                  <a:pt x="407149" y="10388"/>
                </a:lnTo>
                <a:lnTo>
                  <a:pt x="402551" y="6502"/>
                </a:lnTo>
                <a:lnTo>
                  <a:pt x="401878" y="6223"/>
                </a:lnTo>
                <a:lnTo>
                  <a:pt x="401878" y="27393"/>
                </a:lnTo>
                <a:lnTo>
                  <a:pt x="401713" y="30911"/>
                </a:lnTo>
                <a:lnTo>
                  <a:pt x="401878" y="34582"/>
                </a:lnTo>
                <a:lnTo>
                  <a:pt x="401193" y="37998"/>
                </a:lnTo>
                <a:lnTo>
                  <a:pt x="398145" y="44284"/>
                </a:lnTo>
                <a:lnTo>
                  <a:pt x="395605" y="46837"/>
                </a:lnTo>
                <a:lnTo>
                  <a:pt x="388480" y="50774"/>
                </a:lnTo>
                <a:lnTo>
                  <a:pt x="383832" y="51765"/>
                </a:lnTo>
                <a:lnTo>
                  <a:pt x="372452" y="51765"/>
                </a:lnTo>
                <a:lnTo>
                  <a:pt x="354571" y="34582"/>
                </a:lnTo>
                <a:lnTo>
                  <a:pt x="354571" y="27393"/>
                </a:lnTo>
                <a:lnTo>
                  <a:pt x="372452" y="11087"/>
                </a:lnTo>
                <a:lnTo>
                  <a:pt x="383832" y="11087"/>
                </a:lnTo>
                <a:lnTo>
                  <a:pt x="401878" y="27393"/>
                </a:lnTo>
                <a:lnTo>
                  <a:pt x="401878" y="6223"/>
                </a:lnTo>
                <a:lnTo>
                  <a:pt x="396392" y="3835"/>
                </a:lnTo>
                <a:lnTo>
                  <a:pt x="396646" y="3835"/>
                </a:lnTo>
                <a:lnTo>
                  <a:pt x="388213" y="2133"/>
                </a:lnTo>
                <a:lnTo>
                  <a:pt x="388823" y="2133"/>
                </a:lnTo>
                <a:lnTo>
                  <a:pt x="378040" y="1574"/>
                </a:lnTo>
                <a:lnTo>
                  <a:pt x="368096" y="2133"/>
                </a:lnTo>
                <a:lnTo>
                  <a:pt x="341388" y="31064"/>
                </a:lnTo>
                <a:lnTo>
                  <a:pt x="341249" y="34582"/>
                </a:lnTo>
                <a:lnTo>
                  <a:pt x="367969" y="61506"/>
                </a:lnTo>
                <a:lnTo>
                  <a:pt x="378040" y="61506"/>
                </a:lnTo>
                <a:lnTo>
                  <a:pt x="414540" y="38722"/>
                </a:lnTo>
                <a:lnTo>
                  <a:pt x="414540" y="23202"/>
                </a:lnTo>
                <a:close/>
              </a:path>
              <a:path w="446405" h="61595">
                <a:moveTo>
                  <a:pt x="446239" y="1727"/>
                </a:moveTo>
                <a:lnTo>
                  <a:pt x="436168" y="1727"/>
                </a:lnTo>
                <a:lnTo>
                  <a:pt x="436168" y="3149"/>
                </a:lnTo>
                <a:lnTo>
                  <a:pt x="435889" y="4546"/>
                </a:lnTo>
                <a:lnTo>
                  <a:pt x="434797" y="7327"/>
                </a:lnTo>
                <a:lnTo>
                  <a:pt x="433349" y="8623"/>
                </a:lnTo>
                <a:lnTo>
                  <a:pt x="428688" y="11036"/>
                </a:lnTo>
                <a:lnTo>
                  <a:pt x="425081" y="11645"/>
                </a:lnTo>
                <a:lnTo>
                  <a:pt x="420204" y="11645"/>
                </a:lnTo>
                <a:lnTo>
                  <a:pt x="420204" y="19900"/>
                </a:lnTo>
                <a:lnTo>
                  <a:pt x="433336" y="19900"/>
                </a:lnTo>
                <a:lnTo>
                  <a:pt x="433336" y="59944"/>
                </a:lnTo>
                <a:lnTo>
                  <a:pt x="446239" y="59944"/>
                </a:lnTo>
                <a:lnTo>
                  <a:pt x="446239" y="1727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2058" y="510527"/>
            <a:ext cx="4398645" cy="4398645"/>
            <a:chOff x="5952058" y="510527"/>
            <a:chExt cx="4398645" cy="43986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52058" y="510527"/>
              <a:ext cx="4398302" cy="43983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58316" y="1725015"/>
              <a:ext cx="1581594" cy="1402118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532535" y="311607"/>
            <a:ext cx="3709670" cy="4682490"/>
            <a:chOff x="532535" y="311607"/>
            <a:chExt cx="3709670" cy="468249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2535" y="311607"/>
              <a:ext cx="3709363" cy="468188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8190" y="1789341"/>
              <a:ext cx="1568577" cy="2324989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3087382" y="1594717"/>
            <a:ext cx="7263130" cy="4716780"/>
            <a:chOff x="3087382" y="1594717"/>
            <a:chExt cx="7263130" cy="471678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79296" y="2962048"/>
              <a:ext cx="2871063" cy="310352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87382" y="1594717"/>
              <a:ext cx="4716335" cy="471633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881863" y="5345810"/>
              <a:ext cx="675005" cy="102235"/>
            </a:xfrm>
            <a:custGeom>
              <a:avLst/>
              <a:gdLst/>
              <a:ahLst/>
              <a:cxnLst/>
              <a:rect l="l" t="t" r="r" b="b"/>
              <a:pathLst>
                <a:path w="675004" h="102235">
                  <a:moveTo>
                    <a:pt x="105841" y="2095"/>
                  </a:moveTo>
                  <a:lnTo>
                    <a:pt x="73533" y="2095"/>
                  </a:lnTo>
                  <a:lnTo>
                    <a:pt x="73533" y="75895"/>
                  </a:lnTo>
                  <a:lnTo>
                    <a:pt x="105841" y="75895"/>
                  </a:lnTo>
                  <a:lnTo>
                    <a:pt x="105841" y="2095"/>
                  </a:lnTo>
                  <a:close/>
                </a:path>
                <a:path w="675004" h="102235">
                  <a:moveTo>
                    <a:pt x="179374" y="76276"/>
                  </a:moveTo>
                  <a:lnTo>
                    <a:pt x="32435" y="76276"/>
                  </a:lnTo>
                  <a:lnTo>
                    <a:pt x="32435" y="2616"/>
                  </a:lnTo>
                  <a:lnTo>
                    <a:pt x="0" y="2616"/>
                  </a:lnTo>
                  <a:lnTo>
                    <a:pt x="0" y="76276"/>
                  </a:lnTo>
                  <a:lnTo>
                    <a:pt x="0" y="99136"/>
                  </a:lnTo>
                  <a:lnTo>
                    <a:pt x="179374" y="99136"/>
                  </a:lnTo>
                  <a:lnTo>
                    <a:pt x="179374" y="76276"/>
                  </a:lnTo>
                  <a:close/>
                </a:path>
                <a:path w="675004" h="102235">
                  <a:moveTo>
                    <a:pt x="179374" y="2095"/>
                  </a:moveTo>
                  <a:lnTo>
                    <a:pt x="147066" y="2095"/>
                  </a:lnTo>
                  <a:lnTo>
                    <a:pt x="147066" y="75895"/>
                  </a:lnTo>
                  <a:lnTo>
                    <a:pt x="179374" y="75895"/>
                  </a:lnTo>
                  <a:lnTo>
                    <a:pt x="179374" y="2095"/>
                  </a:lnTo>
                  <a:close/>
                </a:path>
                <a:path w="675004" h="102235">
                  <a:moveTo>
                    <a:pt x="308838" y="51079"/>
                  </a:moveTo>
                  <a:lnTo>
                    <a:pt x="290868" y="14528"/>
                  </a:lnTo>
                  <a:lnTo>
                    <a:pt x="274828" y="5435"/>
                  </a:lnTo>
                  <a:lnTo>
                    <a:pt x="274828" y="45732"/>
                  </a:lnTo>
                  <a:lnTo>
                    <a:pt x="274828" y="56502"/>
                  </a:lnTo>
                  <a:lnTo>
                    <a:pt x="250444" y="77330"/>
                  </a:lnTo>
                  <a:lnTo>
                    <a:pt x="240550" y="77330"/>
                  </a:lnTo>
                  <a:lnTo>
                    <a:pt x="216128" y="56502"/>
                  </a:lnTo>
                  <a:lnTo>
                    <a:pt x="216128" y="45732"/>
                  </a:lnTo>
                  <a:lnTo>
                    <a:pt x="239687" y="24942"/>
                  </a:lnTo>
                  <a:lnTo>
                    <a:pt x="250799" y="24942"/>
                  </a:lnTo>
                  <a:lnTo>
                    <a:pt x="274828" y="45732"/>
                  </a:lnTo>
                  <a:lnTo>
                    <a:pt x="274828" y="5435"/>
                  </a:lnTo>
                  <a:lnTo>
                    <a:pt x="270433" y="3733"/>
                  </a:lnTo>
                  <a:lnTo>
                    <a:pt x="262521" y="1651"/>
                  </a:lnTo>
                  <a:lnTo>
                    <a:pt x="254177" y="419"/>
                  </a:lnTo>
                  <a:lnTo>
                    <a:pt x="245414" y="0"/>
                  </a:lnTo>
                  <a:lnTo>
                    <a:pt x="236905" y="419"/>
                  </a:lnTo>
                  <a:lnTo>
                    <a:pt x="200304" y="14528"/>
                  </a:lnTo>
                  <a:lnTo>
                    <a:pt x="181597" y="51079"/>
                  </a:lnTo>
                  <a:lnTo>
                    <a:pt x="182143" y="58115"/>
                  </a:lnTo>
                  <a:lnTo>
                    <a:pt x="206540" y="91643"/>
                  </a:lnTo>
                  <a:lnTo>
                    <a:pt x="245541" y="101892"/>
                  </a:lnTo>
                  <a:lnTo>
                    <a:pt x="254317" y="101473"/>
                  </a:lnTo>
                  <a:lnTo>
                    <a:pt x="290855" y="87401"/>
                  </a:lnTo>
                  <a:lnTo>
                    <a:pt x="300405" y="77330"/>
                  </a:lnTo>
                  <a:lnTo>
                    <a:pt x="300634" y="77076"/>
                  </a:lnTo>
                  <a:lnTo>
                    <a:pt x="304215" y="71120"/>
                  </a:lnTo>
                  <a:lnTo>
                    <a:pt x="306781" y="64795"/>
                  </a:lnTo>
                  <a:lnTo>
                    <a:pt x="308317" y="58115"/>
                  </a:lnTo>
                  <a:lnTo>
                    <a:pt x="308838" y="51079"/>
                  </a:lnTo>
                  <a:close/>
                </a:path>
                <a:path w="675004" h="102235">
                  <a:moveTo>
                    <a:pt x="436067" y="2616"/>
                  </a:moveTo>
                  <a:lnTo>
                    <a:pt x="316839" y="2616"/>
                  </a:lnTo>
                  <a:lnTo>
                    <a:pt x="316839" y="25476"/>
                  </a:lnTo>
                  <a:lnTo>
                    <a:pt x="316839" y="99136"/>
                  </a:lnTo>
                  <a:lnTo>
                    <a:pt x="349415" y="99136"/>
                  </a:lnTo>
                  <a:lnTo>
                    <a:pt x="349415" y="25476"/>
                  </a:lnTo>
                  <a:lnTo>
                    <a:pt x="403504" y="25476"/>
                  </a:lnTo>
                  <a:lnTo>
                    <a:pt x="403504" y="99136"/>
                  </a:lnTo>
                  <a:lnTo>
                    <a:pt x="436067" y="99136"/>
                  </a:lnTo>
                  <a:lnTo>
                    <a:pt x="436067" y="25476"/>
                  </a:lnTo>
                  <a:lnTo>
                    <a:pt x="436067" y="2616"/>
                  </a:lnTo>
                  <a:close/>
                </a:path>
                <a:path w="675004" h="102235">
                  <a:moveTo>
                    <a:pt x="551027" y="2616"/>
                  </a:moveTo>
                  <a:lnTo>
                    <a:pt x="446836" y="2616"/>
                  </a:lnTo>
                  <a:lnTo>
                    <a:pt x="446836" y="25476"/>
                  </a:lnTo>
                  <a:lnTo>
                    <a:pt x="446836" y="38176"/>
                  </a:lnTo>
                  <a:lnTo>
                    <a:pt x="446836" y="61036"/>
                  </a:lnTo>
                  <a:lnTo>
                    <a:pt x="446836" y="76276"/>
                  </a:lnTo>
                  <a:lnTo>
                    <a:pt x="446836" y="99136"/>
                  </a:lnTo>
                  <a:lnTo>
                    <a:pt x="550964" y="99136"/>
                  </a:lnTo>
                  <a:lnTo>
                    <a:pt x="550964" y="76276"/>
                  </a:lnTo>
                  <a:lnTo>
                    <a:pt x="479272" y="76276"/>
                  </a:lnTo>
                  <a:lnTo>
                    <a:pt x="479272" y="61036"/>
                  </a:lnTo>
                  <a:lnTo>
                    <a:pt x="539927" y="61036"/>
                  </a:lnTo>
                  <a:lnTo>
                    <a:pt x="539927" y="38176"/>
                  </a:lnTo>
                  <a:lnTo>
                    <a:pt x="479272" y="38176"/>
                  </a:lnTo>
                  <a:lnTo>
                    <a:pt x="479272" y="25476"/>
                  </a:lnTo>
                  <a:lnTo>
                    <a:pt x="551027" y="25476"/>
                  </a:lnTo>
                  <a:lnTo>
                    <a:pt x="551027" y="2616"/>
                  </a:lnTo>
                  <a:close/>
                </a:path>
                <a:path w="675004" h="102235">
                  <a:moveTo>
                    <a:pt x="674649" y="28003"/>
                  </a:moveTo>
                  <a:lnTo>
                    <a:pt x="673633" y="24726"/>
                  </a:lnTo>
                  <a:lnTo>
                    <a:pt x="672922" y="22377"/>
                  </a:lnTo>
                  <a:lnTo>
                    <a:pt x="666013" y="12661"/>
                  </a:lnTo>
                  <a:lnTo>
                    <a:pt x="661149" y="8877"/>
                  </a:lnTo>
                  <a:lnTo>
                    <a:pt x="648639" y="3454"/>
                  </a:lnTo>
                  <a:lnTo>
                    <a:pt x="645502" y="2870"/>
                  </a:lnTo>
                  <a:lnTo>
                    <a:pt x="645502" y="31724"/>
                  </a:lnTo>
                  <a:lnTo>
                    <a:pt x="645502" y="38290"/>
                  </a:lnTo>
                  <a:lnTo>
                    <a:pt x="632066" y="44907"/>
                  </a:lnTo>
                  <a:lnTo>
                    <a:pt x="592328" y="44907"/>
                  </a:lnTo>
                  <a:lnTo>
                    <a:pt x="592328" y="24726"/>
                  </a:lnTo>
                  <a:lnTo>
                    <a:pt x="635127" y="24726"/>
                  </a:lnTo>
                  <a:lnTo>
                    <a:pt x="639851" y="25425"/>
                  </a:lnTo>
                  <a:lnTo>
                    <a:pt x="641781" y="26339"/>
                  </a:lnTo>
                  <a:lnTo>
                    <a:pt x="644766" y="29324"/>
                  </a:lnTo>
                  <a:lnTo>
                    <a:pt x="645502" y="31724"/>
                  </a:lnTo>
                  <a:lnTo>
                    <a:pt x="645502" y="2870"/>
                  </a:lnTo>
                  <a:lnTo>
                    <a:pt x="641438" y="2095"/>
                  </a:lnTo>
                  <a:lnTo>
                    <a:pt x="559892" y="2095"/>
                  </a:lnTo>
                  <a:lnTo>
                    <a:pt x="559892" y="99263"/>
                  </a:lnTo>
                  <a:lnTo>
                    <a:pt x="592328" y="99263"/>
                  </a:lnTo>
                  <a:lnTo>
                    <a:pt x="592328" y="67881"/>
                  </a:lnTo>
                  <a:lnTo>
                    <a:pt x="634479" y="67881"/>
                  </a:lnTo>
                  <a:lnTo>
                    <a:pt x="671957" y="48895"/>
                  </a:lnTo>
                  <a:lnTo>
                    <a:pt x="674649" y="34925"/>
                  </a:lnTo>
                  <a:lnTo>
                    <a:pt x="674649" y="2800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71195" y="5499493"/>
              <a:ext cx="485775" cy="61594"/>
            </a:xfrm>
            <a:custGeom>
              <a:avLst/>
              <a:gdLst/>
              <a:ahLst/>
              <a:cxnLst/>
              <a:rect l="l" t="t" r="r" b="b"/>
              <a:pathLst>
                <a:path w="485775" h="61595">
                  <a:moveTo>
                    <a:pt x="77787" y="59944"/>
                  </a:moveTo>
                  <a:lnTo>
                    <a:pt x="71094" y="47586"/>
                  </a:lnTo>
                  <a:lnTo>
                    <a:pt x="65252" y="36817"/>
                  </a:lnTo>
                  <a:lnTo>
                    <a:pt x="52730" y="13690"/>
                  </a:lnTo>
                  <a:lnTo>
                    <a:pt x="51435" y="11303"/>
                  </a:lnTo>
                  <a:lnTo>
                    <a:pt x="51435" y="36817"/>
                  </a:lnTo>
                  <a:lnTo>
                    <a:pt x="26352" y="36817"/>
                  </a:lnTo>
                  <a:lnTo>
                    <a:pt x="38938" y="13690"/>
                  </a:lnTo>
                  <a:lnTo>
                    <a:pt x="51435" y="36817"/>
                  </a:lnTo>
                  <a:lnTo>
                    <a:pt x="51435" y="11303"/>
                  </a:lnTo>
                  <a:lnTo>
                    <a:pt x="46253" y="1727"/>
                  </a:lnTo>
                  <a:lnTo>
                    <a:pt x="31546" y="1727"/>
                  </a:lnTo>
                  <a:lnTo>
                    <a:pt x="0" y="59944"/>
                  </a:lnTo>
                  <a:lnTo>
                    <a:pt x="13843" y="59944"/>
                  </a:lnTo>
                  <a:lnTo>
                    <a:pt x="20523" y="47586"/>
                  </a:lnTo>
                  <a:lnTo>
                    <a:pt x="57264" y="47586"/>
                  </a:lnTo>
                  <a:lnTo>
                    <a:pt x="63944" y="59944"/>
                  </a:lnTo>
                  <a:lnTo>
                    <a:pt x="77787" y="59944"/>
                  </a:lnTo>
                  <a:close/>
                </a:path>
                <a:path w="485775" h="61595">
                  <a:moveTo>
                    <a:pt x="147485" y="17259"/>
                  </a:moveTo>
                  <a:lnTo>
                    <a:pt x="146443" y="13881"/>
                  </a:lnTo>
                  <a:lnTo>
                    <a:pt x="145173" y="12115"/>
                  </a:lnTo>
                  <a:lnTo>
                    <a:pt x="142303" y="8064"/>
                  </a:lnTo>
                  <a:lnTo>
                    <a:pt x="139395" y="5791"/>
                  </a:lnTo>
                  <a:lnTo>
                    <a:pt x="134899" y="3848"/>
                  </a:lnTo>
                  <a:lnTo>
                    <a:pt x="134899" y="18567"/>
                  </a:lnTo>
                  <a:lnTo>
                    <a:pt x="134899" y="24384"/>
                  </a:lnTo>
                  <a:lnTo>
                    <a:pt x="124206" y="30683"/>
                  </a:lnTo>
                  <a:lnTo>
                    <a:pt x="94856" y="30683"/>
                  </a:lnTo>
                  <a:lnTo>
                    <a:pt x="94856" y="12115"/>
                  </a:lnTo>
                  <a:lnTo>
                    <a:pt x="126593" y="12115"/>
                  </a:lnTo>
                  <a:lnTo>
                    <a:pt x="130213" y="12738"/>
                  </a:lnTo>
                  <a:lnTo>
                    <a:pt x="131749" y="13601"/>
                  </a:lnTo>
                  <a:lnTo>
                    <a:pt x="134264" y="16370"/>
                  </a:lnTo>
                  <a:lnTo>
                    <a:pt x="134899" y="18567"/>
                  </a:lnTo>
                  <a:lnTo>
                    <a:pt x="134899" y="3848"/>
                  </a:lnTo>
                  <a:lnTo>
                    <a:pt x="131889" y="2540"/>
                  </a:lnTo>
                  <a:lnTo>
                    <a:pt x="127584" y="1727"/>
                  </a:lnTo>
                  <a:lnTo>
                    <a:pt x="81572" y="1727"/>
                  </a:lnTo>
                  <a:lnTo>
                    <a:pt x="81572" y="59944"/>
                  </a:lnTo>
                  <a:lnTo>
                    <a:pt x="94856" y="59944"/>
                  </a:lnTo>
                  <a:lnTo>
                    <a:pt x="94856" y="41059"/>
                  </a:lnTo>
                  <a:lnTo>
                    <a:pt x="132295" y="41059"/>
                  </a:lnTo>
                  <a:lnTo>
                    <a:pt x="137909" y="39382"/>
                  </a:lnTo>
                  <a:lnTo>
                    <a:pt x="145567" y="32664"/>
                  </a:lnTo>
                  <a:lnTo>
                    <a:pt x="146342" y="30683"/>
                  </a:lnTo>
                  <a:lnTo>
                    <a:pt x="147485" y="27800"/>
                  </a:lnTo>
                  <a:lnTo>
                    <a:pt x="147485" y="17259"/>
                  </a:lnTo>
                  <a:close/>
                </a:path>
                <a:path w="485775" h="61595">
                  <a:moveTo>
                    <a:pt x="219138" y="1727"/>
                  </a:moveTo>
                  <a:lnTo>
                    <a:pt x="153225" y="1727"/>
                  </a:lnTo>
                  <a:lnTo>
                    <a:pt x="153225" y="12827"/>
                  </a:lnTo>
                  <a:lnTo>
                    <a:pt x="153225" y="13055"/>
                  </a:lnTo>
                  <a:lnTo>
                    <a:pt x="179730" y="13055"/>
                  </a:lnTo>
                  <a:lnTo>
                    <a:pt x="179730" y="59944"/>
                  </a:lnTo>
                  <a:lnTo>
                    <a:pt x="193027" y="59944"/>
                  </a:lnTo>
                  <a:lnTo>
                    <a:pt x="193027" y="13055"/>
                  </a:lnTo>
                  <a:lnTo>
                    <a:pt x="219138" y="13055"/>
                  </a:lnTo>
                  <a:lnTo>
                    <a:pt x="219138" y="1727"/>
                  </a:lnTo>
                  <a:close/>
                </a:path>
                <a:path w="485775" h="61595">
                  <a:moveTo>
                    <a:pt x="232587" y="47739"/>
                  </a:moveTo>
                  <a:lnTo>
                    <a:pt x="219062" y="47739"/>
                  </a:lnTo>
                  <a:lnTo>
                    <a:pt x="219062" y="59944"/>
                  </a:lnTo>
                  <a:lnTo>
                    <a:pt x="232587" y="59944"/>
                  </a:lnTo>
                  <a:lnTo>
                    <a:pt x="232587" y="47739"/>
                  </a:lnTo>
                  <a:close/>
                </a:path>
                <a:path w="485775" h="61595">
                  <a:moveTo>
                    <a:pt x="336588" y="49314"/>
                  </a:moveTo>
                  <a:lnTo>
                    <a:pt x="277507" y="49314"/>
                  </a:lnTo>
                  <a:lnTo>
                    <a:pt x="277507" y="47802"/>
                  </a:lnTo>
                  <a:lnTo>
                    <a:pt x="298119" y="37515"/>
                  </a:lnTo>
                  <a:lnTo>
                    <a:pt x="309130" y="36029"/>
                  </a:lnTo>
                  <a:lnTo>
                    <a:pt x="335165" y="23329"/>
                  </a:lnTo>
                  <a:lnTo>
                    <a:pt x="335165" y="11480"/>
                  </a:lnTo>
                  <a:lnTo>
                    <a:pt x="331508" y="6362"/>
                  </a:lnTo>
                  <a:lnTo>
                    <a:pt x="316877" y="1270"/>
                  </a:lnTo>
                  <a:lnTo>
                    <a:pt x="308660" y="0"/>
                  </a:lnTo>
                  <a:lnTo>
                    <a:pt x="294551" y="0"/>
                  </a:lnTo>
                  <a:lnTo>
                    <a:pt x="264922" y="15646"/>
                  </a:lnTo>
                  <a:lnTo>
                    <a:pt x="264922" y="21005"/>
                  </a:lnTo>
                  <a:lnTo>
                    <a:pt x="278295" y="21082"/>
                  </a:lnTo>
                  <a:lnTo>
                    <a:pt x="278295" y="17195"/>
                  </a:lnTo>
                  <a:lnTo>
                    <a:pt x="280365" y="14351"/>
                  </a:lnTo>
                  <a:lnTo>
                    <a:pt x="288645" y="10731"/>
                  </a:lnTo>
                  <a:lnTo>
                    <a:pt x="293687" y="9829"/>
                  </a:lnTo>
                  <a:lnTo>
                    <a:pt x="305803" y="9779"/>
                  </a:lnTo>
                  <a:lnTo>
                    <a:pt x="311035" y="10515"/>
                  </a:lnTo>
                  <a:lnTo>
                    <a:pt x="319570" y="13550"/>
                  </a:lnTo>
                  <a:lnTo>
                    <a:pt x="321716" y="15938"/>
                  </a:lnTo>
                  <a:lnTo>
                    <a:pt x="321716" y="20980"/>
                  </a:lnTo>
                  <a:lnTo>
                    <a:pt x="297154" y="27711"/>
                  </a:lnTo>
                  <a:lnTo>
                    <a:pt x="286105" y="29387"/>
                  </a:lnTo>
                  <a:lnTo>
                    <a:pt x="264922" y="48006"/>
                  </a:lnTo>
                  <a:lnTo>
                    <a:pt x="264922" y="59944"/>
                  </a:lnTo>
                  <a:lnTo>
                    <a:pt x="336588" y="59944"/>
                  </a:lnTo>
                  <a:lnTo>
                    <a:pt x="336588" y="49314"/>
                  </a:lnTo>
                  <a:close/>
                </a:path>
                <a:path w="485775" h="61595">
                  <a:moveTo>
                    <a:pt x="407136" y="35267"/>
                  </a:moveTo>
                  <a:lnTo>
                    <a:pt x="405968" y="31546"/>
                  </a:lnTo>
                  <a:lnTo>
                    <a:pt x="402412" y="26746"/>
                  </a:lnTo>
                  <a:lnTo>
                    <a:pt x="401307" y="25247"/>
                  </a:lnTo>
                  <a:lnTo>
                    <a:pt x="400240" y="24460"/>
                  </a:lnTo>
                  <a:lnTo>
                    <a:pt x="398068" y="22847"/>
                  </a:lnTo>
                  <a:lnTo>
                    <a:pt x="389775" y="19545"/>
                  </a:lnTo>
                  <a:lnTo>
                    <a:pt x="385038" y="18719"/>
                  </a:lnTo>
                  <a:lnTo>
                    <a:pt x="368363" y="18719"/>
                  </a:lnTo>
                  <a:lnTo>
                    <a:pt x="360362" y="20637"/>
                  </a:lnTo>
                  <a:lnTo>
                    <a:pt x="355701" y="24460"/>
                  </a:lnTo>
                  <a:lnTo>
                    <a:pt x="355701" y="10782"/>
                  </a:lnTo>
                  <a:lnTo>
                    <a:pt x="404380" y="10782"/>
                  </a:lnTo>
                  <a:lnTo>
                    <a:pt x="404380" y="1727"/>
                  </a:lnTo>
                  <a:lnTo>
                    <a:pt x="343268" y="1727"/>
                  </a:lnTo>
                  <a:lnTo>
                    <a:pt x="343268" y="36893"/>
                  </a:lnTo>
                  <a:lnTo>
                    <a:pt x="355701" y="36652"/>
                  </a:lnTo>
                  <a:lnTo>
                    <a:pt x="355701" y="34213"/>
                  </a:lnTo>
                  <a:lnTo>
                    <a:pt x="356628" y="32486"/>
                  </a:lnTo>
                  <a:lnTo>
                    <a:pt x="360349" y="29654"/>
                  </a:lnTo>
                  <a:lnTo>
                    <a:pt x="362712" y="28575"/>
                  </a:lnTo>
                  <a:lnTo>
                    <a:pt x="368427" y="27114"/>
                  </a:lnTo>
                  <a:lnTo>
                    <a:pt x="371297" y="26746"/>
                  </a:lnTo>
                  <a:lnTo>
                    <a:pt x="381000" y="26746"/>
                  </a:lnTo>
                  <a:lnTo>
                    <a:pt x="385927" y="27851"/>
                  </a:lnTo>
                  <a:lnTo>
                    <a:pt x="392010" y="32245"/>
                  </a:lnTo>
                  <a:lnTo>
                    <a:pt x="393484" y="35267"/>
                  </a:lnTo>
                  <a:lnTo>
                    <a:pt x="393611" y="39408"/>
                  </a:lnTo>
                  <a:lnTo>
                    <a:pt x="393496" y="44132"/>
                  </a:lnTo>
                  <a:lnTo>
                    <a:pt x="391680" y="47155"/>
                  </a:lnTo>
                  <a:lnTo>
                    <a:pt x="383971" y="51092"/>
                  </a:lnTo>
                  <a:lnTo>
                    <a:pt x="379298" y="51993"/>
                  </a:lnTo>
                  <a:lnTo>
                    <a:pt x="373786" y="51841"/>
                  </a:lnTo>
                  <a:lnTo>
                    <a:pt x="368808" y="51574"/>
                  </a:lnTo>
                  <a:lnTo>
                    <a:pt x="364578" y="50520"/>
                  </a:lnTo>
                  <a:lnTo>
                    <a:pt x="357657" y="46850"/>
                  </a:lnTo>
                  <a:lnTo>
                    <a:pt x="355930" y="44132"/>
                  </a:lnTo>
                  <a:lnTo>
                    <a:pt x="355930" y="40589"/>
                  </a:lnTo>
                  <a:lnTo>
                    <a:pt x="343027" y="40589"/>
                  </a:lnTo>
                  <a:lnTo>
                    <a:pt x="343027" y="45681"/>
                  </a:lnTo>
                  <a:lnTo>
                    <a:pt x="344741" y="49796"/>
                  </a:lnTo>
                  <a:lnTo>
                    <a:pt x="351612" y="56083"/>
                  </a:lnTo>
                  <a:lnTo>
                    <a:pt x="355752" y="58305"/>
                  </a:lnTo>
                  <a:lnTo>
                    <a:pt x="365391" y="60934"/>
                  </a:lnTo>
                  <a:lnTo>
                    <a:pt x="370001" y="61595"/>
                  </a:lnTo>
                  <a:lnTo>
                    <a:pt x="382701" y="61595"/>
                  </a:lnTo>
                  <a:lnTo>
                    <a:pt x="390169" y="60007"/>
                  </a:lnTo>
                  <a:lnTo>
                    <a:pt x="403491" y="53657"/>
                  </a:lnTo>
                  <a:lnTo>
                    <a:pt x="404482" y="51993"/>
                  </a:lnTo>
                  <a:lnTo>
                    <a:pt x="406920" y="47929"/>
                  </a:lnTo>
                  <a:lnTo>
                    <a:pt x="407022" y="43942"/>
                  </a:lnTo>
                  <a:lnTo>
                    <a:pt x="407136" y="39649"/>
                  </a:lnTo>
                  <a:lnTo>
                    <a:pt x="407136" y="35267"/>
                  </a:lnTo>
                  <a:close/>
                </a:path>
                <a:path w="485775" h="61595">
                  <a:moveTo>
                    <a:pt x="485482" y="23202"/>
                  </a:moveTo>
                  <a:lnTo>
                    <a:pt x="483133" y="16649"/>
                  </a:lnTo>
                  <a:lnTo>
                    <a:pt x="483019" y="16306"/>
                  </a:lnTo>
                  <a:lnTo>
                    <a:pt x="478675" y="11087"/>
                  </a:lnTo>
                  <a:lnTo>
                    <a:pt x="478091" y="10388"/>
                  </a:lnTo>
                  <a:lnTo>
                    <a:pt x="473494" y="6502"/>
                  </a:lnTo>
                  <a:lnTo>
                    <a:pt x="472821" y="6223"/>
                  </a:lnTo>
                  <a:lnTo>
                    <a:pt x="472821" y="27393"/>
                  </a:lnTo>
                  <a:lnTo>
                    <a:pt x="472668" y="30911"/>
                  </a:lnTo>
                  <a:lnTo>
                    <a:pt x="472821" y="34582"/>
                  </a:lnTo>
                  <a:lnTo>
                    <a:pt x="472135" y="37998"/>
                  </a:lnTo>
                  <a:lnTo>
                    <a:pt x="469099" y="44284"/>
                  </a:lnTo>
                  <a:lnTo>
                    <a:pt x="466559" y="46837"/>
                  </a:lnTo>
                  <a:lnTo>
                    <a:pt x="459422" y="50774"/>
                  </a:lnTo>
                  <a:lnTo>
                    <a:pt x="454787" y="51765"/>
                  </a:lnTo>
                  <a:lnTo>
                    <a:pt x="443407" y="51765"/>
                  </a:lnTo>
                  <a:lnTo>
                    <a:pt x="425526" y="34582"/>
                  </a:lnTo>
                  <a:lnTo>
                    <a:pt x="425526" y="27393"/>
                  </a:lnTo>
                  <a:lnTo>
                    <a:pt x="443407" y="11087"/>
                  </a:lnTo>
                  <a:lnTo>
                    <a:pt x="454787" y="11087"/>
                  </a:lnTo>
                  <a:lnTo>
                    <a:pt x="472821" y="27393"/>
                  </a:lnTo>
                  <a:lnTo>
                    <a:pt x="472821" y="6223"/>
                  </a:lnTo>
                  <a:lnTo>
                    <a:pt x="467334" y="3835"/>
                  </a:lnTo>
                  <a:lnTo>
                    <a:pt x="467601" y="3835"/>
                  </a:lnTo>
                  <a:lnTo>
                    <a:pt x="459155" y="2133"/>
                  </a:lnTo>
                  <a:lnTo>
                    <a:pt x="459765" y="2133"/>
                  </a:lnTo>
                  <a:lnTo>
                    <a:pt x="448983" y="1574"/>
                  </a:lnTo>
                  <a:lnTo>
                    <a:pt x="439051" y="2133"/>
                  </a:lnTo>
                  <a:lnTo>
                    <a:pt x="412330" y="31064"/>
                  </a:lnTo>
                  <a:lnTo>
                    <a:pt x="412191" y="34582"/>
                  </a:lnTo>
                  <a:lnTo>
                    <a:pt x="438912" y="61506"/>
                  </a:lnTo>
                  <a:lnTo>
                    <a:pt x="448983" y="61506"/>
                  </a:lnTo>
                  <a:lnTo>
                    <a:pt x="485482" y="38722"/>
                  </a:lnTo>
                  <a:lnTo>
                    <a:pt x="485482" y="23202"/>
                  </a:lnTo>
                  <a:close/>
                </a:path>
              </a:pathLst>
            </a:custGeom>
            <a:solidFill>
              <a:srgbClr val="F47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5244414" y="1366278"/>
            <a:ext cx="1047750" cy="102235"/>
          </a:xfrm>
          <a:custGeom>
            <a:avLst/>
            <a:gdLst/>
            <a:ahLst/>
            <a:cxnLst/>
            <a:rect l="l" t="t" r="r" b="b"/>
            <a:pathLst>
              <a:path w="1047750" h="102234">
                <a:moveTo>
                  <a:pt x="176212" y="43472"/>
                </a:moveTo>
                <a:lnTo>
                  <a:pt x="174980" y="40424"/>
                </a:lnTo>
                <a:lnTo>
                  <a:pt x="173469" y="36817"/>
                </a:lnTo>
                <a:lnTo>
                  <a:pt x="173418" y="36664"/>
                </a:lnTo>
                <a:lnTo>
                  <a:pt x="170688" y="33743"/>
                </a:lnTo>
                <a:lnTo>
                  <a:pt x="167817" y="30657"/>
                </a:lnTo>
                <a:lnTo>
                  <a:pt x="163207" y="26416"/>
                </a:lnTo>
                <a:lnTo>
                  <a:pt x="157810" y="22644"/>
                </a:lnTo>
                <a:lnTo>
                  <a:pt x="151625" y="19354"/>
                </a:lnTo>
                <a:lnTo>
                  <a:pt x="144945" y="16675"/>
                </a:lnTo>
                <a:lnTo>
                  <a:pt x="141947" y="15786"/>
                </a:lnTo>
                <a:lnTo>
                  <a:pt x="141947" y="44780"/>
                </a:lnTo>
                <a:lnTo>
                  <a:pt x="141947" y="56857"/>
                </a:lnTo>
                <a:lnTo>
                  <a:pt x="138925" y="61188"/>
                </a:lnTo>
                <a:lnTo>
                  <a:pt x="126847" y="66446"/>
                </a:lnTo>
                <a:lnTo>
                  <a:pt x="119532" y="67754"/>
                </a:lnTo>
                <a:lnTo>
                  <a:pt x="105308" y="67754"/>
                </a:lnTo>
                <a:lnTo>
                  <a:pt x="105308" y="33743"/>
                </a:lnTo>
                <a:lnTo>
                  <a:pt x="119443" y="33743"/>
                </a:lnTo>
                <a:lnTo>
                  <a:pt x="126784" y="35090"/>
                </a:lnTo>
                <a:lnTo>
                  <a:pt x="139166" y="40424"/>
                </a:lnTo>
                <a:lnTo>
                  <a:pt x="138988" y="40424"/>
                </a:lnTo>
                <a:lnTo>
                  <a:pt x="141097" y="43472"/>
                </a:lnTo>
                <a:lnTo>
                  <a:pt x="141947" y="44780"/>
                </a:lnTo>
                <a:lnTo>
                  <a:pt x="141947" y="15786"/>
                </a:lnTo>
                <a:lnTo>
                  <a:pt x="137274" y="14376"/>
                </a:lnTo>
                <a:lnTo>
                  <a:pt x="129108" y="12712"/>
                </a:lnTo>
                <a:lnTo>
                  <a:pt x="120446" y="11684"/>
                </a:lnTo>
                <a:lnTo>
                  <a:pt x="111353" y="11290"/>
                </a:lnTo>
                <a:lnTo>
                  <a:pt x="105308" y="11290"/>
                </a:lnTo>
                <a:lnTo>
                  <a:pt x="105308" y="2108"/>
                </a:lnTo>
                <a:lnTo>
                  <a:pt x="73012" y="2108"/>
                </a:lnTo>
                <a:lnTo>
                  <a:pt x="73012" y="11290"/>
                </a:lnTo>
                <a:lnTo>
                  <a:pt x="73012" y="33743"/>
                </a:lnTo>
                <a:lnTo>
                  <a:pt x="73012" y="67754"/>
                </a:lnTo>
                <a:lnTo>
                  <a:pt x="59664" y="67754"/>
                </a:lnTo>
                <a:lnTo>
                  <a:pt x="52158" y="66446"/>
                </a:lnTo>
                <a:lnTo>
                  <a:pt x="38709" y="61188"/>
                </a:lnTo>
                <a:lnTo>
                  <a:pt x="38531" y="61188"/>
                </a:lnTo>
                <a:lnTo>
                  <a:pt x="35128" y="56857"/>
                </a:lnTo>
                <a:lnTo>
                  <a:pt x="35064" y="44780"/>
                </a:lnTo>
                <a:lnTo>
                  <a:pt x="38430" y="40424"/>
                </a:lnTo>
                <a:lnTo>
                  <a:pt x="51917" y="35090"/>
                </a:lnTo>
                <a:lnTo>
                  <a:pt x="59575" y="33743"/>
                </a:lnTo>
                <a:lnTo>
                  <a:pt x="73012" y="33743"/>
                </a:lnTo>
                <a:lnTo>
                  <a:pt x="73012" y="11290"/>
                </a:lnTo>
                <a:lnTo>
                  <a:pt x="66573" y="11290"/>
                </a:lnTo>
                <a:lnTo>
                  <a:pt x="57861" y="11684"/>
                </a:lnTo>
                <a:lnTo>
                  <a:pt x="19799" y="22860"/>
                </a:lnTo>
                <a:lnTo>
                  <a:pt x="0" y="43472"/>
                </a:lnTo>
                <a:lnTo>
                  <a:pt x="38" y="58178"/>
                </a:lnTo>
                <a:lnTo>
                  <a:pt x="34099" y="85026"/>
                </a:lnTo>
                <a:lnTo>
                  <a:pt x="66967" y="90208"/>
                </a:lnTo>
                <a:lnTo>
                  <a:pt x="73012" y="90208"/>
                </a:lnTo>
                <a:lnTo>
                  <a:pt x="73012" y="99275"/>
                </a:lnTo>
                <a:lnTo>
                  <a:pt x="105308" y="99275"/>
                </a:lnTo>
                <a:lnTo>
                  <a:pt x="105308" y="90208"/>
                </a:lnTo>
                <a:lnTo>
                  <a:pt x="111353" y="90208"/>
                </a:lnTo>
                <a:lnTo>
                  <a:pt x="151587" y="82207"/>
                </a:lnTo>
                <a:lnTo>
                  <a:pt x="170700" y="67754"/>
                </a:lnTo>
                <a:lnTo>
                  <a:pt x="173418" y="64846"/>
                </a:lnTo>
                <a:lnTo>
                  <a:pt x="176212" y="58178"/>
                </a:lnTo>
                <a:lnTo>
                  <a:pt x="176212" y="43472"/>
                </a:lnTo>
                <a:close/>
              </a:path>
              <a:path w="1047750" h="102234">
                <a:moveTo>
                  <a:pt x="295440" y="2108"/>
                </a:moveTo>
                <a:lnTo>
                  <a:pt x="261175" y="2108"/>
                </a:lnTo>
                <a:lnTo>
                  <a:pt x="233603" y="50952"/>
                </a:lnTo>
                <a:lnTo>
                  <a:pt x="206819" y="2108"/>
                </a:lnTo>
                <a:lnTo>
                  <a:pt x="172542" y="2108"/>
                </a:lnTo>
                <a:lnTo>
                  <a:pt x="212204" y="69202"/>
                </a:lnTo>
                <a:lnTo>
                  <a:pt x="212178" y="72224"/>
                </a:lnTo>
                <a:lnTo>
                  <a:pt x="211556" y="73799"/>
                </a:lnTo>
                <a:lnTo>
                  <a:pt x="210375" y="74447"/>
                </a:lnTo>
                <a:lnTo>
                  <a:pt x="206260" y="75501"/>
                </a:lnTo>
                <a:lnTo>
                  <a:pt x="202831" y="75768"/>
                </a:lnTo>
                <a:lnTo>
                  <a:pt x="198018" y="75768"/>
                </a:lnTo>
                <a:lnTo>
                  <a:pt x="198018" y="99529"/>
                </a:lnTo>
                <a:lnTo>
                  <a:pt x="237083" y="94437"/>
                </a:lnTo>
                <a:lnTo>
                  <a:pt x="246595" y="84569"/>
                </a:lnTo>
                <a:lnTo>
                  <a:pt x="295440" y="2108"/>
                </a:lnTo>
                <a:close/>
              </a:path>
              <a:path w="1047750" h="102234">
                <a:moveTo>
                  <a:pt x="411784" y="2108"/>
                </a:moveTo>
                <a:lnTo>
                  <a:pt x="297014" y="2108"/>
                </a:lnTo>
                <a:lnTo>
                  <a:pt x="297014" y="28371"/>
                </a:lnTo>
                <a:lnTo>
                  <a:pt x="297014" y="28498"/>
                </a:lnTo>
                <a:lnTo>
                  <a:pt x="338505" y="28498"/>
                </a:lnTo>
                <a:lnTo>
                  <a:pt x="338505" y="99275"/>
                </a:lnTo>
                <a:lnTo>
                  <a:pt x="370814" y="99275"/>
                </a:lnTo>
                <a:lnTo>
                  <a:pt x="370814" y="28498"/>
                </a:lnTo>
                <a:lnTo>
                  <a:pt x="411784" y="28498"/>
                </a:lnTo>
                <a:lnTo>
                  <a:pt x="411784" y="2108"/>
                </a:lnTo>
                <a:close/>
              </a:path>
              <a:path w="1047750" h="102234">
                <a:moveTo>
                  <a:pt x="539673" y="60096"/>
                </a:moveTo>
                <a:lnTo>
                  <a:pt x="538467" y="56007"/>
                </a:lnTo>
                <a:lnTo>
                  <a:pt x="538416" y="55803"/>
                </a:lnTo>
                <a:lnTo>
                  <a:pt x="537984" y="54317"/>
                </a:lnTo>
                <a:lnTo>
                  <a:pt x="506717" y="37211"/>
                </a:lnTo>
                <a:lnTo>
                  <a:pt x="506717" y="62763"/>
                </a:lnTo>
                <a:lnTo>
                  <a:pt x="506717" y="70027"/>
                </a:lnTo>
                <a:lnTo>
                  <a:pt x="505104" y="72948"/>
                </a:lnTo>
                <a:lnTo>
                  <a:pt x="498614" y="75831"/>
                </a:lnTo>
                <a:lnTo>
                  <a:pt x="493280" y="76555"/>
                </a:lnTo>
                <a:lnTo>
                  <a:pt x="451040" y="76555"/>
                </a:lnTo>
                <a:lnTo>
                  <a:pt x="451040" y="55803"/>
                </a:lnTo>
                <a:lnTo>
                  <a:pt x="491007" y="55803"/>
                </a:lnTo>
                <a:lnTo>
                  <a:pt x="506717" y="62763"/>
                </a:lnTo>
                <a:lnTo>
                  <a:pt x="506717" y="37211"/>
                </a:lnTo>
                <a:lnTo>
                  <a:pt x="504393" y="36855"/>
                </a:lnTo>
                <a:lnTo>
                  <a:pt x="496189" y="36207"/>
                </a:lnTo>
                <a:lnTo>
                  <a:pt x="487019" y="35979"/>
                </a:lnTo>
                <a:lnTo>
                  <a:pt x="451040" y="35979"/>
                </a:lnTo>
                <a:lnTo>
                  <a:pt x="451040" y="23634"/>
                </a:lnTo>
                <a:lnTo>
                  <a:pt x="532320" y="23634"/>
                </a:lnTo>
                <a:lnTo>
                  <a:pt x="532320" y="2235"/>
                </a:lnTo>
                <a:lnTo>
                  <a:pt x="420573" y="2235"/>
                </a:lnTo>
                <a:lnTo>
                  <a:pt x="420573" y="99402"/>
                </a:lnTo>
                <a:lnTo>
                  <a:pt x="491096" y="99402"/>
                </a:lnTo>
                <a:lnTo>
                  <a:pt x="528180" y="90474"/>
                </a:lnTo>
                <a:lnTo>
                  <a:pt x="538137" y="76555"/>
                </a:lnTo>
                <a:lnTo>
                  <a:pt x="538949" y="74256"/>
                </a:lnTo>
                <a:lnTo>
                  <a:pt x="539673" y="67500"/>
                </a:lnTo>
                <a:lnTo>
                  <a:pt x="539673" y="60096"/>
                </a:lnTo>
                <a:close/>
              </a:path>
              <a:path w="1047750" h="102234">
                <a:moveTo>
                  <a:pt x="670979" y="51079"/>
                </a:moveTo>
                <a:lnTo>
                  <a:pt x="652995" y="14541"/>
                </a:lnTo>
                <a:lnTo>
                  <a:pt x="636968" y="5448"/>
                </a:lnTo>
                <a:lnTo>
                  <a:pt x="636968" y="45745"/>
                </a:lnTo>
                <a:lnTo>
                  <a:pt x="636968" y="56515"/>
                </a:lnTo>
                <a:lnTo>
                  <a:pt x="612597" y="77343"/>
                </a:lnTo>
                <a:lnTo>
                  <a:pt x="602703" y="77343"/>
                </a:lnTo>
                <a:lnTo>
                  <a:pt x="578281" y="56515"/>
                </a:lnTo>
                <a:lnTo>
                  <a:pt x="578281" y="45745"/>
                </a:lnTo>
                <a:lnTo>
                  <a:pt x="601802" y="24955"/>
                </a:lnTo>
                <a:lnTo>
                  <a:pt x="612965" y="24955"/>
                </a:lnTo>
                <a:lnTo>
                  <a:pt x="636968" y="45745"/>
                </a:lnTo>
                <a:lnTo>
                  <a:pt x="636968" y="5448"/>
                </a:lnTo>
                <a:lnTo>
                  <a:pt x="632587" y="3746"/>
                </a:lnTo>
                <a:lnTo>
                  <a:pt x="624674" y="1663"/>
                </a:lnTo>
                <a:lnTo>
                  <a:pt x="616331" y="419"/>
                </a:lnTo>
                <a:lnTo>
                  <a:pt x="607555" y="0"/>
                </a:lnTo>
                <a:lnTo>
                  <a:pt x="599059" y="419"/>
                </a:lnTo>
                <a:lnTo>
                  <a:pt x="562444" y="14541"/>
                </a:lnTo>
                <a:lnTo>
                  <a:pt x="543750" y="51079"/>
                </a:lnTo>
                <a:lnTo>
                  <a:pt x="544296" y="58127"/>
                </a:lnTo>
                <a:lnTo>
                  <a:pt x="568680" y="91643"/>
                </a:lnTo>
                <a:lnTo>
                  <a:pt x="607695" y="101892"/>
                </a:lnTo>
                <a:lnTo>
                  <a:pt x="616458" y="101485"/>
                </a:lnTo>
                <a:lnTo>
                  <a:pt x="653008" y="87414"/>
                </a:lnTo>
                <a:lnTo>
                  <a:pt x="662546" y="77343"/>
                </a:lnTo>
                <a:lnTo>
                  <a:pt x="662774" y="77076"/>
                </a:lnTo>
                <a:lnTo>
                  <a:pt x="666356" y="71132"/>
                </a:lnTo>
                <a:lnTo>
                  <a:pt x="668921" y="64808"/>
                </a:lnTo>
                <a:lnTo>
                  <a:pt x="670458" y="58127"/>
                </a:lnTo>
                <a:lnTo>
                  <a:pt x="670979" y="51079"/>
                </a:lnTo>
                <a:close/>
              </a:path>
              <a:path w="1047750" h="102234">
                <a:moveTo>
                  <a:pt x="789686" y="2108"/>
                </a:moveTo>
                <a:lnTo>
                  <a:pt x="695667" y="2108"/>
                </a:lnTo>
                <a:lnTo>
                  <a:pt x="694093" y="18732"/>
                </a:lnTo>
                <a:lnTo>
                  <a:pt x="691756" y="34569"/>
                </a:lnTo>
                <a:lnTo>
                  <a:pt x="677849" y="72339"/>
                </a:lnTo>
                <a:lnTo>
                  <a:pt x="674662" y="73139"/>
                </a:lnTo>
                <a:lnTo>
                  <a:pt x="670458" y="73139"/>
                </a:lnTo>
                <a:lnTo>
                  <a:pt x="670458" y="99275"/>
                </a:lnTo>
                <a:lnTo>
                  <a:pt x="710247" y="80225"/>
                </a:lnTo>
                <a:lnTo>
                  <a:pt x="722249" y="41059"/>
                </a:lnTo>
                <a:lnTo>
                  <a:pt x="725208" y="25082"/>
                </a:lnTo>
                <a:lnTo>
                  <a:pt x="757250" y="25082"/>
                </a:lnTo>
                <a:lnTo>
                  <a:pt x="757250" y="99275"/>
                </a:lnTo>
                <a:lnTo>
                  <a:pt x="789686" y="99275"/>
                </a:lnTo>
                <a:lnTo>
                  <a:pt x="789686" y="2108"/>
                </a:lnTo>
                <a:close/>
              </a:path>
              <a:path w="1047750" h="102234">
                <a:moveTo>
                  <a:pt x="1047178" y="99275"/>
                </a:moveTo>
                <a:lnTo>
                  <a:pt x="1038136" y="82600"/>
                </a:lnTo>
                <a:lnTo>
                  <a:pt x="1026248" y="60667"/>
                </a:lnTo>
                <a:lnTo>
                  <a:pt x="1010589" y="31775"/>
                </a:lnTo>
                <a:lnTo>
                  <a:pt x="994524" y="2108"/>
                </a:lnTo>
                <a:lnTo>
                  <a:pt x="993609" y="2108"/>
                </a:lnTo>
                <a:lnTo>
                  <a:pt x="993609" y="60667"/>
                </a:lnTo>
                <a:lnTo>
                  <a:pt x="962215" y="60667"/>
                </a:lnTo>
                <a:lnTo>
                  <a:pt x="977976" y="31775"/>
                </a:lnTo>
                <a:lnTo>
                  <a:pt x="993609" y="60667"/>
                </a:lnTo>
                <a:lnTo>
                  <a:pt x="993609" y="2108"/>
                </a:lnTo>
                <a:lnTo>
                  <a:pt x="961301" y="2108"/>
                </a:lnTo>
                <a:lnTo>
                  <a:pt x="909840" y="97078"/>
                </a:lnTo>
                <a:lnTo>
                  <a:pt x="859142" y="46621"/>
                </a:lnTo>
                <a:lnTo>
                  <a:pt x="910094" y="2108"/>
                </a:lnTo>
                <a:lnTo>
                  <a:pt x="869911" y="2108"/>
                </a:lnTo>
                <a:lnTo>
                  <a:pt x="832891" y="35852"/>
                </a:lnTo>
                <a:lnTo>
                  <a:pt x="832891" y="2108"/>
                </a:lnTo>
                <a:lnTo>
                  <a:pt x="800455" y="2108"/>
                </a:lnTo>
                <a:lnTo>
                  <a:pt x="800455" y="99275"/>
                </a:lnTo>
                <a:lnTo>
                  <a:pt x="832891" y="99275"/>
                </a:lnTo>
                <a:lnTo>
                  <a:pt x="832891" y="58572"/>
                </a:lnTo>
                <a:lnTo>
                  <a:pt x="872274" y="99275"/>
                </a:lnTo>
                <a:lnTo>
                  <a:pt x="908646" y="99275"/>
                </a:lnTo>
                <a:lnTo>
                  <a:pt x="912063" y="99275"/>
                </a:lnTo>
                <a:lnTo>
                  <a:pt x="941349" y="99275"/>
                </a:lnTo>
                <a:lnTo>
                  <a:pt x="950404" y="82600"/>
                </a:lnTo>
                <a:lnTo>
                  <a:pt x="1005420" y="82600"/>
                </a:lnTo>
                <a:lnTo>
                  <a:pt x="1014476" y="99275"/>
                </a:lnTo>
                <a:lnTo>
                  <a:pt x="1047178" y="99275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11556" y="5286388"/>
            <a:ext cx="475461" cy="109773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5880227" y="1521535"/>
            <a:ext cx="406400" cy="60325"/>
          </a:xfrm>
          <a:custGeom>
            <a:avLst/>
            <a:gdLst/>
            <a:ahLst/>
            <a:cxnLst/>
            <a:rect l="l" t="t" r="r" b="b"/>
            <a:pathLst>
              <a:path w="406400" h="60325">
                <a:moveTo>
                  <a:pt x="77787" y="58369"/>
                </a:moveTo>
                <a:lnTo>
                  <a:pt x="71094" y="46024"/>
                </a:lnTo>
                <a:lnTo>
                  <a:pt x="65252" y="35242"/>
                </a:lnTo>
                <a:lnTo>
                  <a:pt x="52717" y="12115"/>
                </a:lnTo>
                <a:lnTo>
                  <a:pt x="51435" y="9753"/>
                </a:lnTo>
                <a:lnTo>
                  <a:pt x="51435" y="35242"/>
                </a:lnTo>
                <a:lnTo>
                  <a:pt x="26352" y="35242"/>
                </a:lnTo>
                <a:lnTo>
                  <a:pt x="38938" y="12115"/>
                </a:lnTo>
                <a:lnTo>
                  <a:pt x="51435" y="35242"/>
                </a:lnTo>
                <a:lnTo>
                  <a:pt x="51435" y="9753"/>
                </a:lnTo>
                <a:lnTo>
                  <a:pt x="46253" y="165"/>
                </a:lnTo>
                <a:lnTo>
                  <a:pt x="31534" y="165"/>
                </a:lnTo>
                <a:lnTo>
                  <a:pt x="0" y="58369"/>
                </a:lnTo>
                <a:lnTo>
                  <a:pt x="13843" y="58369"/>
                </a:lnTo>
                <a:lnTo>
                  <a:pt x="20523" y="46024"/>
                </a:lnTo>
                <a:lnTo>
                  <a:pt x="57264" y="46024"/>
                </a:lnTo>
                <a:lnTo>
                  <a:pt x="63944" y="58369"/>
                </a:lnTo>
                <a:lnTo>
                  <a:pt x="77787" y="58369"/>
                </a:lnTo>
                <a:close/>
              </a:path>
              <a:path w="406400" h="60325">
                <a:moveTo>
                  <a:pt x="147485" y="15684"/>
                </a:moveTo>
                <a:lnTo>
                  <a:pt x="146443" y="12319"/>
                </a:lnTo>
                <a:lnTo>
                  <a:pt x="145173" y="10541"/>
                </a:lnTo>
                <a:lnTo>
                  <a:pt x="142303" y="6489"/>
                </a:lnTo>
                <a:lnTo>
                  <a:pt x="139395" y="4229"/>
                </a:lnTo>
                <a:lnTo>
                  <a:pt x="134899" y="2286"/>
                </a:lnTo>
                <a:lnTo>
                  <a:pt x="134899" y="16992"/>
                </a:lnTo>
                <a:lnTo>
                  <a:pt x="134899" y="22821"/>
                </a:lnTo>
                <a:lnTo>
                  <a:pt x="124193" y="29108"/>
                </a:lnTo>
                <a:lnTo>
                  <a:pt x="94856" y="29108"/>
                </a:lnTo>
                <a:lnTo>
                  <a:pt x="94856" y="10541"/>
                </a:lnTo>
                <a:lnTo>
                  <a:pt x="126593" y="10541"/>
                </a:lnTo>
                <a:lnTo>
                  <a:pt x="130213" y="11176"/>
                </a:lnTo>
                <a:lnTo>
                  <a:pt x="131749" y="12026"/>
                </a:lnTo>
                <a:lnTo>
                  <a:pt x="134264" y="14808"/>
                </a:lnTo>
                <a:lnTo>
                  <a:pt x="134899" y="16992"/>
                </a:lnTo>
                <a:lnTo>
                  <a:pt x="134899" y="2286"/>
                </a:lnTo>
                <a:lnTo>
                  <a:pt x="131889" y="977"/>
                </a:lnTo>
                <a:lnTo>
                  <a:pt x="127584" y="165"/>
                </a:lnTo>
                <a:lnTo>
                  <a:pt x="81559" y="165"/>
                </a:lnTo>
                <a:lnTo>
                  <a:pt x="81559" y="58369"/>
                </a:lnTo>
                <a:lnTo>
                  <a:pt x="94856" y="58369"/>
                </a:lnTo>
                <a:lnTo>
                  <a:pt x="94856" y="39497"/>
                </a:lnTo>
                <a:lnTo>
                  <a:pt x="132295" y="39497"/>
                </a:lnTo>
                <a:lnTo>
                  <a:pt x="137909" y="37820"/>
                </a:lnTo>
                <a:lnTo>
                  <a:pt x="145567" y="31102"/>
                </a:lnTo>
                <a:lnTo>
                  <a:pt x="146342" y="29108"/>
                </a:lnTo>
                <a:lnTo>
                  <a:pt x="147485" y="26225"/>
                </a:lnTo>
                <a:lnTo>
                  <a:pt x="147485" y="15684"/>
                </a:lnTo>
                <a:close/>
              </a:path>
              <a:path w="406400" h="60325">
                <a:moveTo>
                  <a:pt x="219138" y="165"/>
                </a:moveTo>
                <a:lnTo>
                  <a:pt x="153225" y="165"/>
                </a:lnTo>
                <a:lnTo>
                  <a:pt x="153225" y="11252"/>
                </a:lnTo>
                <a:lnTo>
                  <a:pt x="153225" y="11493"/>
                </a:lnTo>
                <a:lnTo>
                  <a:pt x="179730" y="11493"/>
                </a:lnTo>
                <a:lnTo>
                  <a:pt x="179730" y="58369"/>
                </a:lnTo>
                <a:lnTo>
                  <a:pt x="193027" y="58369"/>
                </a:lnTo>
                <a:lnTo>
                  <a:pt x="193027" y="11493"/>
                </a:lnTo>
                <a:lnTo>
                  <a:pt x="219138" y="11493"/>
                </a:lnTo>
                <a:lnTo>
                  <a:pt x="219138" y="165"/>
                </a:lnTo>
                <a:close/>
              </a:path>
              <a:path w="406400" h="60325">
                <a:moveTo>
                  <a:pt x="232587" y="46177"/>
                </a:moveTo>
                <a:lnTo>
                  <a:pt x="219062" y="46177"/>
                </a:lnTo>
                <a:lnTo>
                  <a:pt x="219062" y="58369"/>
                </a:lnTo>
                <a:lnTo>
                  <a:pt x="232587" y="58369"/>
                </a:lnTo>
                <a:lnTo>
                  <a:pt x="232587" y="46177"/>
                </a:lnTo>
                <a:close/>
              </a:path>
              <a:path w="406400" h="60325">
                <a:moveTo>
                  <a:pt x="327533" y="39103"/>
                </a:moveTo>
                <a:lnTo>
                  <a:pt x="319278" y="39103"/>
                </a:lnTo>
                <a:lnTo>
                  <a:pt x="319278" y="12750"/>
                </a:lnTo>
                <a:lnTo>
                  <a:pt x="319278" y="165"/>
                </a:lnTo>
                <a:lnTo>
                  <a:pt x="306374" y="165"/>
                </a:lnTo>
                <a:lnTo>
                  <a:pt x="306374" y="12750"/>
                </a:lnTo>
                <a:lnTo>
                  <a:pt x="306374" y="39103"/>
                </a:lnTo>
                <a:lnTo>
                  <a:pt x="280022" y="39103"/>
                </a:lnTo>
                <a:lnTo>
                  <a:pt x="306374" y="12750"/>
                </a:lnTo>
                <a:lnTo>
                  <a:pt x="306374" y="165"/>
                </a:lnTo>
                <a:lnTo>
                  <a:pt x="264998" y="39103"/>
                </a:lnTo>
                <a:lnTo>
                  <a:pt x="264998" y="49568"/>
                </a:lnTo>
                <a:lnTo>
                  <a:pt x="306374" y="49568"/>
                </a:lnTo>
                <a:lnTo>
                  <a:pt x="306374" y="58369"/>
                </a:lnTo>
                <a:lnTo>
                  <a:pt x="319278" y="58369"/>
                </a:lnTo>
                <a:lnTo>
                  <a:pt x="319278" y="49568"/>
                </a:lnTo>
                <a:lnTo>
                  <a:pt x="327533" y="49568"/>
                </a:lnTo>
                <a:lnTo>
                  <a:pt x="327533" y="39103"/>
                </a:lnTo>
                <a:close/>
              </a:path>
              <a:path w="406400" h="60325">
                <a:moveTo>
                  <a:pt x="406273" y="21640"/>
                </a:moveTo>
                <a:lnTo>
                  <a:pt x="403923" y="15074"/>
                </a:lnTo>
                <a:lnTo>
                  <a:pt x="403809" y="14744"/>
                </a:lnTo>
                <a:lnTo>
                  <a:pt x="399465" y="9525"/>
                </a:lnTo>
                <a:lnTo>
                  <a:pt x="398881" y="8813"/>
                </a:lnTo>
                <a:lnTo>
                  <a:pt x="394284" y="4927"/>
                </a:lnTo>
                <a:lnTo>
                  <a:pt x="393611" y="4648"/>
                </a:lnTo>
                <a:lnTo>
                  <a:pt x="393611" y="25831"/>
                </a:lnTo>
                <a:lnTo>
                  <a:pt x="393446" y="29349"/>
                </a:lnTo>
                <a:lnTo>
                  <a:pt x="393611" y="33020"/>
                </a:lnTo>
                <a:lnTo>
                  <a:pt x="392925" y="36423"/>
                </a:lnTo>
                <a:lnTo>
                  <a:pt x="389877" y="42722"/>
                </a:lnTo>
                <a:lnTo>
                  <a:pt x="387337" y="45275"/>
                </a:lnTo>
                <a:lnTo>
                  <a:pt x="380212" y="49212"/>
                </a:lnTo>
                <a:lnTo>
                  <a:pt x="375564" y="50190"/>
                </a:lnTo>
                <a:lnTo>
                  <a:pt x="364185" y="50190"/>
                </a:lnTo>
                <a:lnTo>
                  <a:pt x="346303" y="33020"/>
                </a:lnTo>
                <a:lnTo>
                  <a:pt x="346303" y="25831"/>
                </a:lnTo>
                <a:lnTo>
                  <a:pt x="364185" y="9525"/>
                </a:lnTo>
                <a:lnTo>
                  <a:pt x="375564" y="9525"/>
                </a:lnTo>
                <a:lnTo>
                  <a:pt x="393611" y="25831"/>
                </a:lnTo>
                <a:lnTo>
                  <a:pt x="393611" y="4648"/>
                </a:lnTo>
                <a:lnTo>
                  <a:pt x="388137" y="2273"/>
                </a:lnTo>
                <a:lnTo>
                  <a:pt x="388404" y="2273"/>
                </a:lnTo>
                <a:lnTo>
                  <a:pt x="379945" y="571"/>
                </a:lnTo>
                <a:lnTo>
                  <a:pt x="380580" y="571"/>
                </a:lnTo>
                <a:lnTo>
                  <a:pt x="369773" y="0"/>
                </a:lnTo>
                <a:lnTo>
                  <a:pt x="359829" y="571"/>
                </a:lnTo>
                <a:lnTo>
                  <a:pt x="333121" y="29502"/>
                </a:lnTo>
                <a:lnTo>
                  <a:pt x="332981" y="33020"/>
                </a:lnTo>
                <a:lnTo>
                  <a:pt x="359702" y="59944"/>
                </a:lnTo>
                <a:lnTo>
                  <a:pt x="369773" y="59944"/>
                </a:lnTo>
                <a:lnTo>
                  <a:pt x="399008" y="50190"/>
                </a:lnTo>
                <a:lnTo>
                  <a:pt x="403783" y="44145"/>
                </a:lnTo>
                <a:lnTo>
                  <a:pt x="406273" y="37160"/>
                </a:lnTo>
                <a:lnTo>
                  <a:pt x="406273" y="21640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0285" y="5438444"/>
            <a:ext cx="414020" cy="61594"/>
          </a:xfrm>
          <a:custGeom>
            <a:avLst/>
            <a:gdLst/>
            <a:ahLst/>
            <a:cxnLst/>
            <a:rect l="l" t="t" r="r" b="b"/>
            <a:pathLst>
              <a:path w="414019" h="61595">
                <a:moveTo>
                  <a:pt x="77800" y="59474"/>
                </a:moveTo>
                <a:lnTo>
                  <a:pt x="71107" y="47129"/>
                </a:lnTo>
                <a:lnTo>
                  <a:pt x="65265" y="36347"/>
                </a:lnTo>
                <a:lnTo>
                  <a:pt x="52730" y="13220"/>
                </a:lnTo>
                <a:lnTo>
                  <a:pt x="51447" y="10858"/>
                </a:lnTo>
                <a:lnTo>
                  <a:pt x="51447" y="36347"/>
                </a:lnTo>
                <a:lnTo>
                  <a:pt x="26352" y="36347"/>
                </a:lnTo>
                <a:lnTo>
                  <a:pt x="38938" y="13220"/>
                </a:lnTo>
                <a:lnTo>
                  <a:pt x="51447" y="36347"/>
                </a:lnTo>
                <a:lnTo>
                  <a:pt x="51447" y="10858"/>
                </a:lnTo>
                <a:lnTo>
                  <a:pt x="46253" y="1270"/>
                </a:lnTo>
                <a:lnTo>
                  <a:pt x="31546" y="1270"/>
                </a:lnTo>
                <a:lnTo>
                  <a:pt x="0" y="59474"/>
                </a:lnTo>
                <a:lnTo>
                  <a:pt x="13843" y="59474"/>
                </a:lnTo>
                <a:lnTo>
                  <a:pt x="20535" y="47129"/>
                </a:lnTo>
                <a:lnTo>
                  <a:pt x="57264" y="47129"/>
                </a:lnTo>
                <a:lnTo>
                  <a:pt x="63957" y="59474"/>
                </a:lnTo>
                <a:lnTo>
                  <a:pt x="77800" y="59474"/>
                </a:lnTo>
                <a:close/>
              </a:path>
              <a:path w="414019" h="61595">
                <a:moveTo>
                  <a:pt x="147485" y="16789"/>
                </a:moveTo>
                <a:lnTo>
                  <a:pt x="134899" y="3390"/>
                </a:lnTo>
                <a:lnTo>
                  <a:pt x="134899" y="18097"/>
                </a:lnTo>
                <a:lnTo>
                  <a:pt x="134899" y="23926"/>
                </a:lnTo>
                <a:lnTo>
                  <a:pt x="124206" y="30213"/>
                </a:lnTo>
                <a:lnTo>
                  <a:pt x="94869" y="30213"/>
                </a:lnTo>
                <a:lnTo>
                  <a:pt x="94869" y="11645"/>
                </a:lnTo>
                <a:lnTo>
                  <a:pt x="126606" y="11645"/>
                </a:lnTo>
                <a:lnTo>
                  <a:pt x="130225" y="12280"/>
                </a:lnTo>
                <a:lnTo>
                  <a:pt x="131762" y="13131"/>
                </a:lnTo>
                <a:lnTo>
                  <a:pt x="134277" y="15913"/>
                </a:lnTo>
                <a:lnTo>
                  <a:pt x="134899" y="18097"/>
                </a:lnTo>
                <a:lnTo>
                  <a:pt x="134899" y="3390"/>
                </a:lnTo>
                <a:lnTo>
                  <a:pt x="131902" y="2082"/>
                </a:lnTo>
                <a:lnTo>
                  <a:pt x="127584" y="1270"/>
                </a:lnTo>
                <a:lnTo>
                  <a:pt x="81572" y="1270"/>
                </a:lnTo>
                <a:lnTo>
                  <a:pt x="81572" y="59474"/>
                </a:lnTo>
                <a:lnTo>
                  <a:pt x="94869" y="59474"/>
                </a:lnTo>
                <a:lnTo>
                  <a:pt x="94869" y="40601"/>
                </a:lnTo>
                <a:lnTo>
                  <a:pt x="132308" y="40601"/>
                </a:lnTo>
                <a:lnTo>
                  <a:pt x="137922" y="38912"/>
                </a:lnTo>
                <a:lnTo>
                  <a:pt x="145580" y="32207"/>
                </a:lnTo>
                <a:lnTo>
                  <a:pt x="146354" y="30213"/>
                </a:lnTo>
                <a:lnTo>
                  <a:pt x="147485" y="27330"/>
                </a:lnTo>
                <a:lnTo>
                  <a:pt x="147485" y="16789"/>
                </a:lnTo>
                <a:close/>
              </a:path>
              <a:path w="414019" h="61595">
                <a:moveTo>
                  <a:pt x="219151" y="1270"/>
                </a:moveTo>
                <a:lnTo>
                  <a:pt x="153238" y="1270"/>
                </a:lnTo>
                <a:lnTo>
                  <a:pt x="153238" y="12357"/>
                </a:lnTo>
                <a:lnTo>
                  <a:pt x="153238" y="12585"/>
                </a:lnTo>
                <a:lnTo>
                  <a:pt x="179743" y="12585"/>
                </a:lnTo>
                <a:lnTo>
                  <a:pt x="179743" y="59474"/>
                </a:lnTo>
                <a:lnTo>
                  <a:pt x="193027" y="59474"/>
                </a:lnTo>
                <a:lnTo>
                  <a:pt x="193027" y="12585"/>
                </a:lnTo>
                <a:lnTo>
                  <a:pt x="219151" y="12585"/>
                </a:lnTo>
                <a:lnTo>
                  <a:pt x="219151" y="1270"/>
                </a:lnTo>
                <a:close/>
              </a:path>
              <a:path w="414019" h="61595">
                <a:moveTo>
                  <a:pt x="232600" y="47282"/>
                </a:moveTo>
                <a:lnTo>
                  <a:pt x="219075" y="47282"/>
                </a:lnTo>
                <a:lnTo>
                  <a:pt x="219075" y="59474"/>
                </a:lnTo>
                <a:lnTo>
                  <a:pt x="232600" y="59474"/>
                </a:lnTo>
                <a:lnTo>
                  <a:pt x="232600" y="47282"/>
                </a:lnTo>
                <a:close/>
              </a:path>
              <a:path w="414019" h="61595">
                <a:moveTo>
                  <a:pt x="336435" y="36169"/>
                </a:moveTo>
                <a:lnTo>
                  <a:pt x="335394" y="33045"/>
                </a:lnTo>
                <a:lnTo>
                  <a:pt x="335305" y="32778"/>
                </a:lnTo>
                <a:lnTo>
                  <a:pt x="332244" y="28879"/>
                </a:lnTo>
                <a:lnTo>
                  <a:pt x="330796" y="27012"/>
                </a:lnTo>
                <a:lnTo>
                  <a:pt x="330530" y="26835"/>
                </a:lnTo>
                <a:lnTo>
                  <a:pt x="327558" y="24790"/>
                </a:lnTo>
                <a:lnTo>
                  <a:pt x="323215" y="23177"/>
                </a:lnTo>
                <a:lnTo>
                  <a:pt x="323215" y="37211"/>
                </a:lnTo>
                <a:lnTo>
                  <a:pt x="323215" y="44030"/>
                </a:lnTo>
                <a:lnTo>
                  <a:pt x="321208" y="46609"/>
                </a:lnTo>
                <a:lnTo>
                  <a:pt x="313182" y="49911"/>
                </a:lnTo>
                <a:lnTo>
                  <a:pt x="308292" y="50749"/>
                </a:lnTo>
                <a:lnTo>
                  <a:pt x="299669" y="50749"/>
                </a:lnTo>
                <a:lnTo>
                  <a:pt x="295414" y="50495"/>
                </a:lnTo>
                <a:lnTo>
                  <a:pt x="290474" y="49911"/>
                </a:lnTo>
                <a:lnTo>
                  <a:pt x="289864" y="49911"/>
                </a:lnTo>
                <a:lnTo>
                  <a:pt x="286689" y="48729"/>
                </a:lnTo>
                <a:lnTo>
                  <a:pt x="280924" y="45046"/>
                </a:lnTo>
                <a:lnTo>
                  <a:pt x="279488" y="42189"/>
                </a:lnTo>
                <a:lnTo>
                  <a:pt x="279425" y="32016"/>
                </a:lnTo>
                <a:lnTo>
                  <a:pt x="286372" y="28879"/>
                </a:lnTo>
                <a:lnTo>
                  <a:pt x="305257" y="28879"/>
                </a:lnTo>
                <a:lnTo>
                  <a:pt x="309333" y="29133"/>
                </a:lnTo>
                <a:lnTo>
                  <a:pt x="315785" y="30187"/>
                </a:lnTo>
                <a:lnTo>
                  <a:pt x="318363" y="31305"/>
                </a:lnTo>
                <a:lnTo>
                  <a:pt x="322249" y="34709"/>
                </a:lnTo>
                <a:lnTo>
                  <a:pt x="323215" y="37211"/>
                </a:lnTo>
                <a:lnTo>
                  <a:pt x="323215" y="23177"/>
                </a:lnTo>
                <a:lnTo>
                  <a:pt x="319112" y="21640"/>
                </a:lnTo>
                <a:lnTo>
                  <a:pt x="314642" y="20929"/>
                </a:lnTo>
                <a:lnTo>
                  <a:pt x="301879" y="20929"/>
                </a:lnTo>
                <a:lnTo>
                  <a:pt x="278460" y="26835"/>
                </a:lnTo>
                <a:lnTo>
                  <a:pt x="278625" y="24942"/>
                </a:lnTo>
                <a:lnTo>
                  <a:pt x="298196" y="9321"/>
                </a:lnTo>
                <a:lnTo>
                  <a:pt x="308038" y="9321"/>
                </a:lnTo>
                <a:lnTo>
                  <a:pt x="312686" y="10033"/>
                </a:lnTo>
                <a:lnTo>
                  <a:pt x="320294" y="13030"/>
                </a:lnTo>
                <a:lnTo>
                  <a:pt x="322199" y="15430"/>
                </a:lnTo>
                <a:lnTo>
                  <a:pt x="322199" y="18732"/>
                </a:lnTo>
                <a:lnTo>
                  <a:pt x="334860" y="18884"/>
                </a:lnTo>
                <a:lnTo>
                  <a:pt x="334860" y="12547"/>
                </a:lnTo>
                <a:lnTo>
                  <a:pt x="332841" y="9321"/>
                </a:lnTo>
                <a:lnTo>
                  <a:pt x="331901" y="7810"/>
                </a:lnTo>
                <a:lnTo>
                  <a:pt x="320040" y="1574"/>
                </a:lnTo>
                <a:lnTo>
                  <a:pt x="312178" y="0"/>
                </a:lnTo>
                <a:lnTo>
                  <a:pt x="302374" y="0"/>
                </a:lnTo>
                <a:lnTo>
                  <a:pt x="267601" y="17170"/>
                </a:lnTo>
                <a:lnTo>
                  <a:pt x="265074" y="37211"/>
                </a:lnTo>
                <a:lnTo>
                  <a:pt x="265950" y="44030"/>
                </a:lnTo>
                <a:lnTo>
                  <a:pt x="302374" y="61201"/>
                </a:lnTo>
                <a:lnTo>
                  <a:pt x="308775" y="61201"/>
                </a:lnTo>
                <a:lnTo>
                  <a:pt x="336308" y="45237"/>
                </a:lnTo>
                <a:lnTo>
                  <a:pt x="336435" y="36169"/>
                </a:lnTo>
                <a:close/>
              </a:path>
              <a:path w="414019" h="61595">
                <a:moveTo>
                  <a:pt x="413842" y="36169"/>
                </a:moveTo>
                <a:lnTo>
                  <a:pt x="412788" y="33045"/>
                </a:lnTo>
                <a:lnTo>
                  <a:pt x="412711" y="32778"/>
                </a:lnTo>
                <a:lnTo>
                  <a:pt x="409651" y="28879"/>
                </a:lnTo>
                <a:lnTo>
                  <a:pt x="408203" y="27012"/>
                </a:lnTo>
                <a:lnTo>
                  <a:pt x="407924" y="26835"/>
                </a:lnTo>
                <a:lnTo>
                  <a:pt x="404964" y="24790"/>
                </a:lnTo>
                <a:lnTo>
                  <a:pt x="400621" y="23177"/>
                </a:lnTo>
                <a:lnTo>
                  <a:pt x="400621" y="37211"/>
                </a:lnTo>
                <a:lnTo>
                  <a:pt x="400621" y="44030"/>
                </a:lnTo>
                <a:lnTo>
                  <a:pt x="398614" y="46609"/>
                </a:lnTo>
                <a:lnTo>
                  <a:pt x="390588" y="49911"/>
                </a:lnTo>
                <a:lnTo>
                  <a:pt x="385699" y="50749"/>
                </a:lnTo>
                <a:lnTo>
                  <a:pt x="377075" y="50749"/>
                </a:lnTo>
                <a:lnTo>
                  <a:pt x="372821" y="50495"/>
                </a:lnTo>
                <a:lnTo>
                  <a:pt x="367880" y="49911"/>
                </a:lnTo>
                <a:lnTo>
                  <a:pt x="367258" y="49911"/>
                </a:lnTo>
                <a:lnTo>
                  <a:pt x="364096" y="48729"/>
                </a:lnTo>
                <a:lnTo>
                  <a:pt x="358317" y="45046"/>
                </a:lnTo>
                <a:lnTo>
                  <a:pt x="356882" y="42189"/>
                </a:lnTo>
                <a:lnTo>
                  <a:pt x="356831" y="32016"/>
                </a:lnTo>
                <a:lnTo>
                  <a:pt x="363778" y="28879"/>
                </a:lnTo>
                <a:lnTo>
                  <a:pt x="382663" y="28879"/>
                </a:lnTo>
                <a:lnTo>
                  <a:pt x="386740" y="29133"/>
                </a:lnTo>
                <a:lnTo>
                  <a:pt x="393192" y="30187"/>
                </a:lnTo>
                <a:lnTo>
                  <a:pt x="395770" y="31305"/>
                </a:lnTo>
                <a:lnTo>
                  <a:pt x="399656" y="34709"/>
                </a:lnTo>
                <a:lnTo>
                  <a:pt x="400621" y="37211"/>
                </a:lnTo>
                <a:lnTo>
                  <a:pt x="400621" y="23177"/>
                </a:lnTo>
                <a:lnTo>
                  <a:pt x="396519" y="21640"/>
                </a:lnTo>
                <a:lnTo>
                  <a:pt x="392049" y="20929"/>
                </a:lnTo>
                <a:lnTo>
                  <a:pt x="379285" y="20929"/>
                </a:lnTo>
                <a:lnTo>
                  <a:pt x="355854" y="26835"/>
                </a:lnTo>
                <a:lnTo>
                  <a:pt x="356019" y="24942"/>
                </a:lnTo>
                <a:lnTo>
                  <a:pt x="356146" y="23558"/>
                </a:lnTo>
                <a:lnTo>
                  <a:pt x="356222" y="22631"/>
                </a:lnTo>
                <a:lnTo>
                  <a:pt x="357606" y="19215"/>
                </a:lnTo>
                <a:lnTo>
                  <a:pt x="362381" y="13919"/>
                </a:lnTo>
                <a:lnTo>
                  <a:pt x="365315" y="12026"/>
                </a:lnTo>
                <a:lnTo>
                  <a:pt x="372300" y="9779"/>
                </a:lnTo>
                <a:lnTo>
                  <a:pt x="375602" y="9321"/>
                </a:lnTo>
                <a:lnTo>
                  <a:pt x="385445" y="9321"/>
                </a:lnTo>
                <a:lnTo>
                  <a:pt x="390093" y="10033"/>
                </a:lnTo>
                <a:lnTo>
                  <a:pt x="397700" y="13030"/>
                </a:lnTo>
                <a:lnTo>
                  <a:pt x="399605" y="15430"/>
                </a:lnTo>
                <a:lnTo>
                  <a:pt x="399605" y="18732"/>
                </a:lnTo>
                <a:lnTo>
                  <a:pt x="412267" y="18884"/>
                </a:lnTo>
                <a:lnTo>
                  <a:pt x="412267" y="12547"/>
                </a:lnTo>
                <a:lnTo>
                  <a:pt x="410248" y="9321"/>
                </a:lnTo>
                <a:lnTo>
                  <a:pt x="409308" y="7810"/>
                </a:lnTo>
                <a:lnTo>
                  <a:pt x="397446" y="1574"/>
                </a:lnTo>
                <a:lnTo>
                  <a:pt x="389585" y="0"/>
                </a:lnTo>
                <a:lnTo>
                  <a:pt x="379780" y="0"/>
                </a:lnTo>
                <a:lnTo>
                  <a:pt x="345008" y="17170"/>
                </a:lnTo>
                <a:lnTo>
                  <a:pt x="342468" y="37211"/>
                </a:lnTo>
                <a:lnTo>
                  <a:pt x="343357" y="44030"/>
                </a:lnTo>
                <a:lnTo>
                  <a:pt x="343471" y="44919"/>
                </a:lnTo>
                <a:lnTo>
                  <a:pt x="379780" y="61201"/>
                </a:lnTo>
                <a:lnTo>
                  <a:pt x="386168" y="61201"/>
                </a:lnTo>
                <a:lnTo>
                  <a:pt x="413715" y="45237"/>
                </a:lnTo>
                <a:lnTo>
                  <a:pt x="413842" y="36169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76640" y="266026"/>
            <a:ext cx="1565275" cy="1565275"/>
            <a:chOff x="8476640" y="266026"/>
            <a:chExt cx="1565275" cy="15652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76640" y="266026"/>
              <a:ext cx="1564932" cy="15649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971204" y="866736"/>
              <a:ext cx="575945" cy="237490"/>
            </a:xfrm>
            <a:custGeom>
              <a:avLst/>
              <a:gdLst/>
              <a:ahLst/>
              <a:cxnLst/>
              <a:rect l="l" t="t" r="r" b="b"/>
              <a:pathLst>
                <a:path w="575945" h="237490">
                  <a:moveTo>
                    <a:pt x="105181" y="200431"/>
                  </a:moveTo>
                  <a:lnTo>
                    <a:pt x="88798" y="200012"/>
                  </a:lnTo>
                  <a:lnTo>
                    <a:pt x="88938" y="838"/>
                  </a:lnTo>
                  <a:lnTo>
                    <a:pt x="66916" y="939"/>
                  </a:lnTo>
                  <a:lnTo>
                    <a:pt x="66611" y="200202"/>
                  </a:lnTo>
                  <a:lnTo>
                    <a:pt x="23126" y="200266"/>
                  </a:lnTo>
                  <a:lnTo>
                    <a:pt x="22733" y="914"/>
                  </a:lnTo>
                  <a:lnTo>
                    <a:pt x="0" y="889"/>
                  </a:lnTo>
                  <a:lnTo>
                    <a:pt x="101" y="204685"/>
                  </a:lnTo>
                  <a:lnTo>
                    <a:pt x="80302" y="204685"/>
                  </a:lnTo>
                  <a:lnTo>
                    <a:pt x="80416" y="215722"/>
                  </a:lnTo>
                  <a:lnTo>
                    <a:pt x="74739" y="217411"/>
                  </a:lnTo>
                  <a:lnTo>
                    <a:pt x="35344" y="216662"/>
                  </a:lnTo>
                  <a:lnTo>
                    <a:pt x="19075" y="217157"/>
                  </a:lnTo>
                  <a:lnTo>
                    <a:pt x="9817" y="219329"/>
                  </a:lnTo>
                  <a:lnTo>
                    <a:pt x="6883" y="221957"/>
                  </a:lnTo>
                  <a:lnTo>
                    <a:pt x="723" y="232854"/>
                  </a:lnTo>
                  <a:lnTo>
                    <a:pt x="876" y="237147"/>
                  </a:lnTo>
                  <a:lnTo>
                    <a:pt x="22047" y="237248"/>
                  </a:lnTo>
                  <a:lnTo>
                    <a:pt x="25146" y="233337"/>
                  </a:lnTo>
                  <a:lnTo>
                    <a:pt x="23558" y="231825"/>
                  </a:lnTo>
                  <a:lnTo>
                    <a:pt x="28498" y="228219"/>
                  </a:lnTo>
                  <a:lnTo>
                    <a:pt x="47193" y="224497"/>
                  </a:lnTo>
                  <a:lnTo>
                    <a:pt x="72631" y="224828"/>
                  </a:lnTo>
                  <a:lnTo>
                    <a:pt x="95173" y="219900"/>
                  </a:lnTo>
                  <a:lnTo>
                    <a:pt x="105181" y="200431"/>
                  </a:lnTo>
                  <a:close/>
                </a:path>
                <a:path w="575945" h="237490">
                  <a:moveTo>
                    <a:pt x="181914" y="99847"/>
                  </a:moveTo>
                  <a:lnTo>
                    <a:pt x="181889" y="91567"/>
                  </a:lnTo>
                  <a:lnTo>
                    <a:pt x="181889" y="90297"/>
                  </a:lnTo>
                  <a:lnTo>
                    <a:pt x="181876" y="85979"/>
                  </a:lnTo>
                  <a:lnTo>
                    <a:pt x="181864" y="83172"/>
                  </a:lnTo>
                  <a:lnTo>
                    <a:pt x="181737" y="53962"/>
                  </a:lnTo>
                  <a:lnTo>
                    <a:pt x="181660" y="36753"/>
                  </a:lnTo>
                  <a:lnTo>
                    <a:pt x="181597" y="31546"/>
                  </a:lnTo>
                  <a:lnTo>
                    <a:pt x="181076" y="16002"/>
                  </a:lnTo>
                  <a:lnTo>
                    <a:pt x="181013" y="14109"/>
                  </a:lnTo>
                  <a:lnTo>
                    <a:pt x="180771" y="7150"/>
                  </a:lnTo>
                  <a:lnTo>
                    <a:pt x="180657" y="3581"/>
                  </a:lnTo>
                  <a:lnTo>
                    <a:pt x="180568" y="901"/>
                  </a:lnTo>
                  <a:lnTo>
                    <a:pt x="159448" y="1206"/>
                  </a:lnTo>
                  <a:lnTo>
                    <a:pt x="159181" y="9410"/>
                  </a:lnTo>
                  <a:lnTo>
                    <a:pt x="159181" y="65798"/>
                  </a:lnTo>
                  <a:lnTo>
                    <a:pt x="158940" y="71780"/>
                  </a:lnTo>
                  <a:lnTo>
                    <a:pt x="156057" y="80289"/>
                  </a:lnTo>
                  <a:lnTo>
                    <a:pt x="150507" y="83172"/>
                  </a:lnTo>
                  <a:lnTo>
                    <a:pt x="144576" y="82181"/>
                  </a:lnTo>
                  <a:lnTo>
                    <a:pt x="140512" y="79019"/>
                  </a:lnTo>
                  <a:lnTo>
                    <a:pt x="137909" y="73037"/>
                  </a:lnTo>
                  <a:lnTo>
                    <a:pt x="136817" y="65798"/>
                  </a:lnTo>
                  <a:lnTo>
                    <a:pt x="137426" y="58331"/>
                  </a:lnTo>
                  <a:lnTo>
                    <a:pt x="140017" y="51650"/>
                  </a:lnTo>
                  <a:lnTo>
                    <a:pt x="142506" y="47586"/>
                  </a:lnTo>
                  <a:lnTo>
                    <a:pt x="145402" y="45872"/>
                  </a:lnTo>
                  <a:lnTo>
                    <a:pt x="152476" y="38315"/>
                  </a:lnTo>
                  <a:lnTo>
                    <a:pt x="151980" y="36893"/>
                  </a:lnTo>
                  <a:lnTo>
                    <a:pt x="151942" y="36753"/>
                  </a:lnTo>
                  <a:lnTo>
                    <a:pt x="159067" y="36893"/>
                  </a:lnTo>
                  <a:lnTo>
                    <a:pt x="159181" y="65798"/>
                  </a:lnTo>
                  <a:lnTo>
                    <a:pt x="159181" y="9410"/>
                  </a:lnTo>
                  <a:lnTo>
                    <a:pt x="159118" y="11353"/>
                  </a:lnTo>
                  <a:lnTo>
                    <a:pt x="159042" y="14109"/>
                  </a:lnTo>
                  <a:lnTo>
                    <a:pt x="153924" y="11353"/>
                  </a:lnTo>
                  <a:lnTo>
                    <a:pt x="153606" y="11353"/>
                  </a:lnTo>
                  <a:lnTo>
                    <a:pt x="154520" y="7150"/>
                  </a:lnTo>
                  <a:lnTo>
                    <a:pt x="152222" y="5867"/>
                  </a:lnTo>
                  <a:lnTo>
                    <a:pt x="148196" y="3581"/>
                  </a:lnTo>
                  <a:lnTo>
                    <a:pt x="136080" y="901"/>
                  </a:lnTo>
                  <a:lnTo>
                    <a:pt x="135242" y="901"/>
                  </a:lnTo>
                  <a:lnTo>
                    <a:pt x="124282" y="5346"/>
                  </a:lnTo>
                  <a:lnTo>
                    <a:pt x="116992" y="15570"/>
                  </a:lnTo>
                  <a:lnTo>
                    <a:pt x="116230" y="29743"/>
                  </a:lnTo>
                  <a:lnTo>
                    <a:pt x="120307" y="36753"/>
                  </a:lnTo>
                  <a:lnTo>
                    <a:pt x="120446" y="36753"/>
                  </a:lnTo>
                  <a:lnTo>
                    <a:pt x="127190" y="39839"/>
                  </a:lnTo>
                  <a:lnTo>
                    <a:pt x="134797" y="38722"/>
                  </a:lnTo>
                  <a:lnTo>
                    <a:pt x="140868" y="32766"/>
                  </a:lnTo>
                  <a:lnTo>
                    <a:pt x="142189" y="22593"/>
                  </a:lnTo>
                  <a:lnTo>
                    <a:pt x="136677" y="16002"/>
                  </a:lnTo>
                  <a:lnTo>
                    <a:pt x="129527" y="12433"/>
                  </a:lnTo>
                  <a:lnTo>
                    <a:pt x="125971" y="11353"/>
                  </a:lnTo>
                  <a:lnTo>
                    <a:pt x="131699" y="5867"/>
                  </a:lnTo>
                  <a:lnTo>
                    <a:pt x="141820" y="5867"/>
                  </a:lnTo>
                  <a:lnTo>
                    <a:pt x="151345" y="11353"/>
                  </a:lnTo>
                  <a:lnTo>
                    <a:pt x="153212" y="16002"/>
                  </a:lnTo>
                  <a:lnTo>
                    <a:pt x="155790" y="22593"/>
                  </a:lnTo>
                  <a:lnTo>
                    <a:pt x="153758" y="31546"/>
                  </a:lnTo>
                  <a:lnTo>
                    <a:pt x="147650" y="37871"/>
                  </a:lnTo>
                  <a:lnTo>
                    <a:pt x="138506" y="42773"/>
                  </a:lnTo>
                  <a:lnTo>
                    <a:pt x="127342" y="47586"/>
                  </a:lnTo>
                  <a:lnTo>
                    <a:pt x="118859" y="53962"/>
                  </a:lnTo>
                  <a:lnTo>
                    <a:pt x="114681" y="62826"/>
                  </a:lnTo>
                  <a:lnTo>
                    <a:pt x="114884" y="71780"/>
                  </a:lnTo>
                  <a:lnTo>
                    <a:pt x="115011" y="73037"/>
                  </a:lnTo>
                  <a:lnTo>
                    <a:pt x="119646" y="82626"/>
                  </a:lnTo>
                  <a:lnTo>
                    <a:pt x="130467" y="91567"/>
                  </a:lnTo>
                  <a:lnTo>
                    <a:pt x="132118" y="91567"/>
                  </a:lnTo>
                  <a:lnTo>
                    <a:pt x="140271" y="92125"/>
                  </a:lnTo>
                  <a:lnTo>
                    <a:pt x="148856" y="88887"/>
                  </a:lnTo>
                  <a:lnTo>
                    <a:pt x="155460" y="85979"/>
                  </a:lnTo>
                  <a:lnTo>
                    <a:pt x="155448" y="90881"/>
                  </a:lnTo>
                  <a:lnTo>
                    <a:pt x="156121" y="90297"/>
                  </a:lnTo>
                  <a:lnTo>
                    <a:pt x="155448" y="91567"/>
                  </a:lnTo>
                  <a:lnTo>
                    <a:pt x="155448" y="90881"/>
                  </a:lnTo>
                  <a:lnTo>
                    <a:pt x="152374" y="93548"/>
                  </a:lnTo>
                  <a:lnTo>
                    <a:pt x="114477" y="123177"/>
                  </a:lnTo>
                  <a:lnTo>
                    <a:pt x="114503" y="140563"/>
                  </a:lnTo>
                  <a:lnTo>
                    <a:pt x="114617" y="204698"/>
                  </a:lnTo>
                  <a:lnTo>
                    <a:pt x="136652" y="204698"/>
                  </a:lnTo>
                  <a:lnTo>
                    <a:pt x="136740" y="140563"/>
                  </a:lnTo>
                  <a:lnTo>
                    <a:pt x="136486" y="130124"/>
                  </a:lnTo>
                  <a:lnTo>
                    <a:pt x="136359" y="122555"/>
                  </a:lnTo>
                  <a:lnTo>
                    <a:pt x="137490" y="117068"/>
                  </a:lnTo>
                  <a:lnTo>
                    <a:pt x="141008" y="112864"/>
                  </a:lnTo>
                  <a:lnTo>
                    <a:pt x="145516" y="109448"/>
                  </a:lnTo>
                  <a:lnTo>
                    <a:pt x="154228" y="101879"/>
                  </a:lnTo>
                  <a:lnTo>
                    <a:pt x="159118" y="99847"/>
                  </a:lnTo>
                  <a:lnTo>
                    <a:pt x="159156" y="204698"/>
                  </a:lnTo>
                  <a:lnTo>
                    <a:pt x="181203" y="204698"/>
                  </a:lnTo>
                  <a:lnTo>
                    <a:pt x="181673" y="164833"/>
                  </a:lnTo>
                  <a:lnTo>
                    <a:pt x="181762" y="140563"/>
                  </a:lnTo>
                  <a:lnTo>
                    <a:pt x="181876" y="109448"/>
                  </a:lnTo>
                  <a:lnTo>
                    <a:pt x="181914" y="99847"/>
                  </a:lnTo>
                  <a:close/>
                </a:path>
                <a:path w="575945" h="237490">
                  <a:moveTo>
                    <a:pt x="259930" y="73279"/>
                  </a:moveTo>
                  <a:lnTo>
                    <a:pt x="259803" y="6184"/>
                  </a:lnTo>
                  <a:lnTo>
                    <a:pt x="259803" y="1498"/>
                  </a:lnTo>
                  <a:lnTo>
                    <a:pt x="236982" y="1727"/>
                  </a:lnTo>
                  <a:lnTo>
                    <a:pt x="236982" y="73799"/>
                  </a:lnTo>
                  <a:lnTo>
                    <a:pt x="212166" y="84709"/>
                  </a:lnTo>
                  <a:lnTo>
                    <a:pt x="212356" y="6400"/>
                  </a:lnTo>
                  <a:lnTo>
                    <a:pt x="212369" y="6184"/>
                  </a:lnTo>
                  <a:lnTo>
                    <a:pt x="236855" y="6400"/>
                  </a:lnTo>
                  <a:lnTo>
                    <a:pt x="236982" y="73799"/>
                  </a:lnTo>
                  <a:lnTo>
                    <a:pt x="236982" y="1727"/>
                  </a:lnTo>
                  <a:lnTo>
                    <a:pt x="190995" y="2171"/>
                  </a:lnTo>
                  <a:lnTo>
                    <a:pt x="190982" y="162407"/>
                  </a:lnTo>
                  <a:lnTo>
                    <a:pt x="191211" y="205028"/>
                  </a:lnTo>
                  <a:lnTo>
                    <a:pt x="212153" y="205232"/>
                  </a:lnTo>
                  <a:lnTo>
                    <a:pt x="212267" y="121780"/>
                  </a:lnTo>
                  <a:lnTo>
                    <a:pt x="212293" y="110972"/>
                  </a:lnTo>
                  <a:lnTo>
                    <a:pt x="216103" y="112039"/>
                  </a:lnTo>
                  <a:lnTo>
                    <a:pt x="223621" y="121780"/>
                  </a:lnTo>
                  <a:lnTo>
                    <a:pt x="229616" y="124117"/>
                  </a:lnTo>
                  <a:lnTo>
                    <a:pt x="243230" y="124117"/>
                  </a:lnTo>
                  <a:lnTo>
                    <a:pt x="249936" y="115252"/>
                  </a:lnTo>
                  <a:lnTo>
                    <a:pt x="249669" y="112941"/>
                  </a:lnTo>
                  <a:lnTo>
                    <a:pt x="248640" y="104330"/>
                  </a:lnTo>
                  <a:lnTo>
                    <a:pt x="238518" y="98107"/>
                  </a:lnTo>
                  <a:lnTo>
                    <a:pt x="239090" y="98107"/>
                  </a:lnTo>
                  <a:lnTo>
                    <a:pt x="233578" y="97447"/>
                  </a:lnTo>
                  <a:lnTo>
                    <a:pt x="229844" y="99326"/>
                  </a:lnTo>
                  <a:lnTo>
                    <a:pt x="225132" y="105867"/>
                  </a:lnTo>
                  <a:lnTo>
                    <a:pt x="224904" y="109893"/>
                  </a:lnTo>
                  <a:lnTo>
                    <a:pt x="222237" y="112941"/>
                  </a:lnTo>
                  <a:lnTo>
                    <a:pt x="221665" y="110972"/>
                  </a:lnTo>
                  <a:lnTo>
                    <a:pt x="218020" y="98107"/>
                  </a:lnTo>
                  <a:lnTo>
                    <a:pt x="224066" y="87934"/>
                  </a:lnTo>
                  <a:lnTo>
                    <a:pt x="230238" y="84709"/>
                  </a:lnTo>
                  <a:lnTo>
                    <a:pt x="238633" y="80340"/>
                  </a:lnTo>
                  <a:lnTo>
                    <a:pt x="259930" y="73279"/>
                  </a:lnTo>
                  <a:close/>
                </a:path>
                <a:path w="575945" h="237490">
                  <a:moveTo>
                    <a:pt x="340677" y="49682"/>
                  </a:moveTo>
                  <a:lnTo>
                    <a:pt x="339242" y="30530"/>
                  </a:lnTo>
                  <a:lnTo>
                    <a:pt x="333705" y="14516"/>
                  </a:lnTo>
                  <a:lnTo>
                    <a:pt x="321614" y="3987"/>
                  </a:lnTo>
                  <a:lnTo>
                    <a:pt x="303149" y="1384"/>
                  </a:lnTo>
                  <a:lnTo>
                    <a:pt x="290664" y="9537"/>
                  </a:lnTo>
                  <a:lnTo>
                    <a:pt x="282575" y="24066"/>
                  </a:lnTo>
                  <a:lnTo>
                    <a:pt x="277342" y="40563"/>
                  </a:lnTo>
                  <a:lnTo>
                    <a:pt x="272923" y="76530"/>
                  </a:lnTo>
                  <a:lnTo>
                    <a:pt x="275336" y="116370"/>
                  </a:lnTo>
                  <a:lnTo>
                    <a:pt x="281609" y="155740"/>
                  </a:lnTo>
                  <a:lnTo>
                    <a:pt x="288785" y="190258"/>
                  </a:lnTo>
                  <a:lnTo>
                    <a:pt x="284454" y="188595"/>
                  </a:lnTo>
                  <a:lnTo>
                    <a:pt x="284137" y="184759"/>
                  </a:lnTo>
                  <a:lnTo>
                    <a:pt x="280581" y="180187"/>
                  </a:lnTo>
                  <a:lnTo>
                    <a:pt x="271576" y="179222"/>
                  </a:lnTo>
                  <a:lnTo>
                    <a:pt x="268833" y="182295"/>
                  </a:lnTo>
                  <a:lnTo>
                    <a:pt x="269125" y="199402"/>
                  </a:lnTo>
                  <a:lnTo>
                    <a:pt x="272567" y="201904"/>
                  </a:lnTo>
                  <a:lnTo>
                    <a:pt x="279260" y="203669"/>
                  </a:lnTo>
                  <a:lnTo>
                    <a:pt x="306844" y="202526"/>
                  </a:lnTo>
                  <a:lnTo>
                    <a:pt x="326644" y="186880"/>
                  </a:lnTo>
                  <a:lnTo>
                    <a:pt x="337947" y="163106"/>
                  </a:lnTo>
                  <a:lnTo>
                    <a:pt x="340067" y="137566"/>
                  </a:lnTo>
                  <a:lnTo>
                    <a:pt x="318376" y="138150"/>
                  </a:lnTo>
                  <a:lnTo>
                    <a:pt x="317398" y="154101"/>
                  </a:lnTo>
                  <a:lnTo>
                    <a:pt x="314985" y="173761"/>
                  </a:lnTo>
                  <a:lnTo>
                    <a:pt x="309105" y="190169"/>
                  </a:lnTo>
                  <a:lnTo>
                    <a:pt x="297764" y="196329"/>
                  </a:lnTo>
                  <a:lnTo>
                    <a:pt x="295338" y="180022"/>
                  </a:lnTo>
                  <a:lnTo>
                    <a:pt x="294614" y="156895"/>
                  </a:lnTo>
                  <a:lnTo>
                    <a:pt x="295135" y="113880"/>
                  </a:lnTo>
                  <a:lnTo>
                    <a:pt x="294919" y="103708"/>
                  </a:lnTo>
                  <a:lnTo>
                    <a:pt x="295617" y="93332"/>
                  </a:lnTo>
                  <a:lnTo>
                    <a:pt x="299453" y="85788"/>
                  </a:lnTo>
                  <a:lnTo>
                    <a:pt x="308686" y="84124"/>
                  </a:lnTo>
                  <a:lnTo>
                    <a:pt x="315785" y="88455"/>
                  </a:lnTo>
                  <a:lnTo>
                    <a:pt x="318135" y="96507"/>
                  </a:lnTo>
                  <a:lnTo>
                    <a:pt x="318312" y="106502"/>
                  </a:lnTo>
                  <a:lnTo>
                    <a:pt x="318909" y="116687"/>
                  </a:lnTo>
                  <a:lnTo>
                    <a:pt x="339877" y="116624"/>
                  </a:lnTo>
                  <a:lnTo>
                    <a:pt x="340537" y="107696"/>
                  </a:lnTo>
                  <a:lnTo>
                    <a:pt x="338924" y="97409"/>
                  </a:lnTo>
                  <a:lnTo>
                    <a:pt x="295198" y="76034"/>
                  </a:lnTo>
                  <a:lnTo>
                    <a:pt x="295008" y="29032"/>
                  </a:lnTo>
                  <a:lnTo>
                    <a:pt x="295630" y="20485"/>
                  </a:lnTo>
                  <a:lnTo>
                    <a:pt x="298297" y="13550"/>
                  </a:lnTo>
                  <a:lnTo>
                    <a:pt x="304355" y="9791"/>
                  </a:lnTo>
                  <a:lnTo>
                    <a:pt x="310019" y="8661"/>
                  </a:lnTo>
                  <a:lnTo>
                    <a:pt x="314960" y="12293"/>
                  </a:lnTo>
                  <a:lnTo>
                    <a:pt x="319151" y="20154"/>
                  </a:lnTo>
                  <a:lnTo>
                    <a:pt x="318389" y="27139"/>
                  </a:lnTo>
                  <a:lnTo>
                    <a:pt x="318109" y="51333"/>
                  </a:lnTo>
                  <a:lnTo>
                    <a:pt x="318211" y="60820"/>
                  </a:lnTo>
                  <a:lnTo>
                    <a:pt x="318706" y="69786"/>
                  </a:lnTo>
                  <a:lnTo>
                    <a:pt x="340487" y="69608"/>
                  </a:lnTo>
                  <a:lnTo>
                    <a:pt x="340677" y="49682"/>
                  </a:lnTo>
                  <a:close/>
                </a:path>
                <a:path w="575945" h="237490">
                  <a:moveTo>
                    <a:pt x="421017" y="31775"/>
                  </a:moveTo>
                  <a:lnTo>
                    <a:pt x="420814" y="18897"/>
                  </a:lnTo>
                  <a:lnTo>
                    <a:pt x="420700" y="12217"/>
                  </a:lnTo>
                  <a:lnTo>
                    <a:pt x="419950" y="6235"/>
                  </a:lnTo>
                  <a:lnTo>
                    <a:pt x="419836" y="5257"/>
                  </a:lnTo>
                  <a:lnTo>
                    <a:pt x="419481" y="2374"/>
                  </a:lnTo>
                  <a:lnTo>
                    <a:pt x="409308" y="1231"/>
                  </a:lnTo>
                  <a:lnTo>
                    <a:pt x="398322" y="1231"/>
                  </a:lnTo>
                  <a:lnTo>
                    <a:pt x="398322" y="59766"/>
                  </a:lnTo>
                  <a:lnTo>
                    <a:pt x="397560" y="60566"/>
                  </a:lnTo>
                  <a:lnTo>
                    <a:pt x="395401" y="62014"/>
                  </a:lnTo>
                  <a:lnTo>
                    <a:pt x="395147" y="62166"/>
                  </a:lnTo>
                  <a:lnTo>
                    <a:pt x="383908" y="69811"/>
                  </a:lnTo>
                  <a:lnTo>
                    <a:pt x="380415" y="73634"/>
                  </a:lnTo>
                  <a:lnTo>
                    <a:pt x="379107" y="76746"/>
                  </a:lnTo>
                  <a:lnTo>
                    <a:pt x="374421" y="82283"/>
                  </a:lnTo>
                  <a:lnTo>
                    <a:pt x="374281" y="81978"/>
                  </a:lnTo>
                  <a:lnTo>
                    <a:pt x="374167" y="81572"/>
                  </a:lnTo>
                  <a:lnTo>
                    <a:pt x="372694" y="75603"/>
                  </a:lnTo>
                  <a:lnTo>
                    <a:pt x="373380" y="74510"/>
                  </a:lnTo>
                  <a:lnTo>
                    <a:pt x="373265" y="31775"/>
                  </a:lnTo>
                  <a:lnTo>
                    <a:pt x="373214" y="18897"/>
                  </a:lnTo>
                  <a:lnTo>
                    <a:pt x="373672" y="9347"/>
                  </a:lnTo>
                  <a:lnTo>
                    <a:pt x="373761" y="7670"/>
                  </a:lnTo>
                  <a:lnTo>
                    <a:pt x="378269" y="5257"/>
                  </a:lnTo>
                  <a:lnTo>
                    <a:pt x="392125" y="6007"/>
                  </a:lnTo>
                  <a:lnTo>
                    <a:pt x="398310" y="6235"/>
                  </a:lnTo>
                  <a:lnTo>
                    <a:pt x="398322" y="59766"/>
                  </a:lnTo>
                  <a:lnTo>
                    <a:pt x="398322" y="1231"/>
                  </a:lnTo>
                  <a:lnTo>
                    <a:pt x="380720" y="1231"/>
                  </a:lnTo>
                  <a:lnTo>
                    <a:pt x="350608" y="1790"/>
                  </a:lnTo>
                  <a:lnTo>
                    <a:pt x="350494" y="5257"/>
                  </a:lnTo>
                  <a:lnTo>
                    <a:pt x="350380" y="9347"/>
                  </a:lnTo>
                  <a:lnTo>
                    <a:pt x="349859" y="50215"/>
                  </a:lnTo>
                  <a:lnTo>
                    <a:pt x="349935" y="127063"/>
                  </a:lnTo>
                  <a:lnTo>
                    <a:pt x="350037" y="145923"/>
                  </a:lnTo>
                  <a:lnTo>
                    <a:pt x="350164" y="173710"/>
                  </a:lnTo>
                  <a:lnTo>
                    <a:pt x="350278" y="204597"/>
                  </a:lnTo>
                  <a:lnTo>
                    <a:pt x="363664" y="205727"/>
                  </a:lnTo>
                  <a:lnTo>
                    <a:pt x="384200" y="205917"/>
                  </a:lnTo>
                  <a:lnTo>
                    <a:pt x="397395" y="205727"/>
                  </a:lnTo>
                  <a:lnTo>
                    <a:pt x="400837" y="205727"/>
                  </a:lnTo>
                  <a:lnTo>
                    <a:pt x="420471" y="205206"/>
                  </a:lnTo>
                  <a:lnTo>
                    <a:pt x="420433" y="200609"/>
                  </a:lnTo>
                  <a:lnTo>
                    <a:pt x="420357" y="190322"/>
                  </a:lnTo>
                  <a:lnTo>
                    <a:pt x="420243" y="173710"/>
                  </a:lnTo>
                  <a:lnTo>
                    <a:pt x="420128" y="156743"/>
                  </a:lnTo>
                  <a:lnTo>
                    <a:pt x="420077" y="148323"/>
                  </a:lnTo>
                  <a:lnTo>
                    <a:pt x="415759" y="146126"/>
                  </a:lnTo>
                  <a:lnTo>
                    <a:pt x="415366" y="145923"/>
                  </a:lnTo>
                  <a:lnTo>
                    <a:pt x="409816" y="146126"/>
                  </a:lnTo>
                  <a:lnTo>
                    <a:pt x="403440" y="142621"/>
                  </a:lnTo>
                  <a:lnTo>
                    <a:pt x="398614" y="138468"/>
                  </a:lnTo>
                  <a:lnTo>
                    <a:pt x="398614" y="173710"/>
                  </a:lnTo>
                  <a:lnTo>
                    <a:pt x="398462" y="190322"/>
                  </a:lnTo>
                  <a:lnTo>
                    <a:pt x="398157" y="200380"/>
                  </a:lnTo>
                  <a:lnTo>
                    <a:pt x="373951" y="200609"/>
                  </a:lnTo>
                  <a:lnTo>
                    <a:pt x="373888" y="190322"/>
                  </a:lnTo>
                  <a:lnTo>
                    <a:pt x="373786" y="173710"/>
                  </a:lnTo>
                  <a:lnTo>
                    <a:pt x="373672" y="156743"/>
                  </a:lnTo>
                  <a:lnTo>
                    <a:pt x="373570" y="138861"/>
                  </a:lnTo>
                  <a:lnTo>
                    <a:pt x="373468" y="121678"/>
                  </a:lnTo>
                  <a:lnTo>
                    <a:pt x="376732" y="127063"/>
                  </a:lnTo>
                  <a:lnTo>
                    <a:pt x="396748" y="146265"/>
                  </a:lnTo>
                  <a:lnTo>
                    <a:pt x="397865" y="149174"/>
                  </a:lnTo>
                  <a:lnTo>
                    <a:pt x="398399" y="156743"/>
                  </a:lnTo>
                  <a:lnTo>
                    <a:pt x="398462" y="157632"/>
                  </a:lnTo>
                  <a:lnTo>
                    <a:pt x="398614" y="173710"/>
                  </a:lnTo>
                  <a:lnTo>
                    <a:pt x="398614" y="138468"/>
                  </a:lnTo>
                  <a:lnTo>
                    <a:pt x="387756" y="129120"/>
                  </a:lnTo>
                  <a:lnTo>
                    <a:pt x="384225" y="121678"/>
                  </a:lnTo>
                  <a:lnTo>
                    <a:pt x="379183" y="111099"/>
                  </a:lnTo>
                  <a:lnTo>
                    <a:pt x="379653" y="91668"/>
                  </a:lnTo>
                  <a:lnTo>
                    <a:pt x="385686" y="82283"/>
                  </a:lnTo>
                  <a:lnTo>
                    <a:pt x="420636" y="61658"/>
                  </a:lnTo>
                  <a:lnTo>
                    <a:pt x="420751" y="56184"/>
                  </a:lnTo>
                  <a:lnTo>
                    <a:pt x="420865" y="50215"/>
                  </a:lnTo>
                  <a:lnTo>
                    <a:pt x="421017" y="31775"/>
                  </a:lnTo>
                  <a:close/>
                </a:path>
                <a:path w="575945" h="237490">
                  <a:moveTo>
                    <a:pt x="499364" y="204597"/>
                  </a:moveTo>
                  <a:lnTo>
                    <a:pt x="499084" y="787"/>
                  </a:lnTo>
                  <a:lnTo>
                    <a:pt x="475881" y="965"/>
                  </a:lnTo>
                  <a:lnTo>
                    <a:pt x="475500" y="119214"/>
                  </a:lnTo>
                  <a:lnTo>
                    <a:pt x="472020" y="112433"/>
                  </a:lnTo>
                  <a:lnTo>
                    <a:pt x="468033" y="102831"/>
                  </a:lnTo>
                  <a:lnTo>
                    <a:pt x="456730" y="73431"/>
                  </a:lnTo>
                  <a:lnTo>
                    <a:pt x="460946" y="73253"/>
                  </a:lnTo>
                  <a:lnTo>
                    <a:pt x="468350" y="61950"/>
                  </a:lnTo>
                  <a:lnTo>
                    <a:pt x="464756" y="54737"/>
                  </a:lnTo>
                  <a:lnTo>
                    <a:pt x="463003" y="49072"/>
                  </a:lnTo>
                  <a:lnTo>
                    <a:pt x="453745" y="57543"/>
                  </a:lnTo>
                  <a:lnTo>
                    <a:pt x="453644" y="812"/>
                  </a:lnTo>
                  <a:lnTo>
                    <a:pt x="430136" y="1003"/>
                  </a:lnTo>
                  <a:lnTo>
                    <a:pt x="430085" y="204597"/>
                  </a:lnTo>
                  <a:lnTo>
                    <a:pt x="453694" y="204520"/>
                  </a:lnTo>
                  <a:lnTo>
                    <a:pt x="453948" y="84785"/>
                  </a:lnTo>
                  <a:lnTo>
                    <a:pt x="457288" y="90957"/>
                  </a:lnTo>
                  <a:lnTo>
                    <a:pt x="461340" y="101053"/>
                  </a:lnTo>
                  <a:lnTo>
                    <a:pt x="471576" y="130746"/>
                  </a:lnTo>
                  <a:lnTo>
                    <a:pt x="470471" y="130898"/>
                  </a:lnTo>
                  <a:lnTo>
                    <a:pt x="462114" y="142938"/>
                  </a:lnTo>
                  <a:lnTo>
                    <a:pt x="464426" y="152527"/>
                  </a:lnTo>
                  <a:lnTo>
                    <a:pt x="467017" y="157149"/>
                  </a:lnTo>
                  <a:lnTo>
                    <a:pt x="470255" y="154787"/>
                  </a:lnTo>
                  <a:lnTo>
                    <a:pt x="471932" y="151803"/>
                  </a:lnTo>
                  <a:lnTo>
                    <a:pt x="475767" y="148831"/>
                  </a:lnTo>
                  <a:lnTo>
                    <a:pt x="476072" y="204457"/>
                  </a:lnTo>
                  <a:lnTo>
                    <a:pt x="499364" y="204597"/>
                  </a:lnTo>
                  <a:close/>
                </a:path>
                <a:path w="575945" h="237490">
                  <a:moveTo>
                    <a:pt x="575818" y="1676"/>
                  </a:moveTo>
                  <a:lnTo>
                    <a:pt x="569963" y="0"/>
                  </a:lnTo>
                  <a:lnTo>
                    <a:pt x="559333" y="342"/>
                  </a:lnTo>
                  <a:lnTo>
                    <a:pt x="553478" y="1219"/>
                  </a:lnTo>
                  <a:lnTo>
                    <a:pt x="553478" y="64223"/>
                  </a:lnTo>
                  <a:lnTo>
                    <a:pt x="553262" y="71259"/>
                  </a:lnTo>
                  <a:lnTo>
                    <a:pt x="550646" y="79146"/>
                  </a:lnTo>
                  <a:lnTo>
                    <a:pt x="545363" y="82638"/>
                  </a:lnTo>
                  <a:lnTo>
                    <a:pt x="539330" y="82283"/>
                  </a:lnTo>
                  <a:lnTo>
                    <a:pt x="534517" y="78587"/>
                  </a:lnTo>
                  <a:lnTo>
                    <a:pt x="530644" y="64223"/>
                  </a:lnTo>
                  <a:lnTo>
                    <a:pt x="535292" y="50660"/>
                  </a:lnTo>
                  <a:lnTo>
                    <a:pt x="544220" y="40538"/>
                  </a:lnTo>
                  <a:lnTo>
                    <a:pt x="553173" y="36449"/>
                  </a:lnTo>
                  <a:lnTo>
                    <a:pt x="553186" y="37668"/>
                  </a:lnTo>
                  <a:lnTo>
                    <a:pt x="553300" y="45046"/>
                  </a:lnTo>
                  <a:lnTo>
                    <a:pt x="553415" y="50660"/>
                  </a:lnTo>
                  <a:lnTo>
                    <a:pt x="553478" y="64223"/>
                  </a:lnTo>
                  <a:lnTo>
                    <a:pt x="553478" y="1219"/>
                  </a:lnTo>
                  <a:lnTo>
                    <a:pt x="553275" y="1244"/>
                  </a:lnTo>
                  <a:lnTo>
                    <a:pt x="553262" y="13766"/>
                  </a:lnTo>
                  <a:lnTo>
                    <a:pt x="547801" y="11049"/>
                  </a:lnTo>
                  <a:lnTo>
                    <a:pt x="547344" y="6019"/>
                  </a:lnTo>
                  <a:lnTo>
                    <a:pt x="545820" y="5245"/>
                  </a:lnTo>
                  <a:lnTo>
                    <a:pt x="542112" y="3327"/>
                  </a:lnTo>
                  <a:lnTo>
                    <a:pt x="530047" y="711"/>
                  </a:lnTo>
                  <a:lnTo>
                    <a:pt x="519252" y="4546"/>
                  </a:lnTo>
                  <a:lnTo>
                    <a:pt x="511860" y="13944"/>
                  </a:lnTo>
                  <a:lnTo>
                    <a:pt x="510044" y="28028"/>
                  </a:lnTo>
                  <a:lnTo>
                    <a:pt x="513499" y="35775"/>
                  </a:lnTo>
                  <a:lnTo>
                    <a:pt x="520280" y="39585"/>
                  </a:lnTo>
                  <a:lnTo>
                    <a:pt x="528015" y="39116"/>
                  </a:lnTo>
                  <a:lnTo>
                    <a:pt x="520065" y="10896"/>
                  </a:lnTo>
                  <a:lnTo>
                    <a:pt x="526148" y="5245"/>
                  </a:lnTo>
                  <a:lnTo>
                    <a:pt x="536181" y="5803"/>
                  </a:lnTo>
                  <a:lnTo>
                    <a:pt x="545655" y="11671"/>
                  </a:lnTo>
                  <a:lnTo>
                    <a:pt x="550100" y="21920"/>
                  </a:lnTo>
                  <a:lnTo>
                    <a:pt x="547992" y="31064"/>
                  </a:lnTo>
                  <a:lnTo>
                    <a:pt x="541756" y="37668"/>
                  </a:lnTo>
                  <a:lnTo>
                    <a:pt x="532625" y="42773"/>
                  </a:lnTo>
                  <a:lnTo>
                    <a:pt x="521830" y="47447"/>
                  </a:lnTo>
                  <a:lnTo>
                    <a:pt x="512305" y="54394"/>
                  </a:lnTo>
                  <a:lnTo>
                    <a:pt x="508584" y="63360"/>
                  </a:lnTo>
                  <a:lnTo>
                    <a:pt x="509422" y="73113"/>
                  </a:lnTo>
                  <a:lnTo>
                    <a:pt x="513486" y="82283"/>
                  </a:lnTo>
                  <a:lnTo>
                    <a:pt x="513549" y="82410"/>
                  </a:lnTo>
                  <a:lnTo>
                    <a:pt x="523481" y="91211"/>
                  </a:lnTo>
                  <a:lnTo>
                    <a:pt x="534212" y="91795"/>
                  </a:lnTo>
                  <a:lnTo>
                    <a:pt x="543687" y="88468"/>
                  </a:lnTo>
                  <a:lnTo>
                    <a:pt x="549859" y="85547"/>
                  </a:lnTo>
                  <a:lnTo>
                    <a:pt x="549859" y="93700"/>
                  </a:lnTo>
                  <a:lnTo>
                    <a:pt x="547217" y="92773"/>
                  </a:lnTo>
                  <a:lnTo>
                    <a:pt x="541096" y="97434"/>
                  </a:lnTo>
                  <a:lnTo>
                    <a:pt x="533488" y="103505"/>
                  </a:lnTo>
                  <a:lnTo>
                    <a:pt x="524306" y="110998"/>
                  </a:lnTo>
                  <a:lnTo>
                    <a:pt x="515289" y="118084"/>
                  </a:lnTo>
                  <a:lnTo>
                    <a:pt x="508584" y="122605"/>
                  </a:lnTo>
                  <a:lnTo>
                    <a:pt x="508558" y="204647"/>
                  </a:lnTo>
                  <a:lnTo>
                    <a:pt x="530885" y="204393"/>
                  </a:lnTo>
                  <a:lnTo>
                    <a:pt x="531050" y="122605"/>
                  </a:lnTo>
                  <a:lnTo>
                    <a:pt x="531075" y="116408"/>
                  </a:lnTo>
                  <a:lnTo>
                    <a:pt x="535660" y="112687"/>
                  </a:lnTo>
                  <a:lnTo>
                    <a:pt x="541553" y="108000"/>
                  </a:lnTo>
                  <a:lnTo>
                    <a:pt x="547725" y="103505"/>
                  </a:lnTo>
                  <a:lnTo>
                    <a:pt x="553148" y="100330"/>
                  </a:lnTo>
                  <a:lnTo>
                    <a:pt x="553770" y="204393"/>
                  </a:lnTo>
                  <a:lnTo>
                    <a:pt x="553783" y="204698"/>
                  </a:lnTo>
                  <a:lnTo>
                    <a:pt x="570712" y="204393"/>
                  </a:lnTo>
                  <a:lnTo>
                    <a:pt x="575652" y="204393"/>
                  </a:lnTo>
                  <a:lnTo>
                    <a:pt x="575741" y="100330"/>
                  </a:lnTo>
                  <a:lnTo>
                    <a:pt x="575741" y="93700"/>
                  </a:lnTo>
                  <a:lnTo>
                    <a:pt x="575754" y="85547"/>
                  </a:lnTo>
                  <a:lnTo>
                    <a:pt x="575754" y="82638"/>
                  </a:lnTo>
                  <a:lnTo>
                    <a:pt x="575779" y="36449"/>
                  </a:lnTo>
                  <a:lnTo>
                    <a:pt x="575805" y="13766"/>
                  </a:lnTo>
                  <a:lnTo>
                    <a:pt x="575818" y="1676"/>
                  </a:lnTo>
                  <a:close/>
                </a:path>
              </a:pathLst>
            </a:custGeom>
            <a:solidFill>
              <a:srgbClr val="78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10537825" cy="6228080"/>
            <a:chOff x="0" y="0"/>
            <a:chExt cx="10537825" cy="622808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504385" cy="450438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70936" y="683390"/>
              <a:ext cx="5053660" cy="50536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69837" y="1959767"/>
              <a:ext cx="4267822" cy="426782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24888" y="3715524"/>
              <a:ext cx="1366710" cy="23435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2101" y="2657464"/>
              <a:ext cx="2991192" cy="32333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0341" y="4164431"/>
              <a:ext cx="1724277" cy="142994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850045" y="5890856"/>
              <a:ext cx="675005" cy="102235"/>
            </a:xfrm>
            <a:custGeom>
              <a:avLst/>
              <a:gdLst/>
              <a:ahLst/>
              <a:cxnLst/>
              <a:rect l="l" t="t" r="r" b="b"/>
              <a:pathLst>
                <a:path w="675004" h="102235">
                  <a:moveTo>
                    <a:pt x="105829" y="2095"/>
                  </a:moveTo>
                  <a:lnTo>
                    <a:pt x="73533" y="2095"/>
                  </a:lnTo>
                  <a:lnTo>
                    <a:pt x="73533" y="75895"/>
                  </a:lnTo>
                  <a:lnTo>
                    <a:pt x="105829" y="75895"/>
                  </a:lnTo>
                  <a:lnTo>
                    <a:pt x="105829" y="2095"/>
                  </a:lnTo>
                  <a:close/>
                </a:path>
                <a:path w="675004" h="102235">
                  <a:moveTo>
                    <a:pt x="179362" y="76060"/>
                  </a:moveTo>
                  <a:lnTo>
                    <a:pt x="32435" y="76060"/>
                  </a:lnTo>
                  <a:lnTo>
                    <a:pt x="32435" y="2400"/>
                  </a:lnTo>
                  <a:lnTo>
                    <a:pt x="0" y="2400"/>
                  </a:lnTo>
                  <a:lnTo>
                    <a:pt x="0" y="76060"/>
                  </a:lnTo>
                  <a:lnTo>
                    <a:pt x="0" y="98920"/>
                  </a:lnTo>
                  <a:lnTo>
                    <a:pt x="179362" y="98920"/>
                  </a:lnTo>
                  <a:lnTo>
                    <a:pt x="179362" y="76060"/>
                  </a:lnTo>
                  <a:close/>
                </a:path>
                <a:path w="675004" h="102235">
                  <a:moveTo>
                    <a:pt x="179362" y="2095"/>
                  </a:moveTo>
                  <a:lnTo>
                    <a:pt x="147066" y="2095"/>
                  </a:lnTo>
                  <a:lnTo>
                    <a:pt x="147066" y="75895"/>
                  </a:lnTo>
                  <a:lnTo>
                    <a:pt x="179362" y="75895"/>
                  </a:lnTo>
                  <a:lnTo>
                    <a:pt x="179362" y="2095"/>
                  </a:lnTo>
                  <a:close/>
                </a:path>
                <a:path w="675004" h="102235">
                  <a:moveTo>
                    <a:pt x="308825" y="51066"/>
                  </a:moveTo>
                  <a:lnTo>
                    <a:pt x="290855" y="14516"/>
                  </a:lnTo>
                  <a:lnTo>
                    <a:pt x="274828" y="5435"/>
                  </a:lnTo>
                  <a:lnTo>
                    <a:pt x="274828" y="45732"/>
                  </a:lnTo>
                  <a:lnTo>
                    <a:pt x="274828" y="56502"/>
                  </a:lnTo>
                  <a:lnTo>
                    <a:pt x="250444" y="77330"/>
                  </a:lnTo>
                  <a:lnTo>
                    <a:pt x="240550" y="77330"/>
                  </a:lnTo>
                  <a:lnTo>
                    <a:pt x="216128" y="56502"/>
                  </a:lnTo>
                  <a:lnTo>
                    <a:pt x="216128" y="45732"/>
                  </a:lnTo>
                  <a:lnTo>
                    <a:pt x="239674" y="24942"/>
                  </a:lnTo>
                  <a:lnTo>
                    <a:pt x="250786" y="24942"/>
                  </a:lnTo>
                  <a:lnTo>
                    <a:pt x="274828" y="45732"/>
                  </a:lnTo>
                  <a:lnTo>
                    <a:pt x="274828" y="5435"/>
                  </a:lnTo>
                  <a:lnTo>
                    <a:pt x="270433" y="3721"/>
                  </a:lnTo>
                  <a:lnTo>
                    <a:pt x="262521" y="1651"/>
                  </a:lnTo>
                  <a:lnTo>
                    <a:pt x="254177" y="406"/>
                  </a:lnTo>
                  <a:lnTo>
                    <a:pt x="245414" y="0"/>
                  </a:lnTo>
                  <a:lnTo>
                    <a:pt x="236905" y="406"/>
                  </a:lnTo>
                  <a:lnTo>
                    <a:pt x="200291" y="14516"/>
                  </a:lnTo>
                  <a:lnTo>
                    <a:pt x="181597" y="51066"/>
                  </a:lnTo>
                  <a:lnTo>
                    <a:pt x="182143" y="58115"/>
                  </a:lnTo>
                  <a:lnTo>
                    <a:pt x="206527" y="91630"/>
                  </a:lnTo>
                  <a:lnTo>
                    <a:pt x="245541" y="101892"/>
                  </a:lnTo>
                  <a:lnTo>
                    <a:pt x="254304" y="101473"/>
                  </a:lnTo>
                  <a:lnTo>
                    <a:pt x="290855" y="87401"/>
                  </a:lnTo>
                  <a:lnTo>
                    <a:pt x="300393" y="77330"/>
                  </a:lnTo>
                  <a:lnTo>
                    <a:pt x="300621" y="77076"/>
                  </a:lnTo>
                  <a:lnTo>
                    <a:pt x="304203" y="71107"/>
                  </a:lnTo>
                  <a:lnTo>
                    <a:pt x="306768" y="64795"/>
                  </a:lnTo>
                  <a:lnTo>
                    <a:pt x="308305" y="58115"/>
                  </a:lnTo>
                  <a:lnTo>
                    <a:pt x="308825" y="51066"/>
                  </a:lnTo>
                  <a:close/>
                </a:path>
                <a:path w="675004" h="102235">
                  <a:moveTo>
                    <a:pt x="436067" y="2400"/>
                  </a:moveTo>
                  <a:lnTo>
                    <a:pt x="316839" y="2400"/>
                  </a:lnTo>
                  <a:lnTo>
                    <a:pt x="316839" y="25260"/>
                  </a:lnTo>
                  <a:lnTo>
                    <a:pt x="316839" y="98920"/>
                  </a:lnTo>
                  <a:lnTo>
                    <a:pt x="349402" y="98920"/>
                  </a:lnTo>
                  <a:lnTo>
                    <a:pt x="349402" y="25260"/>
                  </a:lnTo>
                  <a:lnTo>
                    <a:pt x="403504" y="25260"/>
                  </a:lnTo>
                  <a:lnTo>
                    <a:pt x="403504" y="98920"/>
                  </a:lnTo>
                  <a:lnTo>
                    <a:pt x="436067" y="98920"/>
                  </a:lnTo>
                  <a:lnTo>
                    <a:pt x="436067" y="25260"/>
                  </a:lnTo>
                  <a:lnTo>
                    <a:pt x="436067" y="2400"/>
                  </a:lnTo>
                  <a:close/>
                </a:path>
                <a:path w="675004" h="102235">
                  <a:moveTo>
                    <a:pt x="551014" y="2400"/>
                  </a:moveTo>
                  <a:lnTo>
                    <a:pt x="446824" y="2400"/>
                  </a:lnTo>
                  <a:lnTo>
                    <a:pt x="446824" y="25260"/>
                  </a:lnTo>
                  <a:lnTo>
                    <a:pt x="446824" y="37960"/>
                  </a:lnTo>
                  <a:lnTo>
                    <a:pt x="446824" y="60820"/>
                  </a:lnTo>
                  <a:lnTo>
                    <a:pt x="446824" y="76060"/>
                  </a:lnTo>
                  <a:lnTo>
                    <a:pt x="446824" y="98920"/>
                  </a:lnTo>
                  <a:lnTo>
                    <a:pt x="550951" y="98920"/>
                  </a:lnTo>
                  <a:lnTo>
                    <a:pt x="550951" y="76060"/>
                  </a:lnTo>
                  <a:lnTo>
                    <a:pt x="479272" y="76060"/>
                  </a:lnTo>
                  <a:lnTo>
                    <a:pt x="479272" y="60820"/>
                  </a:lnTo>
                  <a:lnTo>
                    <a:pt x="539927" y="60820"/>
                  </a:lnTo>
                  <a:lnTo>
                    <a:pt x="539927" y="37960"/>
                  </a:lnTo>
                  <a:lnTo>
                    <a:pt x="479272" y="37960"/>
                  </a:lnTo>
                  <a:lnTo>
                    <a:pt x="479272" y="25260"/>
                  </a:lnTo>
                  <a:lnTo>
                    <a:pt x="551014" y="25260"/>
                  </a:lnTo>
                  <a:lnTo>
                    <a:pt x="551014" y="2400"/>
                  </a:lnTo>
                  <a:close/>
                </a:path>
                <a:path w="675004" h="102235">
                  <a:moveTo>
                    <a:pt x="674649" y="28003"/>
                  </a:moveTo>
                  <a:lnTo>
                    <a:pt x="673633" y="24726"/>
                  </a:lnTo>
                  <a:lnTo>
                    <a:pt x="672922" y="22377"/>
                  </a:lnTo>
                  <a:lnTo>
                    <a:pt x="666013" y="12661"/>
                  </a:lnTo>
                  <a:lnTo>
                    <a:pt x="661149" y="8877"/>
                  </a:lnTo>
                  <a:lnTo>
                    <a:pt x="648627" y="3454"/>
                  </a:lnTo>
                  <a:lnTo>
                    <a:pt x="645502" y="2870"/>
                  </a:lnTo>
                  <a:lnTo>
                    <a:pt x="645502" y="31724"/>
                  </a:lnTo>
                  <a:lnTo>
                    <a:pt x="645502" y="38290"/>
                  </a:lnTo>
                  <a:lnTo>
                    <a:pt x="632066" y="44907"/>
                  </a:lnTo>
                  <a:lnTo>
                    <a:pt x="592315" y="44907"/>
                  </a:lnTo>
                  <a:lnTo>
                    <a:pt x="592315" y="24726"/>
                  </a:lnTo>
                  <a:lnTo>
                    <a:pt x="635127" y="24726"/>
                  </a:lnTo>
                  <a:lnTo>
                    <a:pt x="639851" y="25425"/>
                  </a:lnTo>
                  <a:lnTo>
                    <a:pt x="641781" y="26339"/>
                  </a:lnTo>
                  <a:lnTo>
                    <a:pt x="644753" y="29324"/>
                  </a:lnTo>
                  <a:lnTo>
                    <a:pt x="645502" y="31724"/>
                  </a:lnTo>
                  <a:lnTo>
                    <a:pt x="645502" y="2870"/>
                  </a:lnTo>
                  <a:lnTo>
                    <a:pt x="641426" y="2095"/>
                  </a:lnTo>
                  <a:lnTo>
                    <a:pt x="559879" y="2095"/>
                  </a:lnTo>
                  <a:lnTo>
                    <a:pt x="559879" y="99263"/>
                  </a:lnTo>
                  <a:lnTo>
                    <a:pt x="592315" y="99263"/>
                  </a:lnTo>
                  <a:lnTo>
                    <a:pt x="592315" y="67881"/>
                  </a:lnTo>
                  <a:lnTo>
                    <a:pt x="634466" y="67881"/>
                  </a:lnTo>
                  <a:lnTo>
                    <a:pt x="671944" y="48895"/>
                  </a:lnTo>
                  <a:lnTo>
                    <a:pt x="674649" y="34925"/>
                  </a:lnTo>
                  <a:lnTo>
                    <a:pt x="674649" y="2800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844190" y="6044539"/>
              <a:ext cx="485775" cy="61594"/>
            </a:xfrm>
            <a:custGeom>
              <a:avLst/>
              <a:gdLst/>
              <a:ahLst/>
              <a:cxnLst/>
              <a:rect l="l" t="t" r="r" b="b"/>
              <a:pathLst>
                <a:path w="485775" h="61595">
                  <a:moveTo>
                    <a:pt x="77800" y="59931"/>
                  </a:moveTo>
                  <a:lnTo>
                    <a:pt x="71107" y="47586"/>
                  </a:lnTo>
                  <a:lnTo>
                    <a:pt x="65265" y="36804"/>
                  </a:lnTo>
                  <a:lnTo>
                    <a:pt x="52730" y="13677"/>
                  </a:lnTo>
                  <a:lnTo>
                    <a:pt x="51447" y="11315"/>
                  </a:lnTo>
                  <a:lnTo>
                    <a:pt x="51447" y="36804"/>
                  </a:lnTo>
                  <a:lnTo>
                    <a:pt x="26352" y="36804"/>
                  </a:lnTo>
                  <a:lnTo>
                    <a:pt x="38938" y="13677"/>
                  </a:lnTo>
                  <a:lnTo>
                    <a:pt x="51447" y="36804"/>
                  </a:lnTo>
                  <a:lnTo>
                    <a:pt x="51447" y="11315"/>
                  </a:lnTo>
                  <a:lnTo>
                    <a:pt x="46253" y="1727"/>
                  </a:lnTo>
                  <a:lnTo>
                    <a:pt x="31546" y="1727"/>
                  </a:lnTo>
                  <a:lnTo>
                    <a:pt x="0" y="59931"/>
                  </a:lnTo>
                  <a:lnTo>
                    <a:pt x="13843" y="59931"/>
                  </a:lnTo>
                  <a:lnTo>
                    <a:pt x="20535" y="47586"/>
                  </a:lnTo>
                  <a:lnTo>
                    <a:pt x="57264" y="47586"/>
                  </a:lnTo>
                  <a:lnTo>
                    <a:pt x="63957" y="59931"/>
                  </a:lnTo>
                  <a:lnTo>
                    <a:pt x="77800" y="59931"/>
                  </a:lnTo>
                  <a:close/>
                </a:path>
                <a:path w="485775" h="61595">
                  <a:moveTo>
                    <a:pt x="147485" y="17246"/>
                  </a:moveTo>
                  <a:lnTo>
                    <a:pt x="146456" y="13881"/>
                  </a:lnTo>
                  <a:lnTo>
                    <a:pt x="145186" y="12115"/>
                  </a:lnTo>
                  <a:lnTo>
                    <a:pt x="142303" y="8064"/>
                  </a:lnTo>
                  <a:lnTo>
                    <a:pt x="139395" y="5791"/>
                  </a:lnTo>
                  <a:lnTo>
                    <a:pt x="134899" y="3848"/>
                  </a:lnTo>
                  <a:lnTo>
                    <a:pt x="134899" y="18567"/>
                  </a:lnTo>
                  <a:lnTo>
                    <a:pt x="134899" y="24384"/>
                  </a:lnTo>
                  <a:lnTo>
                    <a:pt x="124206" y="30670"/>
                  </a:lnTo>
                  <a:lnTo>
                    <a:pt x="94869" y="30670"/>
                  </a:lnTo>
                  <a:lnTo>
                    <a:pt x="94869" y="12115"/>
                  </a:lnTo>
                  <a:lnTo>
                    <a:pt x="126606" y="12115"/>
                  </a:lnTo>
                  <a:lnTo>
                    <a:pt x="130213" y="12738"/>
                  </a:lnTo>
                  <a:lnTo>
                    <a:pt x="131749" y="13589"/>
                  </a:lnTo>
                  <a:lnTo>
                    <a:pt x="134264" y="16370"/>
                  </a:lnTo>
                  <a:lnTo>
                    <a:pt x="134899" y="18567"/>
                  </a:lnTo>
                  <a:lnTo>
                    <a:pt x="134899" y="3848"/>
                  </a:lnTo>
                  <a:lnTo>
                    <a:pt x="131902" y="2540"/>
                  </a:lnTo>
                  <a:lnTo>
                    <a:pt x="127584" y="1727"/>
                  </a:lnTo>
                  <a:lnTo>
                    <a:pt x="81572" y="1727"/>
                  </a:lnTo>
                  <a:lnTo>
                    <a:pt x="81572" y="59931"/>
                  </a:lnTo>
                  <a:lnTo>
                    <a:pt x="94869" y="59931"/>
                  </a:lnTo>
                  <a:lnTo>
                    <a:pt x="94869" y="41059"/>
                  </a:lnTo>
                  <a:lnTo>
                    <a:pt x="132308" y="41059"/>
                  </a:lnTo>
                  <a:lnTo>
                    <a:pt x="137922" y="39382"/>
                  </a:lnTo>
                  <a:lnTo>
                    <a:pt x="145567" y="32664"/>
                  </a:lnTo>
                  <a:lnTo>
                    <a:pt x="146342" y="30670"/>
                  </a:lnTo>
                  <a:lnTo>
                    <a:pt x="147485" y="27787"/>
                  </a:lnTo>
                  <a:lnTo>
                    <a:pt x="147485" y="17246"/>
                  </a:lnTo>
                  <a:close/>
                </a:path>
                <a:path w="485775" h="61595">
                  <a:moveTo>
                    <a:pt x="219138" y="1727"/>
                  </a:moveTo>
                  <a:lnTo>
                    <a:pt x="153225" y="1727"/>
                  </a:lnTo>
                  <a:lnTo>
                    <a:pt x="153225" y="12814"/>
                  </a:lnTo>
                  <a:lnTo>
                    <a:pt x="153225" y="13055"/>
                  </a:lnTo>
                  <a:lnTo>
                    <a:pt x="179743" y="13055"/>
                  </a:lnTo>
                  <a:lnTo>
                    <a:pt x="179743" y="59931"/>
                  </a:lnTo>
                  <a:lnTo>
                    <a:pt x="193027" y="59931"/>
                  </a:lnTo>
                  <a:lnTo>
                    <a:pt x="193027" y="13055"/>
                  </a:lnTo>
                  <a:lnTo>
                    <a:pt x="219138" y="13055"/>
                  </a:lnTo>
                  <a:lnTo>
                    <a:pt x="219138" y="1727"/>
                  </a:lnTo>
                  <a:close/>
                </a:path>
                <a:path w="485775" h="61595">
                  <a:moveTo>
                    <a:pt x="232600" y="47739"/>
                  </a:moveTo>
                  <a:lnTo>
                    <a:pt x="219062" y="47739"/>
                  </a:lnTo>
                  <a:lnTo>
                    <a:pt x="219062" y="59931"/>
                  </a:lnTo>
                  <a:lnTo>
                    <a:pt x="232600" y="59931"/>
                  </a:lnTo>
                  <a:lnTo>
                    <a:pt x="232600" y="47739"/>
                  </a:lnTo>
                  <a:close/>
                </a:path>
                <a:path w="485775" h="61595">
                  <a:moveTo>
                    <a:pt x="336588" y="49314"/>
                  </a:moveTo>
                  <a:lnTo>
                    <a:pt x="277507" y="49314"/>
                  </a:lnTo>
                  <a:lnTo>
                    <a:pt x="277507" y="47802"/>
                  </a:lnTo>
                  <a:lnTo>
                    <a:pt x="298119" y="37515"/>
                  </a:lnTo>
                  <a:lnTo>
                    <a:pt x="309130" y="36029"/>
                  </a:lnTo>
                  <a:lnTo>
                    <a:pt x="335165" y="23329"/>
                  </a:lnTo>
                  <a:lnTo>
                    <a:pt x="335165" y="11480"/>
                  </a:lnTo>
                  <a:lnTo>
                    <a:pt x="331508" y="6362"/>
                  </a:lnTo>
                  <a:lnTo>
                    <a:pt x="316877" y="1270"/>
                  </a:lnTo>
                  <a:lnTo>
                    <a:pt x="308660" y="0"/>
                  </a:lnTo>
                  <a:lnTo>
                    <a:pt x="294551" y="0"/>
                  </a:lnTo>
                  <a:lnTo>
                    <a:pt x="264922" y="15646"/>
                  </a:lnTo>
                  <a:lnTo>
                    <a:pt x="264922" y="21005"/>
                  </a:lnTo>
                  <a:lnTo>
                    <a:pt x="278295" y="21082"/>
                  </a:lnTo>
                  <a:lnTo>
                    <a:pt x="278295" y="17195"/>
                  </a:lnTo>
                  <a:lnTo>
                    <a:pt x="280365" y="14351"/>
                  </a:lnTo>
                  <a:lnTo>
                    <a:pt x="288658" y="10731"/>
                  </a:lnTo>
                  <a:lnTo>
                    <a:pt x="293687" y="9829"/>
                  </a:lnTo>
                  <a:lnTo>
                    <a:pt x="305803" y="9779"/>
                  </a:lnTo>
                  <a:lnTo>
                    <a:pt x="311035" y="10515"/>
                  </a:lnTo>
                  <a:lnTo>
                    <a:pt x="319582" y="13550"/>
                  </a:lnTo>
                  <a:lnTo>
                    <a:pt x="321716" y="15938"/>
                  </a:lnTo>
                  <a:lnTo>
                    <a:pt x="321716" y="20967"/>
                  </a:lnTo>
                  <a:lnTo>
                    <a:pt x="297154" y="27711"/>
                  </a:lnTo>
                  <a:lnTo>
                    <a:pt x="286105" y="29387"/>
                  </a:lnTo>
                  <a:lnTo>
                    <a:pt x="264922" y="48006"/>
                  </a:lnTo>
                  <a:lnTo>
                    <a:pt x="264922" y="59931"/>
                  </a:lnTo>
                  <a:lnTo>
                    <a:pt x="336588" y="59931"/>
                  </a:lnTo>
                  <a:lnTo>
                    <a:pt x="336588" y="49314"/>
                  </a:lnTo>
                  <a:close/>
                </a:path>
                <a:path w="485775" h="61595">
                  <a:moveTo>
                    <a:pt x="407136" y="35267"/>
                  </a:moveTo>
                  <a:lnTo>
                    <a:pt x="405980" y="31534"/>
                  </a:lnTo>
                  <a:lnTo>
                    <a:pt x="402412" y="26746"/>
                  </a:lnTo>
                  <a:lnTo>
                    <a:pt x="401307" y="25247"/>
                  </a:lnTo>
                  <a:lnTo>
                    <a:pt x="400240" y="24460"/>
                  </a:lnTo>
                  <a:lnTo>
                    <a:pt x="398068" y="22847"/>
                  </a:lnTo>
                  <a:lnTo>
                    <a:pt x="389788" y="19545"/>
                  </a:lnTo>
                  <a:lnTo>
                    <a:pt x="385038" y="18719"/>
                  </a:lnTo>
                  <a:lnTo>
                    <a:pt x="368363" y="18719"/>
                  </a:lnTo>
                  <a:lnTo>
                    <a:pt x="360362" y="20637"/>
                  </a:lnTo>
                  <a:lnTo>
                    <a:pt x="355701" y="24460"/>
                  </a:lnTo>
                  <a:lnTo>
                    <a:pt x="355701" y="10769"/>
                  </a:lnTo>
                  <a:lnTo>
                    <a:pt x="404393" y="10769"/>
                  </a:lnTo>
                  <a:lnTo>
                    <a:pt x="404393" y="1727"/>
                  </a:lnTo>
                  <a:lnTo>
                    <a:pt x="343268" y="1727"/>
                  </a:lnTo>
                  <a:lnTo>
                    <a:pt x="343268" y="36893"/>
                  </a:lnTo>
                  <a:lnTo>
                    <a:pt x="355701" y="36652"/>
                  </a:lnTo>
                  <a:lnTo>
                    <a:pt x="355701" y="34213"/>
                  </a:lnTo>
                  <a:lnTo>
                    <a:pt x="356628" y="32486"/>
                  </a:lnTo>
                  <a:lnTo>
                    <a:pt x="360349" y="29654"/>
                  </a:lnTo>
                  <a:lnTo>
                    <a:pt x="362712" y="28575"/>
                  </a:lnTo>
                  <a:lnTo>
                    <a:pt x="368427" y="27101"/>
                  </a:lnTo>
                  <a:lnTo>
                    <a:pt x="371297" y="26746"/>
                  </a:lnTo>
                  <a:lnTo>
                    <a:pt x="381000" y="26746"/>
                  </a:lnTo>
                  <a:lnTo>
                    <a:pt x="385927" y="27838"/>
                  </a:lnTo>
                  <a:lnTo>
                    <a:pt x="392010" y="32245"/>
                  </a:lnTo>
                  <a:lnTo>
                    <a:pt x="393484" y="35267"/>
                  </a:lnTo>
                  <a:lnTo>
                    <a:pt x="393611" y="39408"/>
                  </a:lnTo>
                  <a:lnTo>
                    <a:pt x="393496" y="44119"/>
                  </a:lnTo>
                  <a:lnTo>
                    <a:pt x="391680" y="47155"/>
                  </a:lnTo>
                  <a:lnTo>
                    <a:pt x="383971" y="51092"/>
                  </a:lnTo>
                  <a:lnTo>
                    <a:pt x="379298" y="51993"/>
                  </a:lnTo>
                  <a:lnTo>
                    <a:pt x="373786" y="51828"/>
                  </a:lnTo>
                  <a:lnTo>
                    <a:pt x="368808" y="51574"/>
                  </a:lnTo>
                  <a:lnTo>
                    <a:pt x="364591" y="50520"/>
                  </a:lnTo>
                  <a:lnTo>
                    <a:pt x="357657" y="46850"/>
                  </a:lnTo>
                  <a:lnTo>
                    <a:pt x="355930" y="44119"/>
                  </a:lnTo>
                  <a:lnTo>
                    <a:pt x="355930" y="40589"/>
                  </a:lnTo>
                  <a:lnTo>
                    <a:pt x="343039" y="40589"/>
                  </a:lnTo>
                  <a:lnTo>
                    <a:pt x="343039" y="45669"/>
                  </a:lnTo>
                  <a:lnTo>
                    <a:pt x="344754" y="49784"/>
                  </a:lnTo>
                  <a:lnTo>
                    <a:pt x="351624" y="56083"/>
                  </a:lnTo>
                  <a:lnTo>
                    <a:pt x="355752" y="58305"/>
                  </a:lnTo>
                  <a:lnTo>
                    <a:pt x="365404" y="60934"/>
                  </a:lnTo>
                  <a:lnTo>
                    <a:pt x="370014" y="61595"/>
                  </a:lnTo>
                  <a:lnTo>
                    <a:pt x="382701" y="61595"/>
                  </a:lnTo>
                  <a:lnTo>
                    <a:pt x="390169" y="60007"/>
                  </a:lnTo>
                  <a:lnTo>
                    <a:pt x="403491" y="53657"/>
                  </a:lnTo>
                  <a:lnTo>
                    <a:pt x="404482" y="51993"/>
                  </a:lnTo>
                  <a:lnTo>
                    <a:pt x="406933" y="47929"/>
                  </a:lnTo>
                  <a:lnTo>
                    <a:pt x="407022" y="43942"/>
                  </a:lnTo>
                  <a:lnTo>
                    <a:pt x="407136" y="39649"/>
                  </a:lnTo>
                  <a:lnTo>
                    <a:pt x="407136" y="35267"/>
                  </a:lnTo>
                  <a:close/>
                </a:path>
                <a:path w="485775" h="61595">
                  <a:moveTo>
                    <a:pt x="485482" y="23202"/>
                  </a:moveTo>
                  <a:lnTo>
                    <a:pt x="483133" y="16649"/>
                  </a:lnTo>
                  <a:lnTo>
                    <a:pt x="483019" y="16306"/>
                  </a:lnTo>
                  <a:lnTo>
                    <a:pt x="478675" y="11087"/>
                  </a:lnTo>
                  <a:lnTo>
                    <a:pt x="478078" y="10388"/>
                  </a:lnTo>
                  <a:lnTo>
                    <a:pt x="473494" y="6502"/>
                  </a:lnTo>
                  <a:lnTo>
                    <a:pt x="472821" y="6223"/>
                  </a:lnTo>
                  <a:lnTo>
                    <a:pt x="472821" y="27393"/>
                  </a:lnTo>
                  <a:lnTo>
                    <a:pt x="472668" y="30911"/>
                  </a:lnTo>
                  <a:lnTo>
                    <a:pt x="472821" y="34582"/>
                  </a:lnTo>
                  <a:lnTo>
                    <a:pt x="472135" y="37985"/>
                  </a:lnTo>
                  <a:lnTo>
                    <a:pt x="469099" y="44284"/>
                  </a:lnTo>
                  <a:lnTo>
                    <a:pt x="466559" y="46837"/>
                  </a:lnTo>
                  <a:lnTo>
                    <a:pt x="459422" y="50774"/>
                  </a:lnTo>
                  <a:lnTo>
                    <a:pt x="454787" y="51752"/>
                  </a:lnTo>
                  <a:lnTo>
                    <a:pt x="443407" y="51752"/>
                  </a:lnTo>
                  <a:lnTo>
                    <a:pt x="425526" y="34582"/>
                  </a:lnTo>
                  <a:lnTo>
                    <a:pt x="425526" y="27393"/>
                  </a:lnTo>
                  <a:lnTo>
                    <a:pt x="443407" y="11087"/>
                  </a:lnTo>
                  <a:lnTo>
                    <a:pt x="454787" y="11087"/>
                  </a:lnTo>
                  <a:lnTo>
                    <a:pt x="472821" y="27393"/>
                  </a:lnTo>
                  <a:lnTo>
                    <a:pt x="472821" y="6223"/>
                  </a:lnTo>
                  <a:lnTo>
                    <a:pt x="467334" y="3835"/>
                  </a:lnTo>
                  <a:lnTo>
                    <a:pt x="467601" y="3835"/>
                  </a:lnTo>
                  <a:lnTo>
                    <a:pt x="459155" y="2133"/>
                  </a:lnTo>
                  <a:lnTo>
                    <a:pt x="459765" y="2133"/>
                  </a:lnTo>
                  <a:lnTo>
                    <a:pt x="448983" y="1574"/>
                  </a:lnTo>
                  <a:lnTo>
                    <a:pt x="439051" y="2133"/>
                  </a:lnTo>
                  <a:lnTo>
                    <a:pt x="412419" y="23202"/>
                  </a:lnTo>
                  <a:lnTo>
                    <a:pt x="412318" y="23469"/>
                  </a:lnTo>
                  <a:lnTo>
                    <a:pt x="412203" y="34582"/>
                  </a:lnTo>
                  <a:lnTo>
                    <a:pt x="412165" y="35471"/>
                  </a:lnTo>
                  <a:lnTo>
                    <a:pt x="412991" y="39941"/>
                  </a:lnTo>
                  <a:lnTo>
                    <a:pt x="416560" y="49009"/>
                  </a:lnTo>
                  <a:lnTo>
                    <a:pt x="420166" y="52984"/>
                  </a:lnTo>
                  <a:lnTo>
                    <a:pt x="431152" y="59804"/>
                  </a:lnTo>
                  <a:lnTo>
                    <a:pt x="438912" y="61506"/>
                  </a:lnTo>
                  <a:lnTo>
                    <a:pt x="448983" y="61506"/>
                  </a:lnTo>
                  <a:lnTo>
                    <a:pt x="478231" y="51752"/>
                  </a:lnTo>
                  <a:lnTo>
                    <a:pt x="482993" y="45707"/>
                  </a:lnTo>
                  <a:lnTo>
                    <a:pt x="485482" y="38722"/>
                  </a:lnTo>
                  <a:lnTo>
                    <a:pt x="485482" y="23202"/>
                  </a:lnTo>
                  <a:close/>
                </a:path>
              </a:pathLst>
            </a:custGeom>
            <a:solidFill>
              <a:srgbClr val="F47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955961" y="468197"/>
              <a:ext cx="1047750" cy="102235"/>
            </a:xfrm>
            <a:custGeom>
              <a:avLst/>
              <a:gdLst/>
              <a:ahLst/>
              <a:cxnLst/>
              <a:rect l="l" t="t" r="r" b="b"/>
              <a:pathLst>
                <a:path w="1047750" h="102234">
                  <a:moveTo>
                    <a:pt x="176212" y="43459"/>
                  </a:moveTo>
                  <a:lnTo>
                    <a:pt x="174980" y="40411"/>
                  </a:lnTo>
                  <a:lnTo>
                    <a:pt x="173469" y="36804"/>
                  </a:lnTo>
                  <a:lnTo>
                    <a:pt x="173418" y="36652"/>
                  </a:lnTo>
                  <a:lnTo>
                    <a:pt x="170688" y="33731"/>
                  </a:lnTo>
                  <a:lnTo>
                    <a:pt x="167817" y="30657"/>
                  </a:lnTo>
                  <a:lnTo>
                    <a:pt x="163207" y="26403"/>
                  </a:lnTo>
                  <a:lnTo>
                    <a:pt x="157810" y="22631"/>
                  </a:lnTo>
                  <a:lnTo>
                    <a:pt x="151625" y="19342"/>
                  </a:lnTo>
                  <a:lnTo>
                    <a:pt x="144640" y="16535"/>
                  </a:lnTo>
                  <a:lnTo>
                    <a:pt x="141947" y="15748"/>
                  </a:lnTo>
                  <a:lnTo>
                    <a:pt x="141947" y="44767"/>
                  </a:lnTo>
                  <a:lnTo>
                    <a:pt x="141947" y="56845"/>
                  </a:lnTo>
                  <a:lnTo>
                    <a:pt x="138925" y="61188"/>
                  </a:lnTo>
                  <a:lnTo>
                    <a:pt x="126847" y="66433"/>
                  </a:lnTo>
                  <a:lnTo>
                    <a:pt x="119532" y="67741"/>
                  </a:lnTo>
                  <a:lnTo>
                    <a:pt x="105308" y="67741"/>
                  </a:lnTo>
                  <a:lnTo>
                    <a:pt x="105308" y="33731"/>
                  </a:lnTo>
                  <a:lnTo>
                    <a:pt x="119443" y="33731"/>
                  </a:lnTo>
                  <a:lnTo>
                    <a:pt x="126784" y="35077"/>
                  </a:lnTo>
                  <a:lnTo>
                    <a:pt x="139153" y="40411"/>
                  </a:lnTo>
                  <a:lnTo>
                    <a:pt x="138976" y="40411"/>
                  </a:lnTo>
                  <a:lnTo>
                    <a:pt x="141097" y="43459"/>
                  </a:lnTo>
                  <a:lnTo>
                    <a:pt x="141947" y="44767"/>
                  </a:lnTo>
                  <a:lnTo>
                    <a:pt x="141947" y="15748"/>
                  </a:lnTo>
                  <a:lnTo>
                    <a:pt x="137287" y="14376"/>
                  </a:lnTo>
                  <a:lnTo>
                    <a:pt x="137414" y="14376"/>
                  </a:lnTo>
                  <a:lnTo>
                    <a:pt x="129108" y="12700"/>
                  </a:lnTo>
                  <a:lnTo>
                    <a:pt x="129235" y="12700"/>
                  </a:lnTo>
                  <a:lnTo>
                    <a:pt x="120446" y="11671"/>
                  </a:lnTo>
                  <a:lnTo>
                    <a:pt x="111353" y="11277"/>
                  </a:lnTo>
                  <a:lnTo>
                    <a:pt x="105308" y="11277"/>
                  </a:lnTo>
                  <a:lnTo>
                    <a:pt x="105308" y="2095"/>
                  </a:lnTo>
                  <a:lnTo>
                    <a:pt x="73012" y="2095"/>
                  </a:lnTo>
                  <a:lnTo>
                    <a:pt x="73012" y="11277"/>
                  </a:lnTo>
                  <a:lnTo>
                    <a:pt x="73012" y="33731"/>
                  </a:lnTo>
                  <a:lnTo>
                    <a:pt x="73012" y="67741"/>
                  </a:lnTo>
                  <a:lnTo>
                    <a:pt x="59664" y="67741"/>
                  </a:lnTo>
                  <a:lnTo>
                    <a:pt x="52158" y="66433"/>
                  </a:lnTo>
                  <a:lnTo>
                    <a:pt x="38735" y="61188"/>
                  </a:lnTo>
                  <a:lnTo>
                    <a:pt x="38544" y="61188"/>
                  </a:lnTo>
                  <a:lnTo>
                    <a:pt x="35128" y="56845"/>
                  </a:lnTo>
                  <a:lnTo>
                    <a:pt x="35064" y="44767"/>
                  </a:lnTo>
                  <a:lnTo>
                    <a:pt x="38430" y="40411"/>
                  </a:lnTo>
                  <a:lnTo>
                    <a:pt x="51917" y="35077"/>
                  </a:lnTo>
                  <a:lnTo>
                    <a:pt x="59575" y="33731"/>
                  </a:lnTo>
                  <a:lnTo>
                    <a:pt x="73012" y="33731"/>
                  </a:lnTo>
                  <a:lnTo>
                    <a:pt x="73012" y="11277"/>
                  </a:lnTo>
                  <a:lnTo>
                    <a:pt x="66573" y="11277"/>
                  </a:lnTo>
                  <a:lnTo>
                    <a:pt x="57861" y="11671"/>
                  </a:lnTo>
                  <a:lnTo>
                    <a:pt x="19786" y="22847"/>
                  </a:lnTo>
                  <a:lnTo>
                    <a:pt x="0" y="43459"/>
                  </a:lnTo>
                  <a:lnTo>
                    <a:pt x="38" y="58166"/>
                  </a:lnTo>
                  <a:lnTo>
                    <a:pt x="34099" y="85013"/>
                  </a:lnTo>
                  <a:lnTo>
                    <a:pt x="67094" y="90195"/>
                  </a:lnTo>
                  <a:lnTo>
                    <a:pt x="73012" y="90195"/>
                  </a:lnTo>
                  <a:lnTo>
                    <a:pt x="73012" y="99263"/>
                  </a:lnTo>
                  <a:lnTo>
                    <a:pt x="105308" y="99263"/>
                  </a:lnTo>
                  <a:lnTo>
                    <a:pt x="105308" y="90195"/>
                  </a:lnTo>
                  <a:lnTo>
                    <a:pt x="111353" y="90195"/>
                  </a:lnTo>
                  <a:lnTo>
                    <a:pt x="151587" y="82194"/>
                  </a:lnTo>
                  <a:lnTo>
                    <a:pt x="170700" y="67741"/>
                  </a:lnTo>
                  <a:lnTo>
                    <a:pt x="173418" y="64833"/>
                  </a:lnTo>
                  <a:lnTo>
                    <a:pt x="176212" y="58166"/>
                  </a:lnTo>
                  <a:lnTo>
                    <a:pt x="176212" y="43459"/>
                  </a:lnTo>
                  <a:close/>
                </a:path>
                <a:path w="1047750" h="102234">
                  <a:moveTo>
                    <a:pt x="295440" y="2095"/>
                  </a:moveTo>
                  <a:lnTo>
                    <a:pt x="261175" y="2095"/>
                  </a:lnTo>
                  <a:lnTo>
                    <a:pt x="233603" y="50939"/>
                  </a:lnTo>
                  <a:lnTo>
                    <a:pt x="206806" y="2095"/>
                  </a:lnTo>
                  <a:lnTo>
                    <a:pt x="172542" y="2095"/>
                  </a:lnTo>
                  <a:lnTo>
                    <a:pt x="212191" y="69189"/>
                  </a:lnTo>
                  <a:lnTo>
                    <a:pt x="212178" y="72212"/>
                  </a:lnTo>
                  <a:lnTo>
                    <a:pt x="211556" y="73787"/>
                  </a:lnTo>
                  <a:lnTo>
                    <a:pt x="210375" y="74447"/>
                  </a:lnTo>
                  <a:lnTo>
                    <a:pt x="206260" y="75488"/>
                  </a:lnTo>
                  <a:lnTo>
                    <a:pt x="202831" y="75755"/>
                  </a:lnTo>
                  <a:lnTo>
                    <a:pt x="198018" y="75755"/>
                  </a:lnTo>
                  <a:lnTo>
                    <a:pt x="198018" y="99517"/>
                  </a:lnTo>
                  <a:lnTo>
                    <a:pt x="237083" y="94424"/>
                  </a:lnTo>
                  <a:lnTo>
                    <a:pt x="246595" y="84556"/>
                  </a:lnTo>
                  <a:lnTo>
                    <a:pt x="295440" y="2095"/>
                  </a:lnTo>
                  <a:close/>
                </a:path>
                <a:path w="1047750" h="102234">
                  <a:moveTo>
                    <a:pt x="411784" y="2095"/>
                  </a:moveTo>
                  <a:lnTo>
                    <a:pt x="297014" y="2095"/>
                  </a:lnTo>
                  <a:lnTo>
                    <a:pt x="297014" y="28359"/>
                  </a:lnTo>
                  <a:lnTo>
                    <a:pt x="297014" y="28486"/>
                  </a:lnTo>
                  <a:lnTo>
                    <a:pt x="338505" y="28486"/>
                  </a:lnTo>
                  <a:lnTo>
                    <a:pt x="338505" y="99263"/>
                  </a:lnTo>
                  <a:lnTo>
                    <a:pt x="370814" y="99263"/>
                  </a:lnTo>
                  <a:lnTo>
                    <a:pt x="370814" y="28486"/>
                  </a:lnTo>
                  <a:lnTo>
                    <a:pt x="411784" y="28486"/>
                  </a:lnTo>
                  <a:lnTo>
                    <a:pt x="411784" y="2095"/>
                  </a:lnTo>
                  <a:close/>
                </a:path>
                <a:path w="1047750" h="102234">
                  <a:moveTo>
                    <a:pt x="539673" y="60083"/>
                  </a:moveTo>
                  <a:lnTo>
                    <a:pt x="538467" y="55994"/>
                  </a:lnTo>
                  <a:lnTo>
                    <a:pt x="538416" y="55803"/>
                  </a:lnTo>
                  <a:lnTo>
                    <a:pt x="537984" y="54305"/>
                  </a:lnTo>
                  <a:lnTo>
                    <a:pt x="506717" y="37198"/>
                  </a:lnTo>
                  <a:lnTo>
                    <a:pt x="506717" y="62750"/>
                  </a:lnTo>
                  <a:lnTo>
                    <a:pt x="506717" y="70015"/>
                  </a:lnTo>
                  <a:lnTo>
                    <a:pt x="505091" y="72936"/>
                  </a:lnTo>
                  <a:lnTo>
                    <a:pt x="498614" y="75819"/>
                  </a:lnTo>
                  <a:lnTo>
                    <a:pt x="493280" y="76542"/>
                  </a:lnTo>
                  <a:lnTo>
                    <a:pt x="451040" y="76542"/>
                  </a:lnTo>
                  <a:lnTo>
                    <a:pt x="451040" y="55803"/>
                  </a:lnTo>
                  <a:lnTo>
                    <a:pt x="491007" y="55803"/>
                  </a:lnTo>
                  <a:lnTo>
                    <a:pt x="506717" y="62750"/>
                  </a:lnTo>
                  <a:lnTo>
                    <a:pt x="506717" y="37198"/>
                  </a:lnTo>
                  <a:lnTo>
                    <a:pt x="504393" y="36842"/>
                  </a:lnTo>
                  <a:lnTo>
                    <a:pt x="496189" y="36195"/>
                  </a:lnTo>
                  <a:lnTo>
                    <a:pt x="487019" y="35966"/>
                  </a:lnTo>
                  <a:lnTo>
                    <a:pt x="451040" y="35966"/>
                  </a:lnTo>
                  <a:lnTo>
                    <a:pt x="451040" y="23622"/>
                  </a:lnTo>
                  <a:lnTo>
                    <a:pt x="532320" y="23622"/>
                  </a:lnTo>
                  <a:lnTo>
                    <a:pt x="532320" y="2222"/>
                  </a:lnTo>
                  <a:lnTo>
                    <a:pt x="420573" y="2222"/>
                  </a:lnTo>
                  <a:lnTo>
                    <a:pt x="420573" y="99390"/>
                  </a:lnTo>
                  <a:lnTo>
                    <a:pt x="491083" y="99390"/>
                  </a:lnTo>
                  <a:lnTo>
                    <a:pt x="528180" y="90462"/>
                  </a:lnTo>
                  <a:lnTo>
                    <a:pt x="539673" y="67487"/>
                  </a:lnTo>
                  <a:lnTo>
                    <a:pt x="539673" y="60083"/>
                  </a:lnTo>
                  <a:close/>
                </a:path>
                <a:path w="1047750" h="102234">
                  <a:moveTo>
                    <a:pt x="670979" y="51066"/>
                  </a:moveTo>
                  <a:lnTo>
                    <a:pt x="662800" y="24942"/>
                  </a:lnTo>
                  <a:lnTo>
                    <a:pt x="636968" y="5435"/>
                  </a:lnTo>
                  <a:lnTo>
                    <a:pt x="636968" y="45732"/>
                  </a:lnTo>
                  <a:lnTo>
                    <a:pt x="636968" y="56502"/>
                  </a:lnTo>
                  <a:lnTo>
                    <a:pt x="612597" y="77330"/>
                  </a:lnTo>
                  <a:lnTo>
                    <a:pt x="602703" y="77330"/>
                  </a:lnTo>
                  <a:lnTo>
                    <a:pt x="578281" y="56502"/>
                  </a:lnTo>
                  <a:lnTo>
                    <a:pt x="578281" y="45732"/>
                  </a:lnTo>
                  <a:lnTo>
                    <a:pt x="601802" y="24942"/>
                  </a:lnTo>
                  <a:lnTo>
                    <a:pt x="612952" y="24942"/>
                  </a:lnTo>
                  <a:lnTo>
                    <a:pt x="636968" y="45732"/>
                  </a:lnTo>
                  <a:lnTo>
                    <a:pt x="636968" y="5435"/>
                  </a:lnTo>
                  <a:lnTo>
                    <a:pt x="632587" y="3733"/>
                  </a:lnTo>
                  <a:lnTo>
                    <a:pt x="624674" y="1663"/>
                  </a:lnTo>
                  <a:lnTo>
                    <a:pt x="616331" y="419"/>
                  </a:lnTo>
                  <a:lnTo>
                    <a:pt x="607555" y="0"/>
                  </a:lnTo>
                  <a:lnTo>
                    <a:pt x="599046" y="419"/>
                  </a:lnTo>
                  <a:lnTo>
                    <a:pt x="562444" y="14528"/>
                  </a:lnTo>
                  <a:lnTo>
                    <a:pt x="543737" y="51066"/>
                  </a:lnTo>
                  <a:lnTo>
                    <a:pt x="544283" y="58115"/>
                  </a:lnTo>
                  <a:lnTo>
                    <a:pt x="568680" y="91643"/>
                  </a:lnTo>
                  <a:lnTo>
                    <a:pt x="607695" y="101879"/>
                  </a:lnTo>
                  <a:lnTo>
                    <a:pt x="616458" y="101473"/>
                  </a:lnTo>
                  <a:lnTo>
                    <a:pt x="653008" y="87401"/>
                  </a:lnTo>
                  <a:lnTo>
                    <a:pt x="662559" y="77330"/>
                  </a:lnTo>
                  <a:lnTo>
                    <a:pt x="662774" y="77076"/>
                  </a:lnTo>
                  <a:lnTo>
                    <a:pt x="666356" y="71120"/>
                  </a:lnTo>
                  <a:lnTo>
                    <a:pt x="668921" y="64795"/>
                  </a:lnTo>
                  <a:lnTo>
                    <a:pt x="670458" y="58115"/>
                  </a:lnTo>
                  <a:lnTo>
                    <a:pt x="670979" y="51066"/>
                  </a:lnTo>
                  <a:close/>
                </a:path>
                <a:path w="1047750" h="102234">
                  <a:moveTo>
                    <a:pt x="789686" y="2095"/>
                  </a:moveTo>
                  <a:lnTo>
                    <a:pt x="695667" y="2095"/>
                  </a:lnTo>
                  <a:lnTo>
                    <a:pt x="694093" y="18719"/>
                  </a:lnTo>
                  <a:lnTo>
                    <a:pt x="691756" y="34556"/>
                  </a:lnTo>
                  <a:lnTo>
                    <a:pt x="677849" y="72326"/>
                  </a:lnTo>
                  <a:lnTo>
                    <a:pt x="674662" y="73126"/>
                  </a:lnTo>
                  <a:lnTo>
                    <a:pt x="670458" y="73126"/>
                  </a:lnTo>
                  <a:lnTo>
                    <a:pt x="670458" y="99263"/>
                  </a:lnTo>
                  <a:lnTo>
                    <a:pt x="710247" y="80225"/>
                  </a:lnTo>
                  <a:lnTo>
                    <a:pt x="722249" y="41046"/>
                  </a:lnTo>
                  <a:lnTo>
                    <a:pt x="725208" y="25069"/>
                  </a:lnTo>
                  <a:lnTo>
                    <a:pt x="757250" y="25069"/>
                  </a:lnTo>
                  <a:lnTo>
                    <a:pt x="757250" y="99263"/>
                  </a:lnTo>
                  <a:lnTo>
                    <a:pt x="789686" y="99263"/>
                  </a:lnTo>
                  <a:lnTo>
                    <a:pt x="789686" y="2095"/>
                  </a:lnTo>
                  <a:close/>
                </a:path>
                <a:path w="1047750" h="102234">
                  <a:moveTo>
                    <a:pt x="1047178" y="99263"/>
                  </a:moveTo>
                  <a:lnTo>
                    <a:pt x="1038136" y="82588"/>
                  </a:lnTo>
                  <a:lnTo>
                    <a:pt x="1026248" y="60655"/>
                  </a:lnTo>
                  <a:lnTo>
                    <a:pt x="1010589" y="31762"/>
                  </a:lnTo>
                  <a:lnTo>
                    <a:pt x="994524" y="2095"/>
                  </a:lnTo>
                  <a:lnTo>
                    <a:pt x="993597" y="2095"/>
                  </a:lnTo>
                  <a:lnTo>
                    <a:pt x="993597" y="60655"/>
                  </a:lnTo>
                  <a:lnTo>
                    <a:pt x="962215" y="60655"/>
                  </a:lnTo>
                  <a:lnTo>
                    <a:pt x="977976" y="31762"/>
                  </a:lnTo>
                  <a:lnTo>
                    <a:pt x="993597" y="60655"/>
                  </a:lnTo>
                  <a:lnTo>
                    <a:pt x="993597" y="2095"/>
                  </a:lnTo>
                  <a:lnTo>
                    <a:pt x="961301" y="2095"/>
                  </a:lnTo>
                  <a:lnTo>
                    <a:pt x="909840" y="97066"/>
                  </a:lnTo>
                  <a:lnTo>
                    <a:pt x="859142" y="46609"/>
                  </a:lnTo>
                  <a:lnTo>
                    <a:pt x="910094" y="2095"/>
                  </a:lnTo>
                  <a:lnTo>
                    <a:pt x="869911" y="2095"/>
                  </a:lnTo>
                  <a:lnTo>
                    <a:pt x="832878" y="35839"/>
                  </a:lnTo>
                  <a:lnTo>
                    <a:pt x="832878" y="2095"/>
                  </a:lnTo>
                  <a:lnTo>
                    <a:pt x="800442" y="2095"/>
                  </a:lnTo>
                  <a:lnTo>
                    <a:pt x="800442" y="99263"/>
                  </a:lnTo>
                  <a:lnTo>
                    <a:pt x="832878" y="99263"/>
                  </a:lnTo>
                  <a:lnTo>
                    <a:pt x="832878" y="58559"/>
                  </a:lnTo>
                  <a:lnTo>
                    <a:pt x="872274" y="99263"/>
                  </a:lnTo>
                  <a:lnTo>
                    <a:pt x="908646" y="99263"/>
                  </a:lnTo>
                  <a:lnTo>
                    <a:pt x="912063" y="99263"/>
                  </a:lnTo>
                  <a:lnTo>
                    <a:pt x="941336" y="99263"/>
                  </a:lnTo>
                  <a:lnTo>
                    <a:pt x="950404" y="82588"/>
                  </a:lnTo>
                  <a:lnTo>
                    <a:pt x="1005420" y="82588"/>
                  </a:lnTo>
                  <a:lnTo>
                    <a:pt x="1014476" y="99263"/>
                  </a:lnTo>
                  <a:lnTo>
                    <a:pt x="1047178" y="992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954056" y="621855"/>
              <a:ext cx="415925" cy="62230"/>
            </a:xfrm>
            <a:custGeom>
              <a:avLst/>
              <a:gdLst/>
              <a:ahLst/>
              <a:cxnLst/>
              <a:rect l="l" t="t" r="r" b="b"/>
              <a:pathLst>
                <a:path w="415925" h="62229">
                  <a:moveTo>
                    <a:pt x="77787" y="59956"/>
                  </a:moveTo>
                  <a:lnTo>
                    <a:pt x="71094" y="47612"/>
                  </a:lnTo>
                  <a:lnTo>
                    <a:pt x="65252" y="36830"/>
                  </a:lnTo>
                  <a:lnTo>
                    <a:pt x="52717" y="13703"/>
                  </a:lnTo>
                  <a:lnTo>
                    <a:pt x="51435" y="11341"/>
                  </a:lnTo>
                  <a:lnTo>
                    <a:pt x="51435" y="36830"/>
                  </a:lnTo>
                  <a:lnTo>
                    <a:pt x="26339" y="36830"/>
                  </a:lnTo>
                  <a:lnTo>
                    <a:pt x="38925" y="13703"/>
                  </a:lnTo>
                  <a:lnTo>
                    <a:pt x="51435" y="36830"/>
                  </a:lnTo>
                  <a:lnTo>
                    <a:pt x="51435" y="11341"/>
                  </a:lnTo>
                  <a:lnTo>
                    <a:pt x="46240" y="1752"/>
                  </a:lnTo>
                  <a:lnTo>
                    <a:pt x="31534" y="1752"/>
                  </a:lnTo>
                  <a:lnTo>
                    <a:pt x="0" y="59956"/>
                  </a:lnTo>
                  <a:lnTo>
                    <a:pt x="13830" y="59956"/>
                  </a:lnTo>
                  <a:lnTo>
                    <a:pt x="20523" y="47612"/>
                  </a:lnTo>
                  <a:lnTo>
                    <a:pt x="57251" y="47612"/>
                  </a:lnTo>
                  <a:lnTo>
                    <a:pt x="63944" y="59956"/>
                  </a:lnTo>
                  <a:lnTo>
                    <a:pt x="77787" y="59956"/>
                  </a:lnTo>
                  <a:close/>
                </a:path>
                <a:path w="415925" h="62229">
                  <a:moveTo>
                    <a:pt x="147472" y="17272"/>
                  </a:moveTo>
                  <a:lnTo>
                    <a:pt x="146443" y="13906"/>
                  </a:lnTo>
                  <a:lnTo>
                    <a:pt x="145173" y="12128"/>
                  </a:lnTo>
                  <a:lnTo>
                    <a:pt x="142303" y="8089"/>
                  </a:lnTo>
                  <a:lnTo>
                    <a:pt x="139382" y="5816"/>
                  </a:lnTo>
                  <a:lnTo>
                    <a:pt x="134886" y="3873"/>
                  </a:lnTo>
                  <a:lnTo>
                    <a:pt x="134886" y="18580"/>
                  </a:lnTo>
                  <a:lnTo>
                    <a:pt x="134886" y="24409"/>
                  </a:lnTo>
                  <a:lnTo>
                    <a:pt x="124193" y="30695"/>
                  </a:lnTo>
                  <a:lnTo>
                    <a:pt x="94856" y="30695"/>
                  </a:lnTo>
                  <a:lnTo>
                    <a:pt x="94856" y="12128"/>
                  </a:lnTo>
                  <a:lnTo>
                    <a:pt x="126593" y="12128"/>
                  </a:lnTo>
                  <a:lnTo>
                    <a:pt x="130213" y="12763"/>
                  </a:lnTo>
                  <a:lnTo>
                    <a:pt x="131749" y="13614"/>
                  </a:lnTo>
                  <a:lnTo>
                    <a:pt x="134264" y="16395"/>
                  </a:lnTo>
                  <a:lnTo>
                    <a:pt x="134886" y="18580"/>
                  </a:lnTo>
                  <a:lnTo>
                    <a:pt x="134886" y="3873"/>
                  </a:lnTo>
                  <a:lnTo>
                    <a:pt x="131889" y="2565"/>
                  </a:lnTo>
                  <a:lnTo>
                    <a:pt x="127571" y="1752"/>
                  </a:lnTo>
                  <a:lnTo>
                    <a:pt x="81559" y="1752"/>
                  </a:lnTo>
                  <a:lnTo>
                    <a:pt x="81559" y="59956"/>
                  </a:lnTo>
                  <a:lnTo>
                    <a:pt x="94856" y="59956"/>
                  </a:lnTo>
                  <a:lnTo>
                    <a:pt x="94856" y="41084"/>
                  </a:lnTo>
                  <a:lnTo>
                    <a:pt x="132295" y="41084"/>
                  </a:lnTo>
                  <a:lnTo>
                    <a:pt x="137909" y="39408"/>
                  </a:lnTo>
                  <a:lnTo>
                    <a:pt x="145567" y="32689"/>
                  </a:lnTo>
                  <a:lnTo>
                    <a:pt x="146342" y="30695"/>
                  </a:lnTo>
                  <a:lnTo>
                    <a:pt x="147472" y="27813"/>
                  </a:lnTo>
                  <a:lnTo>
                    <a:pt x="147472" y="17272"/>
                  </a:lnTo>
                  <a:close/>
                </a:path>
                <a:path w="415925" h="62229">
                  <a:moveTo>
                    <a:pt x="219138" y="1752"/>
                  </a:moveTo>
                  <a:lnTo>
                    <a:pt x="153225" y="1752"/>
                  </a:lnTo>
                  <a:lnTo>
                    <a:pt x="153225" y="12839"/>
                  </a:lnTo>
                  <a:lnTo>
                    <a:pt x="153225" y="13081"/>
                  </a:lnTo>
                  <a:lnTo>
                    <a:pt x="179730" y="13081"/>
                  </a:lnTo>
                  <a:lnTo>
                    <a:pt x="179730" y="59956"/>
                  </a:lnTo>
                  <a:lnTo>
                    <a:pt x="193014" y="59956"/>
                  </a:lnTo>
                  <a:lnTo>
                    <a:pt x="193014" y="13081"/>
                  </a:lnTo>
                  <a:lnTo>
                    <a:pt x="219138" y="13081"/>
                  </a:lnTo>
                  <a:lnTo>
                    <a:pt x="219138" y="1752"/>
                  </a:lnTo>
                  <a:close/>
                </a:path>
                <a:path w="415925" h="62229">
                  <a:moveTo>
                    <a:pt x="232587" y="47764"/>
                  </a:moveTo>
                  <a:lnTo>
                    <a:pt x="219062" y="47764"/>
                  </a:lnTo>
                  <a:lnTo>
                    <a:pt x="219062" y="59956"/>
                  </a:lnTo>
                  <a:lnTo>
                    <a:pt x="232587" y="59956"/>
                  </a:lnTo>
                  <a:lnTo>
                    <a:pt x="232587" y="47764"/>
                  </a:lnTo>
                  <a:close/>
                </a:path>
                <a:path w="415925" h="62229">
                  <a:moveTo>
                    <a:pt x="337210" y="40690"/>
                  </a:moveTo>
                  <a:lnTo>
                    <a:pt x="336994" y="34759"/>
                  </a:lnTo>
                  <a:lnTo>
                    <a:pt x="334086" y="30861"/>
                  </a:lnTo>
                  <a:lnTo>
                    <a:pt x="328472" y="28803"/>
                  </a:lnTo>
                  <a:lnTo>
                    <a:pt x="333248" y="26758"/>
                  </a:lnTo>
                  <a:lnTo>
                    <a:pt x="335635" y="22961"/>
                  </a:lnTo>
                  <a:lnTo>
                    <a:pt x="335635" y="12369"/>
                  </a:lnTo>
                  <a:lnTo>
                    <a:pt x="307263" y="25"/>
                  </a:lnTo>
                  <a:lnTo>
                    <a:pt x="301650" y="25"/>
                  </a:lnTo>
                  <a:lnTo>
                    <a:pt x="264922" y="11899"/>
                  </a:lnTo>
                  <a:lnTo>
                    <a:pt x="264922" y="19443"/>
                  </a:lnTo>
                  <a:lnTo>
                    <a:pt x="277825" y="19443"/>
                  </a:lnTo>
                  <a:lnTo>
                    <a:pt x="277825" y="16154"/>
                  </a:lnTo>
                  <a:lnTo>
                    <a:pt x="280123" y="13741"/>
                  </a:lnTo>
                  <a:lnTo>
                    <a:pt x="289356" y="10756"/>
                  </a:lnTo>
                  <a:lnTo>
                    <a:pt x="294995" y="10045"/>
                  </a:lnTo>
                  <a:lnTo>
                    <a:pt x="307581" y="10198"/>
                  </a:lnTo>
                  <a:lnTo>
                    <a:pt x="312585" y="10909"/>
                  </a:lnTo>
                  <a:lnTo>
                    <a:pt x="320763" y="13525"/>
                  </a:lnTo>
                  <a:lnTo>
                    <a:pt x="322808" y="15519"/>
                  </a:lnTo>
                  <a:lnTo>
                    <a:pt x="322808" y="20129"/>
                  </a:lnTo>
                  <a:lnTo>
                    <a:pt x="309575" y="24803"/>
                  </a:lnTo>
                  <a:lnTo>
                    <a:pt x="291350" y="24803"/>
                  </a:lnTo>
                  <a:lnTo>
                    <a:pt x="291350" y="34556"/>
                  </a:lnTo>
                  <a:lnTo>
                    <a:pt x="311200" y="34556"/>
                  </a:lnTo>
                  <a:lnTo>
                    <a:pt x="315099" y="34747"/>
                  </a:lnTo>
                  <a:lnTo>
                    <a:pt x="320141" y="35534"/>
                  </a:lnTo>
                  <a:lnTo>
                    <a:pt x="321779" y="36144"/>
                  </a:lnTo>
                  <a:lnTo>
                    <a:pt x="323303" y="37769"/>
                  </a:lnTo>
                  <a:lnTo>
                    <a:pt x="323710" y="38989"/>
                  </a:lnTo>
                  <a:lnTo>
                    <a:pt x="323710" y="44437"/>
                  </a:lnTo>
                  <a:lnTo>
                    <a:pt x="321525" y="47231"/>
                  </a:lnTo>
                  <a:lnTo>
                    <a:pt x="312928" y="50749"/>
                  </a:lnTo>
                  <a:lnTo>
                    <a:pt x="307733" y="51600"/>
                  </a:lnTo>
                  <a:lnTo>
                    <a:pt x="294995" y="51549"/>
                  </a:lnTo>
                  <a:lnTo>
                    <a:pt x="289356" y="50393"/>
                  </a:lnTo>
                  <a:lnTo>
                    <a:pt x="280123" y="45770"/>
                  </a:lnTo>
                  <a:lnTo>
                    <a:pt x="277825" y="42164"/>
                  </a:lnTo>
                  <a:lnTo>
                    <a:pt x="277825" y="37223"/>
                  </a:lnTo>
                  <a:lnTo>
                    <a:pt x="264922" y="37223"/>
                  </a:lnTo>
                  <a:lnTo>
                    <a:pt x="264922" y="42316"/>
                  </a:lnTo>
                  <a:lnTo>
                    <a:pt x="266344" y="46697"/>
                  </a:lnTo>
                  <a:lnTo>
                    <a:pt x="272059" y="54038"/>
                  </a:lnTo>
                  <a:lnTo>
                    <a:pt x="276250" y="56845"/>
                  </a:lnTo>
                  <a:lnTo>
                    <a:pt x="287261" y="60718"/>
                  </a:lnTo>
                  <a:lnTo>
                    <a:pt x="293890" y="61696"/>
                  </a:lnTo>
                  <a:lnTo>
                    <a:pt x="301650" y="61696"/>
                  </a:lnTo>
                  <a:lnTo>
                    <a:pt x="337159" y="47980"/>
                  </a:lnTo>
                  <a:lnTo>
                    <a:pt x="337210" y="40690"/>
                  </a:lnTo>
                  <a:close/>
                </a:path>
                <a:path w="415925" h="62229">
                  <a:moveTo>
                    <a:pt x="415785" y="50025"/>
                  </a:moveTo>
                  <a:lnTo>
                    <a:pt x="415721" y="38201"/>
                  </a:lnTo>
                  <a:lnTo>
                    <a:pt x="414858" y="35306"/>
                  </a:lnTo>
                  <a:lnTo>
                    <a:pt x="412242" y="32092"/>
                  </a:lnTo>
                  <a:lnTo>
                    <a:pt x="411137" y="30734"/>
                  </a:lnTo>
                  <a:lnTo>
                    <a:pt x="408393" y="29070"/>
                  </a:lnTo>
                  <a:lnTo>
                    <a:pt x="404774" y="28028"/>
                  </a:lnTo>
                  <a:lnTo>
                    <a:pt x="410641" y="26238"/>
                  </a:lnTo>
                  <a:lnTo>
                    <a:pt x="412165" y="24193"/>
                  </a:lnTo>
                  <a:lnTo>
                    <a:pt x="413588" y="22313"/>
                  </a:lnTo>
                  <a:lnTo>
                    <a:pt x="413588" y="11315"/>
                  </a:lnTo>
                  <a:lnTo>
                    <a:pt x="411911" y="8432"/>
                  </a:lnTo>
                  <a:lnTo>
                    <a:pt x="411429" y="7632"/>
                  </a:lnTo>
                  <a:lnTo>
                    <a:pt x="403123" y="3060"/>
                  </a:lnTo>
                  <a:lnTo>
                    <a:pt x="403123" y="38646"/>
                  </a:lnTo>
                  <a:lnTo>
                    <a:pt x="403123" y="45821"/>
                  </a:lnTo>
                  <a:lnTo>
                    <a:pt x="400812" y="48412"/>
                  </a:lnTo>
                  <a:lnTo>
                    <a:pt x="391591" y="51612"/>
                  </a:lnTo>
                  <a:lnTo>
                    <a:pt x="385368" y="52438"/>
                  </a:lnTo>
                  <a:lnTo>
                    <a:pt x="373291" y="52438"/>
                  </a:lnTo>
                  <a:lnTo>
                    <a:pt x="367169" y="51612"/>
                  </a:lnTo>
                  <a:lnTo>
                    <a:pt x="358051" y="48412"/>
                  </a:lnTo>
                  <a:lnTo>
                    <a:pt x="355765" y="45821"/>
                  </a:lnTo>
                  <a:lnTo>
                    <a:pt x="355765" y="38646"/>
                  </a:lnTo>
                  <a:lnTo>
                    <a:pt x="358051" y="36029"/>
                  </a:lnTo>
                  <a:lnTo>
                    <a:pt x="367169" y="32829"/>
                  </a:lnTo>
                  <a:lnTo>
                    <a:pt x="372757" y="32092"/>
                  </a:lnTo>
                  <a:lnTo>
                    <a:pt x="385978" y="32092"/>
                  </a:lnTo>
                  <a:lnTo>
                    <a:pt x="391591" y="32829"/>
                  </a:lnTo>
                  <a:lnTo>
                    <a:pt x="400812" y="36029"/>
                  </a:lnTo>
                  <a:lnTo>
                    <a:pt x="403123" y="38646"/>
                  </a:lnTo>
                  <a:lnTo>
                    <a:pt x="403123" y="3060"/>
                  </a:lnTo>
                  <a:lnTo>
                    <a:pt x="402780" y="2870"/>
                  </a:lnTo>
                  <a:lnTo>
                    <a:pt x="400685" y="2184"/>
                  </a:lnTo>
                  <a:lnTo>
                    <a:pt x="400685" y="13525"/>
                  </a:lnTo>
                  <a:lnTo>
                    <a:pt x="400685" y="19138"/>
                  </a:lnTo>
                  <a:lnTo>
                    <a:pt x="398627" y="21170"/>
                  </a:lnTo>
                  <a:lnTo>
                    <a:pt x="390398" y="23634"/>
                  </a:lnTo>
                  <a:lnTo>
                    <a:pt x="385368" y="24193"/>
                  </a:lnTo>
                  <a:lnTo>
                    <a:pt x="373621" y="24193"/>
                  </a:lnTo>
                  <a:lnTo>
                    <a:pt x="368668" y="23634"/>
                  </a:lnTo>
                  <a:lnTo>
                    <a:pt x="360489" y="21170"/>
                  </a:lnTo>
                  <a:lnTo>
                    <a:pt x="358444" y="19138"/>
                  </a:lnTo>
                  <a:lnTo>
                    <a:pt x="358444" y="13525"/>
                  </a:lnTo>
                  <a:lnTo>
                    <a:pt x="360451" y="11506"/>
                  </a:lnTo>
                  <a:lnTo>
                    <a:pt x="368477" y="8991"/>
                  </a:lnTo>
                  <a:lnTo>
                    <a:pt x="372948" y="8432"/>
                  </a:lnTo>
                  <a:lnTo>
                    <a:pt x="385533" y="8432"/>
                  </a:lnTo>
                  <a:lnTo>
                    <a:pt x="390194" y="8991"/>
                  </a:lnTo>
                  <a:lnTo>
                    <a:pt x="398589" y="11506"/>
                  </a:lnTo>
                  <a:lnTo>
                    <a:pt x="400685" y="13525"/>
                  </a:lnTo>
                  <a:lnTo>
                    <a:pt x="400685" y="2184"/>
                  </a:lnTo>
                  <a:lnTo>
                    <a:pt x="398284" y="1397"/>
                  </a:lnTo>
                  <a:lnTo>
                    <a:pt x="398716" y="1397"/>
                  </a:lnTo>
                  <a:lnTo>
                    <a:pt x="389115" y="292"/>
                  </a:lnTo>
                  <a:lnTo>
                    <a:pt x="389724" y="292"/>
                  </a:lnTo>
                  <a:lnTo>
                    <a:pt x="384822" y="0"/>
                  </a:lnTo>
                  <a:lnTo>
                    <a:pt x="374751" y="0"/>
                  </a:lnTo>
                  <a:lnTo>
                    <a:pt x="345706" y="11315"/>
                  </a:lnTo>
                  <a:lnTo>
                    <a:pt x="345706" y="22072"/>
                  </a:lnTo>
                  <a:lnTo>
                    <a:pt x="348615" y="25895"/>
                  </a:lnTo>
                  <a:lnTo>
                    <a:pt x="354431" y="27787"/>
                  </a:lnTo>
                  <a:lnTo>
                    <a:pt x="350710" y="28790"/>
                  </a:lnTo>
                  <a:lnTo>
                    <a:pt x="347941" y="30416"/>
                  </a:lnTo>
                  <a:lnTo>
                    <a:pt x="344322" y="34988"/>
                  </a:lnTo>
                  <a:lnTo>
                    <a:pt x="343446" y="38201"/>
                  </a:lnTo>
                  <a:lnTo>
                    <a:pt x="343496" y="48107"/>
                  </a:lnTo>
                  <a:lnTo>
                    <a:pt x="373468" y="61925"/>
                  </a:lnTo>
                  <a:lnTo>
                    <a:pt x="390982" y="61925"/>
                  </a:lnTo>
                  <a:lnTo>
                    <a:pt x="398881" y="60591"/>
                  </a:lnTo>
                  <a:lnTo>
                    <a:pt x="412407" y="55245"/>
                  </a:lnTo>
                  <a:lnTo>
                    <a:pt x="414223" y="52438"/>
                  </a:lnTo>
                  <a:lnTo>
                    <a:pt x="415785" y="50025"/>
                  </a:lnTo>
                  <a:close/>
                </a:path>
              </a:pathLst>
            </a:custGeom>
            <a:solidFill>
              <a:srgbClr val="F47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778663" y="866838"/>
              <a:ext cx="947419" cy="102870"/>
            </a:xfrm>
            <a:custGeom>
              <a:avLst/>
              <a:gdLst/>
              <a:ahLst/>
              <a:cxnLst/>
              <a:rect l="l" t="t" r="r" b="b"/>
              <a:pathLst>
                <a:path w="947420" h="102869">
                  <a:moveTo>
                    <a:pt x="127241" y="41757"/>
                  </a:moveTo>
                  <a:lnTo>
                    <a:pt x="100812" y="8039"/>
                  </a:lnTo>
                  <a:lnTo>
                    <a:pt x="65125" y="0"/>
                  </a:lnTo>
                  <a:lnTo>
                    <a:pt x="56261" y="419"/>
                  </a:lnTo>
                  <a:lnTo>
                    <a:pt x="18770" y="14528"/>
                  </a:lnTo>
                  <a:lnTo>
                    <a:pt x="0" y="51206"/>
                  </a:lnTo>
                  <a:lnTo>
                    <a:pt x="533" y="58204"/>
                  </a:lnTo>
                  <a:lnTo>
                    <a:pt x="25171" y="91935"/>
                  </a:lnTo>
                  <a:lnTo>
                    <a:pt x="65125" y="102285"/>
                  </a:lnTo>
                  <a:lnTo>
                    <a:pt x="73063" y="101968"/>
                  </a:lnTo>
                  <a:lnTo>
                    <a:pt x="111315" y="87083"/>
                  </a:lnTo>
                  <a:lnTo>
                    <a:pt x="90906" y="66128"/>
                  </a:lnTo>
                  <a:lnTo>
                    <a:pt x="87122" y="70243"/>
                  </a:lnTo>
                  <a:lnTo>
                    <a:pt x="76885" y="76022"/>
                  </a:lnTo>
                  <a:lnTo>
                    <a:pt x="71297" y="77470"/>
                  </a:lnTo>
                  <a:lnTo>
                    <a:pt x="59829" y="77470"/>
                  </a:lnTo>
                  <a:lnTo>
                    <a:pt x="33883" y="56629"/>
                  </a:lnTo>
                  <a:lnTo>
                    <a:pt x="33883" y="45783"/>
                  </a:lnTo>
                  <a:lnTo>
                    <a:pt x="60096" y="24815"/>
                  </a:lnTo>
                  <a:lnTo>
                    <a:pt x="68935" y="24815"/>
                  </a:lnTo>
                  <a:lnTo>
                    <a:pt x="93624" y="41757"/>
                  </a:lnTo>
                  <a:lnTo>
                    <a:pt x="127241" y="41757"/>
                  </a:lnTo>
                  <a:close/>
                </a:path>
                <a:path w="947420" h="102869">
                  <a:moveTo>
                    <a:pt x="259994" y="65214"/>
                  </a:moveTo>
                  <a:lnTo>
                    <a:pt x="258102" y="60020"/>
                  </a:lnTo>
                  <a:lnTo>
                    <a:pt x="256171" y="58166"/>
                  </a:lnTo>
                  <a:lnTo>
                    <a:pt x="250583" y="52755"/>
                  </a:lnTo>
                  <a:lnTo>
                    <a:pt x="245021" y="50203"/>
                  </a:lnTo>
                  <a:lnTo>
                    <a:pt x="237667" y="48717"/>
                  </a:lnTo>
                  <a:lnTo>
                    <a:pt x="242392" y="46964"/>
                  </a:lnTo>
                  <a:lnTo>
                    <a:pt x="245948" y="44284"/>
                  </a:lnTo>
                  <a:lnTo>
                    <a:pt x="248386" y="40576"/>
                  </a:lnTo>
                  <a:lnTo>
                    <a:pt x="250672" y="37109"/>
                  </a:lnTo>
                  <a:lnTo>
                    <a:pt x="251853" y="32473"/>
                  </a:lnTo>
                  <a:lnTo>
                    <a:pt x="251853" y="22580"/>
                  </a:lnTo>
                  <a:lnTo>
                    <a:pt x="251853" y="18732"/>
                  </a:lnTo>
                  <a:lnTo>
                    <a:pt x="248831" y="12903"/>
                  </a:lnTo>
                  <a:lnTo>
                    <a:pt x="236753" y="4673"/>
                  </a:lnTo>
                  <a:lnTo>
                    <a:pt x="228650" y="2578"/>
                  </a:lnTo>
                  <a:lnTo>
                    <a:pt x="226771" y="2578"/>
                  </a:lnTo>
                  <a:lnTo>
                    <a:pt x="226771" y="64693"/>
                  </a:lnTo>
                  <a:lnTo>
                    <a:pt x="226771" y="70904"/>
                  </a:lnTo>
                  <a:lnTo>
                    <a:pt x="226021" y="73202"/>
                  </a:lnTo>
                  <a:lnTo>
                    <a:pt x="223050" y="76085"/>
                  </a:lnTo>
                  <a:lnTo>
                    <a:pt x="221081" y="76962"/>
                  </a:lnTo>
                  <a:lnTo>
                    <a:pt x="214845" y="77736"/>
                  </a:lnTo>
                  <a:lnTo>
                    <a:pt x="165709" y="77736"/>
                  </a:lnTo>
                  <a:lnTo>
                    <a:pt x="165709" y="58166"/>
                  </a:lnTo>
                  <a:lnTo>
                    <a:pt x="212496" y="58166"/>
                  </a:lnTo>
                  <a:lnTo>
                    <a:pt x="226771" y="64693"/>
                  </a:lnTo>
                  <a:lnTo>
                    <a:pt x="226771" y="2578"/>
                  </a:lnTo>
                  <a:lnTo>
                    <a:pt x="220332" y="2578"/>
                  </a:lnTo>
                  <a:lnTo>
                    <a:pt x="220332" y="28575"/>
                  </a:lnTo>
                  <a:lnTo>
                    <a:pt x="220332" y="34442"/>
                  </a:lnTo>
                  <a:lnTo>
                    <a:pt x="219608" y="36626"/>
                  </a:lnTo>
                  <a:lnTo>
                    <a:pt x="216725" y="39255"/>
                  </a:lnTo>
                  <a:lnTo>
                    <a:pt x="214972" y="40017"/>
                  </a:lnTo>
                  <a:lnTo>
                    <a:pt x="209791" y="40576"/>
                  </a:lnTo>
                  <a:lnTo>
                    <a:pt x="165709" y="40576"/>
                  </a:lnTo>
                  <a:lnTo>
                    <a:pt x="165709" y="22580"/>
                  </a:lnTo>
                  <a:lnTo>
                    <a:pt x="207467" y="22580"/>
                  </a:lnTo>
                  <a:lnTo>
                    <a:pt x="220332" y="28575"/>
                  </a:lnTo>
                  <a:lnTo>
                    <a:pt x="220332" y="2578"/>
                  </a:lnTo>
                  <a:lnTo>
                    <a:pt x="135382" y="2578"/>
                  </a:lnTo>
                  <a:lnTo>
                    <a:pt x="135382" y="99656"/>
                  </a:lnTo>
                  <a:lnTo>
                    <a:pt x="212458" y="99656"/>
                  </a:lnTo>
                  <a:lnTo>
                    <a:pt x="223266" y="99225"/>
                  </a:lnTo>
                  <a:lnTo>
                    <a:pt x="259994" y="82372"/>
                  </a:lnTo>
                  <a:lnTo>
                    <a:pt x="259994" y="77736"/>
                  </a:lnTo>
                  <a:lnTo>
                    <a:pt x="259994" y="65214"/>
                  </a:lnTo>
                  <a:close/>
                </a:path>
                <a:path w="947420" h="102869">
                  <a:moveTo>
                    <a:pt x="386829" y="2489"/>
                  </a:moveTo>
                  <a:lnTo>
                    <a:pt x="354533" y="2489"/>
                  </a:lnTo>
                  <a:lnTo>
                    <a:pt x="300697" y="62763"/>
                  </a:lnTo>
                  <a:lnTo>
                    <a:pt x="300697" y="2489"/>
                  </a:lnTo>
                  <a:lnTo>
                    <a:pt x="268262" y="2489"/>
                  </a:lnTo>
                  <a:lnTo>
                    <a:pt x="268262" y="99656"/>
                  </a:lnTo>
                  <a:lnTo>
                    <a:pt x="300697" y="99656"/>
                  </a:lnTo>
                  <a:lnTo>
                    <a:pt x="354533" y="39255"/>
                  </a:lnTo>
                  <a:lnTo>
                    <a:pt x="354533" y="99656"/>
                  </a:lnTo>
                  <a:lnTo>
                    <a:pt x="386829" y="99656"/>
                  </a:lnTo>
                  <a:lnTo>
                    <a:pt x="386829" y="2489"/>
                  </a:lnTo>
                  <a:close/>
                </a:path>
                <a:path w="947420" h="102869">
                  <a:moveTo>
                    <a:pt x="510387" y="2489"/>
                  </a:moveTo>
                  <a:lnTo>
                    <a:pt x="395630" y="2489"/>
                  </a:lnTo>
                  <a:lnTo>
                    <a:pt x="395630" y="28752"/>
                  </a:lnTo>
                  <a:lnTo>
                    <a:pt x="395630" y="28879"/>
                  </a:lnTo>
                  <a:lnTo>
                    <a:pt x="437121" y="28879"/>
                  </a:lnTo>
                  <a:lnTo>
                    <a:pt x="437121" y="99656"/>
                  </a:lnTo>
                  <a:lnTo>
                    <a:pt x="469430" y="99656"/>
                  </a:lnTo>
                  <a:lnTo>
                    <a:pt x="469430" y="28879"/>
                  </a:lnTo>
                  <a:lnTo>
                    <a:pt x="510387" y="28879"/>
                  </a:lnTo>
                  <a:lnTo>
                    <a:pt x="510387" y="2489"/>
                  </a:lnTo>
                  <a:close/>
                </a:path>
                <a:path w="947420" h="102869">
                  <a:moveTo>
                    <a:pt x="698550" y="2489"/>
                  </a:moveTo>
                  <a:lnTo>
                    <a:pt x="666254" y="2489"/>
                  </a:lnTo>
                  <a:lnTo>
                    <a:pt x="666254" y="75958"/>
                  </a:lnTo>
                  <a:lnTo>
                    <a:pt x="625017" y="75958"/>
                  </a:lnTo>
                  <a:lnTo>
                    <a:pt x="625017" y="2489"/>
                  </a:lnTo>
                  <a:lnTo>
                    <a:pt x="592721" y="2489"/>
                  </a:lnTo>
                  <a:lnTo>
                    <a:pt x="592721" y="75958"/>
                  </a:lnTo>
                  <a:lnTo>
                    <a:pt x="551624" y="75958"/>
                  </a:lnTo>
                  <a:lnTo>
                    <a:pt x="551624" y="2298"/>
                  </a:lnTo>
                  <a:lnTo>
                    <a:pt x="519188" y="2298"/>
                  </a:lnTo>
                  <a:lnTo>
                    <a:pt x="519188" y="75958"/>
                  </a:lnTo>
                  <a:lnTo>
                    <a:pt x="519188" y="100088"/>
                  </a:lnTo>
                  <a:lnTo>
                    <a:pt x="698550" y="100088"/>
                  </a:lnTo>
                  <a:lnTo>
                    <a:pt x="698550" y="76288"/>
                  </a:lnTo>
                  <a:lnTo>
                    <a:pt x="698550" y="75958"/>
                  </a:lnTo>
                  <a:lnTo>
                    <a:pt x="698550" y="2489"/>
                  </a:lnTo>
                  <a:close/>
                </a:path>
                <a:path w="947420" h="102869">
                  <a:moveTo>
                    <a:pt x="828027" y="51473"/>
                  </a:moveTo>
                  <a:lnTo>
                    <a:pt x="819835" y="25336"/>
                  </a:lnTo>
                  <a:lnTo>
                    <a:pt x="794016" y="5829"/>
                  </a:lnTo>
                  <a:lnTo>
                    <a:pt x="794016" y="46126"/>
                  </a:lnTo>
                  <a:lnTo>
                    <a:pt x="794016" y="56896"/>
                  </a:lnTo>
                  <a:lnTo>
                    <a:pt x="769632" y="77736"/>
                  </a:lnTo>
                  <a:lnTo>
                    <a:pt x="759739" y="77736"/>
                  </a:lnTo>
                  <a:lnTo>
                    <a:pt x="735317" y="56896"/>
                  </a:lnTo>
                  <a:lnTo>
                    <a:pt x="735317" y="46126"/>
                  </a:lnTo>
                  <a:lnTo>
                    <a:pt x="758901" y="25336"/>
                  </a:lnTo>
                  <a:lnTo>
                    <a:pt x="769950" y="25336"/>
                  </a:lnTo>
                  <a:lnTo>
                    <a:pt x="794016" y="46126"/>
                  </a:lnTo>
                  <a:lnTo>
                    <a:pt x="794016" y="5829"/>
                  </a:lnTo>
                  <a:lnTo>
                    <a:pt x="789622" y="4127"/>
                  </a:lnTo>
                  <a:lnTo>
                    <a:pt x="781710" y="2057"/>
                  </a:lnTo>
                  <a:lnTo>
                    <a:pt x="773366" y="812"/>
                  </a:lnTo>
                  <a:lnTo>
                    <a:pt x="764603" y="393"/>
                  </a:lnTo>
                  <a:lnTo>
                    <a:pt x="756094" y="812"/>
                  </a:lnTo>
                  <a:lnTo>
                    <a:pt x="719493" y="14922"/>
                  </a:lnTo>
                  <a:lnTo>
                    <a:pt x="700786" y="51473"/>
                  </a:lnTo>
                  <a:lnTo>
                    <a:pt x="701332" y="58521"/>
                  </a:lnTo>
                  <a:lnTo>
                    <a:pt x="725716" y="92036"/>
                  </a:lnTo>
                  <a:lnTo>
                    <a:pt x="764730" y="102285"/>
                  </a:lnTo>
                  <a:lnTo>
                    <a:pt x="773493" y="101879"/>
                  </a:lnTo>
                  <a:lnTo>
                    <a:pt x="810044" y="87795"/>
                  </a:lnTo>
                  <a:lnTo>
                    <a:pt x="819581" y="77736"/>
                  </a:lnTo>
                  <a:lnTo>
                    <a:pt x="819810" y="77470"/>
                  </a:lnTo>
                  <a:lnTo>
                    <a:pt x="823391" y="71513"/>
                  </a:lnTo>
                  <a:lnTo>
                    <a:pt x="825969" y="65201"/>
                  </a:lnTo>
                  <a:lnTo>
                    <a:pt x="827506" y="58521"/>
                  </a:lnTo>
                  <a:lnTo>
                    <a:pt x="828027" y="51473"/>
                  </a:lnTo>
                  <a:close/>
                </a:path>
                <a:path w="947420" h="102869">
                  <a:moveTo>
                    <a:pt x="947115" y="2489"/>
                  </a:moveTo>
                  <a:lnTo>
                    <a:pt x="832358" y="2489"/>
                  </a:lnTo>
                  <a:lnTo>
                    <a:pt x="832358" y="28752"/>
                  </a:lnTo>
                  <a:lnTo>
                    <a:pt x="832358" y="28879"/>
                  </a:lnTo>
                  <a:lnTo>
                    <a:pt x="873848" y="28879"/>
                  </a:lnTo>
                  <a:lnTo>
                    <a:pt x="873848" y="99656"/>
                  </a:lnTo>
                  <a:lnTo>
                    <a:pt x="906145" y="99656"/>
                  </a:lnTo>
                  <a:lnTo>
                    <a:pt x="906145" y="28879"/>
                  </a:lnTo>
                  <a:lnTo>
                    <a:pt x="947115" y="28879"/>
                  </a:lnTo>
                  <a:lnTo>
                    <a:pt x="947115" y="248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775437" y="1020914"/>
              <a:ext cx="408305" cy="62230"/>
            </a:xfrm>
            <a:custGeom>
              <a:avLst/>
              <a:gdLst/>
              <a:ahLst/>
              <a:cxnLst/>
              <a:rect l="l" t="t" r="r" b="b"/>
              <a:pathLst>
                <a:path w="408304" h="62230">
                  <a:moveTo>
                    <a:pt x="77800" y="59944"/>
                  </a:moveTo>
                  <a:lnTo>
                    <a:pt x="71094" y="47586"/>
                  </a:lnTo>
                  <a:lnTo>
                    <a:pt x="65265" y="36817"/>
                  </a:lnTo>
                  <a:lnTo>
                    <a:pt x="52730" y="13690"/>
                  </a:lnTo>
                  <a:lnTo>
                    <a:pt x="51447" y="11328"/>
                  </a:lnTo>
                  <a:lnTo>
                    <a:pt x="51447" y="36817"/>
                  </a:lnTo>
                  <a:lnTo>
                    <a:pt x="26352" y="36817"/>
                  </a:lnTo>
                  <a:lnTo>
                    <a:pt x="38938" y="13690"/>
                  </a:lnTo>
                  <a:lnTo>
                    <a:pt x="51447" y="36817"/>
                  </a:lnTo>
                  <a:lnTo>
                    <a:pt x="51447" y="11328"/>
                  </a:lnTo>
                  <a:lnTo>
                    <a:pt x="46253" y="1727"/>
                  </a:lnTo>
                  <a:lnTo>
                    <a:pt x="31546" y="1727"/>
                  </a:lnTo>
                  <a:lnTo>
                    <a:pt x="0" y="59944"/>
                  </a:lnTo>
                  <a:lnTo>
                    <a:pt x="13843" y="59944"/>
                  </a:lnTo>
                  <a:lnTo>
                    <a:pt x="20535" y="47586"/>
                  </a:lnTo>
                  <a:lnTo>
                    <a:pt x="57264" y="47586"/>
                  </a:lnTo>
                  <a:lnTo>
                    <a:pt x="63944" y="59944"/>
                  </a:lnTo>
                  <a:lnTo>
                    <a:pt x="77800" y="59944"/>
                  </a:lnTo>
                  <a:close/>
                </a:path>
                <a:path w="408304" h="62230">
                  <a:moveTo>
                    <a:pt x="147485" y="17259"/>
                  </a:moveTo>
                  <a:lnTo>
                    <a:pt x="146456" y="13881"/>
                  </a:lnTo>
                  <a:lnTo>
                    <a:pt x="145186" y="12115"/>
                  </a:lnTo>
                  <a:lnTo>
                    <a:pt x="142303" y="8064"/>
                  </a:lnTo>
                  <a:lnTo>
                    <a:pt x="139395" y="5791"/>
                  </a:lnTo>
                  <a:lnTo>
                    <a:pt x="134899" y="3848"/>
                  </a:lnTo>
                  <a:lnTo>
                    <a:pt x="134899" y="18567"/>
                  </a:lnTo>
                  <a:lnTo>
                    <a:pt x="134899" y="24384"/>
                  </a:lnTo>
                  <a:lnTo>
                    <a:pt x="124206" y="30683"/>
                  </a:lnTo>
                  <a:lnTo>
                    <a:pt x="94869" y="30683"/>
                  </a:lnTo>
                  <a:lnTo>
                    <a:pt x="94869" y="12115"/>
                  </a:lnTo>
                  <a:lnTo>
                    <a:pt x="126606" y="12115"/>
                  </a:lnTo>
                  <a:lnTo>
                    <a:pt x="130213" y="12738"/>
                  </a:lnTo>
                  <a:lnTo>
                    <a:pt x="131749" y="13601"/>
                  </a:lnTo>
                  <a:lnTo>
                    <a:pt x="134264" y="16370"/>
                  </a:lnTo>
                  <a:lnTo>
                    <a:pt x="134899" y="18567"/>
                  </a:lnTo>
                  <a:lnTo>
                    <a:pt x="134899" y="3848"/>
                  </a:lnTo>
                  <a:lnTo>
                    <a:pt x="131902" y="2540"/>
                  </a:lnTo>
                  <a:lnTo>
                    <a:pt x="127584" y="1727"/>
                  </a:lnTo>
                  <a:lnTo>
                    <a:pt x="81572" y="1727"/>
                  </a:lnTo>
                  <a:lnTo>
                    <a:pt x="81572" y="59944"/>
                  </a:lnTo>
                  <a:lnTo>
                    <a:pt x="94869" y="59944"/>
                  </a:lnTo>
                  <a:lnTo>
                    <a:pt x="94869" y="41059"/>
                  </a:lnTo>
                  <a:lnTo>
                    <a:pt x="132308" y="41059"/>
                  </a:lnTo>
                  <a:lnTo>
                    <a:pt x="137922" y="39382"/>
                  </a:lnTo>
                  <a:lnTo>
                    <a:pt x="145567" y="32664"/>
                  </a:lnTo>
                  <a:lnTo>
                    <a:pt x="146342" y="30683"/>
                  </a:lnTo>
                  <a:lnTo>
                    <a:pt x="147485" y="27800"/>
                  </a:lnTo>
                  <a:lnTo>
                    <a:pt x="147485" y="17259"/>
                  </a:lnTo>
                  <a:close/>
                </a:path>
                <a:path w="408304" h="62230">
                  <a:moveTo>
                    <a:pt x="219138" y="1727"/>
                  </a:moveTo>
                  <a:lnTo>
                    <a:pt x="153225" y="1727"/>
                  </a:lnTo>
                  <a:lnTo>
                    <a:pt x="153225" y="12827"/>
                  </a:lnTo>
                  <a:lnTo>
                    <a:pt x="153225" y="13055"/>
                  </a:lnTo>
                  <a:lnTo>
                    <a:pt x="179743" y="13055"/>
                  </a:lnTo>
                  <a:lnTo>
                    <a:pt x="179743" y="59944"/>
                  </a:lnTo>
                  <a:lnTo>
                    <a:pt x="193027" y="59944"/>
                  </a:lnTo>
                  <a:lnTo>
                    <a:pt x="193027" y="13055"/>
                  </a:lnTo>
                  <a:lnTo>
                    <a:pt x="219138" y="13055"/>
                  </a:lnTo>
                  <a:lnTo>
                    <a:pt x="219138" y="1727"/>
                  </a:lnTo>
                  <a:close/>
                </a:path>
                <a:path w="408304" h="62230">
                  <a:moveTo>
                    <a:pt x="232600" y="47752"/>
                  </a:moveTo>
                  <a:lnTo>
                    <a:pt x="219062" y="47752"/>
                  </a:lnTo>
                  <a:lnTo>
                    <a:pt x="219062" y="59944"/>
                  </a:lnTo>
                  <a:lnTo>
                    <a:pt x="232600" y="59944"/>
                  </a:lnTo>
                  <a:lnTo>
                    <a:pt x="232600" y="47752"/>
                  </a:lnTo>
                  <a:close/>
                </a:path>
                <a:path w="408304" h="62230">
                  <a:moveTo>
                    <a:pt x="330288" y="35394"/>
                  </a:moveTo>
                  <a:lnTo>
                    <a:pt x="329946" y="34213"/>
                  </a:lnTo>
                  <a:lnTo>
                    <a:pt x="329120" y="31546"/>
                  </a:lnTo>
                  <a:lnTo>
                    <a:pt x="325564" y="26746"/>
                  </a:lnTo>
                  <a:lnTo>
                    <a:pt x="324459" y="25247"/>
                  </a:lnTo>
                  <a:lnTo>
                    <a:pt x="323392" y="24460"/>
                  </a:lnTo>
                  <a:lnTo>
                    <a:pt x="321221" y="22847"/>
                  </a:lnTo>
                  <a:lnTo>
                    <a:pt x="312928" y="19545"/>
                  </a:lnTo>
                  <a:lnTo>
                    <a:pt x="308190" y="18719"/>
                  </a:lnTo>
                  <a:lnTo>
                    <a:pt x="291515" y="18719"/>
                  </a:lnTo>
                  <a:lnTo>
                    <a:pt x="283514" y="20637"/>
                  </a:lnTo>
                  <a:lnTo>
                    <a:pt x="278853" y="24460"/>
                  </a:lnTo>
                  <a:lnTo>
                    <a:pt x="278853" y="10782"/>
                  </a:lnTo>
                  <a:lnTo>
                    <a:pt x="327545" y="10782"/>
                  </a:lnTo>
                  <a:lnTo>
                    <a:pt x="327545" y="1727"/>
                  </a:lnTo>
                  <a:lnTo>
                    <a:pt x="266420" y="1727"/>
                  </a:lnTo>
                  <a:lnTo>
                    <a:pt x="266420" y="36893"/>
                  </a:lnTo>
                  <a:lnTo>
                    <a:pt x="278853" y="36652"/>
                  </a:lnTo>
                  <a:lnTo>
                    <a:pt x="278853" y="34213"/>
                  </a:lnTo>
                  <a:lnTo>
                    <a:pt x="279781" y="32486"/>
                  </a:lnTo>
                  <a:lnTo>
                    <a:pt x="283502" y="29654"/>
                  </a:lnTo>
                  <a:lnTo>
                    <a:pt x="285864" y="28575"/>
                  </a:lnTo>
                  <a:lnTo>
                    <a:pt x="291579" y="27114"/>
                  </a:lnTo>
                  <a:lnTo>
                    <a:pt x="294449" y="26746"/>
                  </a:lnTo>
                  <a:lnTo>
                    <a:pt x="304152" y="26746"/>
                  </a:lnTo>
                  <a:lnTo>
                    <a:pt x="309079" y="27851"/>
                  </a:lnTo>
                  <a:lnTo>
                    <a:pt x="315163" y="32245"/>
                  </a:lnTo>
                  <a:lnTo>
                    <a:pt x="316712" y="35394"/>
                  </a:lnTo>
                  <a:lnTo>
                    <a:pt x="316763" y="39408"/>
                  </a:lnTo>
                  <a:lnTo>
                    <a:pt x="316636" y="44132"/>
                  </a:lnTo>
                  <a:lnTo>
                    <a:pt x="314833" y="47155"/>
                  </a:lnTo>
                  <a:lnTo>
                    <a:pt x="307124" y="51092"/>
                  </a:lnTo>
                  <a:lnTo>
                    <a:pt x="302450" y="51993"/>
                  </a:lnTo>
                  <a:lnTo>
                    <a:pt x="296938" y="51841"/>
                  </a:lnTo>
                  <a:lnTo>
                    <a:pt x="291960" y="51574"/>
                  </a:lnTo>
                  <a:lnTo>
                    <a:pt x="287731" y="50520"/>
                  </a:lnTo>
                  <a:lnTo>
                    <a:pt x="280809" y="46850"/>
                  </a:lnTo>
                  <a:lnTo>
                    <a:pt x="279082" y="44132"/>
                  </a:lnTo>
                  <a:lnTo>
                    <a:pt x="279082" y="40589"/>
                  </a:lnTo>
                  <a:lnTo>
                    <a:pt x="266179" y="40589"/>
                  </a:lnTo>
                  <a:lnTo>
                    <a:pt x="266179" y="45681"/>
                  </a:lnTo>
                  <a:lnTo>
                    <a:pt x="267906" y="49796"/>
                  </a:lnTo>
                  <a:lnTo>
                    <a:pt x="274777" y="56083"/>
                  </a:lnTo>
                  <a:lnTo>
                    <a:pt x="278904" y="58305"/>
                  </a:lnTo>
                  <a:lnTo>
                    <a:pt x="288556" y="60934"/>
                  </a:lnTo>
                  <a:lnTo>
                    <a:pt x="293166" y="61595"/>
                  </a:lnTo>
                  <a:lnTo>
                    <a:pt x="305854" y="61595"/>
                  </a:lnTo>
                  <a:lnTo>
                    <a:pt x="313321" y="60007"/>
                  </a:lnTo>
                  <a:lnTo>
                    <a:pt x="326644" y="53657"/>
                  </a:lnTo>
                  <a:lnTo>
                    <a:pt x="327634" y="51993"/>
                  </a:lnTo>
                  <a:lnTo>
                    <a:pt x="330085" y="47929"/>
                  </a:lnTo>
                  <a:lnTo>
                    <a:pt x="330174" y="43942"/>
                  </a:lnTo>
                  <a:lnTo>
                    <a:pt x="330288" y="39649"/>
                  </a:lnTo>
                  <a:lnTo>
                    <a:pt x="330288" y="35394"/>
                  </a:lnTo>
                  <a:close/>
                </a:path>
                <a:path w="408304" h="62230">
                  <a:moveTo>
                    <a:pt x="408165" y="40665"/>
                  </a:moveTo>
                  <a:lnTo>
                    <a:pt x="407949" y="34747"/>
                  </a:lnTo>
                  <a:lnTo>
                    <a:pt x="405041" y="30835"/>
                  </a:lnTo>
                  <a:lnTo>
                    <a:pt x="399440" y="28790"/>
                  </a:lnTo>
                  <a:lnTo>
                    <a:pt x="404202" y="26746"/>
                  </a:lnTo>
                  <a:lnTo>
                    <a:pt x="406590" y="22936"/>
                  </a:lnTo>
                  <a:lnTo>
                    <a:pt x="406590" y="12357"/>
                  </a:lnTo>
                  <a:lnTo>
                    <a:pt x="378218" y="0"/>
                  </a:lnTo>
                  <a:lnTo>
                    <a:pt x="372605" y="0"/>
                  </a:lnTo>
                  <a:lnTo>
                    <a:pt x="335876" y="11874"/>
                  </a:lnTo>
                  <a:lnTo>
                    <a:pt x="335876" y="19431"/>
                  </a:lnTo>
                  <a:lnTo>
                    <a:pt x="348780" y="19431"/>
                  </a:lnTo>
                  <a:lnTo>
                    <a:pt x="348780" y="16129"/>
                  </a:lnTo>
                  <a:lnTo>
                    <a:pt x="351091" y="13728"/>
                  </a:lnTo>
                  <a:lnTo>
                    <a:pt x="360311" y="10744"/>
                  </a:lnTo>
                  <a:lnTo>
                    <a:pt x="365950" y="10020"/>
                  </a:lnTo>
                  <a:lnTo>
                    <a:pt x="378536" y="10172"/>
                  </a:lnTo>
                  <a:lnTo>
                    <a:pt x="383540" y="10883"/>
                  </a:lnTo>
                  <a:lnTo>
                    <a:pt x="391731" y="13500"/>
                  </a:lnTo>
                  <a:lnTo>
                    <a:pt x="393776" y="15494"/>
                  </a:lnTo>
                  <a:lnTo>
                    <a:pt x="393776" y="20116"/>
                  </a:lnTo>
                  <a:lnTo>
                    <a:pt x="380530" y="24777"/>
                  </a:lnTo>
                  <a:lnTo>
                    <a:pt x="362305" y="24777"/>
                  </a:lnTo>
                  <a:lnTo>
                    <a:pt x="362305" y="34531"/>
                  </a:lnTo>
                  <a:lnTo>
                    <a:pt x="382155" y="34531"/>
                  </a:lnTo>
                  <a:lnTo>
                    <a:pt x="386067" y="34721"/>
                  </a:lnTo>
                  <a:lnTo>
                    <a:pt x="391096" y="35521"/>
                  </a:lnTo>
                  <a:lnTo>
                    <a:pt x="392734" y="36118"/>
                  </a:lnTo>
                  <a:lnTo>
                    <a:pt x="394258" y="37744"/>
                  </a:lnTo>
                  <a:lnTo>
                    <a:pt x="394665" y="38963"/>
                  </a:lnTo>
                  <a:lnTo>
                    <a:pt x="394665" y="44411"/>
                  </a:lnTo>
                  <a:lnTo>
                    <a:pt x="392480" y="47205"/>
                  </a:lnTo>
                  <a:lnTo>
                    <a:pt x="383882" y="50723"/>
                  </a:lnTo>
                  <a:lnTo>
                    <a:pt x="378688" y="51574"/>
                  </a:lnTo>
                  <a:lnTo>
                    <a:pt x="365950" y="51523"/>
                  </a:lnTo>
                  <a:lnTo>
                    <a:pt x="360311" y="50368"/>
                  </a:lnTo>
                  <a:lnTo>
                    <a:pt x="351091" y="45758"/>
                  </a:lnTo>
                  <a:lnTo>
                    <a:pt x="348780" y="42138"/>
                  </a:lnTo>
                  <a:lnTo>
                    <a:pt x="348780" y="37211"/>
                  </a:lnTo>
                  <a:lnTo>
                    <a:pt x="335876" y="37211"/>
                  </a:lnTo>
                  <a:lnTo>
                    <a:pt x="335876" y="42291"/>
                  </a:lnTo>
                  <a:lnTo>
                    <a:pt x="337299" y="46672"/>
                  </a:lnTo>
                  <a:lnTo>
                    <a:pt x="343027" y="54013"/>
                  </a:lnTo>
                  <a:lnTo>
                    <a:pt x="347205" y="56819"/>
                  </a:lnTo>
                  <a:lnTo>
                    <a:pt x="358216" y="60693"/>
                  </a:lnTo>
                  <a:lnTo>
                    <a:pt x="364845" y="61671"/>
                  </a:lnTo>
                  <a:lnTo>
                    <a:pt x="372605" y="61671"/>
                  </a:lnTo>
                  <a:lnTo>
                    <a:pt x="408114" y="47955"/>
                  </a:lnTo>
                  <a:lnTo>
                    <a:pt x="408165" y="40665"/>
                  </a:lnTo>
                  <a:close/>
                </a:path>
              </a:pathLst>
            </a:custGeom>
            <a:solidFill>
              <a:srgbClr val="F47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059913" y="1838451"/>
              <a:ext cx="1127760" cy="124460"/>
            </a:xfrm>
            <a:custGeom>
              <a:avLst/>
              <a:gdLst/>
              <a:ahLst/>
              <a:cxnLst/>
              <a:rect l="l" t="t" r="r" b="b"/>
              <a:pathLst>
                <a:path w="1127759" h="124460">
                  <a:moveTo>
                    <a:pt x="119100" y="82143"/>
                  </a:moveTo>
                  <a:lnTo>
                    <a:pt x="117894" y="78054"/>
                  </a:lnTo>
                  <a:lnTo>
                    <a:pt x="117843" y="77863"/>
                  </a:lnTo>
                  <a:lnTo>
                    <a:pt x="117411" y="76365"/>
                  </a:lnTo>
                  <a:lnTo>
                    <a:pt x="86144" y="59270"/>
                  </a:lnTo>
                  <a:lnTo>
                    <a:pt x="86144" y="84823"/>
                  </a:lnTo>
                  <a:lnTo>
                    <a:pt x="86144" y="92087"/>
                  </a:lnTo>
                  <a:lnTo>
                    <a:pt x="84531" y="94996"/>
                  </a:lnTo>
                  <a:lnTo>
                    <a:pt x="78041" y="97878"/>
                  </a:lnTo>
                  <a:lnTo>
                    <a:pt x="72707" y="98602"/>
                  </a:lnTo>
                  <a:lnTo>
                    <a:pt x="30467" y="98602"/>
                  </a:lnTo>
                  <a:lnTo>
                    <a:pt x="30467" y="77863"/>
                  </a:lnTo>
                  <a:lnTo>
                    <a:pt x="70434" y="77863"/>
                  </a:lnTo>
                  <a:lnTo>
                    <a:pt x="86144" y="84823"/>
                  </a:lnTo>
                  <a:lnTo>
                    <a:pt x="86144" y="59270"/>
                  </a:lnTo>
                  <a:lnTo>
                    <a:pt x="83820" y="58915"/>
                  </a:lnTo>
                  <a:lnTo>
                    <a:pt x="75615" y="58267"/>
                  </a:lnTo>
                  <a:lnTo>
                    <a:pt x="66446" y="58039"/>
                  </a:lnTo>
                  <a:lnTo>
                    <a:pt x="30467" y="58039"/>
                  </a:lnTo>
                  <a:lnTo>
                    <a:pt x="30467" y="45694"/>
                  </a:lnTo>
                  <a:lnTo>
                    <a:pt x="111747" y="45694"/>
                  </a:lnTo>
                  <a:lnTo>
                    <a:pt x="111747" y="24282"/>
                  </a:lnTo>
                  <a:lnTo>
                    <a:pt x="0" y="24282"/>
                  </a:lnTo>
                  <a:lnTo>
                    <a:pt x="0" y="121450"/>
                  </a:lnTo>
                  <a:lnTo>
                    <a:pt x="70523" y="121450"/>
                  </a:lnTo>
                  <a:lnTo>
                    <a:pt x="107607" y="112522"/>
                  </a:lnTo>
                  <a:lnTo>
                    <a:pt x="117563" y="98602"/>
                  </a:lnTo>
                  <a:lnTo>
                    <a:pt x="118376" y="96304"/>
                  </a:lnTo>
                  <a:lnTo>
                    <a:pt x="119100" y="89547"/>
                  </a:lnTo>
                  <a:lnTo>
                    <a:pt x="119100" y="82143"/>
                  </a:lnTo>
                  <a:close/>
                </a:path>
                <a:path w="1127759" h="124460">
                  <a:moveTo>
                    <a:pt x="230111" y="23825"/>
                  </a:moveTo>
                  <a:lnTo>
                    <a:pt x="125933" y="23825"/>
                  </a:lnTo>
                  <a:lnTo>
                    <a:pt x="125933" y="47955"/>
                  </a:lnTo>
                  <a:lnTo>
                    <a:pt x="125933" y="60655"/>
                  </a:lnTo>
                  <a:lnTo>
                    <a:pt x="125933" y="83515"/>
                  </a:lnTo>
                  <a:lnTo>
                    <a:pt x="125933" y="97485"/>
                  </a:lnTo>
                  <a:lnTo>
                    <a:pt x="125933" y="98755"/>
                  </a:lnTo>
                  <a:lnTo>
                    <a:pt x="125933" y="121615"/>
                  </a:lnTo>
                  <a:lnTo>
                    <a:pt x="230060" y="121615"/>
                  </a:lnTo>
                  <a:lnTo>
                    <a:pt x="230060" y="98755"/>
                  </a:lnTo>
                  <a:lnTo>
                    <a:pt x="230060" y="97485"/>
                  </a:lnTo>
                  <a:lnTo>
                    <a:pt x="188087" y="97485"/>
                  </a:lnTo>
                  <a:lnTo>
                    <a:pt x="188087" y="98755"/>
                  </a:lnTo>
                  <a:lnTo>
                    <a:pt x="158369" y="98755"/>
                  </a:lnTo>
                  <a:lnTo>
                    <a:pt x="158369" y="97485"/>
                  </a:lnTo>
                  <a:lnTo>
                    <a:pt x="158369" y="83515"/>
                  </a:lnTo>
                  <a:lnTo>
                    <a:pt x="219024" y="83515"/>
                  </a:lnTo>
                  <a:lnTo>
                    <a:pt x="219024" y="60655"/>
                  </a:lnTo>
                  <a:lnTo>
                    <a:pt x="158369" y="60655"/>
                  </a:lnTo>
                  <a:lnTo>
                    <a:pt x="158369" y="47955"/>
                  </a:lnTo>
                  <a:lnTo>
                    <a:pt x="230111" y="47955"/>
                  </a:lnTo>
                  <a:lnTo>
                    <a:pt x="230111" y="23825"/>
                  </a:lnTo>
                  <a:close/>
                </a:path>
                <a:path w="1127759" h="124460">
                  <a:moveTo>
                    <a:pt x="330504" y="0"/>
                  </a:moveTo>
                  <a:lnTo>
                    <a:pt x="313042" y="0"/>
                  </a:lnTo>
                  <a:lnTo>
                    <a:pt x="313042" y="4025"/>
                  </a:lnTo>
                  <a:lnTo>
                    <a:pt x="311619" y="7391"/>
                  </a:lnTo>
                  <a:lnTo>
                    <a:pt x="305930" y="12814"/>
                  </a:lnTo>
                  <a:lnTo>
                    <a:pt x="302361" y="14173"/>
                  </a:lnTo>
                  <a:lnTo>
                    <a:pt x="293700" y="14173"/>
                  </a:lnTo>
                  <a:lnTo>
                    <a:pt x="290080" y="12814"/>
                  </a:lnTo>
                  <a:lnTo>
                    <a:pt x="284391" y="7391"/>
                  </a:lnTo>
                  <a:lnTo>
                    <a:pt x="282968" y="4025"/>
                  </a:lnTo>
                  <a:lnTo>
                    <a:pt x="282968" y="0"/>
                  </a:lnTo>
                  <a:lnTo>
                    <a:pt x="265506" y="0"/>
                  </a:lnTo>
                  <a:lnTo>
                    <a:pt x="265417" y="8750"/>
                  </a:lnTo>
                  <a:lnTo>
                    <a:pt x="268401" y="15290"/>
                  </a:lnTo>
                  <a:lnTo>
                    <a:pt x="280479" y="23964"/>
                  </a:lnTo>
                  <a:lnTo>
                    <a:pt x="288404" y="26123"/>
                  </a:lnTo>
                  <a:lnTo>
                    <a:pt x="307746" y="26123"/>
                  </a:lnTo>
                  <a:lnTo>
                    <a:pt x="315417" y="23964"/>
                  </a:lnTo>
                  <a:lnTo>
                    <a:pt x="327342" y="15290"/>
                  </a:lnTo>
                  <a:lnTo>
                    <a:pt x="327964" y="14173"/>
                  </a:lnTo>
                  <a:lnTo>
                    <a:pt x="330454" y="8750"/>
                  </a:lnTo>
                  <a:lnTo>
                    <a:pt x="330504" y="0"/>
                  </a:lnTo>
                  <a:close/>
                </a:path>
                <a:path w="1127759" h="124460">
                  <a:moveTo>
                    <a:pt x="357555" y="24155"/>
                  </a:moveTo>
                  <a:lnTo>
                    <a:pt x="325259" y="24155"/>
                  </a:lnTo>
                  <a:lnTo>
                    <a:pt x="271424" y="84429"/>
                  </a:lnTo>
                  <a:lnTo>
                    <a:pt x="271424" y="24155"/>
                  </a:lnTo>
                  <a:lnTo>
                    <a:pt x="238988" y="24155"/>
                  </a:lnTo>
                  <a:lnTo>
                    <a:pt x="238988" y="121323"/>
                  </a:lnTo>
                  <a:lnTo>
                    <a:pt x="271424" y="121323"/>
                  </a:lnTo>
                  <a:lnTo>
                    <a:pt x="304304" y="84429"/>
                  </a:lnTo>
                  <a:lnTo>
                    <a:pt x="325259" y="60921"/>
                  </a:lnTo>
                  <a:lnTo>
                    <a:pt x="325259" y="121323"/>
                  </a:lnTo>
                  <a:lnTo>
                    <a:pt x="357555" y="121323"/>
                  </a:lnTo>
                  <a:lnTo>
                    <a:pt x="357555" y="60921"/>
                  </a:lnTo>
                  <a:lnTo>
                    <a:pt x="357555" y="24155"/>
                  </a:lnTo>
                  <a:close/>
                </a:path>
                <a:path w="1127759" h="124460">
                  <a:moveTo>
                    <a:pt x="492925" y="63411"/>
                  </a:moveTo>
                  <a:lnTo>
                    <a:pt x="466496" y="29705"/>
                  </a:lnTo>
                  <a:lnTo>
                    <a:pt x="430822" y="21653"/>
                  </a:lnTo>
                  <a:lnTo>
                    <a:pt x="421957" y="22072"/>
                  </a:lnTo>
                  <a:lnTo>
                    <a:pt x="384467" y="36195"/>
                  </a:lnTo>
                  <a:lnTo>
                    <a:pt x="365696" y="72872"/>
                  </a:lnTo>
                  <a:lnTo>
                    <a:pt x="366229" y="79870"/>
                  </a:lnTo>
                  <a:lnTo>
                    <a:pt x="390867" y="113601"/>
                  </a:lnTo>
                  <a:lnTo>
                    <a:pt x="430822" y="123939"/>
                  </a:lnTo>
                  <a:lnTo>
                    <a:pt x="438746" y="123621"/>
                  </a:lnTo>
                  <a:lnTo>
                    <a:pt x="477012" y="108750"/>
                  </a:lnTo>
                  <a:lnTo>
                    <a:pt x="456603" y="87795"/>
                  </a:lnTo>
                  <a:lnTo>
                    <a:pt x="452818" y="91909"/>
                  </a:lnTo>
                  <a:lnTo>
                    <a:pt x="442569" y="97688"/>
                  </a:lnTo>
                  <a:lnTo>
                    <a:pt x="436994" y="99136"/>
                  </a:lnTo>
                  <a:lnTo>
                    <a:pt x="425526" y="99136"/>
                  </a:lnTo>
                  <a:lnTo>
                    <a:pt x="399567" y="78295"/>
                  </a:lnTo>
                  <a:lnTo>
                    <a:pt x="399567" y="67449"/>
                  </a:lnTo>
                  <a:lnTo>
                    <a:pt x="425792" y="46482"/>
                  </a:lnTo>
                  <a:lnTo>
                    <a:pt x="434632" y="46482"/>
                  </a:lnTo>
                  <a:lnTo>
                    <a:pt x="459320" y="63411"/>
                  </a:lnTo>
                  <a:lnTo>
                    <a:pt x="492925" y="63411"/>
                  </a:lnTo>
                  <a:close/>
                </a:path>
                <a:path w="1127759" h="124460">
                  <a:moveTo>
                    <a:pt x="620166" y="82143"/>
                  </a:moveTo>
                  <a:lnTo>
                    <a:pt x="618959" y="78054"/>
                  </a:lnTo>
                  <a:lnTo>
                    <a:pt x="618909" y="77863"/>
                  </a:lnTo>
                  <a:lnTo>
                    <a:pt x="618477" y="76365"/>
                  </a:lnTo>
                  <a:lnTo>
                    <a:pt x="587209" y="59270"/>
                  </a:lnTo>
                  <a:lnTo>
                    <a:pt x="587209" y="84823"/>
                  </a:lnTo>
                  <a:lnTo>
                    <a:pt x="587209" y="92087"/>
                  </a:lnTo>
                  <a:lnTo>
                    <a:pt x="585597" y="94996"/>
                  </a:lnTo>
                  <a:lnTo>
                    <a:pt x="579107" y="97878"/>
                  </a:lnTo>
                  <a:lnTo>
                    <a:pt x="573773" y="98602"/>
                  </a:lnTo>
                  <a:lnTo>
                    <a:pt x="531533" y="98602"/>
                  </a:lnTo>
                  <a:lnTo>
                    <a:pt x="531533" y="77863"/>
                  </a:lnTo>
                  <a:lnTo>
                    <a:pt x="571500" y="77863"/>
                  </a:lnTo>
                  <a:lnTo>
                    <a:pt x="587209" y="84823"/>
                  </a:lnTo>
                  <a:lnTo>
                    <a:pt x="587209" y="59270"/>
                  </a:lnTo>
                  <a:lnTo>
                    <a:pt x="584885" y="58915"/>
                  </a:lnTo>
                  <a:lnTo>
                    <a:pt x="576681" y="58267"/>
                  </a:lnTo>
                  <a:lnTo>
                    <a:pt x="567512" y="58039"/>
                  </a:lnTo>
                  <a:lnTo>
                    <a:pt x="531533" y="58039"/>
                  </a:lnTo>
                  <a:lnTo>
                    <a:pt x="531533" y="45694"/>
                  </a:lnTo>
                  <a:lnTo>
                    <a:pt x="612813" y="45694"/>
                  </a:lnTo>
                  <a:lnTo>
                    <a:pt x="612813" y="24282"/>
                  </a:lnTo>
                  <a:lnTo>
                    <a:pt x="501065" y="24282"/>
                  </a:lnTo>
                  <a:lnTo>
                    <a:pt x="501065" y="121450"/>
                  </a:lnTo>
                  <a:lnTo>
                    <a:pt x="571588" y="121450"/>
                  </a:lnTo>
                  <a:lnTo>
                    <a:pt x="608672" y="112522"/>
                  </a:lnTo>
                  <a:lnTo>
                    <a:pt x="618629" y="98602"/>
                  </a:lnTo>
                  <a:lnTo>
                    <a:pt x="619442" y="96304"/>
                  </a:lnTo>
                  <a:lnTo>
                    <a:pt x="620166" y="89547"/>
                  </a:lnTo>
                  <a:lnTo>
                    <a:pt x="620166" y="82143"/>
                  </a:lnTo>
                  <a:close/>
                </a:path>
                <a:path w="1127759" h="124460">
                  <a:moveTo>
                    <a:pt x="751471" y="73126"/>
                  </a:moveTo>
                  <a:lnTo>
                    <a:pt x="743292" y="47002"/>
                  </a:lnTo>
                  <a:lnTo>
                    <a:pt x="717461" y="27495"/>
                  </a:lnTo>
                  <a:lnTo>
                    <a:pt x="717461" y="67792"/>
                  </a:lnTo>
                  <a:lnTo>
                    <a:pt x="717461" y="78562"/>
                  </a:lnTo>
                  <a:lnTo>
                    <a:pt x="693089" y="99390"/>
                  </a:lnTo>
                  <a:lnTo>
                    <a:pt x="683196" y="99390"/>
                  </a:lnTo>
                  <a:lnTo>
                    <a:pt x="658774" y="78562"/>
                  </a:lnTo>
                  <a:lnTo>
                    <a:pt x="658774" y="67792"/>
                  </a:lnTo>
                  <a:lnTo>
                    <a:pt x="682345" y="47002"/>
                  </a:lnTo>
                  <a:lnTo>
                    <a:pt x="693394" y="47002"/>
                  </a:lnTo>
                  <a:lnTo>
                    <a:pt x="717461" y="67792"/>
                  </a:lnTo>
                  <a:lnTo>
                    <a:pt x="717461" y="27495"/>
                  </a:lnTo>
                  <a:lnTo>
                    <a:pt x="713079" y="25793"/>
                  </a:lnTo>
                  <a:lnTo>
                    <a:pt x="705167" y="23723"/>
                  </a:lnTo>
                  <a:lnTo>
                    <a:pt x="696823" y="22479"/>
                  </a:lnTo>
                  <a:lnTo>
                    <a:pt x="688060" y="22059"/>
                  </a:lnTo>
                  <a:lnTo>
                    <a:pt x="679551" y="22479"/>
                  </a:lnTo>
                  <a:lnTo>
                    <a:pt x="642937" y="36588"/>
                  </a:lnTo>
                  <a:lnTo>
                    <a:pt x="624243" y="73126"/>
                  </a:lnTo>
                  <a:lnTo>
                    <a:pt x="624789" y="80175"/>
                  </a:lnTo>
                  <a:lnTo>
                    <a:pt x="649173" y="113703"/>
                  </a:lnTo>
                  <a:lnTo>
                    <a:pt x="688187" y="123939"/>
                  </a:lnTo>
                  <a:lnTo>
                    <a:pt x="696950" y="123532"/>
                  </a:lnTo>
                  <a:lnTo>
                    <a:pt x="733501" y="109461"/>
                  </a:lnTo>
                  <a:lnTo>
                    <a:pt x="743051" y="99390"/>
                  </a:lnTo>
                  <a:lnTo>
                    <a:pt x="743267" y="99136"/>
                  </a:lnTo>
                  <a:lnTo>
                    <a:pt x="746848" y="93179"/>
                  </a:lnTo>
                  <a:lnTo>
                    <a:pt x="749414" y="86855"/>
                  </a:lnTo>
                  <a:lnTo>
                    <a:pt x="750951" y="80175"/>
                  </a:lnTo>
                  <a:lnTo>
                    <a:pt x="751471" y="73126"/>
                  </a:lnTo>
                  <a:close/>
                </a:path>
                <a:path w="1127759" h="124460">
                  <a:moveTo>
                    <a:pt x="870178" y="24155"/>
                  </a:moveTo>
                  <a:lnTo>
                    <a:pt x="776160" y="24155"/>
                  </a:lnTo>
                  <a:lnTo>
                    <a:pt x="774585" y="40779"/>
                  </a:lnTo>
                  <a:lnTo>
                    <a:pt x="772248" y="56629"/>
                  </a:lnTo>
                  <a:lnTo>
                    <a:pt x="758342" y="94386"/>
                  </a:lnTo>
                  <a:lnTo>
                    <a:pt x="755154" y="95186"/>
                  </a:lnTo>
                  <a:lnTo>
                    <a:pt x="750951" y="95186"/>
                  </a:lnTo>
                  <a:lnTo>
                    <a:pt x="750951" y="121323"/>
                  </a:lnTo>
                  <a:lnTo>
                    <a:pt x="790740" y="102285"/>
                  </a:lnTo>
                  <a:lnTo>
                    <a:pt x="802741" y="63106"/>
                  </a:lnTo>
                  <a:lnTo>
                    <a:pt x="805700" y="47129"/>
                  </a:lnTo>
                  <a:lnTo>
                    <a:pt x="837742" y="47129"/>
                  </a:lnTo>
                  <a:lnTo>
                    <a:pt x="837742" y="121323"/>
                  </a:lnTo>
                  <a:lnTo>
                    <a:pt x="870178" y="121323"/>
                  </a:lnTo>
                  <a:lnTo>
                    <a:pt x="870178" y="24155"/>
                  </a:lnTo>
                  <a:close/>
                </a:path>
                <a:path w="1127759" h="124460">
                  <a:moveTo>
                    <a:pt x="1127671" y="121323"/>
                  </a:moveTo>
                  <a:lnTo>
                    <a:pt x="1118628" y="104648"/>
                  </a:lnTo>
                  <a:lnTo>
                    <a:pt x="1106741" y="82715"/>
                  </a:lnTo>
                  <a:lnTo>
                    <a:pt x="1091082" y="53822"/>
                  </a:lnTo>
                  <a:lnTo>
                    <a:pt x="1075016" y="24155"/>
                  </a:lnTo>
                  <a:lnTo>
                    <a:pt x="1074102" y="24155"/>
                  </a:lnTo>
                  <a:lnTo>
                    <a:pt x="1074102" y="82715"/>
                  </a:lnTo>
                  <a:lnTo>
                    <a:pt x="1042708" y="82715"/>
                  </a:lnTo>
                  <a:lnTo>
                    <a:pt x="1058468" y="53822"/>
                  </a:lnTo>
                  <a:lnTo>
                    <a:pt x="1074102" y="82715"/>
                  </a:lnTo>
                  <a:lnTo>
                    <a:pt x="1074102" y="24155"/>
                  </a:lnTo>
                  <a:lnTo>
                    <a:pt x="1041793" y="24155"/>
                  </a:lnTo>
                  <a:lnTo>
                    <a:pt x="990333" y="119126"/>
                  </a:lnTo>
                  <a:lnTo>
                    <a:pt x="939634" y="68668"/>
                  </a:lnTo>
                  <a:lnTo>
                    <a:pt x="990587" y="24155"/>
                  </a:lnTo>
                  <a:lnTo>
                    <a:pt x="950404" y="24155"/>
                  </a:lnTo>
                  <a:lnTo>
                    <a:pt x="913384" y="57899"/>
                  </a:lnTo>
                  <a:lnTo>
                    <a:pt x="913384" y="24155"/>
                  </a:lnTo>
                  <a:lnTo>
                    <a:pt x="880948" y="24155"/>
                  </a:lnTo>
                  <a:lnTo>
                    <a:pt x="880948" y="121323"/>
                  </a:lnTo>
                  <a:lnTo>
                    <a:pt x="913384" y="121323"/>
                  </a:lnTo>
                  <a:lnTo>
                    <a:pt x="913384" y="80619"/>
                  </a:lnTo>
                  <a:lnTo>
                    <a:pt x="952766" y="121323"/>
                  </a:lnTo>
                  <a:lnTo>
                    <a:pt x="989139" y="121323"/>
                  </a:lnTo>
                  <a:lnTo>
                    <a:pt x="992555" y="121323"/>
                  </a:lnTo>
                  <a:lnTo>
                    <a:pt x="1021842" y="121323"/>
                  </a:lnTo>
                  <a:lnTo>
                    <a:pt x="1030897" y="104648"/>
                  </a:lnTo>
                  <a:lnTo>
                    <a:pt x="1085913" y="104648"/>
                  </a:lnTo>
                  <a:lnTo>
                    <a:pt x="1094968" y="121323"/>
                  </a:lnTo>
                  <a:lnTo>
                    <a:pt x="1127671" y="12132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11525" y="2015769"/>
              <a:ext cx="369570" cy="60325"/>
            </a:xfrm>
            <a:custGeom>
              <a:avLst/>
              <a:gdLst/>
              <a:ahLst/>
              <a:cxnLst/>
              <a:rect l="l" t="t" r="r" b="b"/>
              <a:pathLst>
                <a:path w="369570" h="60325">
                  <a:moveTo>
                    <a:pt x="77800" y="58356"/>
                  </a:moveTo>
                  <a:lnTo>
                    <a:pt x="71107" y="46012"/>
                  </a:lnTo>
                  <a:lnTo>
                    <a:pt x="65265" y="35229"/>
                  </a:lnTo>
                  <a:lnTo>
                    <a:pt x="52730" y="12103"/>
                  </a:lnTo>
                  <a:lnTo>
                    <a:pt x="51447" y="9740"/>
                  </a:lnTo>
                  <a:lnTo>
                    <a:pt x="51447" y="35229"/>
                  </a:lnTo>
                  <a:lnTo>
                    <a:pt x="26352" y="35229"/>
                  </a:lnTo>
                  <a:lnTo>
                    <a:pt x="38938" y="12103"/>
                  </a:lnTo>
                  <a:lnTo>
                    <a:pt x="51447" y="35229"/>
                  </a:lnTo>
                  <a:lnTo>
                    <a:pt x="51447" y="9740"/>
                  </a:lnTo>
                  <a:lnTo>
                    <a:pt x="46253" y="152"/>
                  </a:lnTo>
                  <a:lnTo>
                    <a:pt x="31546" y="152"/>
                  </a:lnTo>
                  <a:lnTo>
                    <a:pt x="0" y="58356"/>
                  </a:lnTo>
                  <a:lnTo>
                    <a:pt x="13843" y="58356"/>
                  </a:lnTo>
                  <a:lnTo>
                    <a:pt x="20535" y="46012"/>
                  </a:lnTo>
                  <a:lnTo>
                    <a:pt x="57277" y="46012"/>
                  </a:lnTo>
                  <a:lnTo>
                    <a:pt x="63957" y="58356"/>
                  </a:lnTo>
                  <a:lnTo>
                    <a:pt x="77800" y="58356"/>
                  </a:lnTo>
                  <a:close/>
                </a:path>
                <a:path w="369570" h="60325">
                  <a:moveTo>
                    <a:pt x="147485" y="15671"/>
                  </a:moveTo>
                  <a:lnTo>
                    <a:pt x="146456" y="12306"/>
                  </a:lnTo>
                  <a:lnTo>
                    <a:pt x="145186" y="10528"/>
                  </a:lnTo>
                  <a:lnTo>
                    <a:pt x="142316" y="6489"/>
                  </a:lnTo>
                  <a:lnTo>
                    <a:pt x="139395" y="4216"/>
                  </a:lnTo>
                  <a:lnTo>
                    <a:pt x="134899" y="2273"/>
                  </a:lnTo>
                  <a:lnTo>
                    <a:pt x="134899" y="16992"/>
                  </a:lnTo>
                  <a:lnTo>
                    <a:pt x="134899" y="22809"/>
                  </a:lnTo>
                  <a:lnTo>
                    <a:pt x="124206" y="29095"/>
                  </a:lnTo>
                  <a:lnTo>
                    <a:pt x="94869" y="29095"/>
                  </a:lnTo>
                  <a:lnTo>
                    <a:pt x="94869" y="10528"/>
                  </a:lnTo>
                  <a:lnTo>
                    <a:pt x="126606" y="10528"/>
                  </a:lnTo>
                  <a:lnTo>
                    <a:pt x="130225" y="11163"/>
                  </a:lnTo>
                  <a:lnTo>
                    <a:pt x="131762" y="12014"/>
                  </a:lnTo>
                  <a:lnTo>
                    <a:pt x="134277" y="14795"/>
                  </a:lnTo>
                  <a:lnTo>
                    <a:pt x="134899" y="16992"/>
                  </a:lnTo>
                  <a:lnTo>
                    <a:pt x="134899" y="2273"/>
                  </a:lnTo>
                  <a:lnTo>
                    <a:pt x="131902" y="965"/>
                  </a:lnTo>
                  <a:lnTo>
                    <a:pt x="127584" y="152"/>
                  </a:lnTo>
                  <a:lnTo>
                    <a:pt x="81572" y="152"/>
                  </a:lnTo>
                  <a:lnTo>
                    <a:pt x="81572" y="58356"/>
                  </a:lnTo>
                  <a:lnTo>
                    <a:pt x="94869" y="58356"/>
                  </a:lnTo>
                  <a:lnTo>
                    <a:pt x="94869" y="39484"/>
                  </a:lnTo>
                  <a:lnTo>
                    <a:pt x="132308" y="39484"/>
                  </a:lnTo>
                  <a:lnTo>
                    <a:pt x="137922" y="37807"/>
                  </a:lnTo>
                  <a:lnTo>
                    <a:pt x="145580" y="31089"/>
                  </a:lnTo>
                  <a:lnTo>
                    <a:pt x="146354" y="29095"/>
                  </a:lnTo>
                  <a:lnTo>
                    <a:pt x="147485" y="26212"/>
                  </a:lnTo>
                  <a:lnTo>
                    <a:pt x="147485" y="15671"/>
                  </a:lnTo>
                  <a:close/>
                </a:path>
                <a:path w="369570" h="60325">
                  <a:moveTo>
                    <a:pt x="219151" y="152"/>
                  </a:moveTo>
                  <a:lnTo>
                    <a:pt x="153225" y="152"/>
                  </a:lnTo>
                  <a:lnTo>
                    <a:pt x="153225" y="11239"/>
                  </a:lnTo>
                  <a:lnTo>
                    <a:pt x="153225" y="11480"/>
                  </a:lnTo>
                  <a:lnTo>
                    <a:pt x="179743" y="11480"/>
                  </a:lnTo>
                  <a:lnTo>
                    <a:pt x="179743" y="58356"/>
                  </a:lnTo>
                  <a:lnTo>
                    <a:pt x="193027" y="58356"/>
                  </a:lnTo>
                  <a:lnTo>
                    <a:pt x="193027" y="11480"/>
                  </a:lnTo>
                  <a:lnTo>
                    <a:pt x="219151" y="11480"/>
                  </a:lnTo>
                  <a:lnTo>
                    <a:pt x="219151" y="152"/>
                  </a:lnTo>
                  <a:close/>
                </a:path>
                <a:path w="369570" h="60325">
                  <a:moveTo>
                    <a:pt x="232600" y="46164"/>
                  </a:moveTo>
                  <a:lnTo>
                    <a:pt x="219075" y="46164"/>
                  </a:lnTo>
                  <a:lnTo>
                    <a:pt x="219075" y="58356"/>
                  </a:lnTo>
                  <a:lnTo>
                    <a:pt x="232600" y="58356"/>
                  </a:lnTo>
                  <a:lnTo>
                    <a:pt x="232600" y="46164"/>
                  </a:lnTo>
                  <a:close/>
                </a:path>
                <a:path w="369570" h="60325">
                  <a:moveTo>
                    <a:pt x="337693" y="21628"/>
                  </a:moveTo>
                  <a:lnTo>
                    <a:pt x="335343" y="15074"/>
                  </a:lnTo>
                  <a:lnTo>
                    <a:pt x="335229" y="14732"/>
                  </a:lnTo>
                  <a:lnTo>
                    <a:pt x="330885" y="9512"/>
                  </a:lnTo>
                  <a:lnTo>
                    <a:pt x="330301" y="8801"/>
                  </a:lnTo>
                  <a:lnTo>
                    <a:pt x="325704" y="4927"/>
                  </a:lnTo>
                  <a:lnTo>
                    <a:pt x="325031" y="4648"/>
                  </a:lnTo>
                  <a:lnTo>
                    <a:pt x="325031" y="25819"/>
                  </a:lnTo>
                  <a:lnTo>
                    <a:pt x="324866" y="29337"/>
                  </a:lnTo>
                  <a:lnTo>
                    <a:pt x="325031" y="33007"/>
                  </a:lnTo>
                  <a:lnTo>
                    <a:pt x="324345" y="36410"/>
                  </a:lnTo>
                  <a:lnTo>
                    <a:pt x="321297" y="42710"/>
                  </a:lnTo>
                  <a:lnTo>
                    <a:pt x="318757" y="45262"/>
                  </a:lnTo>
                  <a:lnTo>
                    <a:pt x="311632" y="49199"/>
                  </a:lnTo>
                  <a:lnTo>
                    <a:pt x="306984" y="50177"/>
                  </a:lnTo>
                  <a:lnTo>
                    <a:pt x="295605" y="50177"/>
                  </a:lnTo>
                  <a:lnTo>
                    <a:pt x="277723" y="33007"/>
                  </a:lnTo>
                  <a:lnTo>
                    <a:pt x="277723" y="25819"/>
                  </a:lnTo>
                  <a:lnTo>
                    <a:pt x="295605" y="9512"/>
                  </a:lnTo>
                  <a:lnTo>
                    <a:pt x="306984" y="9512"/>
                  </a:lnTo>
                  <a:lnTo>
                    <a:pt x="325031" y="25819"/>
                  </a:lnTo>
                  <a:lnTo>
                    <a:pt x="325031" y="4648"/>
                  </a:lnTo>
                  <a:lnTo>
                    <a:pt x="319544" y="2260"/>
                  </a:lnTo>
                  <a:lnTo>
                    <a:pt x="319798" y="2260"/>
                  </a:lnTo>
                  <a:lnTo>
                    <a:pt x="311365" y="571"/>
                  </a:lnTo>
                  <a:lnTo>
                    <a:pt x="311975" y="571"/>
                  </a:lnTo>
                  <a:lnTo>
                    <a:pt x="301193" y="0"/>
                  </a:lnTo>
                  <a:lnTo>
                    <a:pt x="291249" y="571"/>
                  </a:lnTo>
                  <a:lnTo>
                    <a:pt x="264541" y="29489"/>
                  </a:lnTo>
                  <a:lnTo>
                    <a:pt x="264401" y="33007"/>
                  </a:lnTo>
                  <a:lnTo>
                    <a:pt x="291122" y="59931"/>
                  </a:lnTo>
                  <a:lnTo>
                    <a:pt x="301193" y="59931"/>
                  </a:lnTo>
                  <a:lnTo>
                    <a:pt x="330428" y="50177"/>
                  </a:lnTo>
                  <a:lnTo>
                    <a:pt x="335203" y="44132"/>
                  </a:lnTo>
                  <a:lnTo>
                    <a:pt x="337693" y="37147"/>
                  </a:lnTo>
                  <a:lnTo>
                    <a:pt x="337693" y="21628"/>
                  </a:lnTo>
                  <a:close/>
                </a:path>
                <a:path w="369570" h="60325">
                  <a:moveTo>
                    <a:pt x="369392" y="152"/>
                  </a:moveTo>
                  <a:lnTo>
                    <a:pt x="359321" y="152"/>
                  </a:lnTo>
                  <a:lnTo>
                    <a:pt x="359321" y="1562"/>
                  </a:lnTo>
                  <a:lnTo>
                    <a:pt x="359041" y="2971"/>
                  </a:lnTo>
                  <a:lnTo>
                    <a:pt x="357949" y="5753"/>
                  </a:lnTo>
                  <a:lnTo>
                    <a:pt x="356501" y="7048"/>
                  </a:lnTo>
                  <a:lnTo>
                    <a:pt x="351840" y="9461"/>
                  </a:lnTo>
                  <a:lnTo>
                    <a:pt x="348234" y="10058"/>
                  </a:lnTo>
                  <a:lnTo>
                    <a:pt x="343357" y="10058"/>
                  </a:lnTo>
                  <a:lnTo>
                    <a:pt x="343357" y="18326"/>
                  </a:lnTo>
                  <a:lnTo>
                    <a:pt x="356489" y="18326"/>
                  </a:lnTo>
                  <a:lnTo>
                    <a:pt x="356489" y="58356"/>
                  </a:lnTo>
                  <a:lnTo>
                    <a:pt x="369392" y="58356"/>
                  </a:lnTo>
                  <a:lnTo>
                    <a:pt x="369392" y="152"/>
                  </a:lnTo>
                  <a:close/>
                </a:path>
              </a:pathLst>
            </a:custGeom>
            <a:solidFill>
              <a:srgbClr val="F47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149060" y="5890856"/>
              <a:ext cx="1047750" cy="102235"/>
            </a:xfrm>
            <a:custGeom>
              <a:avLst/>
              <a:gdLst/>
              <a:ahLst/>
              <a:cxnLst/>
              <a:rect l="l" t="t" r="r" b="b"/>
              <a:pathLst>
                <a:path w="1047750" h="102235">
                  <a:moveTo>
                    <a:pt x="176212" y="43459"/>
                  </a:moveTo>
                  <a:lnTo>
                    <a:pt x="174967" y="40411"/>
                  </a:lnTo>
                  <a:lnTo>
                    <a:pt x="173469" y="36804"/>
                  </a:lnTo>
                  <a:lnTo>
                    <a:pt x="173405" y="36652"/>
                  </a:lnTo>
                  <a:lnTo>
                    <a:pt x="170675" y="33743"/>
                  </a:lnTo>
                  <a:lnTo>
                    <a:pt x="167805" y="30657"/>
                  </a:lnTo>
                  <a:lnTo>
                    <a:pt x="141935" y="15748"/>
                  </a:lnTo>
                  <a:lnTo>
                    <a:pt x="141935" y="44767"/>
                  </a:lnTo>
                  <a:lnTo>
                    <a:pt x="141935" y="56845"/>
                  </a:lnTo>
                  <a:lnTo>
                    <a:pt x="138912" y="61188"/>
                  </a:lnTo>
                  <a:lnTo>
                    <a:pt x="126834" y="66433"/>
                  </a:lnTo>
                  <a:lnTo>
                    <a:pt x="119532" y="67741"/>
                  </a:lnTo>
                  <a:lnTo>
                    <a:pt x="105295" y="67741"/>
                  </a:lnTo>
                  <a:lnTo>
                    <a:pt x="105295" y="33743"/>
                  </a:lnTo>
                  <a:lnTo>
                    <a:pt x="119443" y="33743"/>
                  </a:lnTo>
                  <a:lnTo>
                    <a:pt x="126771" y="35077"/>
                  </a:lnTo>
                  <a:lnTo>
                    <a:pt x="139153" y="40411"/>
                  </a:lnTo>
                  <a:lnTo>
                    <a:pt x="138976" y="40411"/>
                  </a:lnTo>
                  <a:lnTo>
                    <a:pt x="141084" y="43459"/>
                  </a:lnTo>
                  <a:lnTo>
                    <a:pt x="141935" y="44767"/>
                  </a:lnTo>
                  <a:lnTo>
                    <a:pt x="141935" y="15748"/>
                  </a:lnTo>
                  <a:lnTo>
                    <a:pt x="137261" y="14363"/>
                  </a:lnTo>
                  <a:lnTo>
                    <a:pt x="129082" y="12700"/>
                  </a:lnTo>
                  <a:lnTo>
                    <a:pt x="120434" y="11671"/>
                  </a:lnTo>
                  <a:lnTo>
                    <a:pt x="111340" y="11290"/>
                  </a:lnTo>
                  <a:lnTo>
                    <a:pt x="105295" y="11290"/>
                  </a:lnTo>
                  <a:lnTo>
                    <a:pt x="105295" y="2095"/>
                  </a:lnTo>
                  <a:lnTo>
                    <a:pt x="72999" y="2095"/>
                  </a:lnTo>
                  <a:lnTo>
                    <a:pt x="72999" y="11290"/>
                  </a:lnTo>
                  <a:lnTo>
                    <a:pt x="72999" y="33743"/>
                  </a:lnTo>
                  <a:lnTo>
                    <a:pt x="72999" y="67741"/>
                  </a:lnTo>
                  <a:lnTo>
                    <a:pt x="59651" y="67741"/>
                  </a:lnTo>
                  <a:lnTo>
                    <a:pt x="52158" y="66433"/>
                  </a:lnTo>
                  <a:lnTo>
                    <a:pt x="38722" y="61188"/>
                  </a:lnTo>
                  <a:lnTo>
                    <a:pt x="38519" y="61188"/>
                  </a:lnTo>
                  <a:lnTo>
                    <a:pt x="35115" y="56845"/>
                  </a:lnTo>
                  <a:lnTo>
                    <a:pt x="35052" y="44767"/>
                  </a:lnTo>
                  <a:lnTo>
                    <a:pt x="38430" y="40411"/>
                  </a:lnTo>
                  <a:lnTo>
                    <a:pt x="51904" y="35077"/>
                  </a:lnTo>
                  <a:lnTo>
                    <a:pt x="59563" y="33743"/>
                  </a:lnTo>
                  <a:lnTo>
                    <a:pt x="72999" y="33743"/>
                  </a:lnTo>
                  <a:lnTo>
                    <a:pt x="72999" y="11290"/>
                  </a:lnTo>
                  <a:lnTo>
                    <a:pt x="66573" y="11290"/>
                  </a:lnTo>
                  <a:lnTo>
                    <a:pt x="57848" y="11671"/>
                  </a:lnTo>
                  <a:lnTo>
                    <a:pt x="19786" y="22847"/>
                  </a:lnTo>
                  <a:lnTo>
                    <a:pt x="0" y="43459"/>
                  </a:lnTo>
                  <a:lnTo>
                    <a:pt x="38" y="58166"/>
                  </a:lnTo>
                  <a:lnTo>
                    <a:pt x="34099" y="85013"/>
                  </a:lnTo>
                  <a:lnTo>
                    <a:pt x="67094" y="90195"/>
                  </a:lnTo>
                  <a:lnTo>
                    <a:pt x="72999" y="90195"/>
                  </a:lnTo>
                  <a:lnTo>
                    <a:pt x="72999" y="99263"/>
                  </a:lnTo>
                  <a:lnTo>
                    <a:pt x="105295" y="99263"/>
                  </a:lnTo>
                  <a:lnTo>
                    <a:pt x="105295" y="90195"/>
                  </a:lnTo>
                  <a:lnTo>
                    <a:pt x="111340" y="90195"/>
                  </a:lnTo>
                  <a:lnTo>
                    <a:pt x="151574" y="82181"/>
                  </a:lnTo>
                  <a:lnTo>
                    <a:pt x="170675" y="67741"/>
                  </a:lnTo>
                  <a:lnTo>
                    <a:pt x="173405" y="64833"/>
                  </a:lnTo>
                  <a:lnTo>
                    <a:pt x="176212" y="58166"/>
                  </a:lnTo>
                  <a:lnTo>
                    <a:pt x="176212" y="43459"/>
                  </a:lnTo>
                  <a:close/>
                </a:path>
                <a:path w="1047750" h="102235">
                  <a:moveTo>
                    <a:pt x="295440" y="2095"/>
                  </a:moveTo>
                  <a:lnTo>
                    <a:pt x="261162" y="2095"/>
                  </a:lnTo>
                  <a:lnTo>
                    <a:pt x="233591" y="50939"/>
                  </a:lnTo>
                  <a:lnTo>
                    <a:pt x="206806" y="2095"/>
                  </a:lnTo>
                  <a:lnTo>
                    <a:pt x="172529" y="2095"/>
                  </a:lnTo>
                  <a:lnTo>
                    <a:pt x="212191" y="69189"/>
                  </a:lnTo>
                  <a:lnTo>
                    <a:pt x="212166" y="72212"/>
                  </a:lnTo>
                  <a:lnTo>
                    <a:pt x="211556" y="73787"/>
                  </a:lnTo>
                  <a:lnTo>
                    <a:pt x="210375" y="74447"/>
                  </a:lnTo>
                  <a:lnTo>
                    <a:pt x="206260" y="75488"/>
                  </a:lnTo>
                  <a:lnTo>
                    <a:pt x="202819" y="75755"/>
                  </a:lnTo>
                  <a:lnTo>
                    <a:pt x="198005" y="75755"/>
                  </a:lnTo>
                  <a:lnTo>
                    <a:pt x="198005" y="99529"/>
                  </a:lnTo>
                  <a:lnTo>
                    <a:pt x="237070" y="94424"/>
                  </a:lnTo>
                  <a:lnTo>
                    <a:pt x="246595" y="84556"/>
                  </a:lnTo>
                  <a:lnTo>
                    <a:pt x="295440" y="2095"/>
                  </a:lnTo>
                  <a:close/>
                </a:path>
                <a:path w="1047750" h="102235">
                  <a:moveTo>
                    <a:pt x="411772" y="2095"/>
                  </a:moveTo>
                  <a:lnTo>
                    <a:pt x="297014" y="2095"/>
                  </a:lnTo>
                  <a:lnTo>
                    <a:pt x="297014" y="28359"/>
                  </a:lnTo>
                  <a:lnTo>
                    <a:pt x="297014" y="28486"/>
                  </a:lnTo>
                  <a:lnTo>
                    <a:pt x="338505" y="28486"/>
                  </a:lnTo>
                  <a:lnTo>
                    <a:pt x="338505" y="99263"/>
                  </a:lnTo>
                  <a:lnTo>
                    <a:pt x="370801" y="99263"/>
                  </a:lnTo>
                  <a:lnTo>
                    <a:pt x="370801" y="28486"/>
                  </a:lnTo>
                  <a:lnTo>
                    <a:pt x="411772" y="28486"/>
                  </a:lnTo>
                  <a:lnTo>
                    <a:pt x="411772" y="2095"/>
                  </a:lnTo>
                  <a:close/>
                </a:path>
                <a:path w="1047750" h="102235">
                  <a:moveTo>
                    <a:pt x="539661" y="60083"/>
                  </a:moveTo>
                  <a:lnTo>
                    <a:pt x="538467" y="55994"/>
                  </a:lnTo>
                  <a:lnTo>
                    <a:pt x="538403" y="55803"/>
                  </a:lnTo>
                  <a:lnTo>
                    <a:pt x="537984" y="54317"/>
                  </a:lnTo>
                  <a:lnTo>
                    <a:pt x="506704" y="37198"/>
                  </a:lnTo>
                  <a:lnTo>
                    <a:pt x="506704" y="62763"/>
                  </a:lnTo>
                  <a:lnTo>
                    <a:pt x="506704" y="70027"/>
                  </a:lnTo>
                  <a:lnTo>
                    <a:pt x="505079" y="72936"/>
                  </a:lnTo>
                  <a:lnTo>
                    <a:pt x="498602" y="75819"/>
                  </a:lnTo>
                  <a:lnTo>
                    <a:pt x="493268" y="76542"/>
                  </a:lnTo>
                  <a:lnTo>
                    <a:pt x="451027" y="76542"/>
                  </a:lnTo>
                  <a:lnTo>
                    <a:pt x="451027" y="55803"/>
                  </a:lnTo>
                  <a:lnTo>
                    <a:pt x="490994" y="55803"/>
                  </a:lnTo>
                  <a:lnTo>
                    <a:pt x="506704" y="62763"/>
                  </a:lnTo>
                  <a:lnTo>
                    <a:pt x="506704" y="37198"/>
                  </a:lnTo>
                  <a:lnTo>
                    <a:pt x="504393" y="36842"/>
                  </a:lnTo>
                  <a:lnTo>
                    <a:pt x="496176" y="36195"/>
                  </a:lnTo>
                  <a:lnTo>
                    <a:pt x="487006" y="35979"/>
                  </a:lnTo>
                  <a:lnTo>
                    <a:pt x="451027" y="35979"/>
                  </a:lnTo>
                  <a:lnTo>
                    <a:pt x="451027" y="23634"/>
                  </a:lnTo>
                  <a:lnTo>
                    <a:pt x="532307" y="23634"/>
                  </a:lnTo>
                  <a:lnTo>
                    <a:pt x="532307" y="2222"/>
                  </a:lnTo>
                  <a:lnTo>
                    <a:pt x="420573" y="2222"/>
                  </a:lnTo>
                  <a:lnTo>
                    <a:pt x="420573" y="99390"/>
                  </a:lnTo>
                  <a:lnTo>
                    <a:pt x="491083" y="99390"/>
                  </a:lnTo>
                  <a:lnTo>
                    <a:pt x="528180" y="90462"/>
                  </a:lnTo>
                  <a:lnTo>
                    <a:pt x="538124" y="76542"/>
                  </a:lnTo>
                  <a:lnTo>
                    <a:pt x="538937" y="74244"/>
                  </a:lnTo>
                  <a:lnTo>
                    <a:pt x="539661" y="67487"/>
                  </a:lnTo>
                  <a:lnTo>
                    <a:pt x="539661" y="60083"/>
                  </a:lnTo>
                  <a:close/>
                </a:path>
                <a:path w="1047750" h="102235">
                  <a:moveTo>
                    <a:pt x="670979" y="51066"/>
                  </a:moveTo>
                  <a:lnTo>
                    <a:pt x="652995" y="14516"/>
                  </a:lnTo>
                  <a:lnTo>
                    <a:pt x="636968" y="5435"/>
                  </a:lnTo>
                  <a:lnTo>
                    <a:pt x="636968" y="45732"/>
                  </a:lnTo>
                  <a:lnTo>
                    <a:pt x="636968" y="56502"/>
                  </a:lnTo>
                  <a:lnTo>
                    <a:pt x="612584" y="77330"/>
                  </a:lnTo>
                  <a:lnTo>
                    <a:pt x="602691" y="77330"/>
                  </a:lnTo>
                  <a:lnTo>
                    <a:pt x="578269" y="56502"/>
                  </a:lnTo>
                  <a:lnTo>
                    <a:pt x="578269" y="45732"/>
                  </a:lnTo>
                  <a:lnTo>
                    <a:pt x="601814" y="24942"/>
                  </a:lnTo>
                  <a:lnTo>
                    <a:pt x="612927" y="24942"/>
                  </a:lnTo>
                  <a:lnTo>
                    <a:pt x="636968" y="45732"/>
                  </a:lnTo>
                  <a:lnTo>
                    <a:pt x="636968" y="5435"/>
                  </a:lnTo>
                  <a:lnTo>
                    <a:pt x="632574" y="3721"/>
                  </a:lnTo>
                  <a:lnTo>
                    <a:pt x="624662" y="1651"/>
                  </a:lnTo>
                  <a:lnTo>
                    <a:pt x="616318" y="406"/>
                  </a:lnTo>
                  <a:lnTo>
                    <a:pt x="607555" y="0"/>
                  </a:lnTo>
                  <a:lnTo>
                    <a:pt x="599046" y="406"/>
                  </a:lnTo>
                  <a:lnTo>
                    <a:pt x="562444" y="14516"/>
                  </a:lnTo>
                  <a:lnTo>
                    <a:pt x="543737" y="51066"/>
                  </a:lnTo>
                  <a:lnTo>
                    <a:pt x="544283" y="58115"/>
                  </a:lnTo>
                  <a:lnTo>
                    <a:pt x="568667" y="91630"/>
                  </a:lnTo>
                  <a:lnTo>
                    <a:pt x="607682" y="101892"/>
                  </a:lnTo>
                  <a:lnTo>
                    <a:pt x="616458" y="101473"/>
                  </a:lnTo>
                  <a:lnTo>
                    <a:pt x="652995" y="87401"/>
                  </a:lnTo>
                  <a:lnTo>
                    <a:pt x="662533" y="77330"/>
                  </a:lnTo>
                  <a:lnTo>
                    <a:pt x="662762" y="77076"/>
                  </a:lnTo>
                  <a:lnTo>
                    <a:pt x="666343" y="71107"/>
                  </a:lnTo>
                  <a:lnTo>
                    <a:pt x="668921" y="64795"/>
                  </a:lnTo>
                  <a:lnTo>
                    <a:pt x="670458" y="58115"/>
                  </a:lnTo>
                  <a:lnTo>
                    <a:pt x="670979" y="51066"/>
                  </a:lnTo>
                  <a:close/>
                </a:path>
                <a:path w="1047750" h="102235">
                  <a:moveTo>
                    <a:pt x="789673" y="2095"/>
                  </a:moveTo>
                  <a:lnTo>
                    <a:pt x="695655" y="2095"/>
                  </a:lnTo>
                  <a:lnTo>
                    <a:pt x="694080" y="18719"/>
                  </a:lnTo>
                  <a:lnTo>
                    <a:pt x="691743" y="34556"/>
                  </a:lnTo>
                  <a:lnTo>
                    <a:pt x="677849" y="72326"/>
                  </a:lnTo>
                  <a:lnTo>
                    <a:pt x="674649" y="73126"/>
                  </a:lnTo>
                  <a:lnTo>
                    <a:pt x="670445" y="73126"/>
                  </a:lnTo>
                  <a:lnTo>
                    <a:pt x="670445" y="99263"/>
                  </a:lnTo>
                  <a:lnTo>
                    <a:pt x="710234" y="80225"/>
                  </a:lnTo>
                  <a:lnTo>
                    <a:pt x="722236" y="41046"/>
                  </a:lnTo>
                  <a:lnTo>
                    <a:pt x="725208" y="25069"/>
                  </a:lnTo>
                  <a:lnTo>
                    <a:pt x="757237" y="25069"/>
                  </a:lnTo>
                  <a:lnTo>
                    <a:pt x="757237" y="99263"/>
                  </a:lnTo>
                  <a:lnTo>
                    <a:pt x="789673" y="99263"/>
                  </a:lnTo>
                  <a:lnTo>
                    <a:pt x="789673" y="2095"/>
                  </a:lnTo>
                  <a:close/>
                </a:path>
                <a:path w="1047750" h="102235">
                  <a:moveTo>
                    <a:pt x="1047165" y="99263"/>
                  </a:moveTo>
                  <a:lnTo>
                    <a:pt x="1038123" y="82588"/>
                  </a:lnTo>
                  <a:lnTo>
                    <a:pt x="1026236" y="60655"/>
                  </a:lnTo>
                  <a:lnTo>
                    <a:pt x="1010589" y="31762"/>
                  </a:lnTo>
                  <a:lnTo>
                    <a:pt x="994511" y="2095"/>
                  </a:lnTo>
                  <a:lnTo>
                    <a:pt x="993597" y="2095"/>
                  </a:lnTo>
                  <a:lnTo>
                    <a:pt x="993597" y="60655"/>
                  </a:lnTo>
                  <a:lnTo>
                    <a:pt x="962215" y="60655"/>
                  </a:lnTo>
                  <a:lnTo>
                    <a:pt x="977963" y="31762"/>
                  </a:lnTo>
                  <a:lnTo>
                    <a:pt x="993597" y="60655"/>
                  </a:lnTo>
                  <a:lnTo>
                    <a:pt x="993597" y="2095"/>
                  </a:lnTo>
                  <a:lnTo>
                    <a:pt x="961288" y="2095"/>
                  </a:lnTo>
                  <a:lnTo>
                    <a:pt x="909828" y="97066"/>
                  </a:lnTo>
                  <a:lnTo>
                    <a:pt x="859129" y="46609"/>
                  </a:lnTo>
                  <a:lnTo>
                    <a:pt x="910082" y="2095"/>
                  </a:lnTo>
                  <a:lnTo>
                    <a:pt x="869899" y="2095"/>
                  </a:lnTo>
                  <a:lnTo>
                    <a:pt x="832878" y="35839"/>
                  </a:lnTo>
                  <a:lnTo>
                    <a:pt x="832878" y="2095"/>
                  </a:lnTo>
                  <a:lnTo>
                    <a:pt x="800442" y="2095"/>
                  </a:lnTo>
                  <a:lnTo>
                    <a:pt x="800442" y="99263"/>
                  </a:lnTo>
                  <a:lnTo>
                    <a:pt x="832878" y="99263"/>
                  </a:lnTo>
                  <a:lnTo>
                    <a:pt x="832878" y="58559"/>
                  </a:lnTo>
                  <a:lnTo>
                    <a:pt x="872261" y="99263"/>
                  </a:lnTo>
                  <a:lnTo>
                    <a:pt x="908634" y="99263"/>
                  </a:lnTo>
                  <a:lnTo>
                    <a:pt x="912050" y="99263"/>
                  </a:lnTo>
                  <a:lnTo>
                    <a:pt x="941336" y="99263"/>
                  </a:lnTo>
                  <a:lnTo>
                    <a:pt x="950391" y="82588"/>
                  </a:lnTo>
                  <a:lnTo>
                    <a:pt x="1005408" y="82588"/>
                  </a:lnTo>
                  <a:lnTo>
                    <a:pt x="1014476" y="99263"/>
                  </a:lnTo>
                  <a:lnTo>
                    <a:pt x="1047165" y="992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784861" y="6046114"/>
              <a:ext cx="406400" cy="60325"/>
            </a:xfrm>
            <a:custGeom>
              <a:avLst/>
              <a:gdLst/>
              <a:ahLst/>
              <a:cxnLst/>
              <a:rect l="l" t="t" r="r" b="b"/>
              <a:pathLst>
                <a:path w="406400" h="60325">
                  <a:moveTo>
                    <a:pt x="77787" y="58356"/>
                  </a:moveTo>
                  <a:lnTo>
                    <a:pt x="71094" y="46012"/>
                  </a:lnTo>
                  <a:lnTo>
                    <a:pt x="65252" y="35229"/>
                  </a:lnTo>
                  <a:lnTo>
                    <a:pt x="52717" y="12103"/>
                  </a:lnTo>
                  <a:lnTo>
                    <a:pt x="51447" y="9766"/>
                  </a:lnTo>
                  <a:lnTo>
                    <a:pt x="51447" y="35229"/>
                  </a:lnTo>
                  <a:lnTo>
                    <a:pt x="26352" y="35229"/>
                  </a:lnTo>
                  <a:lnTo>
                    <a:pt x="38938" y="12103"/>
                  </a:lnTo>
                  <a:lnTo>
                    <a:pt x="51447" y="35229"/>
                  </a:lnTo>
                  <a:lnTo>
                    <a:pt x="51447" y="9766"/>
                  </a:lnTo>
                  <a:lnTo>
                    <a:pt x="46253" y="152"/>
                  </a:lnTo>
                  <a:lnTo>
                    <a:pt x="31546" y="152"/>
                  </a:lnTo>
                  <a:lnTo>
                    <a:pt x="0" y="58356"/>
                  </a:lnTo>
                  <a:lnTo>
                    <a:pt x="13843" y="58356"/>
                  </a:lnTo>
                  <a:lnTo>
                    <a:pt x="20523" y="46012"/>
                  </a:lnTo>
                  <a:lnTo>
                    <a:pt x="57264" y="46012"/>
                  </a:lnTo>
                  <a:lnTo>
                    <a:pt x="63944" y="58356"/>
                  </a:lnTo>
                  <a:lnTo>
                    <a:pt x="77787" y="58356"/>
                  </a:lnTo>
                  <a:close/>
                </a:path>
                <a:path w="406400" h="60325">
                  <a:moveTo>
                    <a:pt x="147485" y="15671"/>
                  </a:moveTo>
                  <a:lnTo>
                    <a:pt x="146443" y="12306"/>
                  </a:lnTo>
                  <a:lnTo>
                    <a:pt x="145173" y="10541"/>
                  </a:lnTo>
                  <a:lnTo>
                    <a:pt x="142303" y="6489"/>
                  </a:lnTo>
                  <a:lnTo>
                    <a:pt x="139395" y="4216"/>
                  </a:lnTo>
                  <a:lnTo>
                    <a:pt x="134899" y="2273"/>
                  </a:lnTo>
                  <a:lnTo>
                    <a:pt x="134899" y="16992"/>
                  </a:lnTo>
                  <a:lnTo>
                    <a:pt x="134899" y="22809"/>
                  </a:lnTo>
                  <a:lnTo>
                    <a:pt x="124206" y="29095"/>
                  </a:lnTo>
                  <a:lnTo>
                    <a:pt x="94856" y="29095"/>
                  </a:lnTo>
                  <a:lnTo>
                    <a:pt x="94856" y="10541"/>
                  </a:lnTo>
                  <a:lnTo>
                    <a:pt x="126593" y="10541"/>
                  </a:lnTo>
                  <a:lnTo>
                    <a:pt x="130213" y="11163"/>
                  </a:lnTo>
                  <a:lnTo>
                    <a:pt x="131749" y="12014"/>
                  </a:lnTo>
                  <a:lnTo>
                    <a:pt x="134264" y="14795"/>
                  </a:lnTo>
                  <a:lnTo>
                    <a:pt x="134899" y="16992"/>
                  </a:lnTo>
                  <a:lnTo>
                    <a:pt x="134899" y="2273"/>
                  </a:lnTo>
                  <a:lnTo>
                    <a:pt x="131889" y="965"/>
                  </a:lnTo>
                  <a:lnTo>
                    <a:pt x="127584" y="152"/>
                  </a:lnTo>
                  <a:lnTo>
                    <a:pt x="81572" y="152"/>
                  </a:lnTo>
                  <a:lnTo>
                    <a:pt x="81572" y="58356"/>
                  </a:lnTo>
                  <a:lnTo>
                    <a:pt x="94856" y="58356"/>
                  </a:lnTo>
                  <a:lnTo>
                    <a:pt x="94856" y="39484"/>
                  </a:lnTo>
                  <a:lnTo>
                    <a:pt x="132295" y="39484"/>
                  </a:lnTo>
                  <a:lnTo>
                    <a:pt x="137909" y="37807"/>
                  </a:lnTo>
                  <a:lnTo>
                    <a:pt x="145567" y="31089"/>
                  </a:lnTo>
                  <a:lnTo>
                    <a:pt x="146342" y="29095"/>
                  </a:lnTo>
                  <a:lnTo>
                    <a:pt x="147485" y="26212"/>
                  </a:lnTo>
                  <a:lnTo>
                    <a:pt x="147485" y="15671"/>
                  </a:lnTo>
                  <a:close/>
                </a:path>
                <a:path w="406400" h="60325">
                  <a:moveTo>
                    <a:pt x="219138" y="152"/>
                  </a:moveTo>
                  <a:lnTo>
                    <a:pt x="153225" y="152"/>
                  </a:lnTo>
                  <a:lnTo>
                    <a:pt x="153225" y="11239"/>
                  </a:lnTo>
                  <a:lnTo>
                    <a:pt x="153225" y="11480"/>
                  </a:lnTo>
                  <a:lnTo>
                    <a:pt x="179730" y="11480"/>
                  </a:lnTo>
                  <a:lnTo>
                    <a:pt x="179730" y="58356"/>
                  </a:lnTo>
                  <a:lnTo>
                    <a:pt x="193027" y="58356"/>
                  </a:lnTo>
                  <a:lnTo>
                    <a:pt x="193027" y="11480"/>
                  </a:lnTo>
                  <a:lnTo>
                    <a:pt x="219138" y="11480"/>
                  </a:lnTo>
                  <a:lnTo>
                    <a:pt x="219138" y="152"/>
                  </a:lnTo>
                  <a:close/>
                </a:path>
                <a:path w="406400" h="60325">
                  <a:moveTo>
                    <a:pt x="232587" y="46164"/>
                  </a:moveTo>
                  <a:lnTo>
                    <a:pt x="219062" y="46164"/>
                  </a:lnTo>
                  <a:lnTo>
                    <a:pt x="219062" y="58356"/>
                  </a:lnTo>
                  <a:lnTo>
                    <a:pt x="232587" y="58356"/>
                  </a:lnTo>
                  <a:lnTo>
                    <a:pt x="232587" y="46164"/>
                  </a:lnTo>
                  <a:close/>
                </a:path>
                <a:path w="406400" h="60325">
                  <a:moveTo>
                    <a:pt x="327533" y="39090"/>
                  </a:moveTo>
                  <a:lnTo>
                    <a:pt x="319278" y="39090"/>
                  </a:lnTo>
                  <a:lnTo>
                    <a:pt x="319278" y="12738"/>
                  </a:lnTo>
                  <a:lnTo>
                    <a:pt x="319278" y="152"/>
                  </a:lnTo>
                  <a:lnTo>
                    <a:pt x="306374" y="152"/>
                  </a:lnTo>
                  <a:lnTo>
                    <a:pt x="306374" y="12738"/>
                  </a:lnTo>
                  <a:lnTo>
                    <a:pt x="306374" y="39090"/>
                  </a:lnTo>
                  <a:lnTo>
                    <a:pt x="280022" y="39090"/>
                  </a:lnTo>
                  <a:lnTo>
                    <a:pt x="306374" y="12738"/>
                  </a:lnTo>
                  <a:lnTo>
                    <a:pt x="306374" y="152"/>
                  </a:lnTo>
                  <a:lnTo>
                    <a:pt x="264998" y="39090"/>
                  </a:lnTo>
                  <a:lnTo>
                    <a:pt x="264998" y="49555"/>
                  </a:lnTo>
                  <a:lnTo>
                    <a:pt x="306374" y="49555"/>
                  </a:lnTo>
                  <a:lnTo>
                    <a:pt x="306374" y="58356"/>
                  </a:lnTo>
                  <a:lnTo>
                    <a:pt x="319278" y="58356"/>
                  </a:lnTo>
                  <a:lnTo>
                    <a:pt x="319278" y="49555"/>
                  </a:lnTo>
                  <a:lnTo>
                    <a:pt x="327533" y="49555"/>
                  </a:lnTo>
                  <a:lnTo>
                    <a:pt x="327533" y="39090"/>
                  </a:lnTo>
                  <a:close/>
                </a:path>
                <a:path w="406400" h="60325">
                  <a:moveTo>
                    <a:pt x="406273" y="21628"/>
                  </a:moveTo>
                  <a:lnTo>
                    <a:pt x="403923" y="15074"/>
                  </a:lnTo>
                  <a:lnTo>
                    <a:pt x="403809" y="14732"/>
                  </a:lnTo>
                  <a:lnTo>
                    <a:pt x="399465" y="9512"/>
                  </a:lnTo>
                  <a:lnTo>
                    <a:pt x="398881" y="8813"/>
                  </a:lnTo>
                  <a:lnTo>
                    <a:pt x="394284" y="4927"/>
                  </a:lnTo>
                  <a:lnTo>
                    <a:pt x="393611" y="4648"/>
                  </a:lnTo>
                  <a:lnTo>
                    <a:pt x="393611" y="25819"/>
                  </a:lnTo>
                  <a:lnTo>
                    <a:pt x="393446" y="29337"/>
                  </a:lnTo>
                  <a:lnTo>
                    <a:pt x="393611" y="33007"/>
                  </a:lnTo>
                  <a:lnTo>
                    <a:pt x="392925" y="36410"/>
                  </a:lnTo>
                  <a:lnTo>
                    <a:pt x="389890" y="42710"/>
                  </a:lnTo>
                  <a:lnTo>
                    <a:pt x="387337" y="45262"/>
                  </a:lnTo>
                  <a:lnTo>
                    <a:pt x="380212" y="49199"/>
                  </a:lnTo>
                  <a:lnTo>
                    <a:pt x="375577" y="50177"/>
                  </a:lnTo>
                  <a:lnTo>
                    <a:pt x="364185" y="50177"/>
                  </a:lnTo>
                  <a:lnTo>
                    <a:pt x="346316" y="33007"/>
                  </a:lnTo>
                  <a:lnTo>
                    <a:pt x="346316" y="25819"/>
                  </a:lnTo>
                  <a:lnTo>
                    <a:pt x="364185" y="9512"/>
                  </a:lnTo>
                  <a:lnTo>
                    <a:pt x="375577" y="9512"/>
                  </a:lnTo>
                  <a:lnTo>
                    <a:pt x="393611" y="25819"/>
                  </a:lnTo>
                  <a:lnTo>
                    <a:pt x="393611" y="4648"/>
                  </a:lnTo>
                  <a:lnTo>
                    <a:pt x="388124" y="2260"/>
                  </a:lnTo>
                  <a:lnTo>
                    <a:pt x="388391" y="2260"/>
                  </a:lnTo>
                  <a:lnTo>
                    <a:pt x="379945" y="558"/>
                  </a:lnTo>
                  <a:lnTo>
                    <a:pt x="380555" y="558"/>
                  </a:lnTo>
                  <a:lnTo>
                    <a:pt x="369773" y="0"/>
                  </a:lnTo>
                  <a:lnTo>
                    <a:pt x="359841" y="558"/>
                  </a:lnTo>
                  <a:lnTo>
                    <a:pt x="333121" y="29489"/>
                  </a:lnTo>
                  <a:lnTo>
                    <a:pt x="332981" y="33007"/>
                  </a:lnTo>
                  <a:lnTo>
                    <a:pt x="359702" y="59931"/>
                  </a:lnTo>
                  <a:lnTo>
                    <a:pt x="369773" y="59931"/>
                  </a:lnTo>
                  <a:lnTo>
                    <a:pt x="399021" y="50177"/>
                  </a:lnTo>
                  <a:lnTo>
                    <a:pt x="403783" y="44132"/>
                  </a:lnTo>
                  <a:lnTo>
                    <a:pt x="406273" y="37147"/>
                  </a:lnTo>
                  <a:lnTo>
                    <a:pt x="406273" y="21628"/>
                  </a:lnTo>
                  <a:close/>
                </a:path>
              </a:pathLst>
            </a:custGeom>
            <a:solidFill>
              <a:srgbClr val="F47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647999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72242" y="1779193"/>
            <a:ext cx="2547505" cy="141386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904475" y="1161897"/>
            <a:ext cx="2883535" cy="352425"/>
          </a:xfrm>
          <a:custGeom>
            <a:avLst/>
            <a:gdLst/>
            <a:ahLst/>
            <a:cxnLst/>
            <a:rect l="l" t="t" r="r" b="b"/>
            <a:pathLst>
              <a:path w="2883534" h="352425">
                <a:moveTo>
                  <a:pt x="72605" y="6769"/>
                </a:moveTo>
                <a:lnTo>
                  <a:pt x="0" y="6769"/>
                </a:lnTo>
                <a:lnTo>
                  <a:pt x="0" y="345363"/>
                </a:lnTo>
                <a:lnTo>
                  <a:pt x="72605" y="345363"/>
                </a:lnTo>
                <a:lnTo>
                  <a:pt x="72605" y="207022"/>
                </a:lnTo>
                <a:lnTo>
                  <a:pt x="207596" y="207022"/>
                </a:lnTo>
                <a:lnTo>
                  <a:pt x="183972" y="171716"/>
                </a:lnTo>
                <a:lnTo>
                  <a:pt x="204278" y="141236"/>
                </a:lnTo>
                <a:lnTo>
                  <a:pt x="72605" y="141236"/>
                </a:lnTo>
                <a:lnTo>
                  <a:pt x="72605" y="6769"/>
                </a:lnTo>
                <a:close/>
              </a:path>
              <a:path w="2883534" h="352425">
                <a:moveTo>
                  <a:pt x="207596" y="207022"/>
                </a:moveTo>
                <a:lnTo>
                  <a:pt x="127317" y="207022"/>
                </a:lnTo>
                <a:lnTo>
                  <a:pt x="219798" y="345363"/>
                </a:lnTo>
                <a:lnTo>
                  <a:pt x="300164" y="345363"/>
                </a:lnTo>
                <a:lnTo>
                  <a:pt x="207596" y="207022"/>
                </a:lnTo>
                <a:close/>
              </a:path>
              <a:path w="2883534" h="352425">
                <a:moveTo>
                  <a:pt x="293865" y="6769"/>
                </a:moveTo>
                <a:lnTo>
                  <a:pt x="213017" y="6769"/>
                </a:lnTo>
                <a:lnTo>
                  <a:pt x="127317" y="141236"/>
                </a:lnTo>
                <a:lnTo>
                  <a:pt x="204278" y="141236"/>
                </a:lnTo>
                <a:lnTo>
                  <a:pt x="293865" y="6769"/>
                </a:lnTo>
                <a:close/>
              </a:path>
              <a:path w="2883534" h="352425">
                <a:moveTo>
                  <a:pt x="2581427" y="6769"/>
                </a:moveTo>
                <a:lnTo>
                  <a:pt x="2508821" y="6769"/>
                </a:lnTo>
                <a:lnTo>
                  <a:pt x="2508821" y="345363"/>
                </a:lnTo>
                <a:lnTo>
                  <a:pt x="2636634" y="345363"/>
                </a:lnTo>
                <a:lnTo>
                  <a:pt x="2683255" y="341946"/>
                </a:lnTo>
                <a:lnTo>
                  <a:pt x="2723440" y="330565"/>
                </a:lnTo>
                <a:lnTo>
                  <a:pt x="2754935" y="309526"/>
                </a:lnTo>
                <a:lnTo>
                  <a:pt x="2772711" y="281508"/>
                </a:lnTo>
                <a:lnTo>
                  <a:pt x="2581427" y="281508"/>
                </a:lnTo>
                <a:lnTo>
                  <a:pt x="2581427" y="181876"/>
                </a:lnTo>
                <a:lnTo>
                  <a:pt x="2772673" y="181876"/>
                </a:lnTo>
                <a:lnTo>
                  <a:pt x="2754935" y="153994"/>
                </a:lnTo>
                <a:lnTo>
                  <a:pt x="2723440" y="133024"/>
                </a:lnTo>
                <a:lnTo>
                  <a:pt x="2683255" y="121622"/>
                </a:lnTo>
                <a:lnTo>
                  <a:pt x="2636634" y="118021"/>
                </a:lnTo>
                <a:lnTo>
                  <a:pt x="2581427" y="118021"/>
                </a:lnTo>
                <a:lnTo>
                  <a:pt x="2581427" y="6769"/>
                </a:lnTo>
                <a:close/>
              </a:path>
              <a:path w="2883534" h="352425">
                <a:moveTo>
                  <a:pt x="2772673" y="181876"/>
                </a:moveTo>
                <a:lnTo>
                  <a:pt x="2640012" y="181876"/>
                </a:lnTo>
                <a:lnTo>
                  <a:pt x="2666484" y="184082"/>
                </a:lnTo>
                <a:lnTo>
                  <a:pt x="2688367" y="191909"/>
                </a:lnTo>
                <a:lnTo>
                  <a:pt x="2703259" y="207176"/>
                </a:lnTo>
                <a:lnTo>
                  <a:pt x="2708757" y="231698"/>
                </a:lnTo>
                <a:lnTo>
                  <a:pt x="2703259" y="256213"/>
                </a:lnTo>
                <a:lnTo>
                  <a:pt x="2688367" y="271476"/>
                </a:lnTo>
                <a:lnTo>
                  <a:pt x="2666484" y="279302"/>
                </a:lnTo>
                <a:lnTo>
                  <a:pt x="2640012" y="281508"/>
                </a:lnTo>
                <a:lnTo>
                  <a:pt x="2772711" y="281508"/>
                </a:lnTo>
                <a:lnTo>
                  <a:pt x="2775485" y="277135"/>
                </a:lnTo>
                <a:lnTo>
                  <a:pt x="2782836" y="231698"/>
                </a:lnTo>
                <a:lnTo>
                  <a:pt x="2775485" y="186297"/>
                </a:lnTo>
                <a:lnTo>
                  <a:pt x="2772673" y="181876"/>
                </a:lnTo>
                <a:close/>
              </a:path>
              <a:path w="2883534" h="352425">
                <a:moveTo>
                  <a:pt x="2883052" y="6769"/>
                </a:moveTo>
                <a:lnTo>
                  <a:pt x="2810421" y="6769"/>
                </a:lnTo>
                <a:lnTo>
                  <a:pt x="2810421" y="345363"/>
                </a:lnTo>
                <a:lnTo>
                  <a:pt x="2883052" y="345363"/>
                </a:lnTo>
                <a:lnTo>
                  <a:pt x="2883052" y="6769"/>
                </a:lnTo>
                <a:close/>
              </a:path>
              <a:path w="2883534" h="352425">
                <a:moveTo>
                  <a:pt x="2335555" y="72059"/>
                </a:moveTo>
                <a:lnTo>
                  <a:pt x="2263419" y="72059"/>
                </a:lnTo>
                <a:lnTo>
                  <a:pt x="2263419" y="345363"/>
                </a:lnTo>
                <a:lnTo>
                  <a:pt x="2335555" y="345363"/>
                </a:lnTo>
                <a:lnTo>
                  <a:pt x="2335555" y="72059"/>
                </a:lnTo>
                <a:close/>
              </a:path>
              <a:path w="2883534" h="352425">
                <a:moveTo>
                  <a:pt x="2439644" y="6769"/>
                </a:moveTo>
                <a:lnTo>
                  <a:pt x="2159342" y="6769"/>
                </a:lnTo>
                <a:lnTo>
                  <a:pt x="2159342" y="72059"/>
                </a:lnTo>
                <a:lnTo>
                  <a:pt x="2439644" y="72059"/>
                </a:lnTo>
                <a:lnTo>
                  <a:pt x="2439644" y="6769"/>
                </a:lnTo>
                <a:close/>
              </a:path>
              <a:path w="2883534" h="352425">
                <a:moveTo>
                  <a:pt x="1900872" y="6769"/>
                </a:moveTo>
                <a:lnTo>
                  <a:pt x="1828253" y="6769"/>
                </a:lnTo>
                <a:lnTo>
                  <a:pt x="1828253" y="345363"/>
                </a:lnTo>
                <a:lnTo>
                  <a:pt x="1900872" y="345363"/>
                </a:lnTo>
                <a:lnTo>
                  <a:pt x="1900872" y="207022"/>
                </a:lnTo>
                <a:lnTo>
                  <a:pt x="2035847" y="207022"/>
                </a:lnTo>
                <a:lnTo>
                  <a:pt x="2012226" y="171716"/>
                </a:lnTo>
                <a:lnTo>
                  <a:pt x="2032535" y="141236"/>
                </a:lnTo>
                <a:lnTo>
                  <a:pt x="1900872" y="141236"/>
                </a:lnTo>
                <a:lnTo>
                  <a:pt x="1900872" y="6769"/>
                </a:lnTo>
                <a:close/>
              </a:path>
              <a:path w="2883534" h="352425">
                <a:moveTo>
                  <a:pt x="2035847" y="207022"/>
                </a:moveTo>
                <a:lnTo>
                  <a:pt x="1955584" y="207022"/>
                </a:lnTo>
                <a:lnTo>
                  <a:pt x="2048040" y="345363"/>
                </a:lnTo>
                <a:lnTo>
                  <a:pt x="2128405" y="345363"/>
                </a:lnTo>
                <a:lnTo>
                  <a:pt x="2035847" y="207022"/>
                </a:lnTo>
                <a:close/>
              </a:path>
              <a:path w="2883534" h="352425">
                <a:moveTo>
                  <a:pt x="2122131" y="6769"/>
                </a:moveTo>
                <a:lnTo>
                  <a:pt x="2041270" y="6769"/>
                </a:lnTo>
                <a:lnTo>
                  <a:pt x="1955584" y="141236"/>
                </a:lnTo>
                <a:lnTo>
                  <a:pt x="2032535" y="141236"/>
                </a:lnTo>
                <a:lnTo>
                  <a:pt x="2122131" y="6769"/>
                </a:lnTo>
                <a:close/>
              </a:path>
              <a:path w="2883534" h="352425">
                <a:moveTo>
                  <a:pt x="1308900" y="72059"/>
                </a:moveTo>
                <a:lnTo>
                  <a:pt x="1236776" y="72059"/>
                </a:lnTo>
                <a:lnTo>
                  <a:pt x="1236776" y="345363"/>
                </a:lnTo>
                <a:lnTo>
                  <a:pt x="1308900" y="345363"/>
                </a:lnTo>
                <a:lnTo>
                  <a:pt x="1308900" y="72059"/>
                </a:lnTo>
                <a:close/>
              </a:path>
              <a:path w="2883534" h="352425">
                <a:moveTo>
                  <a:pt x="1625942" y="6769"/>
                </a:moveTo>
                <a:lnTo>
                  <a:pt x="1547520" y="6769"/>
                </a:lnTo>
                <a:lnTo>
                  <a:pt x="1409052" y="345363"/>
                </a:lnTo>
                <a:lnTo>
                  <a:pt x="1484096" y="345363"/>
                </a:lnTo>
                <a:lnTo>
                  <a:pt x="1509280" y="282003"/>
                </a:lnTo>
                <a:lnTo>
                  <a:pt x="1738097" y="282003"/>
                </a:lnTo>
                <a:lnTo>
                  <a:pt x="1713655" y="222021"/>
                </a:lnTo>
                <a:lnTo>
                  <a:pt x="1532026" y="222021"/>
                </a:lnTo>
                <a:lnTo>
                  <a:pt x="1578990" y="100609"/>
                </a:lnTo>
                <a:lnTo>
                  <a:pt x="1581081" y="95432"/>
                </a:lnTo>
                <a:lnTo>
                  <a:pt x="1583040" y="89663"/>
                </a:lnTo>
                <a:lnTo>
                  <a:pt x="1584911" y="82716"/>
                </a:lnTo>
                <a:lnTo>
                  <a:pt x="1586738" y="74002"/>
                </a:lnTo>
                <a:lnTo>
                  <a:pt x="1653339" y="74002"/>
                </a:lnTo>
                <a:lnTo>
                  <a:pt x="1625942" y="6769"/>
                </a:lnTo>
                <a:close/>
              </a:path>
              <a:path w="2883534" h="352425">
                <a:moveTo>
                  <a:pt x="1738097" y="282003"/>
                </a:moveTo>
                <a:lnTo>
                  <a:pt x="1664182" y="282003"/>
                </a:lnTo>
                <a:lnTo>
                  <a:pt x="1688884" y="345363"/>
                </a:lnTo>
                <a:lnTo>
                  <a:pt x="1763915" y="345363"/>
                </a:lnTo>
                <a:lnTo>
                  <a:pt x="1738097" y="282003"/>
                </a:lnTo>
                <a:close/>
              </a:path>
              <a:path w="2883534" h="352425">
                <a:moveTo>
                  <a:pt x="1653339" y="74002"/>
                </a:moveTo>
                <a:lnTo>
                  <a:pt x="1586738" y="74002"/>
                </a:lnTo>
                <a:lnTo>
                  <a:pt x="1588549" y="82716"/>
                </a:lnTo>
                <a:lnTo>
                  <a:pt x="1590363" y="89663"/>
                </a:lnTo>
                <a:lnTo>
                  <a:pt x="1592177" y="95432"/>
                </a:lnTo>
                <a:lnTo>
                  <a:pt x="1593989" y="100609"/>
                </a:lnTo>
                <a:lnTo>
                  <a:pt x="1641436" y="222021"/>
                </a:lnTo>
                <a:lnTo>
                  <a:pt x="1713655" y="222021"/>
                </a:lnTo>
                <a:lnTo>
                  <a:pt x="1653339" y="74002"/>
                </a:lnTo>
                <a:close/>
              </a:path>
              <a:path w="2883534" h="352425">
                <a:moveTo>
                  <a:pt x="1412989" y="6769"/>
                </a:moveTo>
                <a:lnTo>
                  <a:pt x="1132687" y="6769"/>
                </a:lnTo>
                <a:lnTo>
                  <a:pt x="1132687" y="72059"/>
                </a:lnTo>
                <a:lnTo>
                  <a:pt x="1412989" y="72059"/>
                </a:lnTo>
                <a:lnTo>
                  <a:pt x="1412989" y="6769"/>
                </a:lnTo>
                <a:close/>
              </a:path>
              <a:path w="2883534" h="352425">
                <a:moveTo>
                  <a:pt x="838873" y="6769"/>
                </a:moveTo>
                <a:lnTo>
                  <a:pt x="766254" y="6769"/>
                </a:lnTo>
                <a:lnTo>
                  <a:pt x="766254" y="345363"/>
                </a:lnTo>
                <a:lnTo>
                  <a:pt x="838873" y="345363"/>
                </a:lnTo>
                <a:lnTo>
                  <a:pt x="838873" y="208953"/>
                </a:lnTo>
                <a:lnTo>
                  <a:pt x="1063510" y="208953"/>
                </a:lnTo>
                <a:lnTo>
                  <a:pt x="1063510" y="143167"/>
                </a:lnTo>
                <a:lnTo>
                  <a:pt x="838873" y="143167"/>
                </a:lnTo>
                <a:lnTo>
                  <a:pt x="838873" y="6769"/>
                </a:lnTo>
                <a:close/>
              </a:path>
              <a:path w="2883534" h="352425">
                <a:moveTo>
                  <a:pt x="1063510" y="208953"/>
                </a:moveTo>
                <a:lnTo>
                  <a:pt x="990879" y="208953"/>
                </a:lnTo>
                <a:lnTo>
                  <a:pt x="990879" y="345363"/>
                </a:lnTo>
                <a:lnTo>
                  <a:pt x="1063510" y="345363"/>
                </a:lnTo>
                <a:lnTo>
                  <a:pt x="1063510" y="208953"/>
                </a:lnTo>
                <a:close/>
              </a:path>
              <a:path w="2883534" h="352425">
                <a:moveTo>
                  <a:pt x="1063510" y="6769"/>
                </a:moveTo>
                <a:lnTo>
                  <a:pt x="990879" y="6769"/>
                </a:lnTo>
                <a:lnTo>
                  <a:pt x="990879" y="143167"/>
                </a:lnTo>
                <a:lnTo>
                  <a:pt x="1063510" y="143167"/>
                </a:lnTo>
                <a:lnTo>
                  <a:pt x="1063510" y="6769"/>
                </a:lnTo>
                <a:close/>
              </a:path>
              <a:path w="2883534" h="352425">
                <a:moveTo>
                  <a:pt x="505853" y="0"/>
                </a:moveTo>
                <a:lnTo>
                  <a:pt x="450823" y="6659"/>
                </a:lnTo>
                <a:lnTo>
                  <a:pt x="405798" y="25223"/>
                </a:lnTo>
                <a:lnTo>
                  <a:pt x="370779" y="53568"/>
                </a:lnTo>
                <a:lnTo>
                  <a:pt x="345765" y="89571"/>
                </a:lnTo>
                <a:lnTo>
                  <a:pt x="330757" y="131109"/>
                </a:lnTo>
                <a:lnTo>
                  <a:pt x="325754" y="176060"/>
                </a:lnTo>
                <a:lnTo>
                  <a:pt x="330757" y="221015"/>
                </a:lnTo>
                <a:lnTo>
                  <a:pt x="345765" y="262557"/>
                </a:lnTo>
                <a:lnTo>
                  <a:pt x="370779" y="298562"/>
                </a:lnTo>
                <a:lnTo>
                  <a:pt x="405798" y="326908"/>
                </a:lnTo>
                <a:lnTo>
                  <a:pt x="450823" y="345473"/>
                </a:lnTo>
                <a:lnTo>
                  <a:pt x="505853" y="352132"/>
                </a:lnTo>
                <a:lnTo>
                  <a:pt x="560883" y="345473"/>
                </a:lnTo>
                <a:lnTo>
                  <a:pt x="605908" y="326908"/>
                </a:lnTo>
                <a:lnTo>
                  <a:pt x="640927" y="298562"/>
                </a:lnTo>
                <a:lnTo>
                  <a:pt x="650420" y="284899"/>
                </a:lnTo>
                <a:lnTo>
                  <a:pt x="505853" y="284899"/>
                </a:lnTo>
                <a:lnTo>
                  <a:pt x="459471" y="276260"/>
                </a:lnTo>
                <a:lnTo>
                  <a:pt x="426340" y="252791"/>
                </a:lnTo>
                <a:lnTo>
                  <a:pt x="406460" y="218167"/>
                </a:lnTo>
                <a:lnTo>
                  <a:pt x="399834" y="176060"/>
                </a:lnTo>
                <a:lnTo>
                  <a:pt x="406460" y="133958"/>
                </a:lnTo>
                <a:lnTo>
                  <a:pt x="426340" y="99333"/>
                </a:lnTo>
                <a:lnTo>
                  <a:pt x="459471" y="75861"/>
                </a:lnTo>
                <a:lnTo>
                  <a:pt x="505853" y="67221"/>
                </a:lnTo>
                <a:lnTo>
                  <a:pt x="650413" y="67221"/>
                </a:lnTo>
                <a:lnTo>
                  <a:pt x="640927" y="53568"/>
                </a:lnTo>
                <a:lnTo>
                  <a:pt x="605908" y="25223"/>
                </a:lnTo>
                <a:lnTo>
                  <a:pt x="560883" y="6659"/>
                </a:lnTo>
                <a:lnTo>
                  <a:pt x="505853" y="0"/>
                </a:lnTo>
                <a:close/>
              </a:path>
              <a:path w="2883534" h="352425">
                <a:moveTo>
                  <a:pt x="650413" y="67221"/>
                </a:moveTo>
                <a:lnTo>
                  <a:pt x="505853" y="67221"/>
                </a:lnTo>
                <a:lnTo>
                  <a:pt x="551958" y="75861"/>
                </a:lnTo>
                <a:lnTo>
                  <a:pt x="584950" y="99333"/>
                </a:lnTo>
                <a:lnTo>
                  <a:pt x="604782" y="133958"/>
                </a:lnTo>
                <a:lnTo>
                  <a:pt x="611403" y="176060"/>
                </a:lnTo>
                <a:lnTo>
                  <a:pt x="604782" y="218167"/>
                </a:lnTo>
                <a:lnTo>
                  <a:pt x="584950" y="252791"/>
                </a:lnTo>
                <a:lnTo>
                  <a:pt x="551958" y="276260"/>
                </a:lnTo>
                <a:lnTo>
                  <a:pt x="505853" y="284899"/>
                </a:lnTo>
                <a:lnTo>
                  <a:pt x="650420" y="284899"/>
                </a:lnTo>
                <a:lnTo>
                  <a:pt x="665941" y="262557"/>
                </a:lnTo>
                <a:lnTo>
                  <a:pt x="680949" y="221015"/>
                </a:lnTo>
                <a:lnTo>
                  <a:pt x="685952" y="176060"/>
                </a:lnTo>
                <a:lnTo>
                  <a:pt x="680949" y="131109"/>
                </a:lnTo>
                <a:lnTo>
                  <a:pt x="665941" y="89571"/>
                </a:lnTo>
                <a:lnTo>
                  <a:pt x="650413" y="67221"/>
                </a:lnTo>
                <a:close/>
              </a:path>
            </a:pathLst>
          </a:custGeom>
          <a:solidFill>
            <a:srgbClr val="EF7E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01196" y="5439409"/>
            <a:ext cx="889635" cy="80645"/>
          </a:xfrm>
          <a:custGeom>
            <a:avLst/>
            <a:gdLst/>
            <a:ahLst/>
            <a:cxnLst/>
            <a:rect l="l" t="t" r="r" b="b"/>
            <a:pathLst>
              <a:path w="889635" h="80645">
                <a:moveTo>
                  <a:pt x="17881" y="1548"/>
                </a:moveTo>
                <a:lnTo>
                  <a:pt x="0" y="1548"/>
                </a:lnTo>
                <a:lnTo>
                  <a:pt x="23837" y="78753"/>
                </a:lnTo>
                <a:lnTo>
                  <a:pt x="41833" y="78753"/>
                </a:lnTo>
                <a:lnTo>
                  <a:pt x="47338" y="59893"/>
                </a:lnTo>
                <a:lnTo>
                  <a:pt x="33223" y="59893"/>
                </a:lnTo>
                <a:lnTo>
                  <a:pt x="17881" y="1548"/>
                </a:lnTo>
                <a:close/>
              </a:path>
              <a:path w="889635" h="80645">
                <a:moveTo>
                  <a:pt x="71494" y="26142"/>
                </a:moveTo>
                <a:lnTo>
                  <a:pt x="57188" y="26142"/>
                </a:lnTo>
                <a:lnTo>
                  <a:pt x="72516" y="78753"/>
                </a:lnTo>
                <a:lnTo>
                  <a:pt x="90525" y="78753"/>
                </a:lnTo>
                <a:lnTo>
                  <a:pt x="96349" y="59893"/>
                </a:lnTo>
                <a:lnTo>
                  <a:pt x="81140" y="59893"/>
                </a:lnTo>
                <a:lnTo>
                  <a:pt x="71494" y="26142"/>
                </a:lnTo>
                <a:close/>
              </a:path>
              <a:path w="889635" h="80645">
                <a:moveTo>
                  <a:pt x="64465" y="1548"/>
                </a:moveTo>
                <a:lnTo>
                  <a:pt x="49898" y="1548"/>
                </a:lnTo>
                <a:lnTo>
                  <a:pt x="33223" y="59893"/>
                </a:lnTo>
                <a:lnTo>
                  <a:pt x="47338" y="59893"/>
                </a:lnTo>
                <a:lnTo>
                  <a:pt x="57188" y="26142"/>
                </a:lnTo>
                <a:lnTo>
                  <a:pt x="71494" y="26142"/>
                </a:lnTo>
                <a:lnTo>
                  <a:pt x="64465" y="1548"/>
                </a:lnTo>
                <a:close/>
              </a:path>
              <a:path w="889635" h="80645">
                <a:moveTo>
                  <a:pt x="114363" y="1548"/>
                </a:moveTo>
                <a:lnTo>
                  <a:pt x="96481" y="1548"/>
                </a:lnTo>
                <a:lnTo>
                  <a:pt x="81140" y="59893"/>
                </a:lnTo>
                <a:lnTo>
                  <a:pt x="96349" y="59893"/>
                </a:lnTo>
                <a:lnTo>
                  <a:pt x="114363" y="1548"/>
                </a:lnTo>
                <a:close/>
              </a:path>
              <a:path w="889635" h="80645">
                <a:moveTo>
                  <a:pt x="838377" y="1548"/>
                </a:moveTo>
                <a:lnTo>
                  <a:pt x="821829" y="1548"/>
                </a:lnTo>
                <a:lnTo>
                  <a:pt x="821829" y="49744"/>
                </a:lnTo>
                <a:lnTo>
                  <a:pt x="824718" y="64149"/>
                </a:lnTo>
                <a:lnTo>
                  <a:pt x="832356" y="73581"/>
                </a:lnTo>
                <a:lnTo>
                  <a:pt x="843202" y="78731"/>
                </a:lnTo>
                <a:lnTo>
                  <a:pt x="855713" y="80294"/>
                </a:lnTo>
                <a:lnTo>
                  <a:pt x="868224" y="78731"/>
                </a:lnTo>
                <a:lnTo>
                  <a:pt x="879070" y="73581"/>
                </a:lnTo>
                <a:lnTo>
                  <a:pt x="885691" y="65405"/>
                </a:lnTo>
                <a:lnTo>
                  <a:pt x="845438" y="65405"/>
                </a:lnTo>
                <a:lnTo>
                  <a:pt x="838377" y="61102"/>
                </a:lnTo>
                <a:lnTo>
                  <a:pt x="838377" y="1548"/>
                </a:lnTo>
                <a:close/>
              </a:path>
              <a:path w="889635" h="80645">
                <a:moveTo>
                  <a:pt x="889596" y="1548"/>
                </a:moveTo>
                <a:lnTo>
                  <a:pt x="873163" y="1548"/>
                </a:lnTo>
                <a:lnTo>
                  <a:pt x="873163" y="61102"/>
                </a:lnTo>
                <a:lnTo>
                  <a:pt x="866089" y="65405"/>
                </a:lnTo>
                <a:lnTo>
                  <a:pt x="885691" y="65405"/>
                </a:lnTo>
                <a:lnTo>
                  <a:pt x="886708" y="64149"/>
                </a:lnTo>
                <a:lnTo>
                  <a:pt x="889596" y="49744"/>
                </a:lnTo>
                <a:lnTo>
                  <a:pt x="889596" y="1548"/>
                </a:lnTo>
                <a:close/>
              </a:path>
              <a:path w="889635" h="80645">
                <a:moveTo>
                  <a:pt x="746658" y="57574"/>
                </a:moveTo>
                <a:lnTo>
                  <a:pt x="746658" y="73346"/>
                </a:lnTo>
                <a:lnTo>
                  <a:pt x="752973" y="76293"/>
                </a:lnTo>
                <a:lnTo>
                  <a:pt x="759920" y="78475"/>
                </a:lnTo>
                <a:lnTo>
                  <a:pt x="767385" y="79829"/>
                </a:lnTo>
                <a:lnTo>
                  <a:pt x="775258" y="80294"/>
                </a:lnTo>
                <a:lnTo>
                  <a:pt x="786813" y="79179"/>
                </a:lnTo>
                <a:lnTo>
                  <a:pt x="796407" y="75427"/>
                </a:lnTo>
                <a:lnTo>
                  <a:pt x="802958" y="68429"/>
                </a:lnTo>
                <a:lnTo>
                  <a:pt x="803560" y="65736"/>
                </a:lnTo>
                <a:lnTo>
                  <a:pt x="774039" y="65736"/>
                </a:lnTo>
                <a:lnTo>
                  <a:pt x="767280" y="65283"/>
                </a:lnTo>
                <a:lnTo>
                  <a:pt x="760433" y="63864"/>
                </a:lnTo>
                <a:lnTo>
                  <a:pt x="753424" y="61316"/>
                </a:lnTo>
                <a:lnTo>
                  <a:pt x="746658" y="57574"/>
                </a:lnTo>
                <a:close/>
              </a:path>
              <a:path w="889635" h="80645">
                <a:moveTo>
                  <a:pt x="774484" y="0"/>
                </a:moveTo>
                <a:lnTo>
                  <a:pt x="763639" y="1335"/>
                </a:lnTo>
                <a:lnTo>
                  <a:pt x="754640" y="5391"/>
                </a:lnTo>
                <a:lnTo>
                  <a:pt x="748498" y="12238"/>
                </a:lnTo>
                <a:lnTo>
                  <a:pt x="746355" y="21398"/>
                </a:lnTo>
                <a:lnTo>
                  <a:pt x="746277" y="21733"/>
                </a:lnTo>
                <a:lnTo>
                  <a:pt x="746226" y="21949"/>
                </a:lnTo>
                <a:lnTo>
                  <a:pt x="752832" y="37143"/>
                </a:lnTo>
                <a:lnTo>
                  <a:pt x="767365" y="44986"/>
                </a:lnTo>
                <a:lnTo>
                  <a:pt x="781898" y="50410"/>
                </a:lnTo>
                <a:lnTo>
                  <a:pt x="788504" y="58345"/>
                </a:lnTo>
                <a:lnTo>
                  <a:pt x="788504" y="63864"/>
                </a:lnTo>
                <a:lnTo>
                  <a:pt x="782980" y="65736"/>
                </a:lnTo>
                <a:lnTo>
                  <a:pt x="803560" y="65736"/>
                </a:lnTo>
                <a:lnTo>
                  <a:pt x="805383" y="57574"/>
                </a:lnTo>
                <a:lnTo>
                  <a:pt x="798777" y="42265"/>
                </a:lnTo>
                <a:lnTo>
                  <a:pt x="784244" y="34359"/>
                </a:lnTo>
                <a:lnTo>
                  <a:pt x="769710" y="29100"/>
                </a:lnTo>
                <a:lnTo>
                  <a:pt x="763104" y="21733"/>
                </a:lnTo>
                <a:lnTo>
                  <a:pt x="763104" y="16988"/>
                </a:lnTo>
                <a:lnTo>
                  <a:pt x="767308" y="14669"/>
                </a:lnTo>
                <a:lnTo>
                  <a:pt x="799541" y="14669"/>
                </a:lnTo>
                <a:lnTo>
                  <a:pt x="799541" y="5961"/>
                </a:lnTo>
                <a:lnTo>
                  <a:pt x="794122" y="3446"/>
                </a:lnTo>
                <a:lnTo>
                  <a:pt x="787965" y="1572"/>
                </a:lnTo>
                <a:lnTo>
                  <a:pt x="781331" y="403"/>
                </a:lnTo>
                <a:lnTo>
                  <a:pt x="774484" y="0"/>
                </a:lnTo>
                <a:close/>
              </a:path>
              <a:path w="889635" h="80645">
                <a:moveTo>
                  <a:pt x="799541" y="14669"/>
                </a:moveTo>
                <a:lnTo>
                  <a:pt x="785140" y="14669"/>
                </a:lnTo>
                <a:lnTo>
                  <a:pt x="793026" y="16765"/>
                </a:lnTo>
                <a:lnTo>
                  <a:pt x="799541" y="21398"/>
                </a:lnTo>
                <a:lnTo>
                  <a:pt x="799541" y="14669"/>
                </a:lnTo>
                <a:close/>
              </a:path>
              <a:path w="889635" h="80645">
                <a:moveTo>
                  <a:pt x="726579" y="62096"/>
                </a:moveTo>
                <a:lnTo>
                  <a:pt x="716648" y="62096"/>
                </a:lnTo>
                <a:lnTo>
                  <a:pt x="712241" y="64965"/>
                </a:lnTo>
                <a:lnTo>
                  <a:pt x="712241" y="77317"/>
                </a:lnTo>
                <a:lnTo>
                  <a:pt x="716648" y="80186"/>
                </a:lnTo>
                <a:lnTo>
                  <a:pt x="726579" y="80186"/>
                </a:lnTo>
                <a:lnTo>
                  <a:pt x="730885" y="77317"/>
                </a:lnTo>
                <a:lnTo>
                  <a:pt x="730885" y="64965"/>
                </a:lnTo>
                <a:lnTo>
                  <a:pt x="726579" y="62096"/>
                </a:lnTo>
                <a:close/>
              </a:path>
              <a:path w="889635" h="80645">
                <a:moveTo>
                  <a:pt x="641273" y="1548"/>
                </a:moveTo>
                <a:lnTo>
                  <a:pt x="625703" y="1548"/>
                </a:lnTo>
                <a:lnTo>
                  <a:pt x="625703" y="78753"/>
                </a:lnTo>
                <a:lnTo>
                  <a:pt x="642264" y="78753"/>
                </a:lnTo>
                <a:lnTo>
                  <a:pt x="642150" y="31546"/>
                </a:lnTo>
                <a:lnTo>
                  <a:pt x="641934" y="28346"/>
                </a:lnTo>
                <a:lnTo>
                  <a:pt x="660404" y="28346"/>
                </a:lnTo>
                <a:lnTo>
                  <a:pt x="641273" y="1548"/>
                </a:lnTo>
                <a:close/>
              </a:path>
              <a:path w="889635" h="80645">
                <a:moveTo>
                  <a:pt x="660404" y="28346"/>
                </a:moveTo>
                <a:lnTo>
                  <a:pt x="641934" y="28346"/>
                </a:lnTo>
                <a:lnTo>
                  <a:pt x="677913" y="78753"/>
                </a:lnTo>
                <a:lnTo>
                  <a:pt x="693483" y="78753"/>
                </a:lnTo>
                <a:lnTo>
                  <a:pt x="693483" y="51948"/>
                </a:lnTo>
                <a:lnTo>
                  <a:pt x="677252" y="51948"/>
                </a:lnTo>
                <a:lnTo>
                  <a:pt x="660404" y="28346"/>
                </a:lnTo>
                <a:close/>
              </a:path>
              <a:path w="889635" h="80645">
                <a:moveTo>
                  <a:pt x="693483" y="1548"/>
                </a:moveTo>
                <a:lnTo>
                  <a:pt x="676922" y="1548"/>
                </a:lnTo>
                <a:lnTo>
                  <a:pt x="677037" y="48751"/>
                </a:lnTo>
                <a:lnTo>
                  <a:pt x="677252" y="51948"/>
                </a:lnTo>
                <a:lnTo>
                  <a:pt x="693483" y="51948"/>
                </a:lnTo>
                <a:lnTo>
                  <a:pt x="693483" y="1548"/>
                </a:lnTo>
                <a:close/>
              </a:path>
              <a:path w="889635" h="80645">
                <a:moveTo>
                  <a:pt x="507733" y="16437"/>
                </a:moveTo>
                <a:lnTo>
                  <a:pt x="491274" y="16437"/>
                </a:lnTo>
                <a:lnTo>
                  <a:pt x="491274" y="78753"/>
                </a:lnTo>
                <a:lnTo>
                  <a:pt x="507733" y="78753"/>
                </a:lnTo>
                <a:lnTo>
                  <a:pt x="507733" y="16437"/>
                </a:lnTo>
                <a:close/>
              </a:path>
              <a:path w="889635" h="80645">
                <a:moveTo>
                  <a:pt x="579577" y="1548"/>
                </a:moveTo>
                <a:lnTo>
                  <a:pt x="561695" y="1548"/>
                </a:lnTo>
                <a:lnTo>
                  <a:pt x="530123" y="78753"/>
                </a:lnTo>
                <a:lnTo>
                  <a:pt x="547230" y="78753"/>
                </a:lnTo>
                <a:lnTo>
                  <a:pt x="552970" y="64302"/>
                </a:lnTo>
                <a:lnTo>
                  <a:pt x="605146" y="64302"/>
                </a:lnTo>
                <a:lnTo>
                  <a:pt x="599574" y="50627"/>
                </a:lnTo>
                <a:lnTo>
                  <a:pt x="558152" y="50627"/>
                </a:lnTo>
                <a:lnTo>
                  <a:pt x="568871" y="22942"/>
                </a:lnTo>
                <a:lnTo>
                  <a:pt x="569531" y="21398"/>
                </a:lnTo>
                <a:lnTo>
                  <a:pt x="570077" y="19853"/>
                </a:lnTo>
                <a:lnTo>
                  <a:pt x="570636" y="16877"/>
                </a:lnTo>
                <a:lnTo>
                  <a:pt x="585823" y="16877"/>
                </a:lnTo>
                <a:lnTo>
                  <a:pt x="579577" y="1548"/>
                </a:lnTo>
                <a:close/>
              </a:path>
              <a:path w="889635" h="80645">
                <a:moveTo>
                  <a:pt x="605146" y="64302"/>
                </a:moveTo>
                <a:lnTo>
                  <a:pt x="588302" y="64302"/>
                </a:lnTo>
                <a:lnTo>
                  <a:pt x="593928" y="78753"/>
                </a:lnTo>
                <a:lnTo>
                  <a:pt x="611035" y="78753"/>
                </a:lnTo>
                <a:lnTo>
                  <a:pt x="605146" y="64302"/>
                </a:lnTo>
                <a:close/>
              </a:path>
              <a:path w="889635" h="80645">
                <a:moveTo>
                  <a:pt x="585823" y="16877"/>
                </a:moveTo>
                <a:lnTo>
                  <a:pt x="570636" y="16877"/>
                </a:lnTo>
                <a:lnTo>
                  <a:pt x="571182" y="19853"/>
                </a:lnTo>
                <a:lnTo>
                  <a:pt x="572287" y="22942"/>
                </a:lnTo>
                <a:lnTo>
                  <a:pt x="583107" y="50627"/>
                </a:lnTo>
                <a:lnTo>
                  <a:pt x="599574" y="50627"/>
                </a:lnTo>
                <a:lnTo>
                  <a:pt x="585823" y="16877"/>
                </a:lnTo>
                <a:close/>
              </a:path>
              <a:path w="889635" h="80645">
                <a:moveTo>
                  <a:pt x="531456" y="1548"/>
                </a:moveTo>
                <a:lnTo>
                  <a:pt x="467537" y="1548"/>
                </a:lnTo>
                <a:lnTo>
                  <a:pt x="467537" y="16437"/>
                </a:lnTo>
                <a:lnTo>
                  <a:pt x="531456" y="16437"/>
                </a:lnTo>
                <a:lnTo>
                  <a:pt x="531456" y="1548"/>
                </a:lnTo>
                <a:close/>
              </a:path>
              <a:path w="889635" h="80645">
                <a:moveTo>
                  <a:pt x="399440" y="57574"/>
                </a:moveTo>
                <a:lnTo>
                  <a:pt x="399440" y="73346"/>
                </a:lnTo>
                <a:lnTo>
                  <a:pt x="405757" y="76293"/>
                </a:lnTo>
                <a:lnTo>
                  <a:pt x="412707" y="78475"/>
                </a:lnTo>
                <a:lnTo>
                  <a:pt x="420173" y="79829"/>
                </a:lnTo>
                <a:lnTo>
                  <a:pt x="428040" y="80294"/>
                </a:lnTo>
                <a:lnTo>
                  <a:pt x="439589" y="79179"/>
                </a:lnTo>
                <a:lnTo>
                  <a:pt x="449184" y="75427"/>
                </a:lnTo>
                <a:lnTo>
                  <a:pt x="455738" y="68429"/>
                </a:lnTo>
                <a:lnTo>
                  <a:pt x="456340" y="65736"/>
                </a:lnTo>
                <a:lnTo>
                  <a:pt x="426821" y="65736"/>
                </a:lnTo>
                <a:lnTo>
                  <a:pt x="420062" y="65283"/>
                </a:lnTo>
                <a:lnTo>
                  <a:pt x="413215" y="63864"/>
                </a:lnTo>
                <a:lnTo>
                  <a:pt x="406206" y="61316"/>
                </a:lnTo>
                <a:lnTo>
                  <a:pt x="399440" y="57574"/>
                </a:lnTo>
                <a:close/>
              </a:path>
              <a:path w="889635" h="80645">
                <a:moveTo>
                  <a:pt x="427266" y="0"/>
                </a:moveTo>
                <a:lnTo>
                  <a:pt x="399059" y="21733"/>
                </a:lnTo>
                <a:lnTo>
                  <a:pt x="399008" y="21949"/>
                </a:lnTo>
                <a:lnTo>
                  <a:pt x="405612" y="37143"/>
                </a:lnTo>
                <a:lnTo>
                  <a:pt x="420141" y="44986"/>
                </a:lnTo>
                <a:lnTo>
                  <a:pt x="434670" y="50410"/>
                </a:lnTo>
                <a:lnTo>
                  <a:pt x="441274" y="58345"/>
                </a:lnTo>
                <a:lnTo>
                  <a:pt x="441274" y="63864"/>
                </a:lnTo>
                <a:lnTo>
                  <a:pt x="435762" y="65736"/>
                </a:lnTo>
                <a:lnTo>
                  <a:pt x="456340" y="65736"/>
                </a:lnTo>
                <a:lnTo>
                  <a:pt x="458165" y="57574"/>
                </a:lnTo>
                <a:lnTo>
                  <a:pt x="451561" y="42265"/>
                </a:lnTo>
                <a:lnTo>
                  <a:pt x="437032" y="34359"/>
                </a:lnTo>
                <a:lnTo>
                  <a:pt x="422503" y="29100"/>
                </a:lnTo>
                <a:lnTo>
                  <a:pt x="415899" y="21733"/>
                </a:lnTo>
                <a:lnTo>
                  <a:pt x="415899" y="16988"/>
                </a:lnTo>
                <a:lnTo>
                  <a:pt x="420090" y="14669"/>
                </a:lnTo>
                <a:lnTo>
                  <a:pt x="452323" y="14669"/>
                </a:lnTo>
                <a:lnTo>
                  <a:pt x="452323" y="5961"/>
                </a:lnTo>
                <a:lnTo>
                  <a:pt x="446898" y="3446"/>
                </a:lnTo>
                <a:lnTo>
                  <a:pt x="440742" y="1572"/>
                </a:lnTo>
                <a:lnTo>
                  <a:pt x="434111" y="403"/>
                </a:lnTo>
                <a:lnTo>
                  <a:pt x="427266" y="0"/>
                </a:lnTo>
                <a:close/>
              </a:path>
              <a:path w="889635" h="80645">
                <a:moveTo>
                  <a:pt x="452323" y="14669"/>
                </a:moveTo>
                <a:lnTo>
                  <a:pt x="437922" y="14669"/>
                </a:lnTo>
                <a:lnTo>
                  <a:pt x="445808" y="16765"/>
                </a:lnTo>
                <a:lnTo>
                  <a:pt x="452323" y="21398"/>
                </a:lnTo>
                <a:lnTo>
                  <a:pt x="452323" y="14669"/>
                </a:lnTo>
                <a:close/>
              </a:path>
              <a:path w="889635" h="80645">
                <a:moveTo>
                  <a:pt x="379374" y="62096"/>
                </a:moveTo>
                <a:lnTo>
                  <a:pt x="369430" y="62096"/>
                </a:lnTo>
                <a:lnTo>
                  <a:pt x="365023" y="64965"/>
                </a:lnTo>
                <a:lnTo>
                  <a:pt x="365023" y="77317"/>
                </a:lnTo>
                <a:lnTo>
                  <a:pt x="369430" y="80186"/>
                </a:lnTo>
                <a:lnTo>
                  <a:pt x="379374" y="80186"/>
                </a:lnTo>
                <a:lnTo>
                  <a:pt x="383679" y="77317"/>
                </a:lnTo>
                <a:lnTo>
                  <a:pt x="383679" y="64965"/>
                </a:lnTo>
                <a:lnTo>
                  <a:pt x="379374" y="62096"/>
                </a:lnTo>
                <a:close/>
              </a:path>
              <a:path w="889635" h="80645">
                <a:moveTo>
                  <a:pt x="263144" y="1548"/>
                </a:moveTo>
                <a:lnTo>
                  <a:pt x="245262" y="1548"/>
                </a:lnTo>
                <a:lnTo>
                  <a:pt x="269100" y="78753"/>
                </a:lnTo>
                <a:lnTo>
                  <a:pt x="287096" y="78753"/>
                </a:lnTo>
                <a:lnTo>
                  <a:pt x="292600" y="59893"/>
                </a:lnTo>
                <a:lnTo>
                  <a:pt x="278485" y="59893"/>
                </a:lnTo>
                <a:lnTo>
                  <a:pt x="263144" y="1548"/>
                </a:lnTo>
                <a:close/>
              </a:path>
              <a:path w="889635" h="80645">
                <a:moveTo>
                  <a:pt x="316751" y="26142"/>
                </a:moveTo>
                <a:lnTo>
                  <a:pt x="302450" y="26142"/>
                </a:lnTo>
                <a:lnTo>
                  <a:pt x="317779" y="78753"/>
                </a:lnTo>
                <a:lnTo>
                  <a:pt x="335775" y="78753"/>
                </a:lnTo>
                <a:lnTo>
                  <a:pt x="341601" y="59893"/>
                </a:lnTo>
                <a:lnTo>
                  <a:pt x="326389" y="59893"/>
                </a:lnTo>
                <a:lnTo>
                  <a:pt x="316751" y="26142"/>
                </a:lnTo>
                <a:close/>
              </a:path>
              <a:path w="889635" h="80645">
                <a:moveTo>
                  <a:pt x="309727" y="1548"/>
                </a:moveTo>
                <a:lnTo>
                  <a:pt x="295148" y="1548"/>
                </a:lnTo>
                <a:lnTo>
                  <a:pt x="278485" y="59893"/>
                </a:lnTo>
                <a:lnTo>
                  <a:pt x="292600" y="59893"/>
                </a:lnTo>
                <a:lnTo>
                  <a:pt x="302450" y="26142"/>
                </a:lnTo>
                <a:lnTo>
                  <a:pt x="316751" y="26142"/>
                </a:lnTo>
                <a:lnTo>
                  <a:pt x="309727" y="1548"/>
                </a:lnTo>
                <a:close/>
              </a:path>
              <a:path w="889635" h="80645">
                <a:moveTo>
                  <a:pt x="359625" y="1548"/>
                </a:moveTo>
                <a:lnTo>
                  <a:pt x="341744" y="1548"/>
                </a:lnTo>
                <a:lnTo>
                  <a:pt x="326389" y="59893"/>
                </a:lnTo>
                <a:lnTo>
                  <a:pt x="341601" y="59893"/>
                </a:lnTo>
                <a:lnTo>
                  <a:pt x="359625" y="1548"/>
                </a:lnTo>
                <a:close/>
              </a:path>
              <a:path w="889635" h="80645">
                <a:moveTo>
                  <a:pt x="140512" y="1548"/>
                </a:moveTo>
                <a:lnTo>
                  <a:pt x="122631" y="1548"/>
                </a:lnTo>
                <a:lnTo>
                  <a:pt x="146469" y="78753"/>
                </a:lnTo>
                <a:lnTo>
                  <a:pt x="164464" y="78753"/>
                </a:lnTo>
                <a:lnTo>
                  <a:pt x="169969" y="59893"/>
                </a:lnTo>
                <a:lnTo>
                  <a:pt x="155854" y="59893"/>
                </a:lnTo>
                <a:lnTo>
                  <a:pt x="140512" y="1548"/>
                </a:lnTo>
                <a:close/>
              </a:path>
              <a:path w="889635" h="80645">
                <a:moveTo>
                  <a:pt x="194125" y="26142"/>
                </a:moveTo>
                <a:lnTo>
                  <a:pt x="179819" y="26142"/>
                </a:lnTo>
                <a:lnTo>
                  <a:pt x="195148" y="78753"/>
                </a:lnTo>
                <a:lnTo>
                  <a:pt x="213156" y="78753"/>
                </a:lnTo>
                <a:lnTo>
                  <a:pt x="218980" y="59893"/>
                </a:lnTo>
                <a:lnTo>
                  <a:pt x="203771" y="59893"/>
                </a:lnTo>
                <a:lnTo>
                  <a:pt x="194125" y="26142"/>
                </a:lnTo>
                <a:close/>
              </a:path>
              <a:path w="889635" h="80645">
                <a:moveTo>
                  <a:pt x="187096" y="1548"/>
                </a:moveTo>
                <a:lnTo>
                  <a:pt x="172529" y="1548"/>
                </a:lnTo>
                <a:lnTo>
                  <a:pt x="155854" y="59893"/>
                </a:lnTo>
                <a:lnTo>
                  <a:pt x="169969" y="59893"/>
                </a:lnTo>
                <a:lnTo>
                  <a:pt x="179819" y="26142"/>
                </a:lnTo>
                <a:lnTo>
                  <a:pt x="194125" y="26142"/>
                </a:lnTo>
                <a:lnTo>
                  <a:pt x="187096" y="1548"/>
                </a:lnTo>
                <a:close/>
              </a:path>
              <a:path w="889635" h="80645">
                <a:moveTo>
                  <a:pt x="236994" y="1548"/>
                </a:moveTo>
                <a:lnTo>
                  <a:pt x="219100" y="1548"/>
                </a:lnTo>
                <a:lnTo>
                  <a:pt x="203771" y="59893"/>
                </a:lnTo>
                <a:lnTo>
                  <a:pt x="218980" y="59893"/>
                </a:lnTo>
                <a:lnTo>
                  <a:pt x="236994" y="1548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91570" y="4865827"/>
            <a:ext cx="422909" cy="419100"/>
          </a:xfrm>
          <a:custGeom>
            <a:avLst/>
            <a:gdLst/>
            <a:ahLst/>
            <a:cxnLst/>
            <a:rect l="l" t="t" r="r" b="b"/>
            <a:pathLst>
              <a:path w="422910" h="419100">
                <a:moveTo>
                  <a:pt x="422490" y="0"/>
                </a:moveTo>
                <a:lnTo>
                  <a:pt x="0" y="0"/>
                </a:lnTo>
                <a:lnTo>
                  <a:pt x="0" y="63500"/>
                </a:lnTo>
                <a:lnTo>
                  <a:pt x="0" y="368300"/>
                </a:lnTo>
                <a:lnTo>
                  <a:pt x="0" y="419100"/>
                </a:lnTo>
                <a:lnTo>
                  <a:pt x="422490" y="419100"/>
                </a:lnTo>
                <a:lnTo>
                  <a:pt x="422490" y="368300"/>
                </a:lnTo>
                <a:lnTo>
                  <a:pt x="60350" y="368300"/>
                </a:lnTo>
                <a:lnTo>
                  <a:pt x="60350" y="63500"/>
                </a:lnTo>
                <a:lnTo>
                  <a:pt x="422490" y="63500"/>
                </a:lnTo>
                <a:lnTo>
                  <a:pt x="42249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74412" y="5170627"/>
            <a:ext cx="121285" cy="114300"/>
          </a:xfrm>
          <a:custGeom>
            <a:avLst/>
            <a:gdLst/>
            <a:ahLst/>
            <a:cxnLst/>
            <a:rect l="l" t="t" r="r" b="b"/>
            <a:pathLst>
              <a:path w="121285" h="114300">
                <a:moveTo>
                  <a:pt x="120700" y="0"/>
                </a:moveTo>
                <a:lnTo>
                  <a:pt x="60350" y="0"/>
                </a:lnTo>
                <a:lnTo>
                  <a:pt x="60350" y="63500"/>
                </a:lnTo>
                <a:lnTo>
                  <a:pt x="0" y="63500"/>
                </a:lnTo>
                <a:lnTo>
                  <a:pt x="0" y="114300"/>
                </a:lnTo>
                <a:lnTo>
                  <a:pt x="120700" y="114300"/>
                </a:lnTo>
                <a:lnTo>
                  <a:pt x="120700" y="63500"/>
                </a:lnTo>
                <a:lnTo>
                  <a:pt x="12070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15826" y="5233662"/>
            <a:ext cx="60960" cy="50800"/>
          </a:xfrm>
          <a:custGeom>
            <a:avLst/>
            <a:gdLst/>
            <a:ahLst/>
            <a:cxnLst/>
            <a:rect l="l" t="t" r="r" b="b"/>
            <a:pathLst>
              <a:path w="60960" h="50800">
                <a:moveTo>
                  <a:pt x="60350" y="0"/>
                </a:moveTo>
                <a:lnTo>
                  <a:pt x="0" y="0"/>
                </a:lnTo>
                <a:lnTo>
                  <a:pt x="0" y="50799"/>
                </a:lnTo>
                <a:lnTo>
                  <a:pt x="60350" y="50799"/>
                </a:lnTo>
                <a:lnTo>
                  <a:pt x="6035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36539" y="4751527"/>
            <a:ext cx="483234" cy="533400"/>
          </a:xfrm>
          <a:custGeom>
            <a:avLst/>
            <a:gdLst/>
            <a:ahLst/>
            <a:cxnLst/>
            <a:rect l="l" t="t" r="r" b="b"/>
            <a:pathLst>
              <a:path w="483235" h="533400">
                <a:moveTo>
                  <a:pt x="362115" y="482142"/>
                </a:moveTo>
                <a:lnTo>
                  <a:pt x="301764" y="482142"/>
                </a:lnTo>
                <a:lnTo>
                  <a:pt x="301764" y="532942"/>
                </a:lnTo>
                <a:lnTo>
                  <a:pt x="362115" y="532942"/>
                </a:lnTo>
                <a:lnTo>
                  <a:pt x="362115" y="482142"/>
                </a:lnTo>
                <a:close/>
              </a:path>
              <a:path w="483235" h="533400">
                <a:moveTo>
                  <a:pt x="482841" y="0"/>
                </a:moveTo>
                <a:lnTo>
                  <a:pt x="120700" y="0"/>
                </a:lnTo>
                <a:lnTo>
                  <a:pt x="120700" y="50800"/>
                </a:lnTo>
                <a:lnTo>
                  <a:pt x="120700" y="114300"/>
                </a:lnTo>
                <a:lnTo>
                  <a:pt x="0" y="114300"/>
                </a:lnTo>
                <a:lnTo>
                  <a:pt x="0" y="177800"/>
                </a:lnTo>
                <a:lnTo>
                  <a:pt x="120700" y="177800"/>
                </a:lnTo>
                <a:lnTo>
                  <a:pt x="120700" y="241300"/>
                </a:lnTo>
                <a:lnTo>
                  <a:pt x="120700" y="292100"/>
                </a:lnTo>
                <a:lnTo>
                  <a:pt x="120700" y="355600"/>
                </a:lnTo>
                <a:lnTo>
                  <a:pt x="120700" y="482600"/>
                </a:lnTo>
                <a:lnTo>
                  <a:pt x="60350" y="482600"/>
                </a:lnTo>
                <a:lnTo>
                  <a:pt x="60350" y="533400"/>
                </a:lnTo>
                <a:lnTo>
                  <a:pt x="181063" y="533400"/>
                </a:lnTo>
                <a:lnTo>
                  <a:pt x="181063" y="482600"/>
                </a:lnTo>
                <a:lnTo>
                  <a:pt x="181063" y="355600"/>
                </a:lnTo>
                <a:lnTo>
                  <a:pt x="241414" y="355600"/>
                </a:lnTo>
                <a:lnTo>
                  <a:pt x="241414" y="292100"/>
                </a:lnTo>
                <a:lnTo>
                  <a:pt x="482841" y="292100"/>
                </a:lnTo>
                <a:lnTo>
                  <a:pt x="482841" y="241300"/>
                </a:lnTo>
                <a:lnTo>
                  <a:pt x="181063" y="241300"/>
                </a:lnTo>
                <a:lnTo>
                  <a:pt x="181063" y="177800"/>
                </a:lnTo>
                <a:lnTo>
                  <a:pt x="181063" y="114300"/>
                </a:lnTo>
                <a:lnTo>
                  <a:pt x="181063" y="50800"/>
                </a:lnTo>
                <a:lnTo>
                  <a:pt x="482841" y="50800"/>
                </a:lnTo>
                <a:lnTo>
                  <a:pt x="482841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79731" y="5170627"/>
            <a:ext cx="121285" cy="114300"/>
          </a:xfrm>
          <a:custGeom>
            <a:avLst/>
            <a:gdLst/>
            <a:ahLst/>
            <a:cxnLst/>
            <a:rect l="l" t="t" r="r" b="b"/>
            <a:pathLst>
              <a:path w="121285" h="114300">
                <a:moveTo>
                  <a:pt x="120700" y="63500"/>
                </a:moveTo>
                <a:lnTo>
                  <a:pt x="60350" y="63500"/>
                </a:lnTo>
                <a:lnTo>
                  <a:pt x="60350" y="0"/>
                </a:lnTo>
                <a:lnTo>
                  <a:pt x="0" y="0"/>
                </a:lnTo>
                <a:lnTo>
                  <a:pt x="0" y="63500"/>
                </a:lnTo>
                <a:lnTo>
                  <a:pt x="0" y="114300"/>
                </a:lnTo>
                <a:lnTo>
                  <a:pt x="120700" y="114300"/>
                </a:lnTo>
                <a:lnTo>
                  <a:pt x="120700" y="6350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53698" y="4928862"/>
            <a:ext cx="60960" cy="304800"/>
          </a:xfrm>
          <a:custGeom>
            <a:avLst/>
            <a:gdLst/>
            <a:ahLst/>
            <a:cxnLst/>
            <a:rect l="l" t="t" r="r" b="b"/>
            <a:pathLst>
              <a:path w="60960" h="304800">
                <a:moveTo>
                  <a:pt x="60363" y="0"/>
                </a:moveTo>
                <a:lnTo>
                  <a:pt x="0" y="0"/>
                </a:lnTo>
                <a:lnTo>
                  <a:pt x="0" y="304799"/>
                </a:lnTo>
                <a:lnTo>
                  <a:pt x="60363" y="304799"/>
                </a:lnTo>
                <a:lnTo>
                  <a:pt x="60363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55463" y="5170162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60" h="63500">
                <a:moveTo>
                  <a:pt x="60363" y="0"/>
                </a:moveTo>
                <a:lnTo>
                  <a:pt x="0" y="0"/>
                </a:lnTo>
                <a:lnTo>
                  <a:pt x="0" y="63499"/>
                </a:lnTo>
                <a:lnTo>
                  <a:pt x="60363" y="63499"/>
                </a:lnTo>
                <a:lnTo>
                  <a:pt x="60363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77954" y="5170162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60" h="63500">
                <a:moveTo>
                  <a:pt x="60350" y="0"/>
                </a:moveTo>
                <a:lnTo>
                  <a:pt x="0" y="0"/>
                </a:lnTo>
                <a:lnTo>
                  <a:pt x="0" y="63499"/>
                </a:lnTo>
                <a:lnTo>
                  <a:pt x="60350" y="63499"/>
                </a:lnTo>
                <a:lnTo>
                  <a:pt x="6035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98655" y="5107127"/>
            <a:ext cx="121285" cy="127000"/>
          </a:xfrm>
          <a:custGeom>
            <a:avLst/>
            <a:gdLst/>
            <a:ahLst/>
            <a:cxnLst/>
            <a:rect l="l" t="t" r="r" b="b"/>
            <a:pathLst>
              <a:path w="121285" h="127000">
                <a:moveTo>
                  <a:pt x="120726" y="63500"/>
                </a:moveTo>
                <a:lnTo>
                  <a:pt x="60363" y="63500"/>
                </a:lnTo>
                <a:lnTo>
                  <a:pt x="60363" y="0"/>
                </a:lnTo>
                <a:lnTo>
                  <a:pt x="0" y="0"/>
                </a:lnTo>
                <a:lnTo>
                  <a:pt x="0" y="63500"/>
                </a:lnTo>
                <a:lnTo>
                  <a:pt x="0" y="127000"/>
                </a:lnTo>
                <a:lnTo>
                  <a:pt x="120726" y="127000"/>
                </a:lnTo>
                <a:lnTo>
                  <a:pt x="120726" y="6350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12271" y="4992362"/>
            <a:ext cx="181610" cy="177800"/>
          </a:xfrm>
          <a:custGeom>
            <a:avLst/>
            <a:gdLst/>
            <a:ahLst/>
            <a:cxnLst/>
            <a:rect l="l" t="t" r="r" b="b"/>
            <a:pathLst>
              <a:path w="181610" h="177800">
                <a:moveTo>
                  <a:pt x="181076" y="0"/>
                </a:moveTo>
                <a:lnTo>
                  <a:pt x="0" y="0"/>
                </a:lnTo>
                <a:lnTo>
                  <a:pt x="0" y="177799"/>
                </a:lnTo>
                <a:lnTo>
                  <a:pt x="181076" y="177799"/>
                </a:lnTo>
                <a:lnTo>
                  <a:pt x="181076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74411" y="5106662"/>
            <a:ext cx="181610" cy="63500"/>
          </a:xfrm>
          <a:custGeom>
            <a:avLst/>
            <a:gdLst/>
            <a:ahLst/>
            <a:cxnLst/>
            <a:rect l="l" t="t" r="r" b="b"/>
            <a:pathLst>
              <a:path w="181610" h="63500">
                <a:moveTo>
                  <a:pt x="181051" y="0"/>
                </a:moveTo>
                <a:lnTo>
                  <a:pt x="0" y="0"/>
                </a:lnTo>
                <a:lnTo>
                  <a:pt x="0" y="63499"/>
                </a:lnTo>
                <a:lnTo>
                  <a:pt x="181051" y="63499"/>
                </a:lnTo>
                <a:lnTo>
                  <a:pt x="181051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376176" y="5106662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60" h="63500">
                <a:moveTo>
                  <a:pt x="60363" y="0"/>
                </a:moveTo>
                <a:lnTo>
                  <a:pt x="0" y="0"/>
                </a:lnTo>
                <a:lnTo>
                  <a:pt x="0" y="63499"/>
                </a:lnTo>
                <a:lnTo>
                  <a:pt x="60363" y="63499"/>
                </a:lnTo>
                <a:lnTo>
                  <a:pt x="60363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040081" y="5106662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60" h="63500">
                <a:moveTo>
                  <a:pt x="60350" y="0"/>
                </a:moveTo>
                <a:lnTo>
                  <a:pt x="0" y="0"/>
                </a:lnTo>
                <a:lnTo>
                  <a:pt x="0" y="63499"/>
                </a:lnTo>
                <a:lnTo>
                  <a:pt x="60350" y="63499"/>
                </a:lnTo>
                <a:lnTo>
                  <a:pt x="6035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74412" y="4865827"/>
            <a:ext cx="302260" cy="241300"/>
          </a:xfrm>
          <a:custGeom>
            <a:avLst/>
            <a:gdLst/>
            <a:ahLst/>
            <a:cxnLst/>
            <a:rect l="l" t="t" r="r" b="b"/>
            <a:pathLst>
              <a:path w="302260" h="241300">
                <a:moveTo>
                  <a:pt x="241414" y="126542"/>
                </a:moveTo>
                <a:lnTo>
                  <a:pt x="181051" y="126542"/>
                </a:lnTo>
                <a:lnTo>
                  <a:pt x="181051" y="240842"/>
                </a:lnTo>
                <a:lnTo>
                  <a:pt x="241414" y="240842"/>
                </a:lnTo>
                <a:lnTo>
                  <a:pt x="241414" y="126542"/>
                </a:lnTo>
                <a:close/>
              </a:path>
              <a:path w="302260" h="241300">
                <a:moveTo>
                  <a:pt x="301764" y="0"/>
                </a:moveTo>
                <a:lnTo>
                  <a:pt x="60350" y="0"/>
                </a:lnTo>
                <a:lnTo>
                  <a:pt x="60350" y="63500"/>
                </a:lnTo>
                <a:lnTo>
                  <a:pt x="60350" y="127000"/>
                </a:lnTo>
                <a:lnTo>
                  <a:pt x="0" y="127000"/>
                </a:lnTo>
                <a:lnTo>
                  <a:pt x="0" y="177800"/>
                </a:lnTo>
                <a:lnTo>
                  <a:pt x="60350" y="177800"/>
                </a:lnTo>
                <a:lnTo>
                  <a:pt x="60350" y="241300"/>
                </a:lnTo>
                <a:lnTo>
                  <a:pt x="120700" y="241300"/>
                </a:lnTo>
                <a:lnTo>
                  <a:pt x="120700" y="177800"/>
                </a:lnTo>
                <a:lnTo>
                  <a:pt x="120700" y="127000"/>
                </a:lnTo>
                <a:lnTo>
                  <a:pt x="120700" y="63500"/>
                </a:lnTo>
                <a:lnTo>
                  <a:pt x="301764" y="63500"/>
                </a:lnTo>
                <a:lnTo>
                  <a:pt x="301764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315826" y="4929327"/>
            <a:ext cx="181610" cy="177800"/>
          </a:xfrm>
          <a:custGeom>
            <a:avLst/>
            <a:gdLst/>
            <a:ahLst/>
            <a:cxnLst/>
            <a:rect l="l" t="t" r="r" b="b"/>
            <a:pathLst>
              <a:path w="181610" h="177800">
                <a:moveTo>
                  <a:pt x="181063" y="0"/>
                </a:moveTo>
                <a:lnTo>
                  <a:pt x="0" y="0"/>
                </a:lnTo>
                <a:lnTo>
                  <a:pt x="0" y="63500"/>
                </a:lnTo>
                <a:lnTo>
                  <a:pt x="120713" y="63500"/>
                </a:lnTo>
                <a:lnTo>
                  <a:pt x="120713" y="177800"/>
                </a:lnTo>
                <a:lnTo>
                  <a:pt x="181063" y="177800"/>
                </a:lnTo>
                <a:lnTo>
                  <a:pt x="181063" y="63500"/>
                </a:lnTo>
                <a:lnTo>
                  <a:pt x="181063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677954" y="4801869"/>
            <a:ext cx="422909" cy="304800"/>
          </a:xfrm>
          <a:custGeom>
            <a:avLst/>
            <a:gdLst/>
            <a:ahLst/>
            <a:cxnLst/>
            <a:rect l="l" t="t" r="r" b="b"/>
            <a:pathLst>
              <a:path w="422910" h="304800">
                <a:moveTo>
                  <a:pt x="60350" y="63500"/>
                </a:moveTo>
                <a:lnTo>
                  <a:pt x="0" y="63500"/>
                </a:lnTo>
                <a:lnTo>
                  <a:pt x="0" y="127000"/>
                </a:lnTo>
                <a:lnTo>
                  <a:pt x="60350" y="127000"/>
                </a:lnTo>
                <a:lnTo>
                  <a:pt x="60350" y="63500"/>
                </a:lnTo>
                <a:close/>
              </a:path>
              <a:path w="422910" h="304800">
                <a:moveTo>
                  <a:pt x="241427" y="0"/>
                </a:moveTo>
                <a:lnTo>
                  <a:pt x="120700" y="0"/>
                </a:lnTo>
                <a:lnTo>
                  <a:pt x="120700" y="190500"/>
                </a:lnTo>
                <a:lnTo>
                  <a:pt x="241427" y="190500"/>
                </a:lnTo>
                <a:lnTo>
                  <a:pt x="241427" y="0"/>
                </a:lnTo>
                <a:close/>
              </a:path>
              <a:path w="422910" h="304800">
                <a:moveTo>
                  <a:pt x="422478" y="457"/>
                </a:moveTo>
                <a:lnTo>
                  <a:pt x="301777" y="457"/>
                </a:lnTo>
                <a:lnTo>
                  <a:pt x="301777" y="127457"/>
                </a:lnTo>
                <a:lnTo>
                  <a:pt x="301777" y="190957"/>
                </a:lnTo>
                <a:lnTo>
                  <a:pt x="301777" y="241300"/>
                </a:lnTo>
                <a:lnTo>
                  <a:pt x="60350" y="241300"/>
                </a:lnTo>
                <a:lnTo>
                  <a:pt x="60350" y="304800"/>
                </a:lnTo>
                <a:lnTo>
                  <a:pt x="301777" y="304800"/>
                </a:lnTo>
                <a:lnTo>
                  <a:pt x="301777" y="241757"/>
                </a:lnTo>
                <a:lnTo>
                  <a:pt x="422478" y="241757"/>
                </a:lnTo>
                <a:lnTo>
                  <a:pt x="422478" y="190957"/>
                </a:lnTo>
                <a:lnTo>
                  <a:pt x="362127" y="190957"/>
                </a:lnTo>
                <a:lnTo>
                  <a:pt x="362127" y="127457"/>
                </a:lnTo>
                <a:lnTo>
                  <a:pt x="422478" y="127457"/>
                </a:lnTo>
                <a:lnTo>
                  <a:pt x="422478" y="457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74411" y="4751062"/>
            <a:ext cx="60960" cy="114300"/>
          </a:xfrm>
          <a:custGeom>
            <a:avLst/>
            <a:gdLst/>
            <a:ahLst/>
            <a:cxnLst/>
            <a:rect l="l" t="t" r="r" b="b"/>
            <a:pathLst>
              <a:path w="60960" h="114300">
                <a:moveTo>
                  <a:pt x="60350" y="0"/>
                </a:moveTo>
                <a:lnTo>
                  <a:pt x="0" y="0"/>
                </a:lnTo>
                <a:lnTo>
                  <a:pt x="0" y="114299"/>
                </a:lnTo>
                <a:lnTo>
                  <a:pt x="60350" y="114299"/>
                </a:lnTo>
                <a:lnTo>
                  <a:pt x="6035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55463" y="4801862"/>
            <a:ext cx="181610" cy="63500"/>
          </a:xfrm>
          <a:custGeom>
            <a:avLst/>
            <a:gdLst/>
            <a:ahLst/>
            <a:cxnLst/>
            <a:rect l="l" t="t" r="r" b="b"/>
            <a:pathLst>
              <a:path w="181610" h="63500">
                <a:moveTo>
                  <a:pt x="181076" y="0"/>
                </a:moveTo>
                <a:lnTo>
                  <a:pt x="0" y="0"/>
                </a:lnTo>
                <a:lnTo>
                  <a:pt x="0" y="63499"/>
                </a:lnTo>
                <a:lnTo>
                  <a:pt x="181076" y="63499"/>
                </a:lnTo>
                <a:lnTo>
                  <a:pt x="181076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51921" y="4751062"/>
            <a:ext cx="121285" cy="50800"/>
          </a:xfrm>
          <a:custGeom>
            <a:avLst/>
            <a:gdLst/>
            <a:ahLst/>
            <a:cxnLst/>
            <a:rect l="l" t="t" r="r" b="b"/>
            <a:pathLst>
              <a:path w="121285" h="50800">
                <a:moveTo>
                  <a:pt x="120713" y="0"/>
                </a:moveTo>
                <a:lnTo>
                  <a:pt x="0" y="0"/>
                </a:lnTo>
                <a:lnTo>
                  <a:pt x="0" y="50800"/>
                </a:lnTo>
                <a:lnTo>
                  <a:pt x="120713" y="50800"/>
                </a:lnTo>
                <a:lnTo>
                  <a:pt x="120713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53698" y="4751062"/>
            <a:ext cx="60960" cy="50800"/>
          </a:xfrm>
          <a:custGeom>
            <a:avLst/>
            <a:gdLst/>
            <a:ahLst/>
            <a:cxnLst/>
            <a:rect l="l" t="t" r="r" b="b"/>
            <a:pathLst>
              <a:path w="60960" h="50800">
                <a:moveTo>
                  <a:pt x="60363" y="0"/>
                </a:moveTo>
                <a:lnTo>
                  <a:pt x="0" y="0"/>
                </a:lnTo>
                <a:lnTo>
                  <a:pt x="0" y="50800"/>
                </a:lnTo>
                <a:lnTo>
                  <a:pt x="60363" y="50800"/>
                </a:lnTo>
                <a:lnTo>
                  <a:pt x="60363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15826" y="4751062"/>
            <a:ext cx="60960" cy="50800"/>
          </a:xfrm>
          <a:custGeom>
            <a:avLst/>
            <a:gdLst/>
            <a:ahLst/>
            <a:cxnLst/>
            <a:rect l="l" t="t" r="r" b="b"/>
            <a:pathLst>
              <a:path w="60960" h="50800">
                <a:moveTo>
                  <a:pt x="60350" y="0"/>
                </a:moveTo>
                <a:lnTo>
                  <a:pt x="0" y="0"/>
                </a:lnTo>
                <a:lnTo>
                  <a:pt x="0" y="50800"/>
                </a:lnTo>
                <a:lnTo>
                  <a:pt x="60350" y="50800"/>
                </a:lnTo>
                <a:lnTo>
                  <a:pt x="6035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591570" y="4687562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60" h="63500">
                <a:moveTo>
                  <a:pt x="60350" y="0"/>
                </a:moveTo>
                <a:lnTo>
                  <a:pt x="0" y="0"/>
                </a:lnTo>
                <a:lnTo>
                  <a:pt x="0" y="63500"/>
                </a:lnTo>
                <a:lnTo>
                  <a:pt x="60350" y="63500"/>
                </a:lnTo>
                <a:lnTo>
                  <a:pt x="6035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134762" y="4624527"/>
            <a:ext cx="181610" cy="127000"/>
          </a:xfrm>
          <a:custGeom>
            <a:avLst/>
            <a:gdLst/>
            <a:ahLst/>
            <a:cxnLst/>
            <a:rect l="l" t="t" r="r" b="b"/>
            <a:pathLst>
              <a:path w="181610" h="127000">
                <a:moveTo>
                  <a:pt x="181063" y="63500"/>
                </a:moveTo>
                <a:lnTo>
                  <a:pt x="120700" y="63500"/>
                </a:lnTo>
                <a:lnTo>
                  <a:pt x="120700" y="0"/>
                </a:lnTo>
                <a:lnTo>
                  <a:pt x="0" y="0"/>
                </a:lnTo>
                <a:lnTo>
                  <a:pt x="0" y="63500"/>
                </a:lnTo>
                <a:lnTo>
                  <a:pt x="0" y="127000"/>
                </a:lnTo>
                <a:lnTo>
                  <a:pt x="181063" y="127000"/>
                </a:lnTo>
                <a:lnTo>
                  <a:pt x="181063" y="6350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96890" y="4687562"/>
            <a:ext cx="121285" cy="63500"/>
          </a:xfrm>
          <a:custGeom>
            <a:avLst/>
            <a:gdLst/>
            <a:ahLst/>
            <a:cxnLst/>
            <a:rect l="l" t="t" r="r" b="b"/>
            <a:pathLst>
              <a:path w="121285" h="63500">
                <a:moveTo>
                  <a:pt x="120713" y="0"/>
                </a:moveTo>
                <a:lnTo>
                  <a:pt x="0" y="0"/>
                </a:lnTo>
                <a:lnTo>
                  <a:pt x="0" y="63500"/>
                </a:lnTo>
                <a:lnTo>
                  <a:pt x="120713" y="63500"/>
                </a:lnTo>
                <a:lnTo>
                  <a:pt x="120713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677954" y="4687562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60" h="63500">
                <a:moveTo>
                  <a:pt x="60350" y="0"/>
                </a:moveTo>
                <a:lnTo>
                  <a:pt x="0" y="0"/>
                </a:lnTo>
                <a:lnTo>
                  <a:pt x="0" y="63500"/>
                </a:lnTo>
                <a:lnTo>
                  <a:pt x="60350" y="63500"/>
                </a:lnTo>
                <a:lnTo>
                  <a:pt x="6035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798654" y="4687562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60" h="63500">
                <a:moveTo>
                  <a:pt x="60363" y="0"/>
                </a:moveTo>
                <a:lnTo>
                  <a:pt x="0" y="0"/>
                </a:lnTo>
                <a:lnTo>
                  <a:pt x="0" y="63500"/>
                </a:lnTo>
                <a:lnTo>
                  <a:pt x="60363" y="63500"/>
                </a:lnTo>
                <a:lnTo>
                  <a:pt x="60363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979731" y="4687562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60" h="63500">
                <a:moveTo>
                  <a:pt x="60350" y="0"/>
                </a:moveTo>
                <a:lnTo>
                  <a:pt x="0" y="0"/>
                </a:lnTo>
                <a:lnTo>
                  <a:pt x="0" y="63500"/>
                </a:lnTo>
                <a:lnTo>
                  <a:pt x="60350" y="63500"/>
                </a:lnTo>
                <a:lnTo>
                  <a:pt x="6035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651921" y="4624062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60" h="63500">
                <a:moveTo>
                  <a:pt x="60350" y="0"/>
                </a:moveTo>
                <a:lnTo>
                  <a:pt x="0" y="0"/>
                </a:lnTo>
                <a:lnTo>
                  <a:pt x="0" y="63500"/>
                </a:lnTo>
                <a:lnTo>
                  <a:pt x="60350" y="63500"/>
                </a:lnTo>
                <a:lnTo>
                  <a:pt x="6035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772634" y="4624062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60" h="63500">
                <a:moveTo>
                  <a:pt x="60350" y="0"/>
                </a:moveTo>
                <a:lnTo>
                  <a:pt x="0" y="0"/>
                </a:lnTo>
                <a:lnTo>
                  <a:pt x="0" y="63500"/>
                </a:lnTo>
                <a:lnTo>
                  <a:pt x="60350" y="63500"/>
                </a:lnTo>
                <a:lnTo>
                  <a:pt x="6035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893348" y="4624062"/>
            <a:ext cx="181610" cy="63500"/>
          </a:xfrm>
          <a:custGeom>
            <a:avLst/>
            <a:gdLst/>
            <a:ahLst/>
            <a:cxnLst/>
            <a:rect l="l" t="t" r="r" b="b"/>
            <a:pathLst>
              <a:path w="181610" h="63500">
                <a:moveTo>
                  <a:pt x="181063" y="0"/>
                </a:moveTo>
                <a:lnTo>
                  <a:pt x="0" y="0"/>
                </a:lnTo>
                <a:lnTo>
                  <a:pt x="0" y="63500"/>
                </a:lnTo>
                <a:lnTo>
                  <a:pt x="181063" y="63500"/>
                </a:lnTo>
                <a:lnTo>
                  <a:pt x="181063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376176" y="4624062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60" h="63500">
                <a:moveTo>
                  <a:pt x="60363" y="0"/>
                </a:moveTo>
                <a:lnTo>
                  <a:pt x="0" y="0"/>
                </a:lnTo>
                <a:lnTo>
                  <a:pt x="0" y="63500"/>
                </a:lnTo>
                <a:lnTo>
                  <a:pt x="60363" y="63500"/>
                </a:lnTo>
                <a:lnTo>
                  <a:pt x="60363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557241" y="4510227"/>
            <a:ext cx="241935" cy="177800"/>
          </a:xfrm>
          <a:custGeom>
            <a:avLst/>
            <a:gdLst/>
            <a:ahLst/>
            <a:cxnLst/>
            <a:rect l="l" t="t" r="r" b="b"/>
            <a:pathLst>
              <a:path w="241935" h="177800">
                <a:moveTo>
                  <a:pt x="241414" y="0"/>
                </a:moveTo>
                <a:lnTo>
                  <a:pt x="0" y="0"/>
                </a:lnTo>
                <a:lnTo>
                  <a:pt x="0" y="50800"/>
                </a:lnTo>
                <a:lnTo>
                  <a:pt x="0" y="114300"/>
                </a:lnTo>
                <a:lnTo>
                  <a:pt x="0" y="177800"/>
                </a:lnTo>
                <a:lnTo>
                  <a:pt x="241414" y="177800"/>
                </a:lnTo>
                <a:lnTo>
                  <a:pt x="241414" y="114300"/>
                </a:lnTo>
                <a:lnTo>
                  <a:pt x="60363" y="114300"/>
                </a:lnTo>
                <a:lnTo>
                  <a:pt x="60363" y="50800"/>
                </a:lnTo>
                <a:lnTo>
                  <a:pt x="241414" y="50800"/>
                </a:lnTo>
                <a:lnTo>
                  <a:pt x="241414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919381" y="4446727"/>
            <a:ext cx="181610" cy="241300"/>
          </a:xfrm>
          <a:custGeom>
            <a:avLst/>
            <a:gdLst/>
            <a:ahLst/>
            <a:cxnLst/>
            <a:rect l="l" t="t" r="r" b="b"/>
            <a:pathLst>
              <a:path w="181610" h="241300">
                <a:moveTo>
                  <a:pt x="181051" y="63500"/>
                </a:moveTo>
                <a:lnTo>
                  <a:pt x="120700" y="63500"/>
                </a:lnTo>
                <a:lnTo>
                  <a:pt x="120700" y="0"/>
                </a:lnTo>
                <a:lnTo>
                  <a:pt x="60350" y="0"/>
                </a:lnTo>
                <a:lnTo>
                  <a:pt x="60350" y="63500"/>
                </a:lnTo>
                <a:lnTo>
                  <a:pt x="60350" y="114300"/>
                </a:lnTo>
                <a:lnTo>
                  <a:pt x="120700" y="114300"/>
                </a:lnTo>
                <a:lnTo>
                  <a:pt x="120700" y="177800"/>
                </a:lnTo>
                <a:lnTo>
                  <a:pt x="0" y="177800"/>
                </a:lnTo>
                <a:lnTo>
                  <a:pt x="0" y="241300"/>
                </a:lnTo>
                <a:lnTo>
                  <a:pt x="181051" y="241300"/>
                </a:lnTo>
                <a:lnTo>
                  <a:pt x="181051" y="177800"/>
                </a:lnTo>
                <a:lnTo>
                  <a:pt x="181051" y="114300"/>
                </a:lnTo>
                <a:lnTo>
                  <a:pt x="181051" y="6350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591570" y="4509762"/>
            <a:ext cx="60960" cy="114300"/>
          </a:xfrm>
          <a:custGeom>
            <a:avLst/>
            <a:gdLst/>
            <a:ahLst/>
            <a:cxnLst/>
            <a:rect l="l" t="t" r="r" b="b"/>
            <a:pathLst>
              <a:path w="60960" h="114300">
                <a:moveTo>
                  <a:pt x="60350" y="0"/>
                </a:moveTo>
                <a:lnTo>
                  <a:pt x="0" y="0"/>
                </a:lnTo>
                <a:lnTo>
                  <a:pt x="0" y="114300"/>
                </a:lnTo>
                <a:lnTo>
                  <a:pt x="60350" y="114300"/>
                </a:lnTo>
                <a:lnTo>
                  <a:pt x="6035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712271" y="4560562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60" h="63500">
                <a:moveTo>
                  <a:pt x="60363" y="0"/>
                </a:moveTo>
                <a:lnTo>
                  <a:pt x="0" y="0"/>
                </a:lnTo>
                <a:lnTo>
                  <a:pt x="0" y="63500"/>
                </a:lnTo>
                <a:lnTo>
                  <a:pt x="60363" y="63500"/>
                </a:lnTo>
                <a:lnTo>
                  <a:pt x="60363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832984" y="4560562"/>
            <a:ext cx="121285" cy="63500"/>
          </a:xfrm>
          <a:custGeom>
            <a:avLst/>
            <a:gdLst/>
            <a:ahLst/>
            <a:cxnLst/>
            <a:rect l="l" t="t" r="r" b="b"/>
            <a:pathLst>
              <a:path w="121285" h="63500">
                <a:moveTo>
                  <a:pt x="120713" y="0"/>
                </a:moveTo>
                <a:lnTo>
                  <a:pt x="0" y="0"/>
                </a:lnTo>
                <a:lnTo>
                  <a:pt x="0" y="63500"/>
                </a:lnTo>
                <a:lnTo>
                  <a:pt x="120713" y="63500"/>
                </a:lnTo>
                <a:lnTo>
                  <a:pt x="120713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255463" y="4560562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60" h="63500">
                <a:moveTo>
                  <a:pt x="60363" y="0"/>
                </a:moveTo>
                <a:lnTo>
                  <a:pt x="0" y="0"/>
                </a:lnTo>
                <a:lnTo>
                  <a:pt x="0" y="63500"/>
                </a:lnTo>
                <a:lnTo>
                  <a:pt x="60363" y="63500"/>
                </a:lnTo>
                <a:lnTo>
                  <a:pt x="60363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677954" y="4560562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60" h="63500">
                <a:moveTo>
                  <a:pt x="60350" y="0"/>
                </a:moveTo>
                <a:lnTo>
                  <a:pt x="0" y="0"/>
                </a:lnTo>
                <a:lnTo>
                  <a:pt x="0" y="63500"/>
                </a:lnTo>
                <a:lnTo>
                  <a:pt x="60350" y="63500"/>
                </a:lnTo>
                <a:lnTo>
                  <a:pt x="6035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859017" y="4509762"/>
            <a:ext cx="60960" cy="114300"/>
          </a:xfrm>
          <a:custGeom>
            <a:avLst/>
            <a:gdLst/>
            <a:ahLst/>
            <a:cxnLst/>
            <a:rect l="l" t="t" r="r" b="b"/>
            <a:pathLst>
              <a:path w="60960" h="114300">
                <a:moveTo>
                  <a:pt x="60363" y="0"/>
                </a:moveTo>
                <a:lnTo>
                  <a:pt x="0" y="0"/>
                </a:lnTo>
                <a:lnTo>
                  <a:pt x="0" y="114300"/>
                </a:lnTo>
                <a:lnTo>
                  <a:pt x="60363" y="114300"/>
                </a:lnTo>
                <a:lnTo>
                  <a:pt x="60363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772634" y="4509762"/>
            <a:ext cx="60960" cy="50800"/>
          </a:xfrm>
          <a:custGeom>
            <a:avLst/>
            <a:gdLst/>
            <a:ahLst/>
            <a:cxnLst/>
            <a:rect l="l" t="t" r="r" b="b"/>
            <a:pathLst>
              <a:path w="60960" h="50800">
                <a:moveTo>
                  <a:pt x="60350" y="0"/>
                </a:moveTo>
                <a:lnTo>
                  <a:pt x="0" y="0"/>
                </a:lnTo>
                <a:lnTo>
                  <a:pt x="0" y="50800"/>
                </a:lnTo>
                <a:lnTo>
                  <a:pt x="60350" y="50800"/>
                </a:lnTo>
                <a:lnTo>
                  <a:pt x="6035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893348" y="4509762"/>
            <a:ext cx="121285" cy="50800"/>
          </a:xfrm>
          <a:custGeom>
            <a:avLst/>
            <a:gdLst/>
            <a:ahLst/>
            <a:cxnLst/>
            <a:rect l="l" t="t" r="r" b="b"/>
            <a:pathLst>
              <a:path w="121285" h="50800">
                <a:moveTo>
                  <a:pt x="120713" y="0"/>
                </a:moveTo>
                <a:lnTo>
                  <a:pt x="0" y="0"/>
                </a:lnTo>
                <a:lnTo>
                  <a:pt x="0" y="50800"/>
                </a:lnTo>
                <a:lnTo>
                  <a:pt x="120713" y="50800"/>
                </a:lnTo>
                <a:lnTo>
                  <a:pt x="120713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134762" y="4509762"/>
            <a:ext cx="121285" cy="50800"/>
          </a:xfrm>
          <a:custGeom>
            <a:avLst/>
            <a:gdLst/>
            <a:ahLst/>
            <a:cxnLst/>
            <a:rect l="l" t="t" r="r" b="b"/>
            <a:pathLst>
              <a:path w="121285" h="50800">
                <a:moveTo>
                  <a:pt x="120700" y="0"/>
                </a:moveTo>
                <a:lnTo>
                  <a:pt x="0" y="0"/>
                </a:lnTo>
                <a:lnTo>
                  <a:pt x="0" y="50800"/>
                </a:lnTo>
                <a:lnTo>
                  <a:pt x="120700" y="50800"/>
                </a:lnTo>
                <a:lnTo>
                  <a:pt x="12070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436539" y="4509762"/>
            <a:ext cx="60960" cy="50800"/>
          </a:xfrm>
          <a:custGeom>
            <a:avLst/>
            <a:gdLst/>
            <a:ahLst/>
            <a:cxnLst/>
            <a:rect l="l" t="t" r="r" b="b"/>
            <a:pathLst>
              <a:path w="60960" h="50800">
                <a:moveTo>
                  <a:pt x="60350" y="0"/>
                </a:moveTo>
                <a:lnTo>
                  <a:pt x="0" y="0"/>
                </a:lnTo>
                <a:lnTo>
                  <a:pt x="0" y="50800"/>
                </a:lnTo>
                <a:lnTo>
                  <a:pt x="60350" y="50800"/>
                </a:lnTo>
                <a:lnTo>
                  <a:pt x="6035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651921" y="4319727"/>
            <a:ext cx="543560" cy="190500"/>
          </a:xfrm>
          <a:custGeom>
            <a:avLst/>
            <a:gdLst/>
            <a:ahLst/>
            <a:cxnLst/>
            <a:rect l="l" t="t" r="r" b="b"/>
            <a:pathLst>
              <a:path w="543560" h="190500">
                <a:moveTo>
                  <a:pt x="181063" y="0"/>
                </a:moveTo>
                <a:lnTo>
                  <a:pt x="0" y="0"/>
                </a:lnTo>
                <a:lnTo>
                  <a:pt x="0" y="63500"/>
                </a:lnTo>
                <a:lnTo>
                  <a:pt x="0" y="127000"/>
                </a:lnTo>
                <a:lnTo>
                  <a:pt x="0" y="190500"/>
                </a:lnTo>
                <a:lnTo>
                  <a:pt x="60350" y="190500"/>
                </a:lnTo>
                <a:lnTo>
                  <a:pt x="60350" y="127000"/>
                </a:lnTo>
                <a:lnTo>
                  <a:pt x="120713" y="127000"/>
                </a:lnTo>
                <a:lnTo>
                  <a:pt x="120713" y="63500"/>
                </a:lnTo>
                <a:lnTo>
                  <a:pt x="181063" y="63500"/>
                </a:lnTo>
                <a:lnTo>
                  <a:pt x="181063" y="0"/>
                </a:lnTo>
                <a:close/>
              </a:path>
              <a:path w="543560" h="190500">
                <a:moveTo>
                  <a:pt x="543191" y="63500"/>
                </a:moveTo>
                <a:lnTo>
                  <a:pt x="181063" y="63500"/>
                </a:lnTo>
                <a:lnTo>
                  <a:pt x="181063" y="127000"/>
                </a:lnTo>
                <a:lnTo>
                  <a:pt x="181063" y="190500"/>
                </a:lnTo>
                <a:lnTo>
                  <a:pt x="241427" y="190500"/>
                </a:lnTo>
                <a:lnTo>
                  <a:pt x="241427" y="127000"/>
                </a:lnTo>
                <a:lnTo>
                  <a:pt x="422490" y="127000"/>
                </a:lnTo>
                <a:lnTo>
                  <a:pt x="422490" y="190042"/>
                </a:lnTo>
                <a:lnTo>
                  <a:pt x="543191" y="190042"/>
                </a:lnTo>
                <a:lnTo>
                  <a:pt x="543191" y="127000"/>
                </a:lnTo>
                <a:lnTo>
                  <a:pt x="543191" y="126542"/>
                </a:lnTo>
                <a:lnTo>
                  <a:pt x="543191" y="6350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255463" y="4446262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60" h="63500">
                <a:moveTo>
                  <a:pt x="60363" y="0"/>
                </a:moveTo>
                <a:lnTo>
                  <a:pt x="0" y="0"/>
                </a:lnTo>
                <a:lnTo>
                  <a:pt x="0" y="63500"/>
                </a:lnTo>
                <a:lnTo>
                  <a:pt x="60363" y="63500"/>
                </a:lnTo>
                <a:lnTo>
                  <a:pt x="60363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376176" y="4446262"/>
            <a:ext cx="181610" cy="63500"/>
          </a:xfrm>
          <a:custGeom>
            <a:avLst/>
            <a:gdLst/>
            <a:ahLst/>
            <a:cxnLst/>
            <a:rect l="l" t="t" r="r" b="b"/>
            <a:pathLst>
              <a:path w="181610" h="63500">
                <a:moveTo>
                  <a:pt x="181063" y="0"/>
                </a:moveTo>
                <a:lnTo>
                  <a:pt x="0" y="0"/>
                </a:lnTo>
                <a:lnTo>
                  <a:pt x="0" y="63500"/>
                </a:lnTo>
                <a:lnTo>
                  <a:pt x="181063" y="63500"/>
                </a:lnTo>
                <a:lnTo>
                  <a:pt x="181063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677954" y="4446262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60" h="63500">
                <a:moveTo>
                  <a:pt x="60350" y="0"/>
                </a:moveTo>
                <a:lnTo>
                  <a:pt x="0" y="0"/>
                </a:lnTo>
                <a:lnTo>
                  <a:pt x="0" y="63500"/>
                </a:lnTo>
                <a:lnTo>
                  <a:pt x="60350" y="63500"/>
                </a:lnTo>
                <a:lnTo>
                  <a:pt x="6035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315826" y="4382762"/>
            <a:ext cx="121285" cy="63500"/>
          </a:xfrm>
          <a:custGeom>
            <a:avLst/>
            <a:gdLst/>
            <a:ahLst/>
            <a:cxnLst/>
            <a:rect l="l" t="t" r="r" b="b"/>
            <a:pathLst>
              <a:path w="121285" h="63500">
                <a:moveTo>
                  <a:pt x="120713" y="0"/>
                </a:moveTo>
                <a:lnTo>
                  <a:pt x="0" y="0"/>
                </a:lnTo>
                <a:lnTo>
                  <a:pt x="0" y="63500"/>
                </a:lnTo>
                <a:lnTo>
                  <a:pt x="120713" y="63500"/>
                </a:lnTo>
                <a:lnTo>
                  <a:pt x="120713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617603" y="4382762"/>
            <a:ext cx="181610" cy="63500"/>
          </a:xfrm>
          <a:custGeom>
            <a:avLst/>
            <a:gdLst/>
            <a:ahLst/>
            <a:cxnLst/>
            <a:rect l="l" t="t" r="r" b="b"/>
            <a:pathLst>
              <a:path w="181610" h="63500">
                <a:moveTo>
                  <a:pt x="181051" y="0"/>
                </a:moveTo>
                <a:lnTo>
                  <a:pt x="0" y="0"/>
                </a:lnTo>
                <a:lnTo>
                  <a:pt x="0" y="63500"/>
                </a:lnTo>
                <a:lnTo>
                  <a:pt x="181051" y="63500"/>
                </a:lnTo>
                <a:lnTo>
                  <a:pt x="181051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919381" y="4319727"/>
            <a:ext cx="181610" cy="127000"/>
          </a:xfrm>
          <a:custGeom>
            <a:avLst/>
            <a:gdLst/>
            <a:ahLst/>
            <a:cxnLst/>
            <a:rect l="l" t="t" r="r" b="b"/>
            <a:pathLst>
              <a:path w="181610" h="127000">
                <a:moveTo>
                  <a:pt x="181051" y="0"/>
                </a:moveTo>
                <a:lnTo>
                  <a:pt x="120700" y="0"/>
                </a:lnTo>
                <a:lnTo>
                  <a:pt x="120700" y="63500"/>
                </a:lnTo>
                <a:lnTo>
                  <a:pt x="0" y="63500"/>
                </a:lnTo>
                <a:lnTo>
                  <a:pt x="0" y="127000"/>
                </a:lnTo>
                <a:lnTo>
                  <a:pt x="181051" y="127000"/>
                </a:lnTo>
                <a:lnTo>
                  <a:pt x="181051" y="63500"/>
                </a:lnTo>
                <a:lnTo>
                  <a:pt x="181051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893348" y="4319262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60" h="63500">
                <a:moveTo>
                  <a:pt x="60350" y="0"/>
                </a:moveTo>
                <a:lnTo>
                  <a:pt x="0" y="0"/>
                </a:lnTo>
                <a:lnTo>
                  <a:pt x="0" y="63500"/>
                </a:lnTo>
                <a:lnTo>
                  <a:pt x="60350" y="63500"/>
                </a:lnTo>
                <a:lnTo>
                  <a:pt x="6035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074411" y="4319262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60" h="63500">
                <a:moveTo>
                  <a:pt x="60350" y="0"/>
                </a:moveTo>
                <a:lnTo>
                  <a:pt x="0" y="0"/>
                </a:lnTo>
                <a:lnTo>
                  <a:pt x="0" y="63500"/>
                </a:lnTo>
                <a:lnTo>
                  <a:pt x="60350" y="63500"/>
                </a:lnTo>
                <a:lnTo>
                  <a:pt x="6035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195112" y="4319262"/>
            <a:ext cx="121285" cy="63500"/>
          </a:xfrm>
          <a:custGeom>
            <a:avLst/>
            <a:gdLst/>
            <a:ahLst/>
            <a:cxnLst/>
            <a:rect l="l" t="t" r="r" b="b"/>
            <a:pathLst>
              <a:path w="121285" h="63500">
                <a:moveTo>
                  <a:pt x="120713" y="0"/>
                </a:moveTo>
                <a:lnTo>
                  <a:pt x="0" y="0"/>
                </a:lnTo>
                <a:lnTo>
                  <a:pt x="0" y="63500"/>
                </a:lnTo>
                <a:lnTo>
                  <a:pt x="120713" y="63500"/>
                </a:lnTo>
                <a:lnTo>
                  <a:pt x="120713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255463" y="4205427"/>
            <a:ext cx="362585" cy="177800"/>
          </a:xfrm>
          <a:custGeom>
            <a:avLst/>
            <a:gdLst/>
            <a:ahLst/>
            <a:cxnLst/>
            <a:rect l="l" t="t" r="r" b="b"/>
            <a:pathLst>
              <a:path w="362585" h="177800">
                <a:moveTo>
                  <a:pt x="362140" y="63500"/>
                </a:moveTo>
                <a:lnTo>
                  <a:pt x="60363" y="63500"/>
                </a:lnTo>
                <a:lnTo>
                  <a:pt x="60363" y="0"/>
                </a:lnTo>
                <a:lnTo>
                  <a:pt x="0" y="0"/>
                </a:lnTo>
                <a:lnTo>
                  <a:pt x="0" y="63500"/>
                </a:lnTo>
                <a:lnTo>
                  <a:pt x="0" y="114300"/>
                </a:lnTo>
                <a:lnTo>
                  <a:pt x="301777" y="114300"/>
                </a:lnTo>
                <a:lnTo>
                  <a:pt x="301777" y="177800"/>
                </a:lnTo>
                <a:lnTo>
                  <a:pt x="362140" y="177800"/>
                </a:lnTo>
                <a:lnTo>
                  <a:pt x="362140" y="114300"/>
                </a:lnTo>
                <a:lnTo>
                  <a:pt x="362140" y="6350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677954" y="4319262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60" h="63500">
                <a:moveTo>
                  <a:pt x="60350" y="0"/>
                </a:moveTo>
                <a:lnTo>
                  <a:pt x="0" y="0"/>
                </a:lnTo>
                <a:lnTo>
                  <a:pt x="0" y="63500"/>
                </a:lnTo>
                <a:lnTo>
                  <a:pt x="60350" y="63500"/>
                </a:lnTo>
                <a:lnTo>
                  <a:pt x="6035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591570" y="4268462"/>
            <a:ext cx="60960" cy="50800"/>
          </a:xfrm>
          <a:custGeom>
            <a:avLst/>
            <a:gdLst/>
            <a:ahLst/>
            <a:cxnLst/>
            <a:rect l="l" t="t" r="r" b="b"/>
            <a:pathLst>
              <a:path w="60960" h="50800">
                <a:moveTo>
                  <a:pt x="60350" y="0"/>
                </a:moveTo>
                <a:lnTo>
                  <a:pt x="0" y="0"/>
                </a:lnTo>
                <a:lnTo>
                  <a:pt x="0" y="50800"/>
                </a:lnTo>
                <a:lnTo>
                  <a:pt x="60350" y="50800"/>
                </a:lnTo>
                <a:lnTo>
                  <a:pt x="6035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712271" y="4268462"/>
            <a:ext cx="60960" cy="50800"/>
          </a:xfrm>
          <a:custGeom>
            <a:avLst/>
            <a:gdLst/>
            <a:ahLst/>
            <a:cxnLst/>
            <a:rect l="l" t="t" r="r" b="b"/>
            <a:pathLst>
              <a:path w="60960" h="50800">
                <a:moveTo>
                  <a:pt x="60363" y="0"/>
                </a:moveTo>
                <a:lnTo>
                  <a:pt x="0" y="0"/>
                </a:lnTo>
                <a:lnTo>
                  <a:pt x="0" y="50800"/>
                </a:lnTo>
                <a:lnTo>
                  <a:pt x="60363" y="50800"/>
                </a:lnTo>
                <a:lnTo>
                  <a:pt x="60363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832984" y="4268462"/>
            <a:ext cx="60960" cy="50800"/>
          </a:xfrm>
          <a:custGeom>
            <a:avLst/>
            <a:gdLst/>
            <a:ahLst/>
            <a:cxnLst/>
            <a:rect l="l" t="t" r="r" b="b"/>
            <a:pathLst>
              <a:path w="60960" h="50800">
                <a:moveTo>
                  <a:pt x="60363" y="0"/>
                </a:moveTo>
                <a:lnTo>
                  <a:pt x="0" y="0"/>
                </a:lnTo>
                <a:lnTo>
                  <a:pt x="0" y="50800"/>
                </a:lnTo>
                <a:lnTo>
                  <a:pt x="60363" y="50800"/>
                </a:lnTo>
                <a:lnTo>
                  <a:pt x="60363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953698" y="4268462"/>
            <a:ext cx="60960" cy="50800"/>
          </a:xfrm>
          <a:custGeom>
            <a:avLst/>
            <a:gdLst/>
            <a:ahLst/>
            <a:cxnLst/>
            <a:rect l="l" t="t" r="r" b="b"/>
            <a:pathLst>
              <a:path w="60960" h="50800">
                <a:moveTo>
                  <a:pt x="60363" y="0"/>
                </a:moveTo>
                <a:lnTo>
                  <a:pt x="0" y="0"/>
                </a:lnTo>
                <a:lnTo>
                  <a:pt x="0" y="50800"/>
                </a:lnTo>
                <a:lnTo>
                  <a:pt x="60363" y="50800"/>
                </a:lnTo>
                <a:lnTo>
                  <a:pt x="60363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798654" y="4268462"/>
            <a:ext cx="60960" cy="50800"/>
          </a:xfrm>
          <a:custGeom>
            <a:avLst/>
            <a:gdLst/>
            <a:ahLst/>
            <a:cxnLst/>
            <a:rect l="l" t="t" r="r" b="b"/>
            <a:pathLst>
              <a:path w="60960" h="50800">
                <a:moveTo>
                  <a:pt x="60363" y="0"/>
                </a:moveTo>
                <a:lnTo>
                  <a:pt x="0" y="0"/>
                </a:lnTo>
                <a:lnTo>
                  <a:pt x="0" y="50800"/>
                </a:lnTo>
                <a:lnTo>
                  <a:pt x="60363" y="50800"/>
                </a:lnTo>
                <a:lnTo>
                  <a:pt x="60363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979731" y="4268462"/>
            <a:ext cx="60960" cy="50800"/>
          </a:xfrm>
          <a:custGeom>
            <a:avLst/>
            <a:gdLst/>
            <a:ahLst/>
            <a:cxnLst/>
            <a:rect l="l" t="t" r="r" b="b"/>
            <a:pathLst>
              <a:path w="60960" h="50800">
                <a:moveTo>
                  <a:pt x="60350" y="0"/>
                </a:moveTo>
                <a:lnTo>
                  <a:pt x="0" y="0"/>
                </a:lnTo>
                <a:lnTo>
                  <a:pt x="0" y="50800"/>
                </a:lnTo>
                <a:lnTo>
                  <a:pt x="60350" y="50800"/>
                </a:lnTo>
                <a:lnTo>
                  <a:pt x="6035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376176" y="4141927"/>
            <a:ext cx="121285" cy="127000"/>
          </a:xfrm>
          <a:custGeom>
            <a:avLst/>
            <a:gdLst/>
            <a:ahLst/>
            <a:cxnLst/>
            <a:rect l="l" t="t" r="r" b="b"/>
            <a:pathLst>
              <a:path w="121285" h="127000">
                <a:moveTo>
                  <a:pt x="120713" y="0"/>
                </a:moveTo>
                <a:lnTo>
                  <a:pt x="60363" y="0"/>
                </a:lnTo>
                <a:lnTo>
                  <a:pt x="60363" y="63500"/>
                </a:lnTo>
                <a:lnTo>
                  <a:pt x="0" y="63500"/>
                </a:lnTo>
                <a:lnTo>
                  <a:pt x="0" y="127000"/>
                </a:lnTo>
                <a:lnTo>
                  <a:pt x="120713" y="127000"/>
                </a:lnTo>
                <a:lnTo>
                  <a:pt x="120713" y="63500"/>
                </a:lnTo>
                <a:lnTo>
                  <a:pt x="120713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557240" y="4141462"/>
            <a:ext cx="60960" cy="127000"/>
          </a:xfrm>
          <a:custGeom>
            <a:avLst/>
            <a:gdLst/>
            <a:ahLst/>
            <a:cxnLst/>
            <a:rect l="l" t="t" r="r" b="b"/>
            <a:pathLst>
              <a:path w="60960" h="127000">
                <a:moveTo>
                  <a:pt x="60363" y="0"/>
                </a:moveTo>
                <a:lnTo>
                  <a:pt x="0" y="0"/>
                </a:lnTo>
                <a:lnTo>
                  <a:pt x="0" y="127000"/>
                </a:lnTo>
                <a:lnTo>
                  <a:pt x="60363" y="127000"/>
                </a:lnTo>
                <a:lnTo>
                  <a:pt x="60363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591570" y="3786327"/>
            <a:ext cx="422909" cy="419100"/>
          </a:xfrm>
          <a:custGeom>
            <a:avLst/>
            <a:gdLst/>
            <a:ahLst/>
            <a:cxnLst/>
            <a:rect l="l" t="t" r="r" b="b"/>
            <a:pathLst>
              <a:path w="422910" h="419100">
                <a:moveTo>
                  <a:pt x="422490" y="0"/>
                </a:moveTo>
                <a:lnTo>
                  <a:pt x="0" y="0"/>
                </a:lnTo>
                <a:lnTo>
                  <a:pt x="0" y="50800"/>
                </a:lnTo>
                <a:lnTo>
                  <a:pt x="0" y="355600"/>
                </a:lnTo>
                <a:lnTo>
                  <a:pt x="0" y="419100"/>
                </a:lnTo>
                <a:lnTo>
                  <a:pt x="422490" y="419100"/>
                </a:lnTo>
                <a:lnTo>
                  <a:pt x="422490" y="355600"/>
                </a:lnTo>
                <a:lnTo>
                  <a:pt x="60350" y="355600"/>
                </a:lnTo>
                <a:lnTo>
                  <a:pt x="60350" y="50800"/>
                </a:lnTo>
                <a:lnTo>
                  <a:pt x="422490" y="50800"/>
                </a:lnTo>
                <a:lnTo>
                  <a:pt x="42249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074411" y="4141462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60" h="63500">
                <a:moveTo>
                  <a:pt x="60350" y="0"/>
                </a:moveTo>
                <a:lnTo>
                  <a:pt x="0" y="0"/>
                </a:lnTo>
                <a:lnTo>
                  <a:pt x="0" y="63500"/>
                </a:lnTo>
                <a:lnTo>
                  <a:pt x="60350" y="63500"/>
                </a:lnTo>
                <a:lnTo>
                  <a:pt x="6035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195112" y="4141462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60" h="63500">
                <a:moveTo>
                  <a:pt x="60350" y="0"/>
                </a:moveTo>
                <a:lnTo>
                  <a:pt x="0" y="0"/>
                </a:lnTo>
                <a:lnTo>
                  <a:pt x="0" y="63500"/>
                </a:lnTo>
                <a:lnTo>
                  <a:pt x="60350" y="63500"/>
                </a:lnTo>
                <a:lnTo>
                  <a:pt x="6035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315826" y="4141462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60" h="63500">
                <a:moveTo>
                  <a:pt x="60350" y="0"/>
                </a:moveTo>
                <a:lnTo>
                  <a:pt x="0" y="0"/>
                </a:lnTo>
                <a:lnTo>
                  <a:pt x="0" y="63500"/>
                </a:lnTo>
                <a:lnTo>
                  <a:pt x="60350" y="63500"/>
                </a:lnTo>
                <a:lnTo>
                  <a:pt x="6035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677954" y="3786327"/>
            <a:ext cx="422909" cy="419100"/>
          </a:xfrm>
          <a:custGeom>
            <a:avLst/>
            <a:gdLst/>
            <a:ahLst/>
            <a:cxnLst/>
            <a:rect l="l" t="t" r="r" b="b"/>
            <a:pathLst>
              <a:path w="422910" h="419100">
                <a:moveTo>
                  <a:pt x="422478" y="0"/>
                </a:moveTo>
                <a:lnTo>
                  <a:pt x="0" y="0"/>
                </a:lnTo>
                <a:lnTo>
                  <a:pt x="0" y="50800"/>
                </a:lnTo>
                <a:lnTo>
                  <a:pt x="0" y="355600"/>
                </a:lnTo>
                <a:lnTo>
                  <a:pt x="0" y="419100"/>
                </a:lnTo>
                <a:lnTo>
                  <a:pt x="422478" y="419100"/>
                </a:lnTo>
                <a:lnTo>
                  <a:pt x="422478" y="355600"/>
                </a:lnTo>
                <a:lnTo>
                  <a:pt x="60350" y="355600"/>
                </a:lnTo>
                <a:lnTo>
                  <a:pt x="60350" y="50800"/>
                </a:lnTo>
                <a:lnTo>
                  <a:pt x="422478" y="50800"/>
                </a:lnTo>
                <a:lnTo>
                  <a:pt x="422478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953698" y="3836662"/>
            <a:ext cx="60960" cy="304800"/>
          </a:xfrm>
          <a:custGeom>
            <a:avLst/>
            <a:gdLst/>
            <a:ahLst/>
            <a:cxnLst/>
            <a:rect l="l" t="t" r="r" b="b"/>
            <a:pathLst>
              <a:path w="60960" h="304800">
                <a:moveTo>
                  <a:pt x="60363" y="0"/>
                </a:moveTo>
                <a:lnTo>
                  <a:pt x="0" y="0"/>
                </a:lnTo>
                <a:lnTo>
                  <a:pt x="0" y="304800"/>
                </a:lnTo>
                <a:lnTo>
                  <a:pt x="60363" y="304800"/>
                </a:lnTo>
                <a:lnTo>
                  <a:pt x="60363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255463" y="3964127"/>
            <a:ext cx="302260" cy="177800"/>
          </a:xfrm>
          <a:custGeom>
            <a:avLst/>
            <a:gdLst/>
            <a:ahLst/>
            <a:cxnLst/>
            <a:rect l="l" t="t" r="r" b="b"/>
            <a:pathLst>
              <a:path w="302260" h="177800">
                <a:moveTo>
                  <a:pt x="301777" y="113842"/>
                </a:moveTo>
                <a:lnTo>
                  <a:pt x="120713" y="113842"/>
                </a:lnTo>
                <a:lnTo>
                  <a:pt x="120713" y="63500"/>
                </a:lnTo>
                <a:lnTo>
                  <a:pt x="60363" y="63500"/>
                </a:lnTo>
                <a:lnTo>
                  <a:pt x="60363" y="0"/>
                </a:lnTo>
                <a:lnTo>
                  <a:pt x="0" y="0"/>
                </a:lnTo>
                <a:lnTo>
                  <a:pt x="0" y="63500"/>
                </a:lnTo>
                <a:lnTo>
                  <a:pt x="0" y="114300"/>
                </a:lnTo>
                <a:lnTo>
                  <a:pt x="0" y="177800"/>
                </a:lnTo>
                <a:lnTo>
                  <a:pt x="60363" y="177800"/>
                </a:lnTo>
                <a:lnTo>
                  <a:pt x="60363" y="114300"/>
                </a:lnTo>
                <a:lnTo>
                  <a:pt x="120713" y="114300"/>
                </a:lnTo>
                <a:lnTo>
                  <a:pt x="120713" y="177342"/>
                </a:lnTo>
                <a:lnTo>
                  <a:pt x="301777" y="177342"/>
                </a:lnTo>
                <a:lnTo>
                  <a:pt x="301777" y="113842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040081" y="3836662"/>
            <a:ext cx="60960" cy="304800"/>
          </a:xfrm>
          <a:custGeom>
            <a:avLst/>
            <a:gdLst/>
            <a:ahLst/>
            <a:cxnLst/>
            <a:rect l="l" t="t" r="r" b="b"/>
            <a:pathLst>
              <a:path w="60960" h="304800">
                <a:moveTo>
                  <a:pt x="60350" y="0"/>
                </a:moveTo>
                <a:lnTo>
                  <a:pt x="0" y="0"/>
                </a:lnTo>
                <a:lnTo>
                  <a:pt x="0" y="304800"/>
                </a:lnTo>
                <a:lnTo>
                  <a:pt x="60350" y="304800"/>
                </a:lnTo>
                <a:lnTo>
                  <a:pt x="6035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712271" y="3900162"/>
            <a:ext cx="181610" cy="177800"/>
          </a:xfrm>
          <a:custGeom>
            <a:avLst/>
            <a:gdLst/>
            <a:ahLst/>
            <a:cxnLst/>
            <a:rect l="l" t="t" r="r" b="b"/>
            <a:pathLst>
              <a:path w="181610" h="177800">
                <a:moveTo>
                  <a:pt x="181076" y="0"/>
                </a:moveTo>
                <a:lnTo>
                  <a:pt x="0" y="0"/>
                </a:lnTo>
                <a:lnTo>
                  <a:pt x="0" y="177800"/>
                </a:lnTo>
                <a:lnTo>
                  <a:pt x="181076" y="177800"/>
                </a:lnTo>
                <a:lnTo>
                  <a:pt x="181076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074411" y="4027162"/>
            <a:ext cx="121285" cy="50800"/>
          </a:xfrm>
          <a:custGeom>
            <a:avLst/>
            <a:gdLst/>
            <a:ahLst/>
            <a:cxnLst/>
            <a:rect l="l" t="t" r="r" b="b"/>
            <a:pathLst>
              <a:path w="121285" h="50800">
                <a:moveTo>
                  <a:pt x="120700" y="0"/>
                </a:moveTo>
                <a:lnTo>
                  <a:pt x="0" y="0"/>
                </a:lnTo>
                <a:lnTo>
                  <a:pt x="0" y="50800"/>
                </a:lnTo>
                <a:lnTo>
                  <a:pt x="120700" y="50800"/>
                </a:lnTo>
                <a:lnTo>
                  <a:pt x="12070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496890" y="4027162"/>
            <a:ext cx="121285" cy="50800"/>
          </a:xfrm>
          <a:custGeom>
            <a:avLst/>
            <a:gdLst/>
            <a:ahLst/>
            <a:cxnLst/>
            <a:rect l="l" t="t" r="r" b="b"/>
            <a:pathLst>
              <a:path w="121285" h="50800">
                <a:moveTo>
                  <a:pt x="120713" y="0"/>
                </a:moveTo>
                <a:lnTo>
                  <a:pt x="0" y="0"/>
                </a:lnTo>
                <a:lnTo>
                  <a:pt x="0" y="50800"/>
                </a:lnTo>
                <a:lnTo>
                  <a:pt x="120713" y="50800"/>
                </a:lnTo>
                <a:lnTo>
                  <a:pt x="120713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798654" y="3900162"/>
            <a:ext cx="181610" cy="177800"/>
          </a:xfrm>
          <a:custGeom>
            <a:avLst/>
            <a:gdLst/>
            <a:ahLst/>
            <a:cxnLst/>
            <a:rect l="l" t="t" r="r" b="b"/>
            <a:pathLst>
              <a:path w="181610" h="177800">
                <a:moveTo>
                  <a:pt x="181076" y="0"/>
                </a:moveTo>
                <a:lnTo>
                  <a:pt x="0" y="0"/>
                </a:lnTo>
                <a:lnTo>
                  <a:pt x="0" y="177800"/>
                </a:lnTo>
                <a:lnTo>
                  <a:pt x="181076" y="177800"/>
                </a:lnTo>
                <a:lnTo>
                  <a:pt x="181076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436539" y="3963662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60" h="63500">
                <a:moveTo>
                  <a:pt x="60350" y="0"/>
                </a:moveTo>
                <a:lnTo>
                  <a:pt x="0" y="0"/>
                </a:lnTo>
                <a:lnTo>
                  <a:pt x="0" y="63500"/>
                </a:lnTo>
                <a:lnTo>
                  <a:pt x="60350" y="63500"/>
                </a:lnTo>
                <a:lnTo>
                  <a:pt x="6035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134762" y="3837127"/>
            <a:ext cx="121285" cy="127000"/>
          </a:xfrm>
          <a:custGeom>
            <a:avLst/>
            <a:gdLst/>
            <a:ahLst/>
            <a:cxnLst/>
            <a:rect l="l" t="t" r="r" b="b"/>
            <a:pathLst>
              <a:path w="121285" h="127000">
                <a:moveTo>
                  <a:pt x="120700" y="0"/>
                </a:moveTo>
                <a:lnTo>
                  <a:pt x="60350" y="0"/>
                </a:lnTo>
                <a:lnTo>
                  <a:pt x="60350" y="63500"/>
                </a:lnTo>
                <a:lnTo>
                  <a:pt x="0" y="63500"/>
                </a:lnTo>
                <a:lnTo>
                  <a:pt x="0" y="127000"/>
                </a:lnTo>
                <a:lnTo>
                  <a:pt x="120700" y="127000"/>
                </a:lnTo>
                <a:lnTo>
                  <a:pt x="120700" y="63500"/>
                </a:lnTo>
                <a:lnTo>
                  <a:pt x="12070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255463" y="3786327"/>
            <a:ext cx="121285" cy="177800"/>
          </a:xfrm>
          <a:custGeom>
            <a:avLst/>
            <a:gdLst/>
            <a:ahLst/>
            <a:cxnLst/>
            <a:rect l="l" t="t" r="r" b="b"/>
            <a:pathLst>
              <a:path w="121285" h="177800">
                <a:moveTo>
                  <a:pt x="120713" y="0"/>
                </a:moveTo>
                <a:lnTo>
                  <a:pt x="0" y="0"/>
                </a:lnTo>
                <a:lnTo>
                  <a:pt x="0" y="50800"/>
                </a:lnTo>
                <a:lnTo>
                  <a:pt x="60363" y="50800"/>
                </a:lnTo>
                <a:lnTo>
                  <a:pt x="60363" y="177800"/>
                </a:lnTo>
                <a:lnTo>
                  <a:pt x="120713" y="177800"/>
                </a:lnTo>
                <a:lnTo>
                  <a:pt x="120713" y="50800"/>
                </a:lnTo>
                <a:lnTo>
                  <a:pt x="120713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496890" y="3785862"/>
            <a:ext cx="60960" cy="177800"/>
          </a:xfrm>
          <a:custGeom>
            <a:avLst/>
            <a:gdLst/>
            <a:ahLst/>
            <a:cxnLst/>
            <a:rect l="l" t="t" r="r" b="b"/>
            <a:pathLst>
              <a:path w="60960" h="177800">
                <a:moveTo>
                  <a:pt x="60350" y="0"/>
                </a:moveTo>
                <a:lnTo>
                  <a:pt x="0" y="0"/>
                </a:lnTo>
                <a:lnTo>
                  <a:pt x="0" y="177800"/>
                </a:lnTo>
                <a:lnTo>
                  <a:pt x="60350" y="177800"/>
                </a:lnTo>
                <a:lnTo>
                  <a:pt x="6035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074411" y="3836662"/>
            <a:ext cx="60960" cy="63500"/>
          </a:xfrm>
          <a:custGeom>
            <a:avLst/>
            <a:gdLst/>
            <a:ahLst/>
            <a:cxnLst/>
            <a:rect l="l" t="t" r="r" b="b"/>
            <a:pathLst>
              <a:path w="60960" h="63500">
                <a:moveTo>
                  <a:pt x="60350" y="0"/>
                </a:moveTo>
                <a:lnTo>
                  <a:pt x="0" y="0"/>
                </a:lnTo>
                <a:lnTo>
                  <a:pt x="0" y="63500"/>
                </a:lnTo>
                <a:lnTo>
                  <a:pt x="60350" y="63500"/>
                </a:lnTo>
                <a:lnTo>
                  <a:pt x="60350" y="0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Произвольный</PresentationFormat>
  <Paragraphs>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9" baseType="lpstr"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фольклор.cdr</dc:title>
  <dc:creator>Шепелюк Наталия</dc:creator>
  <cp:lastModifiedBy>Кирвонбаева Влада</cp:lastModifiedBy>
  <cp:revision>1</cp:revision>
  <dcterms:created xsi:type="dcterms:W3CDTF">2025-07-08T08:38:14Z</dcterms:created>
  <dcterms:modified xsi:type="dcterms:W3CDTF">2025-07-08T08:40:15Z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2025-07-08T00:00:00Z</vt:filetime>
  </property>
  <property fmtid="{D5CDD505-2E9C-101B-9397-08002B2CF9AE}" pid="3" name="Creator">
    <vt:lpwstr>CorelDRAW 2022</vt:lpwstr>
  </property>
  <property fmtid="{D5CDD505-2E9C-101B-9397-08002B2CF9AE}" pid="4" name="LastSaved">
    <vt:filetime>2025-07-08T00:00:00Z</vt:filetime>
  </property>
  <property fmtid="{D5CDD505-2E9C-101B-9397-08002B2CF9AE}" pid="5" name="Producer">
    <vt:lpwstr>3-Heights(TM) PDF Security Shell 4.8.25.2 (http://www.pdf-tools.com)</vt:lpwstr>
  </property>
</Properties>
</file>