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Default Extension="jpg" ContentType="image/jpg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0693400" cy="7562850"/>
  <p:notesSz cx="10693400" cy="75628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445" y="0"/>
            <a:ext cx="10659977" cy="756000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8" Type="http://schemas.openxmlformats.org/officeDocument/2006/relationships/image" Target="../media/image52.png"/><Relationship Id="rId19" Type="http://schemas.openxmlformats.org/officeDocument/2006/relationships/image" Target="../media/image53.png"/><Relationship Id="rId20" Type="http://schemas.openxmlformats.org/officeDocument/2006/relationships/image" Target="../media/image54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Relationship Id="rId25" Type="http://schemas.openxmlformats.org/officeDocument/2006/relationships/image" Target="../media/image59.png"/><Relationship Id="rId26" Type="http://schemas.openxmlformats.org/officeDocument/2006/relationships/image" Target="../media/image60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4" Type="http://schemas.openxmlformats.org/officeDocument/2006/relationships/image" Target="../media/image72.png"/><Relationship Id="rId15" Type="http://schemas.openxmlformats.org/officeDocument/2006/relationships/image" Target="../media/image73.png"/><Relationship Id="rId16" Type="http://schemas.openxmlformats.org/officeDocument/2006/relationships/image" Target="../media/image74.png"/><Relationship Id="rId17" Type="http://schemas.openxmlformats.org/officeDocument/2006/relationships/image" Target="../media/image75.png"/><Relationship Id="rId18" Type="http://schemas.openxmlformats.org/officeDocument/2006/relationships/image" Target="../media/image76.png"/><Relationship Id="rId19" Type="http://schemas.openxmlformats.org/officeDocument/2006/relationships/image" Target="../media/image77.png"/><Relationship Id="rId20" Type="http://schemas.openxmlformats.org/officeDocument/2006/relationships/image" Target="../media/image78.png"/><Relationship Id="rId21" Type="http://schemas.openxmlformats.org/officeDocument/2006/relationships/image" Target="../media/image79.png"/><Relationship Id="rId22" Type="http://schemas.openxmlformats.org/officeDocument/2006/relationships/image" Target="../media/image80.png"/><Relationship Id="rId23" Type="http://schemas.openxmlformats.org/officeDocument/2006/relationships/image" Target="../media/image81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82.jp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jpg"/><Relationship Id="rId10" Type="http://schemas.openxmlformats.org/officeDocument/2006/relationships/image" Target="../media/image89.png"/><Relationship Id="rId11" Type="http://schemas.openxmlformats.org/officeDocument/2006/relationships/image" Target="../media/image90.png"/><Relationship Id="rId12" Type="http://schemas.openxmlformats.org/officeDocument/2006/relationships/image" Target="../media/image91.png"/><Relationship Id="rId13" Type="http://schemas.openxmlformats.org/officeDocument/2006/relationships/image" Target="../media/image92.png"/><Relationship Id="rId14" Type="http://schemas.openxmlformats.org/officeDocument/2006/relationships/image" Target="../media/image93.png"/><Relationship Id="rId15" Type="http://schemas.openxmlformats.org/officeDocument/2006/relationships/image" Target="../media/image94.png"/><Relationship Id="rId16" Type="http://schemas.openxmlformats.org/officeDocument/2006/relationships/image" Target="../media/image95.png"/><Relationship Id="rId17" Type="http://schemas.openxmlformats.org/officeDocument/2006/relationships/image" Target="../media/image96.png"/><Relationship Id="rId18" Type="http://schemas.openxmlformats.org/officeDocument/2006/relationships/image" Target="../media/image97.png"/><Relationship Id="rId19" Type="http://schemas.openxmlformats.org/officeDocument/2006/relationships/image" Target="../media/image98.png"/><Relationship Id="rId20" Type="http://schemas.openxmlformats.org/officeDocument/2006/relationships/image" Target="../media/image99.png"/><Relationship Id="rId21" Type="http://schemas.openxmlformats.org/officeDocument/2006/relationships/image" Target="../media/image100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Relationship Id="rId11" Type="http://schemas.openxmlformats.org/officeDocument/2006/relationships/image" Target="../media/image110.png"/><Relationship Id="rId12" Type="http://schemas.openxmlformats.org/officeDocument/2006/relationships/image" Target="../media/image111.png"/><Relationship Id="rId13" Type="http://schemas.openxmlformats.org/officeDocument/2006/relationships/image" Target="../media/image112.png"/><Relationship Id="rId14" Type="http://schemas.openxmlformats.org/officeDocument/2006/relationships/image" Target="../media/image113.png"/><Relationship Id="rId15" Type="http://schemas.openxmlformats.org/officeDocument/2006/relationships/image" Target="../media/image114.png"/><Relationship Id="rId16" Type="http://schemas.openxmlformats.org/officeDocument/2006/relationships/image" Target="../media/image115.png"/><Relationship Id="rId17" Type="http://schemas.openxmlformats.org/officeDocument/2006/relationships/image" Target="../media/image116.png"/><Relationship Id="rId18" Type="http://schemas.openxmlformats.org/officeDocument/2006/relationships/image" Target="../media/image117.png"/><Relationship Id="rId19" Type="http://schemas.openxmlformats.org/officeDocument/2006/relationships/image" Target="../media/image118.png"/><Relationship Id="rId20" Type="http://schemas.openxmlformats.org/officeDocument/2006/relationships/image" Target="../media/image119.png"/><Relationship Id="rId21" Type="http://schemas.openxmlformats.org/officeDocument/2006/relationships/image" Target="../media/image120.png"/><Relationship Id="rId22" Type="http://schemas.openxmlformats.org/officeDocument/2006/relationships/image" Target="../media/image121.png"/><Relationship Id="rId23" Type="http://schemas.openxmlformats.org/officeDocument/2006/relationships/image" Target="../media/image122.png"/><Relationship Id="rId24" Type="http://schemas.openxmlformats.org/officeDocument/2006/relationships/image" Target="../media/image123.png"/><Relationship Id="rId25" Type="http://schemas.openxmlformats.org/officeDocument/2006/relationships/image" Target="../media/image124.png"/><Relationship Id="rId26" Type="http://schemas.openxmlformats.org/officeDocument/2006/relationships/image" Target="../media/image125.png"/><Relationship Id="rId27" Type="http://schemas.openxmlformats.org/officeDocument/2006/relationships/image" Target="../media/image126.png"/><Relationship Id="rId28" Type="http://schemas.openxmlformats.org/officeDocument/2006/relationships/image" Target="../media/image127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9" Type="http://schemas.openxmlformats.org/officeDocument/2006/relationships/image" Target="../media/image135.png"/><Relationship Id="rId10" Type="http://schemas.openxmlformats.org/officeDocument/2006/relationships/image" Target="../media/image136.png"/><Relationship Id="rId11" Type="http://schemas.openxmlformats.org/officeDocument/2006/relationships/image" Target="../media/image137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9" Type="http://schemas.openxmlformats.org/officeDocument/2006/relationships/image" Target="../media/image145.png"/><Relationship Id="rId10" Type="http://schemas.openxmlformats.org/officeDocument/2006/relationships/image" Target="../media/image146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image" Target="../media/image15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45" y="0"/>
            <a:ext cx="10659977" cy="756000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71425" y="2558580"/>
            <a:ext cx="774700" cy="234950"/>
            <a:chOff x="771425" y="2558580"/>
            <a:chExt cx="774700" cy="2349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1425" y="2558580"/>
              <a:ext cx="466610" cy="2348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0934" y="2562466"/>
              <a:ext cx="179743" cy="22711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96098" y="2607005"/>
              <a:ext cx="50165" cy="182880"/>
            </a:xfrm>
            <a:custGeom>
              <a:avLst/>
              <a:gdLst/>
              <a:ahLst/>
              <a:cxnLst/>
              <a:rect l="l" t="t" r="r" b="b"/>
              <a:pathLst>
                <a:path w="50165" h="182880">
                  <a:moveTo>
                    <a:pt x="0" y="182879"/>
                  </a:moveTo>
                  <a:lnTo>
                    <a:pt x="49961" y="182879"/>
                  </a:lnTo>
                  <a:lnTo>
                    <a:pt x="49961" y="0"/>
                  </a:lnTo>
                  <a:lnTo>
                    <a:pt x="0" y="0"/>
                  </a:lnTo>
                  <a:lnTo>
                    <a:pt x="0" y="182879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1496098" y="2558580"/>
            <a:ext cx="953135" cy="234950"/>
            <a:chOff x="1496098" y="2558580"/>
            <a:chExt cx="953135" cy="234950"/>
          </a:xfrm>
        </p:grpSpPr>
        <p:sp>
          <p:nvSpPr>
            <p:cNvPr id="8" name="object 8"/>
            <p:cNvSpPr/>
            <p:nvPr/>
          </p:nvSpPr>
          <p:spPr>
            <a:xfrm>
              <a:off x="1496098" y="2562554"/>
              <a:ext cx="189865" cy="227329"/>
            </a:xfrm>
            <a:custGeom>
              <a:avLst/>
              <a:gdLst/>
              <a:ahLst/>
              <a:cxnLst/>
              <a:rect l="l" t="t" r="r" b="b"/>
              <a:pathLst>
                <a:path w="189864" h="227330">
                  <a:moveTo>
                    <a:pt x="189471" y="0"/>
                  </a:moveTo>
                  <a:lnTo>
                    <a:pt x="0" y="0"/>
                  </a:lnTo>
                  <a:lnTo>
                    <a:pt x="0" y="44450"/>
                  </a:lnTo>
                  <a:lnTo>
                    <a:pt x="139509" y="44450"/>
                  </a:lnTo>
                  <a:lnTo>
                    <a:pt x="139509" y="227330"/>
                  </a:lnTo>
                  <a:lnTo>
                    <a:pt x="189471" y="227330"/>
                  </a:lnTo>
                  <a:lnTo>
                    <a:pt x="189471" y="44450"/>
                  </a:lnTo>
                  <a:lnTo>
                    <a:pt x="189471" y="0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8470" y="2558580"/>
              <a:ext cx="241376" cy="2348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012746" y="2560840"/>
              <a:ext cx="436880" cy="229235"/>
            </a:xfrm>
            <a:custGeom>
              <a:avLst/>
              <a:gdLst/>
              <a:ahLst/>
              <a:cxnLst/>
              <a:rect l="l" t="t" r="r" b="b"/>
              <a:pathLst>
                <a:path w="436880" h="229235">
                  <a:moveTo>
                    <a:pt x="179730" y="80797"/>
                  </a:moveTo>
                  <a:lnTo>
                    <a:pt x="166585" y="35115"/>
                  </a:lnTo>
                  <a:lnTo>
                    <a:pt x="129120" y="7226"/>
                  </a:lnTo>
                  <a:lnTo>
                    <a:pt x="129120" y="81114"/>
                  </a:lnTo>
                  <a:lnTo>
                    <a:pt x="128460" y="88544"/>
                  </a:lnTo>
                  <a:lnTo>
                    <a:pt x="98285" y="115557"/>
                  </a:lnTo>
                  <a:lnTo>
                    <a:pt x="89535" y="116154"/>
                  </a:lnTo>
                  <a:lnTo>
                    <a:pt x="49961" y="116154"/>
                  </a:lnTo>
                  <a:lnTo>
                    <a:pt x="49961" y="46723"/>
                  </a:lnTo>
                  <a:lnTo>
                    <a:pt x="88569" y="46723"/>
                  </a:lnTo>
                  <a:lnTo>
                    <a:pt x="126441" y="66484"/>
                  </a:lnTo>
                  <a:lnTo>
                    <a:pt x="129120" y="81114"/>
                  </a:lnTo>
                  <a:lnTo>
                    <a:pt x="129120" y="7226"/>
                  </a:lnTo>
                  <a:lnTo>
                    <a:pt x="128790" y="7073"/>
                  </a:lnTo>
                  <a:lnTo>
                    <a:pt x="111836" y="2997"/>
                  </a:lnTo>
                  <a:lnTo>
                    <a:pt x="92786" y="1625"/>
                  </a:lnTo>
                  <a:lnTo>
                    <a:pt x="0" y="1625"/>
                  </a:lnTo>
                  <a:lnTo>
                    <a:pt x="0" y="228739"/>
                  </a:lnTo>
                  <a:lnTo>
                    <a:pt x="49961" y="228739"/>
                  </a:lnTo>
                  <a:lnTo>
                    <a:pt x="49961" y="160604"/>
                  </a:lnTo>
                  <a:lnTo>
                    <a:pt x="87922" y="160604"/>
                  </a:lnTo>
                  <a:lnTo>
                    <a:pt x="139928" y="148844"/>
                  </a:lnTo>
                  <a:lnTo>
                    <a:pt x="172250" y="116154"/>
                  </a:lnTo>
                  <a:lnTo>
                    <a:pt x="173240" y="114503"/>
                  </a:lnTo>
                  <a:lnTo>
                    <a:pt x="178104" y="98717"/>
                  </a:lnTo>
                  <a:lnTo>
                    <a:pt x="179730" y="80797"/>
                  </a:lnTo>
                  <a:close/>
                </a:path>
                <a:path w="436880" h="229235">
                  <a:moveTo>
                    <a:pt x="436435" y="228739"/>
                  </a:moveTo>
                  <a:lnTo>
                    <a:pt x="414756" y="177800"/>
                  </a:lnTo>
                  <a:lnTo>
                    <a:pt x="395973" y="133680"/>
                  </a:lnTo>
                  <a:lnTo>
                    <a:pt x="364642" y="60032"/>
                  </a:lnTo>
                  <a:lnTo>
                    <a:pt x="345592" y="15265"/>
                  </a:lnTo>
                  <a:lnTo>
                    <a:pt x="345592" y="133680"/>
                  </a:lnTo>
                  <a:lnTo>
                    <a:pt x="285242" y="133680"/>
                  </a:lnTo>
                  <a:lnTo>
                    <a:pt x="315417" y="60032"/>
                  </a:lnTo>
                  <a:lnTo>
                    <a:pt x="345592" y="133680"/>
                  </a:lnTo>
                  <a:lnTo>
                    <a:pt x="345592" y="15265"/>
                  </a:lnTo>
                  <a:lnTo>
                    <a:pt x="339102" y="0"/>
                  </a:lnTo>
                  <a:lnTo>
                    <a:pt x="293027" y="0"/>
                  </a:lnTo>
                  <a:lnTo>
                    <a:pt x="195694" y="228739"/>
                  </a:lnTo>
                  <a:lnTo>
                    <a:pt x="246634" y="228739"/>
                  </a:lnTo>
                  <a:lnTo>
                    <a:pt x="267398" y="177800"/>
                  </a:lnTo>
                  <a:lnTo>
                    <a:pt x="363435" y="177800"/>
                  </a:lnTo>
                  <a:lnTo>
                    <a:pt x="384200" y="228739"/>
                  </a:lnTo>
                  <a:lnTo>
                    <a:pt x="436435" y="228739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2466441" y="2562466"/>
            <a:ext cx="421005" cy="227965"/>
            <a:chOff x="2466441" y="2562466"/>
            <a:chExt cx="421005" cy="227965"/>
          </a:xfrm>
        </p:grpSpPr>
        <p:sp>
          <p:nvSpPr>
            <p:cNvPr id="12" name="object 12"/>
            <p:cNvSpPr/>
            <p:nvPr/>
          </p:nvSpPr>
          <p:spPr>
            <a:xfrm>
              <a:off x="2466441" y="2562554"/>
              <a:ext cx="188595" cy="227329"/>
            </a:xfrm>
            <a:custGeom>
              <a:avLst/>
              <a:gdLst/>
              <a:ahLst/>
              <a:cxnLst/>
              <a:rect l="l" t="t" r="r" b="b"/>
              <a:pathLst>
                <a:path w="188594" h="227330">
                  <a:moveTo>
                    <a:pt x="188175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69100" y="45720"/>
                  </a:lnTo>
                  <a:lnTo>
                    <a:pt x="69100" y="227330"/>
                  </a:lnTo>
                  <a:lnTo>
                    <a:pt x="119062" y="227330"/>
                  </a:lnTo>
                  <a:lnTo>
                    <a:pt x="119062" y="45720"/>
                  </a:lnTo>
                  <a:lnTo>
                    <a:pt x="188175" y="45720"/>
                  </a:lnTo>
                  <a:lnTo>
                    <a:pt x="188175" y="0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91345" y="2562466"/>
              <a:ext cx="195630" cy="22711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2939923" y="2562466"/>
            <a:ext cx="283210" cy="227965"/>
            <a:chOff x="2939923" y="2562466"/>
            <a:chExt cx="283210" cy="22796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39923" y="2562466"/>
              <a:ext cx="193052" cy="22711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172612" y="2698445"/>
              <a:ext cx="50165" cy="91440"/>
            </a:xfrm>
            <a:custGeom>
              <a:avLst/>
              <a:gdLst/>
              <a:ahLst/>
              <a:cxnLst/>
              <a:rect l="l" t="t" r="r" b="b"/>
              <a:pathLst>
                <a:path w="50164" h="91439">
                  <a:moveTo>
                    <a:pt x="0" y="91439"/>
                  </a:moveTo>
                  <a:lnTo>
                    <a:pt x="49974" y="91439"/>
                  </a:lnTo>
                  <a:lnTo>
                    <a:pt x="49974" y="0"/>
                  </a:lnTo>
                  <a:lnTo>
                    <a:pt x="0" y="0"/>
                  </a:lnTo>
                  <a:lnTo>
                    <a:pt x="0" y="91439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/>
          <p:nvPr/>
        </p:nvSpPr>
        <p:spPr>
          <a:xfrm>
            <a:off x="3172612" y="2562555"/>
            <a:ext cx="192405" cy="227329"/>
          </a:xfrm>
          <a:custGeom>
            <a:avLst/>
            <a:gdLst/>
            <a:ahLst/>
            <a:cxnLst/>
            <a:rect l="l" t="t" r="r" b="b"/>
            <a:pathLst>
              <a:path w="192404" h="227330">
                <a:moveTo>
                  <a:pt x="192074" y="0"/>
                </a:moveTo>
                <a:lnTo>
                  <a:pt x="142113" y="0"/>
                </a:lnTo>
                <a:lnTo>
                  <a:pt x="142113" y="90170"/>
                </a:lnTo>
                <a:lnTo>
                  <a:pt x="49974" y="90170"/>
                </a:lnTo>
                <a:lnTo>
                  <a:pt x="49974" y="0"/>
                </a:lnTo>
                <a:lnTo>
                  <a:pt x="0" y="0"/>
                </a:lnTo>
                <a:lnTo>
                  <a:pt x="0" y="90170"/>
                </a:lnTo>
                <a:lnTo>
                  <a:pt x="0" y="135890"/>
                </a:lnTo>
                <a:lnTo>
                  <a:pt x="142113" y="135890"/>
                </a:lnTo>
                <a:lnTo>
                  <a:pt x="142113" y="227330"/>
                </a:lnTo>
                <a:lnTo>
                  <a:pt x="192074" y="227330"/>
                </a:lnTo>
                <a:lnTo>
                  <a:pt x="192074" y="135890"/>
                </a:lnTo>
                <a:lnTo>
                  <a:pt x="192074" y="90170"/>
                </a:lnTo>
                <a:lnTo>
                  <a:pt x="192074" y="0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417633" y="2562466"/>
            <a:ext cx="257175" cy="227329"/>
          </a:xfrm>
          <a:custGeom>
            <a:avLst/>
            <a:gdLst/>
            <a:ahLst/>
            <a:cxnLst/>
            <a:rect l="l" t="t" r="r" b="b"/>
            <a:pathLst>
              <a:path w="257175" h="227330">
                <a:moveTo>
                  <a:pt x="49974" y="0"/>
                </a:moveTo>
                <a:lnTo>
                  <a:pt x="0" y="0"/>
                </a:lnTo>
                <a:lnTo>
                  <a:pt x="0" y="227114"/>
                </a:lnTo>
                <a:lnTo>
                  <a:pt x="95072" y="227114"/>
                </a:lnTo>
                <a:lnTo>
                  <a:pt x="113976" y="225825"/>
                </a:lnTo>
                <a:lnTo>
                  <a:pt x="158165" y="206501"/>
                </a:lnTo>
                <a:lnTo>
                  <a:pt x="175650" y="182016"/>
                </a:lnTo>
                <a:lnTo>
                  <a:pt x="49974" y="182016"/>
                </a:lnTo>
                <a:lnTo>
                  <a:pt x="49974" y="120053"/>
                </a:lnTo>
                <a:lnTo>
                  <a:pt x="175568" y="120053"/>
                </a:lnTo>
                <a:lnTo>
                  <a:pt x="168960" y="108009"/>
                </a:lnTo>
                <a:lnTo>
                  <a:pt x="133029" y="82205"/>
                </a:lnTo>
                <a:lnTo>
                  <a:pt x="98310" y="77215"/>
                </a:lnTo>
                <a:lnTo>
                  <a:pt x="49974" y="77215"/>
                </a:lnTo>
                <a:lnTo>
                  <a:pt x="49974" y="0"/>
                </a:lnTo>
                <a:close/>
              </a:path>
              <a:path w="257175" h="227330">
                <a:moveTo>
                  <a:pt x="175568" y="120053"/>
                </a:moveTo>
                <a:lnTo>
                  <a:pt x="94094" y="120053"/>
                </a:lnTo>
                <a:lnTo>
                  <a:pt x="110555" y="121938"/>
                </a:lnTo>
                <a:lnTo>
                  <a:pt x="122315" y="127595"/>
                </a:lnTo>
                <a:lnTo>
                  <a:pt x="129371" y="137021"/>
                </a:lnTo>
                <a:lnTo>
                  <a:pt x="131724" y="150215"/>
                </a:lnTo>
                <a:lnTo>
                  <a:pt x="129392" y="164126"/>
                </a:lnTo>
                <a:lnTo>
                  <a:pt x="122397" y="174064"/>
                </a:lnTo>
                <a:lnTo>
                  <a:pt x="110737" y="180028"/>
                </a:lnTo>
                <a:lnTo>
                  <a:pt x="94411" y="182016"/>
                </a:lnTo>
                <a:lnTo>
                  <a:pt x="175650" y="182016"/>
                </a:lnTo>
                <a:lnTo>
                  <a:pt x="179918" y="167484"/>
                </a:lnTo>
                <a:lnTo>
                  <a:pt x="181368" y="150863"/>
                </a:lnTo>
                <a:lnTo>
                  <a:pt x="179989" y="134856"/>
                </a:lnTo>
                <a:lnTo>
                  <a:pt x="175853" y="120572"/>
                </a:lnTo>
                <a:lnTo>
                  <a:pt x="175568" y="120053"/>
                </a:lnTo>
                <a:close/>
              </a:path>
              <a:path w="257175" h="227330">
                <a:moveTo>
                  <a:pt x="256641" y="0"/>
                </a:moveTo>
                <a:lnTo>
                  <a:pt x="206667" y="0"/>
                </a:lnTo>
                <a:lnTo>
                  <a:pt x="206667" y="227114"/>
                </a:lnTo>
                <a:lnTo>
                  <a:pt x="256641" y="227114"/>
                </a:lnTo>
                <a:lnTo>
                  <a:pt x="256641" y="0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727221" y="2562555"/>
            <a:ext cx="173355" cy="227329"/>
          </a:xfrm>
          <a:custGeom>
            <a:avLst/>
            <a:gdLst/>
            <a:ahLst/>
            <a:cxnLst/>
            <a:rect l="l" t="t" r="r" b="b"/>
            <a:pathLst>
              <a:path w="173354" h="227330">
                <a:moveTo>
                  <a:pt x="172923" y="182880"/>
                </a:moveTo>
                <a:lnTo>
                  <a:pt x="49644" y="182880"/>
                </a:lnTo>
                <a:lnTo>
                  <a:pt x="49644" y="134620"/>
                </a:lnTo>
                <a:lnTo>
                  <a:pt x="156705" y="134620"/>
                </a:lnTo>
                <a:lnTo>
                  <a:pt x="156705" y="90170"/>
                </a:lnTo>
                <a:lnTo>
                  <a:pt x="49644" y="90170"/>
                </a:lnTo>
                <a:lnTo>
                  <a:pt x="49644" y="44450"/>
                </a:lnTo>
                <a:lnTo>
                  <a:pt x="171310" y="44450"/>
                </a:lnTo>
                <a:lnTo>
                  <a:pt x="171310" y="0"/>
                </a:lnTo>
                <a:lnTo>
                  <a:pt x="0" y="0"/>
                </a:lnTo>
                <a:lnTo>
                  <a:pt x="0" y="44450"/>
                </a:lnTo>
                <a:lnTo>
                  <a:pt x="0" y="90170"/>
                </a:lnTo>
                <a:lnTo>
                  <a:pt x="0" y="134620"/>
                </a:lnTo>
                <a:lnTo>
                  <a:pt x="0" y="182880"/>
                </a:lnTo>
                <a:lnTo>
                  <a:pt x="0" y="227330"/>
                </a:lnTo>
                <a:lnTo>
                  <a:pt x="172923" y="227330"/>
                </a:lnTo>
                <a:lnTo>
                  <a:pt x="172923" y="182880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054779" y="2607005"/>
            <a:ext cx="50165" cy="182880"/>
          </a:xfrm>
          <a:custGeom>
            <a:avLst/>
            <a:gdLst/>
            <a:ahLst/>
            <a:cxnLst/>
            <a:rect l="l" t="t" r="r" b="b"/>
            <a:pathLst>
              <a:path w="50164" h="182880">
                <a:moveTo>
                  <a:pt x="0" y="182879"/>
                </a:moveTo>
                <a:lnTo>
                  <a:pt x="49961" y="182879"/>
                </a:lnTo>
                <a:lnTo>
                  <a:pt x="49961" y="0"/>
                </a:lnTo>
                <a:lnTo>
                  <a:pt x="0" y="0"/>
                </a:lnTo>
                <a:lnTo>
                  <a:pt x="0" y="182879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1" name="object 21"/>
          <p:cNvGrpSpPr/>
          <p:nvPr/>
        </p:nvGrpSpPr>
        <p:grpSpPr>
          <a:xfrm>
            <a:off x="4054779" y="2558580"/>
            <a:ext cx="1666239" cy="278765"/>
            <a:chOff x="4054779" y="2558580"/>
            <a:chExt cx="1666239" cy="278765"/>
          </a:xfrm>
        </p:grpSpPr>
        <p:sp>
          <p:nvSpPr>
            <p:cNvPr id="22" name="object 22"/>
            <p:cNvSpPr/>
            <p:nvPr/>
          </p:nvSpPr>
          <p:spPr>
            <a:xfrm>
              <a:off x="4054779" y="2562554"/>
              <a:ext cx="189865" cy="227329"/>
            </a:xfrm>
            <a:custGeom>
              <a:avLst/>
              <a:gdLst/>
              <a:ahLst/>
              <a:cxnLst/>
              <a:rect l="l" t="t" r="r" b="b"/>
              <a:pathLst>
                <a:path w="189864" h="227330">
                  <a:moveTo>
                    <a:pt x="189471" y="0"/>
                  </a:moveTo>
                  <a:lnTo>
                    <a:pt x="0" y="0"/>
                  </a:lnTo>
                  <a:lnTo>
                    <a:pt x="0" y="44450"/>
                  </a:lnTo>
                  <a:lnTo>
                    <a:pt x="139509" y="44450"/>
                  </a:lnTo>
                  <a:lnTo>
                    <a:pt x="139509" y="227330"/>
                  </a:lnTo>
                  <a:lnTo>
                    <a:pt x="189471" y="227330"/>
                  </a:lnTo>
                  <a:lnTo>
                    <a:pt x="189471" y="44450"/>
                  </a:lnTo>
                  <a:lnTo>
                    <a:pt x="189471" y="0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87138" y="2558580"/>
              <a:ext cx="241388" cy="23488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547412" y="2562466"/>
              <a:ext cx="239395" cy="274955"/>
            </a:xfrm>
            <a:custGeom>
              <a:avLst/>
              <a:gdLst/>
              <a:ahLst/>
              <a:cxnLst/>
              <a:rect l="l" t="t" r="r" b="b"/>
              <a:pathLst>
                <a:path w="239395" h="274955">
                  <a:moveTo>
                    <a:pt x="238785" y="182016"/>
                  </a:moveTo>
                  <a:lnTo>
                    <a:pt x="0" y="182016"/>
                  </a:lnTo>
                  <a:lnTo>
                    <a:pt x="0" y="274485"/>
                  </a:lnTo>
                  <a:lnTo>
                    <a:pt x="45097" y="274485"/>
                  </a:lnTo>
                  <a:lnTo>
                    <a:pt x="48336" y="227114"/>
                  </a:lnTo>
                  <a:lnTo>
                    <a:pt x="235620" y="227114"/>
                  </a:lnTo>
                  <a:lnTo>
                    <a:pt x="238785" y="182016"/>
                  </a:lnTo>
                  <a:close/>
                </a:path>
                <a:path w="239395" h="274955">
                  <a:moveTo>
                    <a:pt x="235620" y="227114"/>
                  </a:moveTo>
                  <a:lnTo>
                    <a:pt x="190449" y="227114"/>
                  </a:lnTo>
                  <a:lnTo>
                    <a:pt x="190449" y="274485"/>
                  </a:lnTo>
                  <a:lnTo>
                    <a:pt x="232295" y="274485"/>
                  </a:lnTo>
                  <a:lnTo>
                    <a:pt x="235620" y="227114"/>
                  </a:lnTo>
                  <a:close/>
                </a:path>
                <a:path w="239395" h="274955">
                  <a:moveTo>
                    <a:pt x="211531" y="0"/>
                  </a:moveTo>
                  <a:lnTo>
                    <a:pt x="46393" y="0"/>
                  </a:lnTo>
                  <a:lnTo>
                    <a:pt x="46393" y="26606"/>
                  </a:lnTo>
                  <a:lnTo>
                    <a:pt x="46028" y="53174"/>
                  </a:lnTo>
                  <a:lnTo>
                    <a:pt x="43108" y="98270"/>
                  </a:lnTo>
                  <a:lnTo>
                    <a:pt x="32848" y="150299"/>
                  </a:lnTo>
                  <a:lnTo>
                    <a:pt x="21412" y="182016"/>
                  </a:lnTo>
                  <a:lnTo>
                    <a:pt x="73977" y="182016"/>
                  </a:lnTo>
                  <a:lnTo>
                    <a:pt x="82913" y="156282"/>
                  </a:lnTo>
                  <a:lnTo>
                    <a:pt x="89300" y="128724"/>
                  </a:lnTo>
                  <a:lnTo>
                    <a:pt x="93133" y="99341"/>
                  </a:lnTo>
                  <a:lnTo>
                    <a:pt x="94411" y="68135"/>
                  </a:lnTo>
                  <a:lnTo>
                    <a:pt x="94411" y="45097"/>
                  </a:lnTo>
                  <a:lnTo>
                    <a:pt x="211531" y="45097"/>
                  </a:lnTo>
                  <a:lnTo>
                    <a:pt x="211531" y="0"/>
                  </a:lnTo>
                  <a:close/>
                </a:path>
                <a:path w="239395" h="274955">
                  <a:moveTo>
                    <a:pt x="211531" y="45097"/>
                  </a:moveTo>
                  <a:lnTo>
                    <a:pt x="161569" y="45097"/>
                  </a:lnTo>
                  <a:lnTo>
                    <a:pt x="161569" y="182016"/>
                  </a:lnTo>
                  <a:lnTo>
                    <a:pt x="211531" y="182016"/>
                  </a:lnTo>
                  <a:lnTo>
                    <a:pt x="211531" y="45097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00218" y="2560840"/>
              <a:ext cx="240728" cy="22873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4437" y="2562466"/>
              <a:ext cx="179743" cy="22711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89600" y="2562466"/>
              <a:ext cx="206667" cy="22711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24880" y="2562466"/>
              <a:ext cx="195643" cy="227114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771425" y="2065985"/>
            <a:ext cx="118110" cy="215900"/>
          </a:xfrm>
          <a:custGeom>
            <a:avLst/>
            <a:gdLst/>
            <a:ahLst/>
            <a:cxnLst/>
            <a:rect l="l" t="t" r="r" b="b"/>
            <a:pathLst>
              <a:path w="118109" h="215900">
                <a:moveTo>
                  <a:pt x="0" y="215900"/>
                </a:moveTo>
                <a:lnTo>
                  <a:pt x="118073" y="215900"/>
                </a:lnTo>
                <a:lnTo>
                  <a:pt x="118073" y="0"/>
                </a:lnTo>
                <a:lnTo>
                  <a:pt x="0" y="0"/>
                </a:lnTo>
                <a:lnTo>
                  <a:pt x="0" y="21590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71423" y="1744674"/>
            <a:ext cx="454025" cy="537210"/>
          </a:xfrm>
          <a:custGeom>
            <a:avLst/>
            <a:gdLst/>
            <a:ahLst/>
            <a:cxnLst/>
            <a:rect l="l" t="t" r="r" b="b"/>
            <a:pathLst>
              <a:path w="454025" h="537210">
                <a:moveTo>
                  <a:pt x="453885" y="0"/>
                </a:moveTo>
                <a:lnTo>
                  <a:pt x="335813" y="0"/>
                </a:lnTo>
                <a:lnTo>
                  <a:pt x="335813" y="212090"/>
                </a:lnTo>
                <a:lnTo>
                  <a:pt x="118071" y="212090"/>
                </a:lnTo>
                <a:lnTo>
                  <a:pt x="118071" y="0"/>
                </a:lnTo>
                <a:lnTo>
                  <a:pt x="0" y="0"/>
                </a:lnTo>
                <a:lnTo>
                  <a:pt x="0" y="212090"/>
                </a:lnTo>
                <a:lnTo>
                  <a:pt x="0" y="321310"/>
                </a:lnTo>
                <a:lnTo>
                  <a:pt x="335813" y="321310"/>
                </a:lnTo>
                <a:lnTo>
                  <a:pt x="335813" y="537210"/>
                </a:lnTo>
                <a:lnTo>
                  <a:pt x="453885" y="537210"/>
                </a:lnTo>
                <a:lnTo>
                  <a:pt x="453885" y="321310"/>
                </a:lnTo>
                <a:lnTo>
                  <a:pt x="453885" y="212090"/>
                </a:lnTo>
                <a:lnTo>
                  <a:pt x="453885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26680" y="1735467"/>
            <a:ext cx="570865" cy="555625"/>
          </a:xfrm>
          <a:custGeom>
            <a:avLst/>
            <a:gdLst/>
            <a:ahLst/>
            <a:cxnLst/>
            <a:rect l="l" t="t" r="r" b="b"/>
            <a:pathLst>
              <a:path w="570864" h="555625">
                <a:moveTo>
                  <a:pt x="285978" y="0"/>
                </a:moveTo>
                <a:lnTo>
                  <a:pt x="238547" y="3234"/>
                </a:lnTo>
                <a:lnTo>
                  <a:pt x="194398" y="12937"/>
                </a:lnTo>
                <a:lnTo>
                  <a:pt x="153532" y="29110"/>
                </a:lnTo>
                <a:lnTo>
                  <a:pt x="115948" y="51755"/>
                </a:lnTo>
                <a:lnTo>
                  <a:pt x="81648" y="80873"/>
                </a:lnTo>
                <a:lnTo>
                  <a:pt x="45927" y="123497"/>
                </a:lnTo>
                <a:lnTo>
                  <a:pt x="20412" y="170483"/>
                </a:lnTo>
                <a:lnTo>
                  <a:pt x="5103" y="221828"/>
                </a:lnTo>
                <a:lnTo>
                  <a:pt x="0" y="277533"/>
                </a:lnTo>
                <a:lnTo>
                  <a:pt x="5055" y="333554"/>
                </a:lnTo>
                <a:lnTo>
                  <a:pt x="20221" y="385070"/>
                </a:lnTo>
                <a:lnTo>
                  <a:pt x="45498" y="432080"/>
                </a:lnTo>
                <a:lnTo>
                  <a:pt x="80886" y="474586"/>
                </a:lnTo>
                <a:lnTo>
                  <a:pt x="114912" y="503568"/>
                </a:lnTo>
                <a:lnTo>
                  <a:pt x="152281" y="526109"/>
                </a:lnTo>
                <a:lnTo>
                  <a:pt x="192993" y="542210"/>
                </a:lnTo>
                <a:lnTo>
                  <a:pt x="237047" y="551871"/>
                </a:lnTo>
                <a:lnTo>
                  <a:pt x="284441" y="555091"/>
                </a:lnTo>
                <a:lnTo>
                  <a:pt x="331867" y="551856"/>
                </a:lnTo>
                <a:lnTo>
                  <a:pt x="376012" y="542149"/>
                </a:lnTo>
                <a:lnTo>
                  <a:pt x="416879" y="525972"/>
                </a:lnTo>
                <a:lnTo>
                  <a:pt x="454465" y="503324"/>
                </a:lnTo>
                <a:lnTo>
                  <a:pt x="488772" y="474205"/>
                </a:lnTo>
                <a:lnTo>
                  <a:pt x="512229" y="446214"/>
                </a:lnTo>
                <a:lnTo>
                  <a:pt x="285978" y="446214"/>
                </a:lnTo>
                <a:lnTo>
                  <a:pt x="252241" y="443147"/>
                </a:lnTo>
                <a:lnTo>
                  <a:pt x="193972" y="418611"/>
                </a:lnTo>
                <a:lnTo>
                  <a:pt x="149314" y="371264"/>
                </a:lnTo>
                <a:lnTo>
                  <a:pt x="126307" y="311461"/>
                </a:lnTo>
                <a:lnTo>
                  <a:pt x="123431" y="277533"/>
                </a:lnTo>
                <a:lnTo>
                  <a:pt x="126258" y="243300"/>
                </a:lnTo>
                <a:lnTo>
                  <a:pt x="148875" y="183308"/>
                </a:lnTo>
                <a:lnTo>
                  <a:pt x="192869" y="136253"/>
                </a:lnTo>
                <a:lnTo>
                  <a:pt x="250753" y="111907"/>
                </a:lnTo>
                <a:lnTo>
                  <a:pt x="284441" y="108864"/>
                </a:lnTo>
                <a:lnTo>
                  <a:pt x="513155" y="108864"/>
                </a:lnTo>
                <a:lnTo>
                  <a:pt x="489534" y="80492"/>
                </a:lnTo>
                <a:lnTo>
                  <a:pt x="455507" y="51512"/>
                </a:lnTo>
                <a:lnTo>
                  <a:pt x="418138" y="28973"/>
                </a:lnTo>
                <a:lnTo>
                  <a:pt x="377426" y="12876"/>
                </a:lnTo>
                <a:lnTo>
                  <a:pt x="333373" y="3218"/>
                </a:lnTo>
                <a:lnTo>
                  <a:pt x="285978" y="0"/>
                </a:lnTo>
                <a:close/>
              </a:path>
              <a:path w="570864" h="555625">
                <a:moveTo>
                  <a:pt x="513155" y="108864"/>
                </a:moveTo>
                <a:lnTo>
                  <a:pt x="284441" y="108864"/>
                </a:lnTo>
                <a:lnTo>
                  <a:pt x="318177" y="111931"/>
                </a:lnTo>
                <a:lnTo>
                  <a:pt x="348843" y="121132"/>
                </a:lnTo>
                <a:lnTo>
                  <a:pt x="400977" y="157937"/>
                </a:lnTo>
                <a:lnTo>
                  <a:pt x="435478" y="212372"/>
                </a:lnTo>
                <a:lnTo>
                  <a:pt x="446976" y="277533"/>
                </a:lnTo>
                <a:lnTo>
                  <a:pt x="444149" y="311772"/>
                </a:lnTo>
                <a:lnTo>
                  <a:pt x="421537" y="371775"/>
                </a:lnTo>
                <a:lnTo>
                  <a:pt x="377548" y="418830"/>
                </a:lnTo>
                <a:lnTo>
                  <a:pt x="319661" y="443171"/>
                </a:lnTo>
                <a:lnTo>
                  <a:pt x="285978" y="446214"/>
                </a:lnTo>
                <a:lnTo>
                  <a:pt x="512229" y="446214"/>
                </a:lnTo>
                <a:lnTo>
                  <a:pt x="524493" y="431580"/>
                </a:lnTo>
                <a:lnTo>
                  <a:pt x="550008" y="384594"/>
                </a:lnTo>
                <a:lnTo>
                  <a:pt x="565317" y="333244"/>
                </a:lnTo>
                <a:lnTo>
                  <a:pt x="570420" y="277533"/>
                </a:lnTo>
                <a:lnTo>
                  <a:pt x="565365" y="221519"/>
                </a:lnTo>
                <a:lnTo>
                  <a:pt x="550198" y="170006"/>
                </a:lnTo>
                <a:lnTo>
                  <a:pt x="524921" y="122997"/>
                </a:lnTo>
                <a:lnTo>
                  <a:pt x="513155" y="10886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998459" y="1744662"/>
            <a:ext cx="456565" cy="537210"/>
          </a:xfrm>
          <a:custGeom>
            <a:avLst/>
            <a:gdLst/>
            <a:ahLst/>
            <a:cxnLst/>
            <a:rect l="l" t="t" r="r" b="b"/>
            <a:pathLst>
              <a:path w="456564" h="537210">
                <a:moveTo>
                  <a:pt x="249186" y="0"/>
                </a:moveTo>
                <a:lnTo>
                  <a:pt x="0" y="0"/>
                </a:lnTo>
                <a:lnTo>
                  <a:pt x="0" y="536689"/>
                </a:lnTo>
                <a:lnTo>
                  <a:pt x="255320" y="536689"/>
                </a:lnTo>
                <a:lnTo>
                  <a:pt x="299595" y="534341"/>
                </a:lnTo>
                <a:lnTo>
                  <a:pt x="338886" y="527297"/>
                </a:lnTo>
                <a:lnTo>
                  <a:pt x="402526" y="499122"/>
                </a:lnTo>
                <a:lnTo>
                  <a:pt x="442777" y="452928"/>
                </a:lnTo>
                <a:lnTo>
                  <a:pt x="449498" y="433184"/>
                </a:lnTo>
                <a:lnTo>
                  <a:pt x="115011" y="433184"/>
                </a:lnTo>
                <a:lnTo>
                  <a:pt x="115011" y="315112"/>
                </a:lnTo>
                <a:lnTo>
                  <a:pt x="436690" y="315112"/>
                </a:lnTo>
                <a:lnTo>
                  <a:pt x="430898" y="306298"/>
                </a:lnTo>
                <a:lnTo>
                  <a:pt x="416710" y="291515"/>
                </a:lnTo>
                <a:lnTo>
                  <a:pt x="399459" y="278218"/>
                </a:lnTo>
                <a:lnTo>
                  <a:pt x="379141" y="266407"/>
                </a:lnTo>
                <a:lnTo>
                  <a:pt x="355752" y="256082"/>
                </a:lnTo>
                <a:lnTo>
                  <a:pt x="386613" y="233894"/>
                </a:lnTo>
                <a:lnTo>
                  <a:pt x="400581" y="216979"/>
                </a:lnTo>
                <a:lnTo>
                  <a:pt x="115011" y="216979"/>
                </a:lnTo>
                <a:lnTo>
                  <a:pt x="115011" y="103505"/>
                </a:lnTo>
                <a:lnTo>
                  <a:pt x="421154" y="103505"/>
                </a:lnTo>
                <a:lnTo>
                  <a:pt x="417088" y="89131"/>
                </a:lnTo>
                <a:lnTo>
                  <a:pt x="389496" y="47536"/>
                </a:lnTo>
                <a:lnTo>
                  <a:pt x="330647" y="11885"/>
                </a:lnTo>
                <a:lnTo>
                  <a:pt x="292744" y="2971"/>
                </a:lnTo>
                <a:lnTo>
                  <a:pt x="249186" y="0"/>
                </a:lnTo>
                <a:close/>
              </a:path>
              <a:path w="456564" h="537210">
                <a:moveTo>
                  <a:pt x="436690" y="315112"/>
                </a:moveTo>
                <a:lnTo>
                  <a:pt x="251485" y="315112"/>
                </a:lnTo>
                <a:lnTo>
                  <a:pt x="289723" y="318755"/>
                </a:lnTo>
                <a:lnTo>
                  <a:pt x="317036" y="329682"/>
                </a:lnTo>
                <a:lnTo>
                  <a:pt x="333424" y="347891"/>
                </a:lnTo>
                <a:lnTo>
                  <a:pt x="338886" y="373380"/>
                </a:lnTo>
                <a:lnTo>
                  <a:pt x="333664" y="399547"/>
                </a:lnTo>
                <a:lnTo>
                  <a:pt x="317996" y="418236"/>
                </a:lnTo>
                <a:lnTo>
                  <a:pt x="291882" y="429447"/>
                </a:lnTo>
                <a:lnTo>
                  <a:pt x="255320" y="433184"/>
                </a:lnTo>
                <a:lnTo>
                  <a:pt x="449498" y="433184"/>
                </a:lnTo>
                <a:lnTo>
                  <a:pt x="452841" y="423361"/>
                </a:lnTo>
                <a:lnTo>
                  <a:pt x="456196" y="389483"/>
                </a:lnTo>
                <a:lnTo>
                  <a:pt x="454615" y="364732"/>
                </a:lnTo>
                <a:lnTo>
                  <a:pt x="449872" y="342619"/>
                </a:lnTo>
                <a:lnTo>
                  <a:pt x="441966" y="323141"/>
                </a:lnTo>
                <a:lnTo>
                  <a:pt x="436690" y="315112"/>
                </a:lnTo>
                <a:close/>
              </a:path>
              <a:path w="456564" h="537210">
                <a:moveTo>
                  <a:pt x="421154" y="103505"/>
                </a:moveTo>
                <a:lnTo>
                  <a:pt x="231546" y="103505"/>
                </a:lnTo>
                <a:lnTo>
                  <a:pt x="249227" y="104391"/>
                </a:lnTo>
                <a:lnTo>
                  <a:pt x="264704" y="107049"/>
                </a:lnTo>
                <a:lnTo>
                  <a:pt x="304007" y="135034"/>
                </a:lnTo>
                <a:lnTo>
                  <a:pt x="308990" y="158711"/>
                </a:lnTo>
                <a:lnTo>
                  <a:pt x="303671" y="184200"/>
                </a:lnTo>
                <a:lnTo>
                  <a:pt x="287713" y="202409"/>
                </a:lnTo>
                <a:lnTo>
                  <a:pt x="261118" y="213336"/>
                </a:lnTo>
                <a:lnTo>
                  <a:pt x="223888" y="216979"/>
                </a:lnTo>
                <a:lnTo>
                  <a:pt x="400581" y="216979"/>
                </a:lnTo>
                <a:lnTo>
                  <a:pt x="408655" y="207202"/>
                </a:lnTo>
                <a:lnTo>
                  <a:pt x="421880" y="176006"/>
                </a:lnTo>
                <a:lnTo>
                  <a:pt x="426288" y="140309"/>
                </a:lnTo>
                <a:lnTo>
                  <a:pt x="423988" y="113522"/>
                </a:lnTo>
                <a:lnTo>
                  <a:pt x="421154" y="103505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548343" y="1744662"/>
            <a:ext cx="607060" cy="537210"/>
          </a:xfrm>
          <a:custGeom>
            <a:avLst/>
            <a:gdLst/>
            <a:ahLst/>
            <a:cxnLst/>
            <a:rect l="l" t="t" r="r" b="b"/>
            <a:pathLst>
              <a:path w="607060" h="537210">
                <a:moveTo>
                  <a:pt x="118071" y="0"/>
                </a:moveTo>
                <a:lnTo>
                  <a:pt x="0" y="0"/>
                </a:lnTo>
                <a:lnTo>
                  <a:pt x="0" y="536689"/>
                </a:lnTo>
                <a:lnTo>
                  <a:pt x="224650" y="536689"/>
                </a:lnTo>
                <a:lnTo>
                  <a:pt x="269332" y="533646"/>
                </a:lnTo>
                <a:lnTo>
                  <a:pt x="309079" y="524517"/>
                </a:lnTo>
                <a:lnTo>
                  <a:pt x="373773" y="488010"/>
                </a:lnTo>
                <a:lnTo>
                  <a:pt x="414882" y="430791"/>
                </a:lnTo>
                <a:lnTo>
                  <a:pt x="415078" y="430123"/>
                </a:lnTo>
                <a:lnTo>
                  <a:pt x="118071" y="430123"/>
                </a:lnTo>
                <a:lnTo>
                  <a:pt x="118071" y="283679"/>
                </a:lnTo>
                <a:lnTo>
                  <a:pt x="414872" y="283679"/>
                </a:lnTo>
                <a:lnTo>
                  <a:pt x="399263" y="255239"/>
                </a:lnTo>
                <a:lnTo>
                  <a:pt x="347892" y="209000"/>
                </a:lnTo>
                <a:lnTo>
                  <a:pt x="275821" y="185421"/>
                </a:lnTo>
                <a:lnTo>
                  <a:pt x="232308" y="182473"/>
                </a:lnTo>
                <a:lnTo>
                  <a:pt x="118071" y="182473"/>
                </a:lnTo>
                <a:lnTo>
                  <a:pt x="118071" y="0"/>
                </a:lnTo>
                <a:close/>
              </a:path>
              <a:path w="607060" h="537210">
                <a:moveTo>
                  <a:pt x="414872" y="283679"/>
                </a:moveTo>
                <a:lnTo>
                  <a:pt x="222338" y="283679"/>
                </a:lnTo>
                <a:lnTo>
                  <a:pt x="261251" y="288135"/>
                </a:lnTo>
                <a:lnTo>
                  <a:pt x="289044" y="301502"/>
                </a:lnTo>
                <a:lnTo>
                  <a:pt x="305718" y="323783"/>
                </a:lnTo>
                <a:lnTo>
                  <a:pt x="311276" y="354977"/>
                </a:lnTo>
                <a:lnTo>
                  <a:pt x="305766" y="387850"/>
                </a:lnTo>
                <a:lnTo>
                  <a:pt x="289236" y="411333"/>
                </a:lnTo>
                <a:lnTo>
                  <a:pt x="261685" y="425425"/>
                </a:lnTo>
                <a:lnTo>
                  <a:pt x="223113" y="430123"/>
                </a:lnTo>
                <a:lnTo>
                  <a:pt x="415078" y="430123"/>
                </a:lnTo>
                <a:lnTo>
                  <a:pt x="425160" y="395786"/>
                </a:lnTo>
                <a:lnTo>
                  <a:pt x="428586" y="356514"/>
                </a:lnTo>
                <a:lnTo>
                  <a:pt x="425329" y="318680"/>
                </a:lnTo>
                <a:lnTo>
                  <a:pt x="415555" y="284922"/>
                </a:lnTo>
                <a:lnTo>
                  <a:pt x="414872" y="283679"/>
                </a:lnTo>
                <a:close/>
              </a:path>
              <a:path w="607060" h="537210">
                <a:moveTo>
                  <a:pt x="606463" y="0"/>
                </a:moveTo>
                <a:lnTo>
                  <a:pt x="488391" y="0"/>
                </a:lnTo>
                <a:lnTo>
                  <a:pt x="488391" y="536689"/>
                </a:lnTo>
                <a:lnTo>
                  <a:pt x="606463" y="536689"/>
                </a:lnTo>
                <a:lnTo>
                  <a:pt x="606463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279940" y="1575219"/>
            <a:ext cx="462915" cy="706755"/>
          </a:xfrm>
          <a:custGeom>
            <a:avLst/>
            <a:gdLst/>
            <a:ahLst/>
            <a:cxnLst/>
            <a:rect l="l" t="t" r="r" b="b"/>
            <a:pathLst>
              <a:path w="462914" h="706755">
                <a:moveTo>
                  <a:pt x="116535" y="169443"/>
                </a:moveTo>
                <a:lnTo>
                  <a:pt x="0" y="169443"/>
                </a:lnTo>
                <a:lnTo>
                  <a:pt x="0" y="706132"/>
                </a:lnTo>
                <a:lnTo>
                  <a:pt x="111163" y="706132"/>
                </a:lnTo>
                <a:lnTo>
                  <a:pt x="234349" y="521360"/>
                </a:lnTo>
                <a:lnTo>
                  <a:pt x="116535" y="521360"/>
                </a:lnTo>
                <a:lnTo>
                  <a:pt x="116535" y="169443"/>
                </a:lnTo>
                <a:close/>
              </a:path>
              <a:path w="462914" h="706755">
                <a:moveTo>
                  <a:pt x="462318" y="354215"/>
                </a:moveTo>
                <a:lnTo>
                  <a:pt x="345782" y="354215"/>
                </a:lnTo>
                <a:lnTo>
                  <a:pt x="345782" y="706132"/>
                </a:lnTo>
                <a:lnTo>
                  <a:pt x="462318" y="706132"/>
                </a:lnTo>
                <a:lnTo>
                  <a:pt x="462318" y="354215"/>
                </a:lnTo>
                <a:close/>
              </a:path>
              <a:path w="462914" h="706755">
                <a:moveTo>
                  <a:pt x="462318" y="169443"/>
                </a:moveTo>
                <a:lnTo>
                  <a:pt x="352679" y="169443"/>
                </a:lnTo>
                <a:lnTo>
                  <a:pt x="116535" y="521360"/>
                </a:lnTo>
                <a:lnTo>
                  <a:pt x="234349" y="521360"/>
                </a:lnTo>
                <a:lnTo>
                  <a:pt x="345782" y="354215"/>
                </a:lnTo>
                <a:lnTo>
                  <a:pt x="462318" y="354215"/>
                </a:lnTo>
                <a:lnTo>
                  <a:pt x="462318" y="169443"/>
                </a:lnTo>
                <a:close/>
              </a:path>
              <a:path w="462914" h="706755">
                <a:moveTo>
                  <a:pt x="172504" y="0"/>
                </a:moveTo>
                <a:lnTo>
                  <a:pt x="104267" y="12268"/>
                </a:lnTo>
                <a:lnTo>
                  <a:pt x="109756" y="38336"/>
                </a:lnTo>
                <a:lnTo>
                  <a:pt x="118548" y="61334"/>
                </a:lnTo>
                <a:lnTo>
                  <a:pt x="146050" y="98132"/>
                </a:lnTo>
                <a:lnTo>
                  <a:pt x="184864" y="121135"/>
                </a:lnTo>
                <a:lnTo>
                  <a:pt x="233070" y="128803"/>
                </a:lnTo>
                <a:lnTo>
                  <a:pt x="258352" y="126886"/>
                </a:lnTo>
                <a:lnTo>
                  <a:pt x="301859" y="111551"/>
                </a:lnTo>
                <a:lnTo>
                  <a:pt x="335502" y="81266"/>
                </a:lnTo>
                <a:lnTo>
                  <a:pt x="351413" y="51371"/>
                </a:lnTo>
                <a:lnTo>
                  <a:pt x="233070" y="51371"/>
                </a:lnTo>
                <a:lnTo>
                  <a:pt x="212610" y="48161"/>
                </a:lnTo>
                <a:lnTo>
                  <a:pt x="195695" y="38530"/>
                </a:lnTo>
                <a:lnTo>
                  <a:pt x="182326" y="22476"/>
                </a:lnTo>
                <a:lnTo>
                  <a:pt x="172504" y="0"/>
                </a:lnTo>
                <a:close/>
              </a:path>
              <a:path w="462914" h="706755">
                <a:moveTo>
                  <a:pt x="293649" y="0"/>
                </a:moveTo>
                <a:lnTo>
                  <a:pt x="283821" y="22476"/>
                </a:lnTo>
                <a:lnTo>
                  <a:pt x="270451" y="38530"/>
                </a:lnTo>
                <a:lnTo>
                  <a:pt x="253535" y="48161"/>
                </a:lnTo>
                <a:lnTo>
                  <a:pt x="233070" y="51371"/>
                </a:lnTo>
                <a:lnTo>
                  <a:pt x="351413" y="51371"/>
                </a:lnTo>
                <a:lnTo>
                  <a:pt x="356397" y="38336"/>
                </a:lnTo>
                <a:lnTo>
                  <a:pt x="361886" y="12268"/>
                </a:lnTo>
                <a:lnTo>
                  <a:pt x="293649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131437" y="1744674"/>
            <a:ext cx="375285" cy="537210"/>
          </a:xfrm>
          <a:custGeom>
            <a:avLst/>
            <a:gdLst/>
            <a:ahLst/>
            <a:cxnLst/>
            <a:rect l="l" t="t" r="r" b="b"/>
            <a:pathLst>
              <a:path w="375285" h="537210">
                <a:moveTo>
                  <a:pt x="374929" y="0"/>
                </a:moveTo>
                <a:lnTo>
                  <a:pt x="0" y="0"/>
                </a:lnTo>
                <a:lnTo>
                  <a:pt x="0" y="106680"/>
                </a:lnTo>
                <a:lnTo>
                  <a:pt x="0" y="537210"/>
                </a:lnTo>
                <a:lnTo>
                  <a:pt x="118084" y="537210"/>
                </a:lnTo>
                <a:lnTo>
                  <a:pt x="118084" y="106680"/>
                </a:lnTo>
                <a:lnTo>
                  <a:pt x="374929" y="106680"/>
                </a:lnTo>
                <a:lnTo>
                  <a:pt x="374929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562487" y="1735467"/>
            <a:ext cx="570865" cy="555625"/>
          </a:xfrm>
          <a:custGeom>
            <a:avLst/>
            <a:gdLst/>
            <a:ahLst/>
            <a:cxnLst/>
            <a:rect l="l" t="t" r="r" b="b"/>
            <a:pathLst>
              <a:path w="570864" h="555625">
                <a:moveTo>
                  <a:pt x="285978" y="0"/>
                </a:moveTo>
                <a:lnTo>
                  <a:pt x="238548" y="3234"/>
                </a:lnTo>
                <a:lnTo>
                  <a:pt x="194402" y="12937"/>
                </a:lnTo>
                <a:lnTo>
                  <a:pt x="153537" y="29110"/>
                </a:lnTo>
                <a:lnTo>
                  <a:pt x="115953" y="51755"/>
                </a:lnTo>
                <a:lnTo>
                  <a:pt x="81648" y="80873"/>
                </a:lnTo>
                <a:lnTo>
                  <a:pt x="45927" y="123497"/>
                </a:lnTo>
                <a:lnTo>
                  <a:pt x="20412" y="170483"/>
                </a:lnTo>
                <a:lnTo>
                  <a:pt x="5103" y="221828"/>
                </a:lnTo>
                <a:lnTo>
                  <a:pt x="0" y="277533"/>
                </a:lnTo>
                <a:lnTo>
                  <a:pt x="5055" y="333554"/>
                </a:lnTo>
                <a:lnTo>
                  <a:pt x="20221" y="385070"/>
                </a:lnTo>
                <a:lnTo>
                  <a:pt x="45498" y="432080"/>
                </a:lnTo>
                <a:lnTo>
                  <a:pt x="80886" y="474586"/>
                </a:lnTo>
                <a:lnTo>
                  <a:pt x="114912" y="503568"/>
                </a:lnTo>
                <a:lnTo>
                  <a:pt x="152281" y="526109"/>
                </a:lnTo>
                <a:lnTo>
                  <a:pt x="192993" y="542210"/>
                </a:lnTo>
                <a:lnTo>
                  <a:pt x="237047" y="551871"/>
                </a:lnTo>
                <a:lnTo>
                  <a:pt x="284441" y="555091"/>
                </a:lnTo>
                <a:lnTo>
                  <a:pt x="331872" y="551856"/>
                </a:lnTo>
                <a:lnTo>
                  <a:pt x="376018" y="542149"/>
                </a:lnTo>
                <a:lnTo>
                  <a:pt x="416882" y="525972"/>
                </a:lnTo>
                <a:lnTo>
                  <a:pt x="454466" y="503324"/>
                </a:lnTo>
                <a:lnTo>
                  <a:pt x="488772" y="474205"/>
                </a:lnTo>
                <a:lnTo>
                  <a:pt x="512229" y="446214"/>
                </a:lnTo>
                <a:lnTo>
                  <a:pt x="285978" y="446214"/>
                </a:lnTo>
                <a:lnTo>
                  <a:pt x="252241" y="443147"/>
                </a:lnTo>
                <a:lnTo>
                  <a:pt x="193972" y="418611"/>
                </a:lnTo>
                <a:lnTo>
                  <a:pt x="149314" y="371264"/>
                </a:lnTo>
                <a:lnTo>
                  <a:pt x="126307" y="311461"/>
                </a:lnTo>
                <a:lnTo>
                  <a:pt x="123431" y="277533"/>
                </a:lnTo>
                <a:lnTo>
                  <a:pt x="126259" y="243300"/>
                </a:lnTo>
                <a:lnTo>
                  <a:pt x="148880" y="183308"/>
                </a:lnTo>
                <a:lnTo>
                  <a:pt x="192871" y="136253"/>
                </a:lnTo>
                <a:lnTo>
                  <a:pt x="250759" y="111907"/>
                </a:lnTo>
                <a:lnTo>
                  <a:pt x="284441" y="108864"/>
                </a:lnTo>
                <a:lnTo>
                  <a:pt x="513155" y="108864"/>
                </a:lnTo>
                <a:lnTo>
                  <a:pt x="489534" y="80492"/>
                </a:lnTo>
                <a:lnTo>
                  <a:pt x="455507" y="51512"/>
                </a:lnTo>
                <a:lnTo>
                  <a:pt x="418138" y="28973"/>
                </a:lnTo>
                <a:lnTo>
                  <a:pt x="377426" y="12876"/>
                </a:lnTo>
                <a:lnTo>
                  <a:pt x="333373" y="3218"/>
                </a:lnTo>
                <a:lnTo>
                  <a:pt x="285978" y="0"/>
                </a:lnTo>
                <a:close/>
              </a:path>
              <a:path w="570864" h="555625">
                <a:moveTo>
                  <a:pt x="513155" y="108864"/>
                </a:moveTo>
                <a:lnTo>
                  <a:pt x="284441" y="108864"/>
                </a:lnTo>
                <a:lnTo>
                  <a:pt x="318179" y="111931"/>
                </a:lnTo>
                <a:lnTo>
                  <a:pt x="348848" y="121132"/>
                </a:lnTo>
                <a:lnTo>
                  <a:pt x="400977" y="157937"/>
                </a:lnTo>
                <a:lnTo>
                  <a:pt x="435484" y="212372"/>
                </a:lnTo>
                <a:lnTo>
                  <a:pt x="446989" y="277533"/>
                </a:lnTo>
                <a:lnTo>
                  <a:pt x="444160" y="311772"/>
                </a:lnTo>
                <a:lnTo>
                  <a:pt x="421539" y="371775"/>
                </a:lnTo>
                <a:lnTo>
                  <a:pt x="377550" y="418830"/>
                </a:lnTo>
                <a:lnTo>
                  <a:pt x="319666" y="443171"/>
                </a:lnTo>
                <a:lnTo>
                  <a:pt x="285978" y="446214"/>
                </a:lnTo>
                <a:lnTo>
                  <a:pt x="512229" y="446214"/>
                </a:lnTo>
                <a:lnTo>
                  <a:pt x="524493" y="431580"/>
                </a:lnTo>
                <a:lnTo>
                  <a:pt x="550008" y="384594"/>
                </a:lnTo>
                <a:lnTo>
                  <a:pt x="565317" y="333244"/>
                </a:lnTo>
                <a:lnTo>
                  <a:pt x="570420" y="277533"/>
                </a:lnTo>
                <a:lnTo>
                  <a:pt x="565365" y="221519"/>
                </a:lnTo>
                <a:lnTo>
                  <a:pt x="550198" y="170006"/>
                </a:lnTo>
                <a:lnTo>
                  <a:pt x="524921" y="122997"/>
                </a:lnTo>
                <a:lnTo>
                  <a:pt x="513155" y="10886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177535" y="1744662"/>
            <a:ext cx="564515" cy="648970"/>
          </a:xfrm>
          <a:custGeom>
            <a:avLst/>
            <a:gdLst/>
            <a:ahLst/>
            <a:cxnLst/>
            <a:rect l="l" t="t" r="r" b="b"/>
            <a:pathLst>
              <a:path w="564514" h="648969">
                <a:moveTo>
                  <a:pt x="564299" y="430123"/>
                </a:moveTo>
                <a:lnTo>
                  <a:pt x="0" y="430123"/>
                </a:lnTo>
                <a:lnTo>
                  <a:pt x="0" y="648627"/>
                </a:lnTo>
                <a:lnTo>
                  <a:pt x="106578" y="648627"/>
                </a:lnTo>
                <a:lnTo>
                  <a:pt x="114236" y="536689"/>
                </a:lnTo>
                <a:lnTo>
                  <a:pt x="556816" y="536689"/>
                </a:lnTo>
                <a:lnTo>
                  <a:pt x="564299" y="430123"/>
                </a:lnTo>
                <a:close/>
              </a:path>
              <a:path w="564514" h="648969">
                <a:moveTo>
                  <a:pt x="556816" y="536689"/>
                </a:moveTo>
                <a:lnTo>
                  <a:pt x="450049" y="536689"/>
                </a:lnTo>
                <a:lnTo>
                  <a:pt x="450049" y="648627"/>
                </a:lnTo>
                <a:lnTo>
                  <a:pt x="548957" y="648627"/>
                </a:lnTo>
                <a:lnTo>
                  <a:pt x="556816" y="536689"/>
                </a:lnTo>
                <a:close/>
              </a:path>
              <a:path w="564514" h="648969">
                <a:moveTo>
                  <a:pt x="499897" y="0"/>
                </a:moveTo>
                <a:lnTo>
                  <a:pt x="109639" y="0"/>
                </a:lnTo>
                <a:lnTo>
                  <a:pt x="109639" y="62864"/>
                </a:lnTo>
                <a:lnTo>
                  <a:pt x="108776" y="125642"/>
                </a:lnTo>
                <a:lnTo>
                  <a:pt x="106189" y="182091"/>
                </a:lnTo>
                <a:lnTo>
                  <a:pt x="101875" y="232212"/>
                </a:lnTo>
                <a:lnTo>
                  <a:pt x="95834" y="276009"/>
                </a:lnTo>
                <a:lnTo>
                  <a:pt x="87835" y="316116"/>
                </a:lnTo>
                <a:lnTo>
                  <a:pt x="77630" y="355171"/>
                </a:lnTo>
                <a:lnTo>
                  <a:pt x="65217" y="393173"/>
                </a:lnTo>
                <a:lnTo>
                  <a:pt x="50596" y="430123"/>
                </a:lnTo>
                <a:lnTo>
                  <a:pt x="174815" y="430123"/>
                </a:lnTo>
                <a:lnTo>
                  <a:pt x="192201" y="381819"/>
                </a:lnTo>
                <a:lnTo>
                  <a:pt x="205724" y="330754"/>
                </a:lnTo>
                <a:lnTo>
                  <a:pt x="215384" y="276930"/>
                </a:lnTo>
                <a:lnTo>
                  <a:pt x="221181" y="220348"/>
                </a:lnTo>
                <a:lnTo>
                  <a:pt x="223113" y="161010"/>
                </a:lnTo>
                <a:lnTo>
                  <a:pt x="223113" y="106565"/>
                </a:lnTo>
                <a:lnTo>
                  <a:pt x="499897" y="106565"/>
                </a:lnTo>
                <a:lnTo>
                  <a:pt x="499897" y="0"/>
                </a:lnTo>
                <a:close/>
              </a:path>
              <a:path w="564514" h="648969">
                <a:moveTo>
                  <a:pt x="499897" y="106565"/>
                </a:moveTo>
                <a:lnTo>
                  <a:pt x="381825" y="106565"/>
                </a:lnTo>
                <a:lnTo>
                  <a:pt x="381825" y="430123"/>
                </a:lnTo>
                <a:lnTo>
                  <a:pt x="499897" y="430123"/>
                </a:lnTo>
                <a:lnTo>
                  <a:pt x="499897" y="106565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058179" y="1736991"/>
            <a:ext cx="397510" cy="544830"/>
          </a:xfrm>
          <a:custGeom>
            <a:avLst/>
            <a:gdLst/>
            <a:ahLst/>
            <a:cxnLst/>
            <a:rect l="l" t="t" r="r" b="b"/>
            <a:pathLst>
              <a:path w="397510" h="544830">
                <a:moveTo>
                  <a:pt x="207010" y="0"/>
                </a:moveTo>
                <a:lnTo>
                  <a:pt x="144619" y="6707"/>
                </a:lnTo>
                <a:lnTo>
                  <a:pt x="93916" y="26835"/>
                </a:lnTo>
                <a:lnTo>
                  <a:pt x="49739" y="61337"/>
                </a:lnTo>
                <a:lnTo>
                  <a:pt x="6896" y="111175"/>
                </a:lnTo>
                <a:lnTo>
                  <a:pt x="89700" y="177876"/>
                </a:lnTo>
                <a:lnTo>
                  <a:pt x="104961" y="159735"/>
                </a:lnTo>
                <a:lnTo>
                  <a:pt x="119313" y="144424"/>
                </a:lnTo>
                <a:lnTo>
                  <a:pt x="157725" y="115078"/>
                </a:lnTo>
                <a:lnTo>
                  <a:pt x="199339" y="105803"/>
                </a:lnTo>
                <a:lnTo>
                  <a:pt x="214671" y="106953"/>
                </a:lnTo>
                <a:lnTo>
                  <a:pt x="251472" y="124205"/>
                </a:lnTo>
                <a:lnTo>
                  <a:pt x="270166" y="160001"/>
                </a:lnTo>
                <a:lnTo>
                  <a:pt x="271411" y="175577"/>
                </a:lnTo>
                <a:lnTo>
                  <a:pt x="270166" y="191317"/>
                </a:lnTo>
                <a:lnTo>
                  <a:pt x="251472" y="234226"/>
                </a:lnTo>
                <a:lnTo>
                  <a:pt x="223299" y="264993"/>
                </a:lnTo>
                <a:lnTo>
                  <a:pt x="178638" y="304380"/>
                </a:lnTo>
                <a:lnTo>
                  <a:pt x="0" y="450824"/>
                </a:lnTo>
                <a:lnTo>
                  <a:pt x="0" y="544360"/>
                </a:lnTo>
                <a:lnTo>
                  <a:pt x="397154" y="544360"/>
                </a:lnTo>
                <a:lnTo>
                  <a:pt x="397154" y="442391"/>
                </a:lnTo>
                <a:lnTo>
                  <a:pt x="163309" y="442391"/>
                </a:lnTo>
                <a:lnTo>
                  <a:pt x="250710" y="374916"/>
                </a:lnTo>
                <a:lnTo>
                  <a:pt x="297668" y="337256"/>
                </a:lnTo>
                <a:lnTo>
                  <a:pt x="331215" y="307073"/>
                </a:lnTo>
                <a:lnTo>
                  <a:pt x="365856" y="262646"/>
                </a:lnTo>
                <a:lnTo>
                  <a:pt x="382293" y="227739"/>
                </a:lnTo>
                <a:lnTo>
                  <a:pt x="390727" y="188444"/>
                </a:lnTo>
                <a:lnTo>
                  <a:pt x="391782" y="167144"/>
                </a:lnTo>
                <a:lnTo>
                  <a:pt x="388620" y="131088"/>
                </a:lnTo>
                <a:lnTo>
                  <a:pt x="363321" y="70323"/>
                </a:lnTo>
                <a:lnTo>
                  <a:pt x="313819" y="25658"/>
                </a:lnTo>
                <a:lnTo>
                  <a:pt x="246734" y="2850"/>
                </a:lnTo>
                <a:lnTo>
                  <a:pt x="20701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535991" y="1735467"/>
            <a:ext cx="476884" cy="555625"/>
          </a:xfrm>
          <a:custGeom>
            <a:avLst/>
            <a:gdLst/>
            <a:ahLst/>
            <a:cxnLst/>
            <a:rect l="l" t="t" r="r" b="b"/>
            <a:pathLst>
              <a:path w="476884" h="555625">
                <a:moveTo>
                  <a:pt x="239204" y="0"/>
                </a:moveTo>
                <a:lnTo>
                  <a:pt x="188747" y="4958"/>
                </a:lnTo>
                <a:lnTo>
                  <a:pt x="143179" y="19834"/>
                </a:lnTo>
                <a:lnTo>
                  <a:pt x="102498" y="44630"/>
                </a:lnTo>
                <a:lnTo>
                  <a:pt x="66700" y="79349"/>
                </a:lnTo>
                <a:lnTo>
                  <a:pt x="37520" y="121490"/>
                </a:lnTo>
                <a:lnTo>
                  <a:pt x="16676" y="168568"/>
                </a:lnTo>
                <a:lnTo>
                  <a:pt x="4169" y="220583"/>
                </a:lnTo>
                <a:lnTo>
                  <a:pt x="0" y="277533"/>
                </a:lnTo>
                <a:lnTo>
                  <a:pt x="4119" y="334799"/>
                </a:lnTo>
                <a:lnTo>
                  <a:pt x="16481" y="386984"/>
                </a:lnTo>
                <a:lnTo>
                  <a:pt x="37086" y="434088"/>
                </a:lnTo>
                <a:lnTo>
                  <a:pt x="65938" y="476110"/>
                </a:lnTo>
                <a:lnTo>
                  <a:pt x="101397" y="510664"/>
                </a:lnTo>
                <a:lnTo>
                  <a:pt x="141841" y="535346"/>
                </a:lnTo>
                <a:lnTo>
                  <a:pt x="187269" y="550155"/>
                </a:lnTo>
                <a:lnTo>
                  <a:pt x="237680" y="555091"/>
                </a:lnTo>
                <a:lnTo>
                  <a:pt x="288137" y="550131"/>
                </a:lnTo>
                <a:lnTo>
                  <a:pt x="333705" y="535251"/>
                </a:lnTo>
                <a:lnTo>
                  <a:pt x="374386" y="510450"/>
                </a:lnTo>
                <a:lnTo>
                  <a:pt x="410184" y="475729"/>
                </a:lnTo>
                <a:lnTo>
                  <a:pt x="429029" y="448513"/>
                </a:lnTo>
                <a:lnTo>
                  <a:pt x="239204" y="448513"/>
                </a:lnTo>
                <a:lnTo>
                  <a:pt x="214030" y="445493"/>
                </a:lnTo>
                <a:lnTo>
                  <a:pt x="171287" y="421343"/>
                </a:lnTo>
                <a:lnTo>
                  <a:pt x="139467" y="374430"/>
                </a:lnTo>
                <a:lnTo>
                  <a:pt x="123170" y="313089"/>
                </a:lnTo>
                <a:lnTo>
                  <a:pt x="121132" y="277533"/>
                </a:lnTo>
                <a:lnTo>
                  <a:pt x="123144" y="241668"/>
                </a:lnTo>
                <a:lnTo>
                  <a:pt x="139247" y="180145"/>
                </a:lnTo>
                <a:lnTo>
                  <a:pt x="170684" y="133520"/>
                </a:lnTo>
                <a:lnTo>
                  <a:pt x="212856" y="109561"/>
                </a:lnTo>
                <a:lnTo>
                  <a:pt x="237680" y="106565"/>
                </a:lnTo>
                <a:lnTo>
                  <a:pt x="429622" y="106565"/>
                </a:lnTo>
                <a:lnTo>
                  <a:pt x="410565" y="78968"/>
                </a:lnTo>
                <a:lnTo>
                  <a:pt x="374987" y="44416"/>
                </a:lnTo>
                <a:lnTo>
                  <a:pt x="334567" y="19738"/>
                </a:lnTo>
                <a:lnTo>
                  <a:pt x="289305" y="4934"/>
                </a:lnTo>
                <a:lnTo>
                  <a:pt x="239204" y="0"/>
                </a:lnTo>
                <a:close/>
              </a:path>
              <a:path w="476884" h="555625">
                <a:moveTo>
                  <a:pt x="429622" y="106565"/>
                </a:moveTo>
                <a:lnTo>
                  <a:pt x="237680" y="106565"/>
                </a:lnTo>
                <a:lnTo>
                  <a:pt x="262545" y="109608"/>
                </a:lnTo>
                <a:lnTo>
                  <a:pt x="285018" y="118737"/>
                </a:lnTo>
                <a:lnTo>
                  <a:pt x="322783" y="155244"/>
                </a:lnTo>
                <a:lnTo>
                  <a:pt x="347511" y="210164"/>
                </a:lnTo>
                <a:lnTo>
                  <a:pt x="355752" y="277533"/>
                </a:lnTo>
                <a:lnTo>
                  <a:pt x="353762" y="313406"/>
                </a:lnTo>
                <a:lnTo>
                  <a:pt x="337846" y="374938"/>
                </a:lnTo>
                <a:lnTo>
                  <a:pt x="306700" y="421558"/>
                </a:lnTo>
                <a:lnTo>
                  <a:pt x="264338" y="445517"/>
                </a:lnTo>
                <a:lnTo>
                  <a:pt x="239204" y="448513"/>
                </a:lnTo>
                <a:lnTo>
                  <a:pt x="429029" y="448513"/>
                </a:lnTo>
                <a:lnTo>
                  <a:pt x="439364" y="433588"/>
                </a:lnTo>
                <a:lnTo>
                  <a:pt x="460208" y="386508"/>
                </a:lnTo>
                <a:lnTo>
                  <a:pt x="472715" y="334490"/>
                </a:lnTo>
                <a:lnTo>
                  <a:pt x="476885" y="277533"/>
                </a:lnTo>
                <a:lnTo>
                  <a:pt x="472741" y="220273"/>
                </a:lnTo>
                <a:lnTo>
                  <a:pt x="460308" y="168092"/>
                </a:lnTo>
                <a:lnTo>
                  <a:pt x="439583" y="120990"/>
                </a:lnTo>
                <a:lnTo>
                  <a:pt x="429622" y="106565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088175" y="1736991"/>
            <a:ext cx="397510" cy="544830"/>
          </a:xfrm>
          <a:custGeom>
            <a:avLst/>
            <a:gdLst/>
            <a:ahLst/>
            <a:cxnLst/>
            <a:rect l="l" t="t" r="r" b="b"/>
            <a:pathLst>
              <a:path w="397509" h="544830">
                <a:moveTo>
                  <a:pt x="207009" y="0"/>
                </a:moveTo>
                <a:lnTo>
                  <a:pt x="144619" y="6707"/>
                </a:lnTo>
                <a:lnTo>
                  <a:pt x="93916" y="26835"/>
                </a:lnTo>
                <a:lnTo>
                  <a:pt x="49739" y="61337"/>
                </a:lnTo>
                <a:lnTo>
                  <a:pt x="6896" y="111175"/>
                </a:lnTo>
                <a:lnTo>
                  <a:pt x="89700" y="177876"/>
                </a:lnTo>
                <a:lnTo>
                  <a:pt x="104961" y="159735"/>
                </a:lnTo>
                <a:lnTo>
                  <a:pt x="119313" y="144424"/>
                </a:lnTo>
                <a:lnTo>
                  <a:pt x="157725" y="115078"/>
                </a:lnTo>
                <a:lnTo>
                  <a:pt x="199339" y="105803"/>
                </a:lnTo>
                <a:lnTo>
                  <a:pt x="214671" y="106953"/>
                </a:lnTo>
                <a:lnTo>
                  <a:pt x="251472" y="124205"/>
                </a:lnTo>
                <a:lnTo>
                  <a:pt x="270166" y="160001"/>
                </a:lnTo>
                <a:lnTo>
                  <a:pt x="271411" y="175577"/>
                </a:lnTo>
                <a:lnTo>
                  <a:pt x="270166" y="191317"/>
                </a:lnTo>
                <a:lnTo>
                  <a:pt x="251472" y="234226"/>
                </a:lnTo>
                <a:lnTo>
                  <a:pt x="223299" y="264993"/>
                </a:lnTo>
                <a:lnTo>
                  <a:pt x="178638" y="304380"/>
                </a:lnTo>
                <a:lnTo>
                  <a:pt x="0" y="450824"/>
                </a:lnTo>
                <a:lnTo>
                  <a:pt x="0" y="544360"/>
                </a:lnTo>
                <a:lnTo>
                  <a:pt x="397154" y="544360"/>
                </a:lnTo>
                <a:lnTo>
                  <a:pt x="397154" y="442391"/>
                </a:lnTo>
                <a:lnTo>
                  <a:pt x="163309" y="442391"/>
                </a:lnTo>
                <a:lnTo>
                  <a:pt x="250710" y="374916"/>
                </a:lnTo>
                <a:lnTo>
                  <a:pt x="297668" y="337256"/>
                </a:lnTo>
                <a:lnTo>
                  <a:pt x="331215" y="307073"/>
                </a:lnTo>
                <a:lnTo>
                  <a:pt x="365857" y="262646"/>
                </a:lnTo>
                <a:lnTo>
                  <a:pt x="382298" y="227739"/>
                </a:lnTo>
                <a:lnTo>
                  <a:pt x="390729" y="188444"/>
                </a:lnTo>
                <a:lnTo>
                  <a:pt x="391782" y="167144"/>
                </a:lnTo>
                <a:lnTo>
                  <a:pt x="388619" y="131088"/>
                </a:lnTo>
                <a:lnTo>
                  <a:pt x="363321" y="70323"/>
                </a:lnTo>
                <a:lnTo>
                  <a:pt x="313819" y="25658"/>
                </a:lnTo>
                <a:lnTo>
                  <a:pt x="246734" y="2850"/>
                </a:lnTo>
                <a:lnTo>
                  <a:pt x="207009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7557554" y="1744662"/>
            <a:ext cx="405130" cy="546100"/>
          </a:xfrm>
          <a:custGeom>
            <a:avLst/>
            <a:gdLst/>
            <a:ahLst/>
            <a:cxnLst/>
            <a:rect l="l" t="t" r="r" b="b"/>
            <a:pathLst>
              <a:path w="405129" h="546100">
                <a:moveTo>
                  <a:pt x="381050" y="0"/>
                </a:moveTo>
                <a:lnTo>
                  <a:pt x="51371" y="0"/>
                </a:lnTo>
                <a:lnTo>
                  <a:pt x="36029" y="264515"/>
                </a:lnTo>
                <a:lnTo>
                  <a:pt x="104267" y="309752"/>
                </a:lnTo>
                <a:lnTo>
                  <a:pt x="127412" y="301027"/>
                </a:lnTo>
                <a:lnTo>
                  <a:pt x="150079" y="294797"/>
                </a:lnTo>
                <a:lnTo>
                  <a:pt x="172264" y="291059"/>
                </a:lnTo>
                <a:lnTo>
                  <a:pt x="193967" y="289813"/>
                </a:lnTo>
                <a:lnTo>
                  <a:pt x="214383" y="291035"/>
                </a:lnTo>
                <a:lnTo>
                  <a:pt x="262978" y="309359"/>
                </a:lnTo>
                <a:lnTo>
                  <a:pt x="287410" y="346667"/>
                </a:lnTo>
                <a:lnTo>
                  <a:pt x="289039" y="362648"/>
                </a:lnTo>
                <a:lnTo>
                  <a:pt x="287555" y="379662"/>
                </a:lnTo>
                <a:lnTo>
                  <a:pt x="265277" y="418617"/>
                </a:lnTo>
                <a:lnTo>
                  <a:pt x="219275" y="437310"/>
                </a:lnTo>
                <a:lnTo>
                  <a:pt x="199339" y="438556"/>
                </a:lnTo>
                <a:lnTo>
                  <a:pt x="167475" y="434913"/>
                </a:lnTo>
                <a:lnTo>
                  <a:pt x="135513" y="423986"/>
                </a:lnTo>
                <a:lnTo>
                  <a:pt x="103454" y="405777"/>
                </a:lnTo>
                <a:lnTo>
                  <a:pt x="71297" y="380288"/>
                </a:lnTo>
                <a:lnTo>
                  <a:pt x="0" y="465391"/>
                </a:lnTo>
                <a:lnTo>
                  <a:pt x="44179" y="500612"/>
                </a:lnTo>
                <a:lnTo>
                  <a:pt x="92384" y="525770"/>
                </a:lnTo>
                <a:lnTo>
                  <a:pt x="144616" y="540865"/>
                </a:lnTo>
                <a:lnTo>
                  <a:pt x="200875" y="545896"/>
                </a:lnTo>
                <a:lnTo>
                  <a:pt x="244938" y="542758"/>
                </a:lnTo>
                <a:lnTo>
                  <a:pt x="284353" y="533341"/>
                </a:lnTo>
                <a:lnTo>
                  <a:pt x="319119" y="517645"/>
                </a:lnTo>
                <a:lnTo>
                  <a:pt x="373549" y="468379"/>
                </a:lnTo>
                <a:lnTo>
                  <a:pt x="401338" y="400718"/>
                </a:lnTo>
                <a:lnTo>
                  <a:pt x="404812" y="360349"/>
                </a:lnTo>
                <a:lnTo>
                  <a:pt x="401554" y="319428"/>
                </a:lnTo>
                <a:lnTo>
                  <a:pt x="375489" y="254257"/>
                </a:lnTo>
                <a:lnTo>
                  <a:pt x="324646" y="211224"/>
                </a:lnTo>
                <a:lnTo>
                  <a:pt x="256799" y="189754"/>
                </a:lnTo>
                <a:lnTo>
                  <a:pt x="216979" y="187071"/>
                </a:lnTo>
                <a:lnTo>
                  <a:pt x="199918" y="187647"/>
                </a:lnTo>
                <a:lnTo>
                  <a:pt x="182473" y="189374"/>
                </a:lnTo>
                <a:lnTo>
                  <a:pt x="164647" y="192252"/>
                </a:lnTo>
                <a:lnTo>
                  <a:pt x="146443" y="196278"/>
                </a:lnTo>
                <a:lnTo>
                  <a:pt x="152577" y="103505"/>
                </a:lnTo>
                <a:lnTo>
                  <a:pt x="381050" y="103505"/>
                </a:lnTo>
                <a:lnTo>
                  <a:pt x="38105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2" name="object 4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253947" y="4773138"/>
            <a:ext cx="2920187" cy="2273668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78457" y="1021156"/>
            <a:ext cx="177749" cy="228117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1905343" y="1024584"/>
            <a:ext cx="189230" cy="220979"/>
          </a:xfrm>
          <a:custGeom>
            <a:avLst/>
            <a:gdLst/>
            <a:ahLst/>
            <a:cxnLst/>
            <a:rect l="l" t="t" r="r" b="b"/>
            <a:pathLst>
              <a:path w="189230" h="220980">
                <a:moveTo>
                  <a:pt x="188899" y="0"/>
                </a:moveTo>
                <a:lnTo>
                  <a:pt x="0" y="0"/>
                </a:lnTo>
                <a:lnTo>
                  <a:pt x="0" y="34290"/>
                </a:lnTo>
                <a:lnTo>
                  <a:pt x="73774" y="34290"/>
                </a:lnTo>
                <a:lnTo>
                  <a:pt x="73774" y="220980"/>
                </a:lnTo>
                <a:lnTo>
                  <a:pt x="115112" y="220980"/>
                </a:lnTo>
                <a:lnTo>
                  <a:pt x="115112" y="34290"/>
                </a:lnTo>
                <a:lnTo>
                  <a:pt x="188899" y="34290"/>
                </a:lnTo>
                <a:lnTo>
                  <a:pt x="188899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5" name="object 4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632265" y="1024331"/>
            <a:ext cx="197789" cy="221780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222703" y="1024331"/>
            <a:ext cx="241350" cy="221780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95111" y="819670"/>
            <a:ext cx="117857" cy="117424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771425" y="819670"/>
            <a:ext cx="664845" cy="496570"/>
            <a:chOff x="771425" y="819670"/>
            <a:chExt cx="664845" cy="496570"/>
          </a:xfrm>
        </p:grpSpPr>
        <p:pic>
          <p:nvPicPr>
            <p:cNvPr id="49" name="object 4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96823" y="819670"/>
              <a:ext cx="117854" cy="11742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771425" y="954693"/>
              <a:ext cx="385445" cy="361315"/>
            </a:xfrm>
            <a:custGeom>
              <a:avLst/>
              <a:gdLst/>
              <a:ahLst/>
              <a:cxnLst/>
              <a:rect l="l" t="t" r="r" b="b"/>
              <a:pathLst>
                <a:path w="385444" h="361315">
                  <a:moveTo>
                    <a:pt x="181181" y="0"/>
                  </a:moveTo>
                  <a:lnTo>
                    <a:pt x="142434" y="15992"/>
                  </a:lnTo>
                  <a:lnTo>
                    <a:pt x="16056" y="141951"/>
                  </a:lnTo>
                  <a:lnTo>
                    <a:pt x="0" y="180533"/>
                  </a:lnTo>
                  <a:lnTo>
                    <a:pt x="1003" y="190952"/>
                  </a:lnTo>
                  <a:lnTo>
                    <a:pt x="142434" y="345074"/>
                  </a:lnTo>
                  <a:lnTo>
                    <a:pt x="181181" y="361048"/>
                  </a:lnTo>
                  <a:lnTo>
                    <a:pt x="201799" y="357054"/>
                  </a:lnTo>
                  <a:lnTo>
                    <a:pt x="219930" y="345074"/>
                  </a:lnTo>
                  <a:lnTo>
                    <a:pt x="384879" y="180533"/>
                  </a:lnTo>
                  <a:lnTo>
                    <a:pt x="279457" y="180533"/>
                  </a:lnTo>
                  <a:lnTo>
                    <a:pt x="181202" y="278437"/>
                  </a:lnTo>
                  <a:lnTo>
                    <a:pt x="82939" y="180533"/>
                  </a:lnTo>
                  <a:lnTo>
                    <a:pt x="181202" y="82642"/>
                  </a:lnTo>
                  <a:lnTo>
                    <a:pt x="203907" y="105298"/>
                  </a:lnTo>
                  <a:lnTo>
                    <a:pt x="215611" y="114820"/>
                  </a:lnTo>
                  <a:lnTo>
                    <a:pt x="228595" y="121627"/>
                  </a:lnTo>
                  <a:lnTo>
                    <a:pt x="242436" y="125715"/>
                  </a:lnTo>
                  <a:lnTo>
                    <a:pt x="256712" y="127079"/>
                  </a:lnTo>
                  <a:lnTo>
                    <a:pt x="270974" y="125715"/>
                  </a:lnTo>
                  <a:lnTo>
                    <a:pt x="284812" y="121623"/>
                  </a:lnTo>
                  <a:lnTo>
                    <a:pt x="297803" y="114804"/>
                  </a:lnTo>
                  <a:lnTo>
                    <a:pt x="309528" y="105260"/>
                  </a:lnTo>
                  <a:lnTo>
                    <a:pt x="219930" y="15992"/>
                  </a:lnTo>
                  <a:lnTo>
                    <a:pt x="201799" y="3998"/>
                  </a:lnTo>
                  <a:lnTo>
                    <a:pt x="181181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1050886" y="954693"/>
              <a:ext cx="384810" cy="361315"/>
            </a:xfrm>
            <a:custGeom>
              <a:avLst/>
              <a:gdLst/>
              <a:ahLst/>
              <a:cxnLst/>
              <a:rect l="l" t="t" r="r" b="b"/>
              <a:pathLst>
                <a:path w="384809" h="361315">
                  <a:moveTo>
                    <a:pt x="203641" y="0"/>
                  </a:moveTo>
                  <a:lnTo>
                    <a:pt x="183028" y="3998"/>
                  </a:lnTo>
                  <a:lnTo>
                    <a:pt x="164912" y="15992"/>
                  </a:lnTo>
                  <a:lnTo>
                    <a:pt x="34350" y="146091"/>
                  </a:lnTo>
                  <a:lnTo>
                    <a:pt x="0" y="180533"/>
                  </a:lnTo>
                  <a:lnTo>
                    <a:pt x="105418" y="180533"/>
                  </a:lnTo>
                  <a:lnTo>
                    <a:pt x="161248" y="124882"/>
                  </a:lnTo>
                  <a:lnTo>
                    <a:pt x="172438" y="114662"/>
                  </a:lnTo>
                  <a:lnTo>
                    <a:pt x="183337" y="104314"/>
                  </a:lnTo>
                  <a:lnTo>
                    <a:pt x="193944" y="93842"/>
                  </a:lnTo>
                  <a:lnTo>
                    <a:pt x="204260" y="83251"/>
                  </a:lnTo>
                  <a:lnTo>
                    <a:pt x="301904" y="180533"/>
                  </a:lnTo>
                  <a:lnTo>
                    <a:pt x="203636" y="278437"/>
                  </a:lnTo>
                  <a:lnTo>
                    <a:pt x="181098" y="255946"/>
                  </a:lnTo>
                  <a:lnTo>
                    <a:pt x="169376" y="246417"/>
                  </a:lnTo>
                  <a:lnTo>
                    <a:pt x="128322" y="234153"/>
                  </a:lnTo>
                  <a:lnTo>
                    <a:pt x="87274" y="246401"/>
                  </a:lnTo>
                  <a:lnTo>
                    <a:pt x="75575" y="255908"/>
                  </a:lnTo>
                  <a:lnTo>
                    <a:pt x="164912" y="345074"/>
                  </a:lnTo>
                  <a:lnTo>
                    <a:pt x="183028" y="357054"/>
                  </a:lnTo>
                  <a:lnTo>
                    <a:pt x="203641" y="361048"/>
                  </a:lnTo>
                  <a:lnTo>
                    <a:pt x="224253" y="357054"/>
                  </a:lnTo>
                  <a:lnTo>
                    <a:pt x="368782" y="219128"/>
                  </a:lnTo>
                  <a:lnTo>
                    <a:pt x="384809" y="180533"/>
                  </a:lnTo>
                  <a:lnTo>
                    <a:pt x="383811" y="170115"/>
                  </a:lnTo>
                  <a:lnTo>
                    <a:pt x="242366" y="15992"/>
                  </a:lnTo>
                  <a:lnTo>
                    <a:pt x="224253" y="3998"/>
                  </a:lnTo>
                  <a:lnTo>
                    <a:pt x="203641" y="0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0318" y="6789013"/>
            <a:ext cx="1770380" cy="194945"/>
          </a:xfrm>
          <a:custGeom>
            <a:avLst/>
            <a:gdLst/>
            <a:ahLst/>
            <a:cxnLst/>
            <a:rect l="l" t="t" r="r" b="b"/>
            <a:pathLst>
              <a:path w="1770379" h="194945">
                <a:moveTo>
                  <a:pt x="186944" y="139954"/>
                </a:moveTo>
                <a:lnTo>
                  <a:pt x="168490" y="103339"/>
                </a:lnTo>
                <a:lnTo>
                  <a:pt x="135204" y="93014"/>
                </a:lnTo>
                <a:lnTo>
                  <a:pt x="135204" y="133146"/>
                </a:lnTo>
                <a:lnTo>
                  <a:pt x="135204" y="144551"/>
                </a:lnTo>
                <a:lnTo>
                  <a:pt x="132664" y="149123"/>
                </a:lnTo>
                <a:lnTo>
                  <a:pt x="122491" y="153657"/>
                </a:lnTo>
                <a:lnTo>
                  <a:pt x="114122" y="154787"/>
                </a:lnTo>
                <a:lnTo>
                  <a:pt x="97282" y="154787"/>
                </a:lnTo>
                <a:lnTo>
                  <a:pt x="90157" y="154609"/>
                </a:lnTo>
                <a:lnTo>
                  <a:pt x="47815" y="154381"/>
                </a:lnTo>
                <a:lnTo>
                  <a:pt x="47815" y="122224"/>
                </a:lnTo>
                <a:lnTo>
                  <a:pt x="110540" y="122224"/>
                </a:lnTo>
                <a:lnTo>
                  <a:pt x="135204" y="133146"/>
                </a:lnTo>
                <a:lnTo>
                  <a:pt x="135204" y="93014"/>
                </a:lnTo>
                <a:lnTo>
                  <a:pt x="131572" y="92468"/>
                </a:lnTo>
                <a:lnTo>
                  <a:pt x="118681" y="91452"/>
                </a:lnTo>
                <a:lnTo>
                  <a:pt x="104292" y="91109"/>
                </a:lnTo>
                <a:lnTo>
                  <a:pt x="47815" y="91109"/>
                </a:lnTo>
                <a:lnTo>
                  <a:pt x="47815" y="71729"/>
                </a:lnTo>
                <a:lnTo>
                  <a:pt x="175399" y="71729"/>
                </a:lnTo>
                <a:lnTo>
                  <a:pt x="175399" y="38125"/>
                </a:lnTo>
                <a:lnTo>
                  <a:pt x="0" y="38125"/>
                </a:lnTo>
                <a:lnTo>
                  <a:pt x="0" y="190652"/>
                </a:lnTo>
                <a:lnTo>
                  <a:pt x="110680" y="190652"/>
                </a:lnTo>
                <a:lnTo>
                  <a:pt x="158496" y="182689"/>
                </a:lnTo>
                <a:lnTo>
                  <a:pt x="184531" y="154787"/>
                </a:lnTo>
                <a:lnTo>
                  <a:pt x="185813" y="151180"/>
                </a:lnTo>
                <a:lnTo>
                  <a:pt x="186944" y="140576"/>
                </a:lnTo>
                <a:lnTo>
                  <a:pt x="186944" y="139954"/>
                </a:lnTo>
                <a:close/>
              </a:path>
              <a:path w="1770379" h="194945">
                <a:moveTo>
                  <a:pt x="361213" y="38201"/>
                </a:moveTo>
                <a:lnTo>
                  <a:pt x="197662" y="38201"/>
                </a:lnTo>
                <a:lnTo>
                  <a:pt x="197662" y="75031"/>
                </a:lnTo>
                <a:lnTo>
                  <a:pt x="197662" y="95351"/>
                </a:lnTo>
                <a:lnTo>
                  <a:pt x="197662" y="130911"/>
                </a:lnTo>
                <a:lnTo>
                  <a:pt x="197662" y="153771"/>
                </a:lnTo>
                <a:lnTo>
                  <a:pt x="197662" y="190601"/>
                </a:lnTo>
                <a:lnTo>
                  <a:pt x="361111" y="190601"/>
                </a:lnTo>
                <a:lnTo>
                  <a:pt x="361111" y="153771"/>
                </a:lnTo>
                <a:lnTo>
                  <a:pt x="248577" y="153771"/>
                </a:lnTo>
                <a:lnTo>
                  <a:pt x="248577" y="130911"/>
                </a:lnTo>
                <a:lnTo>
                  <a:pt x="343801" y="130911"/>
                </a:lnTo>
                <a:lnTo>
                  <a:pt x="343801" y="95351"/>
                </a:lnTo>
                <a:lnTo>
                  <a:pt x="248577" y="95351"/>
                </a:lnTo>
                <a:lnTo>
                  <a:pt x="248577" y="75031"/>
                </a:lnTo>
                <a:lnTo>
                  <a:pt x="361213" y="75031"/>
                </a:lnTo>
                <a:lnTo>
                  <a:pt x="361213" y="38201"/>
                </a:lnTo>
                <a:close/>
              </a:path>
              <a:path w="1770379" h="194945">
                <a:moveTo>
                  <a:pt x="518795" y="0"/>
                </a:moveTo>
                <a:lnTo>
                  <a:pt x="491375" y="0"/>
                </a:lnTo>
                <a:lnTo>
                  <a:pt x="491375" y="6324"/>
                </a:lnTo>
                <a:lnTo>
                  <a:pt x="489140" y="11607"/>
                </a:lnTo>
                <a:lnTo>
                  <a:pt x="480212" y="20129"/>
                </a:lnTo>
                <a:lnTo>
                  <a:pt x="474611" y="22263"/>
                </a:lnTo>
                <a:lnTo>
                  <a:pt x="461010" y="22263"/>
                </a:lnTo>
                <a:lnTo>
                  <a:pt x="455345" y="20129"/>
                </a:lnTo>
                <a:lnTo>
                  <a:pt x="446405" y="11607"/>
                </a:lnTo>
                <a:lnTo>
                  <a:pt x="444182" y="6324"/>
                </a:lnTo>
                <a:lnTo>
                  <a:pt x="444182" y="0"/>
                </a:lnTo>
                <a:lnTo>
                  <a:pt x="416763" y="0"/>
                </a:lnTo>
                <a:lnTo>
                  <a:pt x="438442" y="35280"/>
                </a:lnTo>
                <a:lnTo>
                  <a:pt x="468083" y="41021"/>
                </a:lnTo>
                <a:lnTo>
                  <a:pt x="478790" y="40373"/>
                </a:lnTo>
                <a:lnTo>
                  <a:pt x="512508" y="22263"/>
                </a:lnTo>
                <a:lnTo>
                  <a:pt x="515251" y="17881"/>
                </a:lnTo>
                <a:lnTo>
                  <a:pt x="517906" y="9575"/>
                </a:lnTo>
                <a:lnTo>
                  <a:pt x="518795" y="0"/>
                </a:lnTo>
                <a:close/>
              </a:path>
              <a:path w="1770379" h="194945">
                <a:moveTo>
                  <a:pt x="561251" y="37922"/>
                </a:moveTo>
                <a:lnTo>
                  <a:pt x="510540" y="37922"/>
                </a:lnTo>
                <a:lnTo>
                  <a:pt x="426034" y="132537"/>
                </a:lnTo>
                <a:lnTo>
                  <a:pt x="426034" y="37922"/>
                </a:lnTo>
                <a:lnTo>
                  <a:pt x="375132" y="37922"/>
                </a:lnTo>
                <a:lnTo>
                  <a:pt x="375132" y="190449"/>
                </a:lnTo>
                <a:lnTo>
                  <a:pt x="426034" y="190449"/>
                </a:lnTo>
                <a:lnTo>
                  <a:pt x="477647" y="132537"/>
                </a:lnTo>
                <a:lnTo>
                  <a:pt x="510540" y="95631"/>
                </a:lnTo>
                <a:lnTo>
                  <a:pt x="510540" y="190449"/>
                </a:lnTo>
                <a:lnTo>
                  <a:pt x="561251" y="190449"/>
                </a:lnTo>
                <a:lnTo>
                  <a:pt x="561251" y="95631"/>
                </a:lnTo>
                <a:lnTo>
                  <a:pt x="561251" y="37922"/>
                </a:lnTo>
                <a:close/>
              </a:path>
              <a:path w="1770379" h="194945">
                <a:moveTo>
                  <a:pt x="773747" y="99555"/>
                </a:moveTo>
                <a:lnTo>
                  <a:pt x="756234" y="65024"/>
                </a:lnTo>
                <a:lnTo>
                  <a:pt x="722426" y="42151"/>
                </a:lnTo>
                <a:lnTo>
                  <a:pt x="676262" y="34010"/>
                </a:lnTo>
                <a:lnTo>
                  <a:pt x="662355" y="34658"/>
                </a:lnTo>
                <a:lnTo>
                  <a:pt x="624420" y="44424"/>
                </a:lnTo>
                <a:lnTo>
                  <a:pt x="587527" y="73164"/>
                </a:lnTo>
                <a:lnTo>
                  <a:pt x="574027" y="114388"/>
                </a:lnTo>
                <a:lnTo>
                  <a:pt x="574865" y="125374"/>
                </a:lnTo>
                <a:lnTo>
                  <a:pt x="595033" y="163893"/>
                </a:lnTo>
                <a:lnTo>
                  <a:pt x="636612" y="188658"/>
                </a:lnTo>
                <a:lnTo>
                  <a:pt x="676262" y="194576"/>
                </a:lnTo>
                <a:lnTo>
                  <a:pt x="688708" y="194068"/>
                </a:lnTo>
                <a:lnTo>
                  <a:pt x="731964" y="182092"/>
                </a:lnTo>
                <a:lnTo>
                  <a:pt x="761873" y="156083"/>
                </a:lnTo>
                <a:lnTo>
                  <a:pt x="720572" y="129438"/>
                </a:lnTo>
                <a:lnTo>
                  <a:pt x="717283" y="135369"/>
                </a:lnTo>
                <a:lnTo>
                  <a:pt x="713219" y="140576"/>
                </a:lnTo>
                <a:lnTo>
                  <a:pt x="676465" y="155613"/>
                </a:lnTo>
                <a:lnTo>
                  <a:pt x="667943" y="155613"/>
                </a:lnTo>
                <a:lnTo>
                  <a:pt x="629539" y="130302"/>
                </a:lnTo>
                <a:lnTo>
                  <a:pt x="627202" y="122910"/>
                </a:lnTo>
                <a:lnTo>
                  <a:pt x="627202" y="105879"/>
                </a:lnTo>
                <a:lnTo>
                  <a:pt x="660488" y="74612"/>
                </a:lnTo>
                <a:lnTo>
                  <a:pt x="668362" y="72961"/>
                </a:lnTo>
                <a:lnTo>
                  <a:pt x="682244" y="72961"/>
                </a:lnTo>
                <a:lnTo>
                  <a:pt x="718921" y="94056"/>
                </a:lnTo>
                <a:lnTo>
                  <a:pt x="720991" y="99555"/>
                </a:lnTo>
                <a:lnTo>
                  <a:pt x="773747" y="99555"/>
                </a:lnTo>
                <a:close/>
              </a:path>
              <a:path w="1770379" h="194945">
                <a:moveTo>
                  <a:pt x="973480" y="139954"/>
                </a:moveTo>
                <a:lnTo>
                  <a:pt x="955027" y="103339"/>
                </a:lnTo>
                <a:lnTo>
                  <a:pt x="921740" y="93014"/>
                </a:lnTo>
                <a:lnTo>
                  <a:pt x="921740" y="133146"/>
                </a:lnTo>
                <a:lnTo>
                  <a:pt x="921740" y="144551"/>
                </a:lnTo>
                <a:lnTo>
                  <a:pt x="919200" y="149123"/>
                </a:lnTo>
                <a:lnTo>
                  <a:pt x="909027" y="153657"/>
                </a:lnTo>
                <a:lnTo>
                  <a:pt x="900645" y="154787"/>
                </a:lnTo>
                <a:lnTo>
                  <a:pt x="883818" y="154787"/>
                </a:lnTo>
                <a:lnTo>
                  <a:pt x="876693" y="154609"/>
                </a:lnTo>
                <a:lnTo>
                  <a:pt x="834351" y="154381"/>
                </a:lnTo>
                <a:lnTo>
                  <a:pt x="834351" y="122224"/>
                </a:lnTo>
                <a:lnTo>
                  <a:pt x="897077" y="122224"/>
                </a:lnTo>
                <a:lnTo>
                  <a:pt x="921740" y="133146"/>
                </a:lnTo>
                <a:lnTo>
                  <a:pt x="921740" y="93014"/>
                </a:lnTo>
                <a:lnTo>
                  <a:pt x="918108" y="92468"/>
                </a:lnTo>
                <a:lnTo>
                  <a:pt x="905217" y="91452"/>
                </a:lnTo>
                <a:lnTo>
                  <a:pt x="890828" y="91109"/>
                </a:lnTo>
                <a:lnTo>
                  <a:pt x="834351" y="91109"/>
                </a:lnTo>
                <a:lnTo>
                  <a:pt x="834351" y="71729"/>
                </a:lnTo>
                <a:lnTo>
                  <a:pt x="961936" y="71729"/>
                </a:lnTo>
                <a:lnTo>
                  <a:pt x="961936" y="38125"/>
                </a:lnTo>
                <a:lnTo>
                  <a:pt x="786536" y="38125"/>
                </a:lnTo>
                <a:lnTo>
                  <a:pt x="786536" y="190652"/>
                </a:lnTo>
                <a:lnTo>
                  <a:pt x="897216" y="190652"/>
                </a:lnTo>
                <a:lnTo>
                  <a:pt x="945032" y="182689"/>
                </a:lnTo>
                <a:lnTo>
                  <a:pt x="971067" y="154787"/>
                </a:lnTo>
                <a:lnTo>
                  <a:pt x="972350" y="151180"/>
                </a:lnTo>
                <a:lnTo>
                  <a:pt x="973480" y="140576"/>
                </a:lnTo>
                <a:lnTo>
                  <a:pt x="973480" y="139954"/>
                </a:lnTo>
                <a:close/>
              </a:path>
              <a:path w="1770379" h="194945">
                <a:moveTo>
                  <a:pt x="1179588" y="114808"/>
                </a:moveTo>
                <a:lnTo>
                  <a:pt x="1166710" y="73685"/>
                </a:lnTo>
                <a:lnTo>
                  <a:pt x="1159649" y="65062"/>
                </a:lnTo>
                <a:lnTo>
                  <a:pt x="1151356" y="57404"/>
                </a:lnTo>
                <a:lnTo>
                  <a:pt x="1141818" y="50736"/>
                </a:lnTo>
                <a:lnTo>
                  <a:pt x="1131049" y="45034"/>
                </a:lnTo>
                <a:lnTo>
                  <a:pt x="1126210" y="43167"/>
                </a:lnTo>
                <a:lnTo>
                  <a:pt x="1126210" y="106286"/>
                </a:lnTo>
                <a:lnTo>
                  <a:pt x="1126210" y="123329"/>
                </a:lnTo>
                <a:lnTo>
                  <a:pt x="1095324" y="154381"/>
                </a:lnTo>
                <a:lnTo>
                  <a:pt x="1087945" y="156032"/>
                </a:lnTo>
                <a:lnTo>
                  <a:pt x="1072413" y="156032"/>
                </a:lnTo>
                <a:lnTo>
                  <a:pt x="1036281" y="130670"/>
                </a:lnTo>
                <a:lnTo>
                  <a:pt x="1034084" y="123329"/>
                </a:lnTo>
                <a:lnTo>
                  <a:pt x="1034122" y="106286"/>
                </a:lnTo>
                <a:lnTo>
                  <a:pt x="1064577" y="75234"/>
                </a:lnTo>
                <a:lnTo>
                  <a:pt x="1072007" y="73583"/>
                </a:lnTo>
                <a:lnTo>
                  <a:pt x="1087526" y="73583"/>
                </a:lnTo>
                <a:lnTo>
                  <a:pt x="1123975" y="98907"/>
                </a:lnTo>
                <a:lnTo>
                  <a:pt x="1126210" y="106286"/>
                </a:lnTo>
                <a:lnTo>
                  <a:pt x="1126210" y="43167"/>
                </a:lnTo>
                <a:lnTo>
                  <a:pt x="1119314" y="40487"/>
                </a:lnTo>
                <a:lnTo>
                  <a:pt x="1106906" y="37236"/>
                </a:lnTo>
                <a:lnTo>
                  <a:pt x="1093812" y="35280"/>
                </a:lnTo>
                <a:lnTo>
                  <a:pt x="1080046" y="34632"/>
                </a:lnTo>
                <a:lnTo>
                  <a:pt x="1066698" y="35280"/>
                </a:lnTo>
                <a:lnTo>
                  <a:pt x="1029855" y="45034"/>
                </a:lnTo>
                <a:lnTo>
                  <a:pt x="993368" y="73787"/>
                </a:lnTo>
                <a:lnTo>
                  <a:pt x="979868" y="114808"/>
                </a:lnTo>
                <a:lnTo>
                  <a:pt x="980706" y="125780"/>
                </a:lnTo>
                <a:lnTo>
                  <a:pt x="1000785" y="164198"/>
                </a:lnTo>
                <a:lnTo>
                  <a:pt x="1041755" y="188722"/>
                </a:lnTo>
                <a:lnTo>
                  <a:pt x="1080249" y="194576"/>
                </a:lnTo>
                <a:lnTo>
                  <a:pt x="1094016" y="193916"/>
                </a:lnTo>
                <a:lnTo>
                  <a:pt x="1131163" y="184162"/>
                </a:lnTo>
                <a:lnTo>
                  <a:pt x="1166368" y="156032"/>
                </a:lnTo>
                <a:lnTo>
                  <a:pt x="1178775" y="125857"/>
                </a:lnTo>
                <a:lnTo>
                  <a:pt x="1179588" y="114808"/>
                </a:lnTo>
                <a:close/>
              </a:path>
              <a:path w="1770379" h="194945">
                <a:moveTo>
                  <a:pt x="1365923" y="37922"/>
                </a:moveTo>
                <a:lnTo>
                  <a:pt x="1218349" y="37922"/>
                </a:lnTo>
                <a:lnTo>
                  <a:pt x="1215885" y="64008"/>
                </a:lnTo>
                <a:lnTo>
                  <a:pt x="1212215" y="88887"/>
                </a:lnTo>
                <a:lnTo>
                  <a:pt x="1201242" y="135001"/>
                </a:lnTo>
                <a:lnTo>
                  <a:pt x="1185367" y="149428"/>
                </a:lnTo>
                <a:lnTo>
                  <a:pt x="1178775" y="149428"/>
                </a:lnTo>
                <a:lnTo>
                  <a:pt x="1178775" y="190449"/>
                </a:lnTo>
                <a:lnTo>
                  <a:pt x="1223187" y="181876"/>
                </a:lnTo>
                <a:lnTo>
                  <a:pt x="1245489" y="150164"/>
                </a:lnTo>
                <a:lnTo>
                  <a:pt x="1257681" y="110147"/>
                </a:lnTo>
                <a:lnTo>
                  <a:pt x="1264716" y="73990"/>
                </a:lnTo>
                <a:lnTo>
                  <a:pt x="1315008" y="73990"/>
                </a:lnTo>
                <a:lnTo>
                  <a:pt x="1315008" y="190449"/>
                </a:lnTo>
                <a:lnTo>
                  <a:pt x="1365923" y="190449"/>
                </a:lnTo>
                <a:lnTo>
                  <a:pt x="1365923" y="37922"/>
                </a:lnTo>
                <a:close/>
              </a:path>
              <a:path w="1770379" h="194945">
                <a:moveTo>
                  <a:pt x="1770113" y="190449"/>
                </a:moveTo>
                <a:lnTo>
                  <a:pt x="1755927" y="164274"/>
                </a:lnTo>
                <a:lnTo>
                  <a:pt x="1737271" y="129857"/>
                </a:lnTo>
                <a:lnTo>
                  <a:pt x="1712696" y="84505"/>
                </a:lnTo>
                <a:lnTo>
                  <a:pt x="1687461" y="37922"/>
                </a:lnTo>
                <a:lnTo>
                  <a:pt x="1686026" y="37922"/>
                </a:lnTo>
                <a:lnTo>
                  <a:pt x="1686026" y="129857"/>
                </a:lnTo>
                <a:lnTo>
                  <a:pt x="1636763" y="129857"/>
                </a:lnTo>
                <a:lnTo>
                  <a:pt x="1661490" y="84505"/>
                </a:lnTo>
                <a:lnTo>
                  <a:pt x="1686026" y="129857"/>
                </a:lnTo>
                <a:lnTo>
                  <a:pt x="1686026" y="37922"/>
                </a:lnTo>
                <a:lnTo>
                  <a:pt x="1635315" y="37922"/>
                </a:lnTo>
                <a:lnTo>
                  <a:pt x="1554530" y="186994"/>
                </a:lnTo>
                <a:lnTo>
                  <a:pt x="1474952" y="107797"/>
                </a:lnTo>
                <a:lnTo>
                  <a:pt x="1554924" y="37922"/>
                </a:lnTo>
                <a:lnTo>
                  <a:pt x="1491856" y="37922"/>
                </a:lnTo>
                <a:lnTo>
                  <a:pt x="1433728" y="90893"/>
                </a:lnTo>
                <a:lnTo>
                  <a:pt x="1433728" y="37922"/>
                </a:lnTo>
                <a:lnTo>
                  <a:pt x="1382826" y="37922"/>
                </a:lnTo>
                <a:lnTo>
                  <a:pt x="1382826" y="190449"/>
                </a:lnTo>
                <a:lnTo>
                  <a:pt x="1433728" y="190449"/>
                </a:lnTo>
                <a:lnTo>
                  <a:pt x="1433728" y="126555"/>
                </a:lnTo>
                <a:lnTo>
                  <a:pt x="1495564" y="190449"/>
                </a:lnTo>
                <a:lnTo>
                  <a:pt x="1552663" y="190449"/>
                </a:lnTo>
                <a:lnTo>
                  <a:pt x="1558023" y="190449"/>
                </a:lnTo>
                <a:lnTo>
                  <a:pt x="1603984" y="190449"/>
                </a:lnTo>
                <a:lnTo>
                  <a:pt x="1618208" y="164274"/>
                </a:lnTo>
                <a:lnTo>
                  <a:pt x="1704568" y="164274"/>
                </a:lnTo>
                <a:lnTo>
                  <a:pt x="1718792" y="190449"/>
                </a:lnTo>
                <a:lnTo>
                  <a:pt x="1770113" y="190449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20946" y="7092739"/>
            <a:ext cx="451192" cy="11291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35003" y="7092739"/>
            <a:ext cx="115049" cy="11291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298953" y="1974557"/>
            <a:ext cx="548640" cy="160020"/>
          </a:xfrm>
          <a:custGeom>
            <a:avLst/>
            <a:gdLst/>
            <a:ahLst/>
            <a:cxnLst/>
            <a:rect l="l" t="t" r="r" b="b"/>
            <a:pathLst>
              <a:path w="548640" h="160019">
                <a:moveTo>
                  <a:pt x="166128" y="3302"/>
                </a:moveTo>
                <a:lnTo>
                  <a:pt x="115430" y="3302"/>
                </a:lnTo>
                <a:lnTo>
                  <a:pt x="115430" y="119138"/>
                </a:lnTo>
                <a:lnTo>
                  <a:pt x="166128" y="119138"/>
                </a:lnTo>
                <a:lnTo>
                  <a:pt x="166128" y="3302"/>
                </a:lnTo>
                <a:close/>
              </a:path>
              <a:path w="548640" h="160019">
                <a:moveTo>
                  <a:pt x="281559" y="119367"/>
                </a:moveTo>
                <a:lnTo>
                  <a:pt x="50914" y="119367"/>
                </a:lnTo>
                <a:lnTo>
                  <a:pt x="50914" y="3797"/>
                </a:lnTo>
                <a:lnTo>
                  <a:pt x="0" y="3797"/>
                </a:lnTo>
                <a:lnTo>
                  <a:pt x="0" y="119367"/>
                </a:lnTo>
                <a:lnTo>
                  <a:pt x="0" y="156197"/>
                </a:lnTo>
                <a:lnTo>
                  <a:pt x="281559" y="156197"/>
                </a:lnTo>
                <a:lnTo>
                  <a:pt x="281559" y="119367"/>
                </a:lnTo>
                <a:close/>
              </a:path>
              <a:path w="548640" h="160019">
                <a:moveTo>
                  <a:pt x="281559" y="3302"/>
                </a:moveTo>
                <a:lnTo>
                  <a:pt x="230847" y="3302"/>
                </a:lnTo>
                <a:lnTo>
                  <a:pt x="230847" y="119138"/>
                </a:lnTo>
                <a:lnTo>
                  <a:pt x="281559" y="119138"/>
                </a:lnTo>
                <a:lnTo>
                  <a:pt x="281559" y="3302"/>
                </a:lnTo>
                <a:close/>
              </a:path>
              <a:path w="548640" h="160019">
                <a:moveTo>
                  <a:pt x="484784" y="80187"/>
                </a:moveTo>
                <a:lnTo>
                  <a:pt x="471906" y="39065"/>
                </a:lnTo>
                <a:lnTo>
                  <a:pt x="464832" y="30441"/>
                </a:lnTo>
                <a:lnTo>
                  <a:pt x="456539" y="22783"/>
                </a:lnTo>
                <a:lnTo>
                  <a:pt x="447014" y="16116"/>
                </a:lnTo>
                <a:lnTo>
                  <a:pt x="436245" y="10414"/>
                </a:lnTo>
                <a:lnTo>
                  <a:pt x="431406" y="8547"/>
                </a:lnTo>
                <a:lnTo>
                  <a:pt x="431406" y="71666"/>
                </a:lnTo>
                <a:lnTo>
                  <a:pt x="431406" y="88696"/>
                </a:lnTo>
                <a:lnTo>
                  <a:pt x="400519" y="119761"/>
                </a:lnTo>
                <a:lnTo>
                  <a:pt x="393128" y="121412"/>
                </a:lnTo>
                <a:lnTo>
                  <a:pt x="377609" y="121412"/>
                </a:lnTo>
                <a:lnTo>
                  <a:pt x="341464" y="96050"/>
                </a:lnTo>
                <a:lnTo>
                  <a:pt x="339267" y="88696"/>
                </a:lnTo>
                <a:lnTo>
                  <a:pt x="339305" y="71666"/>
                </a:lnTo>
                <a:lnTo>
                  <a:pt x="369773" y="40614"/>
                </a:lnTo>
                <a:lnTo>
                  <a:pt x="377190" y="38963"/>
                </a:lnTo>
                <a:lnTo>
                  <a:pt x="392722" y="38963"/>
                </a:lnTo>
                <a:lnTo>
                  <a:pt x="429171" y="64274"/>
                </a:lnTo>
                <a:lnTo>
                  <a:pt x="431406" y="71666"/>
                </a:lnTo>
                <a:lnTo>
                  <a:pt x="431406" y="8547"/>
                </a:lnTo>
                <a:lnTo>
                  <a:pt x="424510" y="5867"/>
                </a:lnTo>
                <a:lnTo>
                  <a:pt x="412102" y="2616"/>
                </a:lnTo>
                <a:lnTo>
                  <a:pt x="399008" y="660"/>
                </a:lnTo>
                <a:lnTo>
                  <a:pt x="385229" y="0"/>
                </a:lnTo>
                <a:lnTo>
                  <a:pt x="371881" y="660"/>
                </a:lnTo>
                <a:lnTo>
                  <a:pt x="335038" y="10414"/>
                </a:lnTo>
                <a:lnTo>
                  <a:pt x="298564" y="39166"/>
                </a:lnTo>
                <a:lnTo>
                  <a:pt x="285064" y="80187"/>
                </a:lnTo>
                <a:lnTo>
                  <a:pt x="285902" y="91160"/>
                </a:lnTo>
                <a:lnTo>
                  <a:pt x="305968" y="129578"/>
                </a:lnTo>
                <a:lnTo>
                  <a:pt x="346938" y="154101"/>
                </a:lnTo>
                <a:lnTo>
                  <a:pt x="385445" y="159943"/>
                </a:lnTo>
                <a:lnTo>
                  <a:pt x="399211" y="159296"/>
                </a:lnTo>
                <a:lnTo>
                  <a:pt x="436346" y="149542"/>
                </a:lnTo>
                <a:lnTo>
                  <a:pt x="471551" y="121412"/>
                </a:lnTo>
                <a:lnTo>
                  <a:pt x="471906" y="120992"/>
                </a:lnTo>
                <a:lnTo>
                  <a:pt x="477532" y="111645"/>
                </a:lnTo>
                <a:lnTo>
                  <a:pt x="481558" y="101727"/>
                </a:lnTo>
                <a:lnTo>
                  <a:pt x="483971" y="91249"/>
                </a:lnTo>
                <a:lnTo>
                  <a:pt x="484784" y="80187"/>
                </a:lnTo>
                <a:close/>
              </a:path>
              <a:path w="548640" h="160019">
                <a:moveTo>
                  <a:pt x="548474" y="39357"/>
                </a:moveTo>
                <a:lnTo>
                  <a:pt x="497357" y="39357"/>
                </a:lnTo>
                <a:lnTo>
                  <a:pt x="497357" y="156197"/>
                </a:lnTo>
                <a:lnTo>
                  <a:pt x="548474" y="156197"/>
                </a:lnTo>
                <a:lnTo>
                  <a:pt x="548474" y="39357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796310" y="1977859"/>
            <a:ext cx="561975" cy="153035"/>
          </a:xfrm>
          <a:custGeom>
            <a:avLst/>
            <a:gdLst/>
            <a:ahLst/>
            <a:cxnLst/>
            <a:rect l="l" t="t" r="r" b="b"/>
            <a:pathLst>
              <a:path w="561975" h="153035">
                <a:moveTo>
                  <a:pt x="187147" y="495"/>
                </a:moveTo>
                <a:lnTo>
                  <a:pt x="0" y="495"/>
                </a:lnTo>
                <a:lnTo>
                  <a:pt x="0" y="36055"/>
                </a:lnTo>
                <a:lnTo>
                  <a:pt x="136042" y="36055"/>
                </a:lnTo>
                <a:lnTo>
                  <a:pt x="136042" y="152895"/>
                </a:lnTo>
                <a:lnTo>
                  <a:pt x="187147" y="152895"/>
                </a:lnTo>
                <a:lnTo>
                  <a:pt x="187147" y="36055"/>
                </a:lnTo>
                <a:lnTo>
                  <a:pt x="187147" y="495"/>
                </a:lnTo>
                <a:close/>
              </a:path>
              <a:path w="561975" h="153035">
                <a:moveTo>
                  <a:pt x="367601" y="495"/>
                </a:moveTo>
                <a:lnTo>
                  <a:pt x="204050" y="495"/>
                </a:lnTo>
                <a:lnTo>
                  <a:pt x="204050" y="37325"/>
                </a:lnTo>
                <a:lnTo>
                  <a:pt x="204050" y="57645"/>
                </a:lnTo>
                <a:lnTo>
                  <a:pt x="204050" y="93205"/>
                </a:lnTo>
                <a:lnTo>
                  <a:pt x="204050" y="116065"/>
                </a:lnTo>
                <a:lnTo>
                  <a:pt x="204050" y="152895"/>
                </a:lnTo>
                <a:lnTo>
                  <a:pt x="367499" y="152895"/>
                </a:lnTo>
                <a:lnTo>
                  <a:pt x="367499" y="116065"/>
                </a:lnTo>
                <a:lnTo>
                  <a:pt x="254965" y="116065"/>
                </a:lnTo>
                <a:lnTo>
                  <a:pt x="254965" y="93205"/>
                </a:lnTo>
                <a:lnTo>
                  <a:pt x="350189" y="93205"/>
                </a:lnTo>
                <a:lnTo>
                  <a:pt x="350189" y="57645"/>
                </a:lnTo>
                <a:lnTo>
                  <a:pt x="254965" y="57645"/>
                </a:lnTo>
                <a:lnTo>
                  <a:pt x="254965" y="37325"/>
                </a:lnTo>
                <a:lnTo>
                  <a:pt x="367601" y="37325"/>
                </a:lnTo>
                <a:lnTo>
                  <a:pt x="367601" y="495"/>
                </a:lnTo>
                <a:close/>
              </a:path>
              <a:path w="561975" h="153035">
                <a:moveTo>
                  <a:pt x="561657" y="50711"/>
                </a:moveTo>
                <a:lnTo>
                  <a:pt x="561149" y="43421"/>
                </a:lnTo>
                <a:lnTo>
                  <a:pt x="559625" y="36576"/>
                </a:lnTo>
                <a:lnTo>
                  <a:pt x="559092" y="35242"/>
                </a:lnTo>
                <a:lnTo>
                  <a:pt x="557072" y="30175"/>
                </a:lnTo>
                <a:lnTo>
                  <a:pt x="522986" y="3606"/>
                </a:lnTo>
                <a:lnTo>
                  <a:pt x="515899" y="1879"/>
                </a:lnTo>
                <a:lnTo>
                  <a:pt x="515899" y="46507"/>
                </a:lnTo>
                <a:lnTo>
                  <a:pt x="515899" y="56819"/>
                </a:lnTo>
                <a:lnTo>
                  <a:pt x="494817" y="67195"/>
                </a:lnTo>
                <a:lnTo>
                  <a:pt x="432422" y="67195"/>
                </a:lnTo>
                <a:lnTo>
                  <a:pt x="432422" y="35458"/>
                </a:lnTo>
                <a:lnTo>
                  <a:pt x="496392" y="35356"/>
                </a:lnTo>
                <a:lnTo>
                  <a:pt x="515899" y="46507"/>
                </a:lnTo>
                <a:lnTo>
                  <a:pt x="515899" y="1879"/>
                </a:lnTo>
                <a:lnTo>
                  <a:pt x="514794" y="1600"/>
                </a:lnTo>
                <a:lnTo>
                  <a:pt x="506031" y="406"/>
                </a:lnTo>
                <a:lnTo>
                  <a:pt x="496735" y="0"/>
                </a:lnTo>
                <a:lnTo>
                  <a:pt x="381520" y="0"/>
                </a:lnTo>
                <a:lnTo>
                  <a:pt x="381520" y="152527"/>
                </a:lnTo>
                <a:lnTo>
                  <a:pt x="432422" y="152527"/>
                </a:lnTo>
                <a:lnTo>
                  <a:pt x="432422" y="103263"/>
                </a:lnTo>
                <a:lnTo>
                  <a:pt x="498589" y="103263"/>
                </a:lnTo>
                <a:lnTo>
                  <a:pt x="544766" y="89763"/>
                </a:lnTo>
                <a:lnTo>
                  <a:pt x="559358" y="67195"/>
                </a:lnTo>
                <a:lnTo>
                  <a:pt x="560590" y="63207"/>
                </a:lnTo>
                <a:lnTo>
                  <a:pt x="561657" y="51536"/>
                </a:lnTo>
                <a:lnTo>
                  <a:pt x="561657" y="5071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01187" y="2243670"/>
            <a:ext cx="451180" cy="11290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15093" y="2240305"/>
            <a:ext cx="442175" cy="11932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00485" y="561403"/>
            <a:ext cx="584017" cy="67056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46526" y="2912694"/>
            <a:ext cx="274624" cy="30733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72607" y="293263"/>
            <a:ext cx="1418740" cy="161290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010255" y="285750"/>
            <a:ext cx="6871334" cy="6567805"/>
            <a:chOff x="3010255" y="285750"/>
            <a:chExt cx="6871334" cy="6567805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64957" y="2564389"/>
              <a:ext cx="2116531" cy="428911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00037" y="3614153"/>
              <a:ext cx="441598" cy="5067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33892" y="5259190"/>
              <a:ext cx="811352" cy="8087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10255" y="285750"/>
              <a:ext cx="5173573" cy="517357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09280" y="1487278"/>
              <a:ext cx="1175523" cy="2638576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926973" y="1485112"/>
            <a:ext cx="1644014" cy="160020"/>
          </a:xfrm>
          <a:custGeom>
            <a:avLst/>
            <a:gdLst/>
            <a:ahLst/>
            <a:cxnLst/>
            <a:rect l="l" t="t" r="r" b="b"/>
            <a:pathLst>
              <a:path w="1644014" h="160019">
                <a:moveTo>
                  <a:pt x="276606" y="79756"/>
                </a:moveTo>
                <a:lnTo>
                  <a:pt x="256184" y="41452"/>
                </a:lnTo>
                <a:lnTo>
                  <a:pt x="222808" y="24726"/>
                </a:lnTo>
                <a:lnTo>
                  <a:pt x="222808" y="70142"/>
                </a:lnTo>
                <a:lnTo>
                  <a:pt x="222808" y="89242"/>
                </a:lnTo>
                <a:lnTo>
                  <a:pt x="183883" y="105968"/>
                </a:lnTo>
                <a:lnTo>
                  <a:pt x="174155" y="106349"/>
                </a:lnTo>
                <a:lnTo>
                  <a:pt x="165303" y="106349"/>
                </a:lnTo>
                <a:lnTo>
                  <a:pt x="165303" y="52959"/>
                </a:lnTo>
                <a:lnTo>
                  <a:pt x="174155" y="52959"/>
                </a:lnTo>
                <a:lnTo>
                  <a:pt x="218033" y="63271"/>
                </a:lnTo>
                <a:lnTo>
                  <a:pt x="222808" y="70142"/>
                </a:lnTo>
                <a:lnTo>
                  <a:pt x="222808" y="24726"/>
                </a:lnTo>
                <a:lnTo>
                  <a:pt x="215061" y="22440"/>
                </a:lnTo>
                <a:lnTo>
                  <a:pt x="202374" y="19888"/>
                </a:lnTo>
                <a:lnTo>
                  <a:pt x="188937" y="18313"/>
                </a:lnTo>
                <a:lnTo>
                  <a:pt x="174777" y="17716"/>
                </a:lnTo>
                <a:lnTo>
                  <a:pt x="165303" y="17716"/>
                </a:lnTo>
                <a:lnTo>
                  <a:pt x="165303" y="3289"/>
                </a:lnTo>
                <a:lnTo>
                  <a:pt x="114592" y="3289"/>
                </a:lnTo>
                <a:lnTo>
                  <a:pt x="114592" y="17716"/>
                </a:lnTo>
                <a:lnTo>
                  <a:pt x="114592" y="52959"/>
                </a:lnTo>
                <a:lnTo>
                  <a:pt x="114592" y="106349"/>
                </a:lnTo>
                <a:lnTo>
                  <a:pt x="106972" y="106349"/>
                </a:lnTo>
                <a:lnTo>
                  <a:pt x="64008" y="96443"/>
                </a:lnTo>
                <a:lnTo>
                  <a:pt x="55029" y="79756"/>
                </a:lnTo>
                <a:lnTo>
                  <a:pt x="56019" y="73152"/>
                </a:lnTo>
                <a:lnTo>
                  <a:pt x="97142" y="53352"/>
                </a:lnTo>
                <a:lnTo>
                  <a:pt x="106972" y="52959"/>
                </a:lnTo>
                <a:lnTo>
                  <a:pt x="114592" y="52959"/>
                </a:lnTo>
                <a:lnTo>
                  <a:pt x="114592" y="17716"/>
                </a:lnTo>
                <a:lnTo>
                  <a:pt x="104495" y="17716"/>
                </a:lnTo>
                <a:lnTo>
                  <a:pt x="90817" y="18326"/>
                </a:lnTo>
                <a:lnTo>
                  <a:pt x="52654" y="26174"/>
                </a:lnTo>
                <a:lnTo>
                  <a:pt x="14325" y="48437"/>
                </a:lnTo>
                <a:lnTo>
                  <a:pt x="0" y="79756"/>
                </a:lnTo>
                <a:lnTo>
                  <a:pt x="901" y="88125"/>
                </a:lnTo>
                <a:lnTo>
                  <a:pt x="31457" y="123634"/>
                </a:lnTo>
                <a:lnTo>
                  <a:pt x="78219" y="139534"/>
                </a:lnTo>
                <a:lnTo>
                  <a:pt x="105117" y="141592"/>
                </a:lnTo>
                <a:lnTo>
                  <a:pt x="114592" y="141592"/>
                </a:lnTo>
                <a:lnTo>
                  <a:pt x="114592" y="155816"/>
                </a:lnTo>
                <a:lnTo>
                  <a:pt x="165303" y="155816"/>
                </a:lnTo>
                <a:lnTo>
                  <a:pt x="165303" y="141592"/>
                </a:lnTo>
                <a:lnTo>
                  <a:pt x="174777" y="141592"/>
                </a:lnTo>
                <a:lnTo>
                  <a:pt x="214934" y="137020"/>
                </a:lnTo>
                <a:lnTo>
                  <a:pt x="256184" y="117881"/>
                </a:lnTo>
                <a:lnTo>
                  <a:pt x="275780" y="88214"/>
                </a:lnTo>
                <a:lnTo>
                  <a:pt x="276606" y="79756"/>
                </a:lnTo>
                <a:close/>
              </a:path>
              <a:path w="1644014" h="160019">
                <a:moveTo>
                  <a:pt x="463753" y="3289"/>
                </a:moveTo>
                <a:lnTo>
                  <a:pt x="409968" y="3289"/>
                </a:lnTo>
                <a:lnTo>
                  <a:pt x="366674" y="79971"/>
                </a:lnTo>
                <a:lnTo>
                  <a:pt x="324624" y="3289"/>
                </a:lnTo>
                <a:lnTo>
                  <a:pt x="270827" y="3289"/>
                </a:lnTo>
                <a:lnTo>
                  <a:pt x="333070" y="108623"/>
                </a:lnTo>
                <a:lnTo>
                  <a:pt x="333209" y="111366"/>
                </a:lnTo>
                <a:lnTo>
                  <a:pt x="318376" y="118922"/>
                </a:lnTo>
                <a:lnTo>
                  <a:pt x="310819" y="118922"/>
                </a:lnTo>
                <a:lnTo>
                  <a:pt x="310819" y="156235"/>
                </a:lnTo>
                <a:lnTo>
                  <a:pt x="357098" y="151587"/>
                </a:lnTo>
                <a:lnTo>
                  <a:pt x="387083" y="132727"/>
                </a:lnTo>
                <a:lnTo>
                  <a:pt x="463753" y="3289"/>
                </a:lnTo>
                <a:close/>
              </a:path>
              <a:path w="1644014" h="160019">
                <a:moveTo>
                  <a:pt x="646379" y="3289"/>
                </a:moveTo>
                <a:lnTo>
                  <a:pt x="466229" y="3289"/>
                </a:lnTo>
                <a:lnTo>
                  <a:pt x="466229" y="44513"/>
                </a:lnTo>
                <a:lnTo>
                  <a:pt x="466229" y="44716"/>
                </a:lnTo>
                <a:lnTo>
                  <a:pt x="531368" y="44716"/>
                </a:lnTo>
                <a:lnTo>
                  <a:pt x="531368" y="155816"/>
                </a:lnTo>
                <a:lnTo>
                  <a:pt x="582066" y="155816"/>
                </a:lnTo>
                <a:lnTo>
                  <a:pt x="582066" y="44716"/>
                </a:lnTo>
                <a:lnTo>
                  <a:pt x="646379" y="44716"/>
                </a:lnTo>
                <a:lnTo>
                  <a:pt x="646379" y="3289"/>
                </a:lnTo>
                <a:close/>
              </a:path>
              <a:path w="1644014" h="160019">
                <a:moveTo>
                  <a:pt x="847128" y="105321"/>
                </a:moveTo>
                <a:lnTo>
                  <a:pt x="846632" y="97434"/>
                </a:lnTo>
                <a:lnTo>
                  <a:pt x="845146" y="90271"/>
                </a:lnTo>
                <a:lnTo>
                  <a:pt x="844105" y="87591"/>
                </a:lnTo>
                <a:lnTo>
                  <a:pt x="842670" y="83832"/>
                </a:lnTo>
                <a:lnTo>
                  <a:pt x="803135" y="59550"/>
                </a:lnTo>
                <a:lnTo>
                  <a:pt x="795401" y="58394"/>
                </a:lnTo>
                <a:lnTo>
                  <a:pt x="795401" y="98513"/>
                </a:lnTo>
                <a:lnTo>
                  <a:pt x="795401" y="109918"/>
                </a:lnTo>
                <a:lnTo>
                  <a:pt x="792848" y="114490"/>
                </a:lnTo>
                <a:lnTo>
                  <a:pt x="782688" y="119024"/>
                </a:lnTo>
                <a:lnTo>
                  <a:pt x="774306" y="120154"/>
                </a:lnTo>
                <a:lnTo>
                  <a:pt x="757466" y="120154"/>
                </a:lnTo>
                <a:lnTo>
                  <a:pt x="750354" y="119989"/>
                </a:lnTo>
                <a:lnTo>
                  <a:pt x="707999" y="119748"/>
                </a:lnTo>
                <a:lnTo>
                  <a:pt x="707999" y="87591"/>
                </a:lnTo>
                <a:lnTo>
                  <a:pt x="770737" y="87591"/>
                </a:lnTo>
                <a:lnTo>
                  <a:pt x="795401" y="98513"/>
                </a:lnTo>
                <a:lnTo>
                  <a:pt x="795401" y="58394"/>
                </a:lnTo>
                <a:lnTo>
                  <a:pt x="791756" y="57848"/>
                </a:lnTo>
                <a:lnTo>
                  <a:pt x="778865" y="56819"/>
                </a:lnTo>
                <a:lnTo>
                  <a:pt x="764476" y="56476"/>
                </a:lnTo>
                <a:lnTo>
                  <a:pt x="707999" y="56476"/>
                </a:lnTo>
                <a:lnTo>
                  <a:pt x="707999" y="37096"/>
                </a:lnTo>
                <a:lnTo>
                  <a:pt x="835583" y="37096"/>
                </a:lnTo>
                <a:lnTo>
                  <a:pt x="835583" y="3492"/>
                </a:lnTo>
                <a:lnTo>
                  <a:pt x="660184" y="3492"/>
                </a:lnTo>
                <a:lnTo>
                  <a:pt x="660184" y="156019"/>
                </a:lnTo>
                <a:lnTo>
                  <a:pt x="770864" y="156019"/>
                </a:lnTo>
                <a:lnTo>
                  <a:pt x="818680" y="148069"/>
                </a:lnTo>
                <a:lnTo>
                  <a:pt x="844715" y="120154"/>
                </a:lnTo>
                <a:lnTo>
                  <a:pt x="845997" y="116547"/>
                </a:lnTo>
                <a:lnTo>
                  <a:pt x="847128" y="105943"/>
                </a:lnTo>
                <a:lnTo>
                  <a:pt x="847128" y="105321"/>
                </a:lnTo>
                <a:close/>
              </a:path>
              <a:path w="1644014" h="160019">
                <a:moveTo>
                  <a:pt x="1053249" y="80175"/>
                </a:moveTo>
                <a:lnTo>
                  <a:pt x="1040371" y="39052"/>
                </a:lnTo>
                <a:lnTo>
                  <a:pt x="1033297" y="30429"/>
                </a:lnTo>
                <a:lnTo>
                  <a:pt x="1025004" y="22783"/>
                </a:lnTo>
                <a:lnTo>
                  <a:pt x="1015466" y="16103"/>
                </a:lnTo>
                <a:lnTo>
                  <a:pt x="1004709" y="10401"/>
                </a:lnTo>
                <a:lnTo>
                  <a:pt x="999858" y="8521"/>
                </a:lnTo>
                <a:lnTo>
                  <a:pt x="999858" y="71653"/>
                </a:lnTo>
                <a:lnTo>
                  <a:pt x="999858" y="88696"/>
                </a:lnTo>
                <a:lnTo>
                  <a:pt x="968984" y="119748"/>
                </a:lnTo>
                <a:lnTo>
                  <a:pt x="961593" y="121399"/>
                </a:lnTo>
                <a:lnTo>
                  <a:pt x="946061" y="121399"/>
                </a:lnTo>
                <a:lnTo>
                  <a:pt x="909929" y="96037"/>
                </a:lnTo>
                <a:lnTo>
                  <a:pt x="907732" y="88696"/>
                </a:lnTo>
                <a:lnTo>
                  <a:pt x="907770" y="71653"/>
                </a:lnTo>
                <a:lnTo>
                  <a:pt x="938237" y="40601"/>
                </a:lnTo>
                <a:lnTo>
                  <a:pt x="945654" y="38950"/>
                </a:lnTo>
                <a:lnTo>
                  <a:pt x="961186" y="38950"/>
                </a:lnTo>
                <a:lnTo>
                  <a:pt x="997635" y="64274"/>
                </a:lnTo>
                <a:lnTo>
                  <a:pt x="999858" y="71653"/>
                </a:lnTo>
                <a:lnTo>
                  <a:pt x="999858" y="8521"/>
                </a:lnTo>
                <a:lnTo>
                  <a:pt x="992974" y="5854"/>
                </a:lnTo>
                <a:lnTo>
                  <a:pt x="980554" y="2603"/>
                </a:lnTo>
                <a:lnTo>
                  <a:pt x="967460" y="660"/>
                </a:lnTo>
                <a:lnTo>
                  <a:pt x="953693" y="0"/>
                </a:lnTo>
                <a:lnTo>
                  <a:pt x="940346" y="660"/>
                </a:lnTo>
                <a:lnTo>
                  <a:pt x="903503" y="10401"/>
                </a:lnTo>
                <a:lnTo>
                  <a:pt x="867016" y="39154"/>
                </a:lnTo>
                <a:lnTo>
                  <a:pt x="853516" y="80175"/>
                </a:lnTo>
                <a:lnTo>
                  <a:pt x="854354" y="91147"/>
                </a:lnTo>
                <a:lnTo>
                  <a:pt x="874433" y="129578"/>
                </a:lnTo>
                <a:lnTo>
                  <a:pt x="915403" y="154089"/>
                </a:lnTo>
                <a:lnTo>
                  <a:pt x="953897" y="159943"/>
                </a:lnTo>
                <a:lnTo>
                  <a:pt x="967663" y="159296"/>
                </a:lnTo>
                <a:lnTo>
                  <a:pt x="1004811" y="149529"/>
                </a:lnTo>
                <a:lnTo>
                  <a:pt x="1040015" y="121399"/>
                </a:lnTo>
                <a:lnTo>
                  <a:pt x="1040371" y="120980"/>
                </a:lnTo>
                <a:lnTo>
                  <a:pt x="1045997" y="111633"/>
                </a:lnTo>
                <a:lnTo>
                  <a:pt x="1050023" y="101714"/>
                </a:lnTo>
                <a:lnTo>
                  <a:pt x="1052436" y="91236"/>
                </a:lnTo>
                <a:lnTo>
                  <a:pt x="1053249" y="80175"/>
                </a:lnTo>
                <a:close/>
              </a:path>
              <a:path w="1644014" h="160019">
                <a:moveTo>
                  <a:pt x="1239570" y="3289"/>
                </a:moveTo>
                <a:lnTo>
                  <a:pt x="1091996" y="3289"/>
                </a:lnTo>
                <a:lnTo>
                  <a:pt x="1089533" y="29387"/>
                </a:lnTo>
                <a:lnTo>
                  <a:pt x="1085862" y="54267"/>
                </a:lnTo>
                <a:lnTo>
                  <a:pt x="1074889" y="100368"/>
                </a:lnTo>
                <a:lnTo>
                  <a:pt x="1059014" y="114795"/>
                </a:lnTo>
                <a:lnTo>
                  <a:pt x="1052423" y="114795"/>
                </a:lnTo>
                <a:lnTo>
                  <a:pt x="1052423" y="155816"/>
                </a:lnTo>
                <a:lnTo>
                  <a:pt x="1096848" y="147243"/>
                </a:lnTo>
                <a:lnTo>
                  <a:pt x="1119149" y="115531"/>
                </a:lnTo>
                <a:lnTo>
                  <a:pt x="1131328" y="75526"/>
                </a:lnTo>
                <a:lnTo>
                  <a:pt x="1138377" y="39357"/>
                </a:lnTo>
                <a:lnTo>
                  <a:pt x="1188669" y="39357"/>
                </a:lnTo>
                <a:lnTo>
                  <a:pt x="1188669" y="155816"/>
                </a:lnTo>
                <a:lnTo>
                  <a:pt x="1239570" y="155816"/>
                </a:lnTo>
                <a:lnTo>
                  <a:pt x="1239570" y="3289"/>
                </a:lnTo>
                <a:close/>
              </a:path>
              <a:path w="1644014" h="160019">
                <a:moveTo>
                  <a:pt x="1643761" y="155816"/>
                </a:moveTo>
                <a:lnTo>
                  <a:pt x="1629575" y="129641"/>
                </a:lnTo>
                <a:lnTo>
                  <a:pt x="1610918" y="95211"/>
                </a:lnTo>
                <a:lnTo>
                  <a:pt x="1586344" y="49872"/>
                </a:lnTo>
                <a:lnTo>
                  <a:pt x="1561109" y="3289"/>
                </a:lnTo>
                <a:lnTo>
                  <a:pt x="1559674" y="3289"/>
                </a:lnTo>
                <a:lnTo>
                  <a:pt x="1559674" y="95211"/>
                </a:lnTo>
                <a:lnTo>
                  <a:pt x="1510411" y="95211"/>
                </a:lnTo>
                <a:lnTo>
                  <a:pt x="1535137" y="49872"/>
                </a:lnTo>
                <a:lnTo>
                  <a:pt x="1559674" y="95211"/>
                </a:lnTo>
                <a:lnTo>
                  <a:pt x="1559674" y="3289"/>
                </a:lnTo>
                <a:lnTo>
                  <a:pt x="1508963" y="3289"/>
                </a:lnTo>
                <a:lnTo>
                  <a:pt x="1428178" y="152361"/>
                </a:lnTo>
                <a:lnTo>
                  <a:pt x="1348613" y="73164"/>
                </a:lnTo>
                <a:lnTo>
                  <a:pt x="1428584" y="3289"/>
                </a:lnTo>
                <a:lnTo>
                  <a:pt x="1365504" y="3289"/>
                </a:lnTo>
                <a:lnTo>
                  <a:pt x="1307388" y="56261"/>
                </a:lnTo>
                <a:lnTo>
                  <a:pt x="1307388" y="3289"/>
                </a:lnTo>
                <a:lnTo>
                  <a:pt x="1256474" y="3289"/>
                </a:lnTo>
                <a:lnTo>
                  <a:pt x="1256474" y="155816"/>
                </a:lnTo>
                <a:lnTo>
                  <a:pt x="1307388" y="155816"/>
                </a:lnTo>
                <a:lnTo>
                  <a:pt x="1307388" y="91922"/>
                </a:lnTo>
                <a:lnTo>
                  <a:pt x="1369225" y="155816"/>
                </a:lnTo>
                <a:lnTo>
                  <a:pt x="1426311" y="155816"/>
                </a:lnTo>
                <a:lnTo>
                  <a:pt x="1431671" y="155816"/>
                </a:lnTo>
                <a:lnTo>
                  <a:pt x="1477632" y="155816"/>
                </a:lnTo>
                <a:lnTo>
                  <a:pt x="1491856" y="129641"/>
                </a:lnTo>
                <a:lnTo>
                  <a:pt x="1578216" y="129641"/>
                </a:lnTo>
                <a:lnTo>
                  <a:pt x="1592440" y="155816"/>
                </a:lnTo>
                <a:lnTo>
                  <a:pt x="1643761" y="15581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23792" y="1754212"/>
            <a:ext cx="451185" cy="11290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437843" y="1753908"/>
            <a:ext cx="274040" cy="11626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389951" y="5646991"/>
            <a:ext cx="515856" cy="591819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3445" y="1676422"/>
            <a:ext cx="5556885" cy="5702300"/>
            <a:chOff x="13445" y="1676422"/>
            <a:chExt cx="5556885" cy="5702300"/>
          </a:xfrm>
        </p:grpSpPr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445" y="5765625"/>
              <a:ext cx="1143065" cy="161289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9583" y="1676422"/>
              <a:ext cx="5420360" cy="542036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34476" y="3117176"/>
              <a:ext cx="1649095" cy="1179830"/>
            </a:xfrm>
            <a:custGeom>
              <a:avLst/>
              <a:gdLst/>
              <a:ahLst/>
              <a:cxnLst/>
              <a:rect l="l" t="t" r="r" b="b"/>
              <a:pathLst>
                <a:path w="1649095" h="1179829">
                  <a:moveTo>
                    <a:pt x="37807" y="606704"/>
                  </a:moveTo>
                  <a:lnTo>
                    <a:pt x="36309" y="599351"/>
                  </a:lnTo>
                  <a:lnTo>
                    <a:pt x="32258" y="593344"/>
                  </a:lnTo>
                  <a:lnTo>
                    <a:pt x="26250" y="589292"/>
                  </a:lnTo>
                  <a:lnTo>
                    <a:pt x="18897" y="587806"/>
                  </a:lnTo>
                  <a:lnTo>
                    <a:pt x="11544" y="589292"/>
                  </a:lnTo>
                  <a:lnTo>
                    <a:pt x="5537" y="593344"/>
                  </a:lnTo>
                  <a:lnTo>
                    <a:pt x="1485" y="599351"/>
                  </a:lnTo>
                  <a:lnTo>
                    <a:pt x="0" y="606704"/>
                  </a:lnTo>
                  <a:lnTo>
                    <a:pt x="1485" y="614070"/>
                  </a:lnTo>
                  <a:lnTo>
                    <a:pt x="5537" y="620077"/>
                  </a:lnTo>
                  <a:lnTo>
                    <a:pt x="11544" y="624128"/>
                  </a:lnTo>
                  <a:lnTo>
                    <a:pt x="18897" y="625602"/>
                  </a:lnTo>
                  <a:lnTo>
                    <a:pt x="26250" y="624128"/>
                  </a:lnTo>
                  <a:lnTo>
                    <a:pt x="32258" y="620077"/>
                  </a:lnTo>
                  <a:lnTo>
                    <a:pt x="36309" y="614070"/>
                  </a:lnTo>
                  <a:lnTo>
                    <a:pt x="37807" y="606704"/>
                  </a:lnTo>
                  <a:close/>
                </a:path>
                <a:path w="1649095" h="1179829">
                  <a:moveTo>
                    <a:pt x="67030" y="501434"/>
                  </a:moveTo>
                  <a:lnTo>
                    <a:pt x="62826" y="497230"/>
                  </a:lnTo>
                  <a:lnTo>
                    <a:pt x="52476" y="497230"/>
                  </a:lnTo>
                  <a:lnTo>
                    <a:pt x="48285" y="501434"/>
                  </a:lnTo>
                  <a:lnTo>
                    <a:pt x="48285" y="506603"/>
                  </a:lnTo>
                  <a:lnTo>
                    <a:pt x="48285" y="511784"/>
                  </a:lnTo>
                  <a:lnTo>
                    <a:pt x="52476" y="515988"/>
                  </a:lnTo>
                  <a:lnTo>
                    <a:pt x="62826" y="515988"/>
                  </a:lnTo>
                  <a:lnTo>
                    <a:pt x="67030" y="511784"/>
                  </a:lnTo>
                  <a:lnTo>
                    <a:pt x="67030" y="501434"/>
                  </a:lnTo>
                  <a:close/>
                </a:path>
                <a:path w="1649095" h="1179829">
                  <a:moveTo>
                    <a:pt x="173367" y="635762"/>
                  </a:moveTo>
                  <a:lnTo>
                    <a:pt x="169583" y="631990"/>
                  </a:lnTo>
                  <a:lnTo>
                    <a:pt x="160261" y="631990"/>
                  </a:lnTo>
                  <a:lnTo>
                    <a:pt x="156476" y="635762"/>
                  </a:lnTo>
                  <a:lnTo>
                    <a:pt x="156476" y="640435"/>
                  </a:lnTo>
                  <a:lnTo>
                    <a:pt x="156476" y="645096"/>
                  </a:lnTo>
                  <a:lnTo>
                    <a:pt x="160261" y="648868"/>
                  </a:lnTo>
                  <a:lnTo>
                    <a:pt x="169583" y="648868"/>
                  </a:lnTo>
                  <a:lnTo>
                    <a:pt x="173367" y="645096"/>
                  </a:lnTo>
                  <a:lnTo>
                    <a:pt x="173367" y="635762"/>
                  </a:lnTo>
                  <a:close/>
                </a:path>
                <a:path w="1649095" h="1179829">
                  <a:moveTo>
                    <a:pt x="179324" y="818730"/>
                  </a:moveTo>
                  <a:lnTo>
                    <a:pt x="172364" y="811771"/>
                  </a:lnTo>
                  <a:lnTo>
                    <a:pt x="155206" y="811771"/>
                  </a:lnTo>
                  <a:lnTo>
                    <a:pt x="148259" y="818730"/>
                  </a:lnTo>
                  <a:lnTo>
                    <a:pt x="148259" y="835888"/>
                  </a:lnTo>
                  <a:lnTo>
                    <a:pt x="155206" y="842848"/>
                  </a:lnTo>
                  <a:lnTo>
                    <a:pt x="172364" y="842848"/>
                  </a:lnTo>
                  <a:lnTo>
                    <a:pt x="179324" y="835888"/>
                  </a:lnTo>
                  <a:lnTo>
                    <a:pt x="179324" y="827316"/>
                  </a:lnTo>
                  <a:lnTo>
                    <a:pt x="179324" y="818730"/>
                  </a:lnTo>
                  <a:close/>
                </a:path>
                <a:path w="1649095" h="1179829">
                  <a:moveTo>
                    <a:pt x="193725" y="330682"/>
                  </a:moveTo>
                  <a:lnTo>
                    <a:pt x="187286" y="324243"/>
                  </a:lnTo>
                  <a:lnTo>
                    <a:pt x="171373" y="324243"/>
                  </a:lnTo>
                  <a:lnTo>
                    <a:pt x="164922" y="330682"/>
                  </a:lnTo>
                  <a:lnTo>
                    <a:pt x="164922" y="346595"/>
                  </a:lnTo>
                  <a:lnTo>
                    <a:pt x="171373" y="353047"/>
                  </a:lnTo>
                  <a:lnTo>
                    <a:pt x="179324" y="353047"/>
                  </a:lnTo>
                  <a:lnTo>
                    <a:pt x="187286" y="353047"/>
                  </a:lnTo>
                  <a:lnTo>
                    <a:pt x="193725" y="346595"/>
                  </a:lnTo>
                  <a:lnTo>
                    <a:pt x="193725" y="330682"/>
                  </a:lnTo>
                  <a:close/>
                </a:path>
                <a:path w="1649095" h="1179829">
                  <a:moveTo>
                    <a:pt x="234061" y="1160195"/>
                  </a:moveTo>
                  <a:lnTo>
                    <a:pt x="228561" y="1154684"/>
                  </a:lnTo>
                  <a:lnTo>
                    <a:pt x="214960" y="1154684"/>
                  </a:lnTo>
                  <a:lnTo>
                    <a:pt x="209448" y="1160195"/>
                  </a:lnTo>
                  <a:lnTo>
                    <a:pt x="209448" y="1173797"/>
                  </a:lnTo>
                  <a:lnTo>
                    <a:pt x="214960" y="1179296"/>
                  </a:lnTo>
                  <a:lnTo>
                    <a:pt x="228561" y="1179296"/>
                  </a:lnTo>
                  <a:lnTo>
                    <a:pt x="234061" y="1173797"/>
                  </a:lnTo>
                  <a:lnTo>
                    <a:pt x="234061" y="1166990"/>
                  </a:lnTo>
                  <a:lnTo>
                    <a:pt x="234061" y="1160195"/>
                  </a:lnTo>
                  <a:close/>
                </a:path>
                <a:path w="1649095" h="1179829">
                  <a:moveTo>
                    <a:pt x="240334" y="502424"/>
                  </a:moveTo>
                  <a:lnTo>
                    <a:pt x="235280" y="497382"/>
                  </a:lnTo>
                  <a:lnTo>
                    <a:pt x="229057" y="497382"/>
                  </a:lnTo>
                  <a:lnTo>
                    <a:pt x="222821" y="497382"/>
                  </a:lnTo>
                  <a:lnTo>
                    <a:pt x="217779" y="502424"/>
                  </a:lnTo>
                  <a:lnTo>
                    <a:pt x="217779" y="514896"/>
                  </a:lnTo>
                  <a:lnTo>
                    <a:pt x="222821" y="519938"/>
                  </a:lnTo>
                  <a:lnTo>
                    <a:pt x="235280" y="519938"/>
                  </a:lnTo>
                  <a:lnTo>
                    <a:pt x="240334" y="514896"/>
                  </a:lnTo>
                  <a:lnTo>
                    <a:pt x="240334" y="502424"/>
                  </a:lnTo>
                  <a:close/>
                </a:path>
                <a:path w="1649095" h="1179829">
                  <a:moveTo>
                    <a:pt x="385381" y="467728"/>
                  </a:moveTo>
                  <a:lnTo>
                    <a:pt x="381215" y="463575"/>
                  </a:lnTo>
                  <a:lnTo>
                    <a:pt x="376097" y="463575"/>
                  </a:lnTo>
                  <a:lnTo>
                    <a:pt x="370967" y="463575"/>
                  </a:lnTo>
                  <a:lnTo>
                    <a:pt x="366814" y="467728"/>
                  </a:lnTo>
                  <a:lnTo>
                    <a:pt x="366814" y="477977"/>
                  </a:lnTo>
                  <a:lnTo>
                    <a:pt x="370967" y="482142"/>
                  </a:lnTo>
                  <a:lnTo>
                    <a:pt x="381215" y="482142"/>
                  </a:lnTo>
                  <a:lnTo>
                    <a:pt x="385381" y="477977"/>
                  </a:lnTo>
                  <a:lnTo>
                    <a:pt x="385381" y="467728"/>
                  </a:lnTo>
                  <a:close/>
                </a:path>
                <a:path w="1649095" h="1179829">
                  <a:moveTo>
                    <a:pt x="418172" y="325018"/>
                  </a:moveTo>
                  <a:lnTo>
                    <a:pt x="413461" y="320294"/>
                  </a:lnTo>
                  <a:lnTo>
                    <a:pt x="401828" y="320294"/>
                  </a:lnTo>
                  <a:lnTo>
                    <a:pt x="397103" y="325018"/>
                  </a:lnTo>
                  <a:lnTo>
                    <a:pt x="397103" y="336638"/>
                  </a:lnTo>
                  <a:lnTo>
                    <a:pt x="401828" y="341350"/>
                  </a:lnTo>
                  <a:lnTo>
                    <a:pt x="413461" y="341350"/>
                  </a:lnTo>
                  <a:lnTo>
                    <a:pt x="418172" y="336638"/>
                  </a:lnTo>
                  <a:lnTo>
                    <a:pt x="418172" y="330835"/>
                  </a:lnTo>
                  <a:lnTo>
                    <a:pt x="418172" y="325018"/>
                  </a:lnTo>
                  <a:close/>
                </a:path>
                <a:path w="1649095" h="1179829">
                  <a:moveTo>
                    <a:pt x="486117" y="560374"/>
                  </a:moveTo>
                  <a:lnTo>
                    <a:pt x="478332" y="552589"/>
                  </a:lnTo>
                  <a:lnTo>
                    <a:pt x="459130" y="552589"/>
                  </a:lnTo>
                  <a:lnTo>
                    <a:pt x="451358" y="560374"/>
                  </a:lnTo>
                  <a:lnTo>
                    <a:pt x="451358" y="569976"/>
                  </a:lnTo>
                  <a:lnTo>
                    <a:pt x="451358" y="579577"/>
                  </a:lnTo>
                  <a:lnTo>
                    <a:pt x="459130" y="587362"/>
                  </a:lnTo>
                  <a:lnTo>
                    <a:pt x="478332" y="587362"/>
                  </a:lnTo>
                  <a:lnTo>
                    <a:pt x="486117" y="579577"/>
                  </a:lnTo>
                  <a:lnTo>
                    <a:pt x="486117" y="560374"/>
                  </a:lnTo>
                  <a:close/>
                </a:path>
                <a:path w="1649095" h="1179829">
                  <a:moveTo>
                    <a:pt x="491858" y="440956"/>
                  </a:moveTo>
                  <a:lnTo>
                    <a:pt x="487946" y="437032"/>
                  </a:lnTo>
                  <a:lnTo>
                    <a:pt x="478269" y="437032"/>
                  </a:lnTo>
                  <a:lnTo>
                    <a:pt x="474345" y="440956"/>
                  </a:lnTo>
                  <a:lnTo>
                    <a:pt x="474345" y="450634"/>
                  </a:lnTo>
                  <a:lnTo>
                    <a:pt x="478269" y="454558"/>
                  </a:lnTo>
                  <a:lnTo>
                    <a:pt x="483108" y="454558"/>
                  </a:lnTo>
                  <a:lnTo>
                    <a:pt x="487946" y="454558"/>
                  </a:lnTo>
                  <a:lnTo>
                    <a:pt x="491858" y="450634"/>
                  </a:lnTo>
                  <a:lnTo>
                    <a:pt x="491858" y="440956"/>
                  </a:lnTo>
                  <a:close/>
                </a:path>
                <a:path w="1649095" h="1179829">
                  <a:moveTo>
                    <a:pt x="570649" y="139407"/>
                  </a:moveTo>
                  <a:lnTo>
                    <a:pt x="566064" y="134835"/>
                  </a:lnTo>
                  <a:lnTo>
                    <a:pt x="560425" y="134835"/>
                  </a:lnTo>
                  <a:lnTo>
                    <a:pt x="554786" y="134835"/>
                  </a:lnTo>
                  <a:lnTo>
                    <a:pt x="550202" y="139407"/>
                  </a:lnTo>
                  <a:lnTo>
                    <a:pt x="550202" y="150698"/>
                  </a:lnTo>
                  <a:lnTo>
                    <a:pt x="554786" y="155282"/>
                  </a:lnTo>
                  <a:lnTo>
                    <a:pt x="566064" y="155282"/>
                  </a:lnTo>
                  <a:lnTo>
                    <a:pt x="570649" y="150698"/>
                  </a:lnTo>
                  <a:lnTo>
                    <a:pt x="570649" y="139407"/>
                  </a:lnTo>
                  <a:close/>
                </a:path>
                <a:path w="1649095" h="1179829">
                  <a:moveTo>
                    <a:pt x="1191514" y="6946"/>
                  </a:moveTo>
                  <a:lnTo>
                    <a:pt x="1184554" y="0"/>
                  </a:lnTo>
                  <a:lnTo>
                    <a:pt x="1167396" y="0"/>
                  </a:lnTo>
                  <a:lnTo>
                    <a:pt x="1160449" y="6946"/>
                  </a:lnTo>
                  <a:lnTo>
                    <a:pt x="1160449" y="15532"/>
                  </a:lnTo>
                  <a:lnTo>
                    <a:pt x="1160449" y="24104"/>
                  </a:lnTo>
                  <a:lnTo>
                    <a:pt x="1167396" y="31064"/>
                  </a:lnTo>
                  <a:lnTo>
                    <a:pt x="1184554" y="31064"/>
                  </a:lnTo>
                  <a:lnTo>
                    <a:pt x="1191514" y="24104"/>
                  </a:lnTo>
                  <a:lnTo>
                    <a:pt x="1191514" y="6946"/>
                  </a:lnTo>
                  <a:close/>
                </a:path>
                <a:path w="1649095" h="1179829">
                  <a:moveTo>
                    <a:pt x="1214793" y="663613"/>
                  </a:moveTo>
                  <a:lnTo>
                    <a:pt x="1210551" y="659371"/>
                  </a:lnTo>
                  <a:lnTo>
                    <a:pt x="1205306" y="659371"/>
                  </a:lnTo>
                  <a:lnTo>
                    <a:pt x="1200073" y="659371"/>
                  </a:lnTo>
                  <a:lnTo>
                    <a:pt x="1195832" y="663613"/>
                  </a:lnTo>
                  <a:lnTo>
                    <a:pt x="1195832" y="674090"/>
                  </a:lnTo>
                  <a:lnTo>
                    <a:pt x="1200073" y="678332"/>
                  </a:lnTo>
                  <a:lnTo>
                    <a:pt x="1210551" y="678332"/>
                  </a:lnTo>
                  <a:lnTo>
                    <a:pt x="1214793" y="674090"/>
                  </a:lnTo>
                  <a:lnTo>
                    <a:pt x="1214793" y="663613"/>
                  </a:lnTo>
                  <a:close/>
                </a:path>
                <a:path w="1649095" h="1179829">
                  <a:moveTo>
                    <a:pt x="1232382" y="545566"/>
                  </a:moveTo>
                  <a:lnTo>
                    <a:pt x="1225727" y="538911"/>
                  </a:lnTo>
                  <a:lnTo>
                    <a:pt x="1209306" y="538911"/>
                  </a:lnTo>
                  <a:lnTo>
                    <a:pt x="1202651" y="545566"/>
                  </a:lnTo>
                  <a:lnTo>
                    <a:pt x="1202651" y="562000"/>
                  </a:lnTo>
                  <a:lnTo>
                    <a:pt x="1209306" y="568667"/>
                  </a:lnTo>
                  <a:lnTo>
                    <a:pt x="1225727" y="568667"/>
                  </a:lnTo>
                  <a:lnTo>
                    <a:pt x="1232382" y="562000"/>
                  </a:lnTo>
                  <a:lnTo>
                    <a:pt x="1232382" y="553783"/>
                  </a:lnTo>
                  <a:lnTo>
                    <a:pt x="1232382" y="545566"/>
                  </a:lnTo>
                  <a:close/>
                </a:path>
                <a:path w="1649095" h="1179829">
                  <a:moveTo>
                    <a:pt x="1272781" y="174320"/>
                  </a:moveTo>
                  <a:lnTo>
                    <a:pt x="1267726" y="169265"/>
                  </a:lnTo>
                  <a:lnTo>
                    <a:pt x="1261503" y="169265"/>
                  </a:lnTo>
                  <a:lnTo>
                    <a:pt x="1255268" y="169265"/>
                  </a:lnTo>
                  <a:lnTo>
                    <a:pt x="1250213" y="174320"/>
                  </a:lnTo>
                  <a:lnTo>
                    <a:pt x="1250213" y="186778"/>
                  </a:lnTo>
                  <a:lnTo>
                    <a:pt x="1255268" y="191820"/>
                  </a:lnTo>
                  <a:lnTo>
                    <a:pt x="1267726" y="191820"/>
                  </a:lnTo>
                  <a:lnTo>
                    <a:pt x="1272781" y="186778"/>
                  </a:lnTo>
                  <a:lnTo>
                    <a:pt x="1272781" y="174320"/>
                  </a:lnTo>
                  <a:close/>
                </a:path>
                <a:path w="1649095" h="1179829">
                  <a:moveTo>
                    <a:pt x="1289900" y="370636"/>
                  </a:moveTo>
                  <a:lnTo>
                    <a:pt x="1284376" y="365125"/>
                  </a:lnTo>
                  <a:lnTo>
                    <a:pt x="1270762" y="365125"/>
                  </a:lnTo>
                  <a:lnTo>
                    <a:pt x="1265262" y="370636"/>
                  </a:lnTo>
                  <a:lnTo>
                    <a:pt x="1265262" y="384251"/>
                  </a:lnTo>
                  <a:lnTo>
                    <a:pt x="1270762" y="389775"/>
                  </a:lnTo>
                  <a:lnTo>
                    <a:pt x="1277594" y="389775"/>
                  </a:lnTo>
                  <a:lnTo>
                    <a:pt x="1284376" y="389775"/>
                  </a:lnTo>
                  <a:lnTo>
                    <a:pt x="1289900" y="384251"/>
                  </a:lnTo>
                  <a:lnTo>
                    <a:pt x="1289900" y="370636"/>
                  </a:lnTo>
                  <a:close/>
                </a:path>
                <a:path w="1649095" h="1179829">
                  <a:moveTo>
                    <a:pt x="1377619" y="328434"/>
                  </a:moveTo>
                  <a:lnTo>
                    <a:pt x="1374394" y="325208"/>
                  </a:lnTo>
                  <a:lnTo>
                    <a:pt x="1366405" y="325208"/>
                  </a:lnTo>
                  <a:lnTo>
                    <a:pt x="1363179" y="328434"/>
                  </a:lnTo>
                  <a:lnTo>
                    <a:pt x="1363179" y="336423"/>
                  </a:lnTo>
                  <a:lnTo>
                    <a:pt x="1366405" y="339648"/>
                  </a:lnTo>
                  <a:lnTo>
                    <a:pt x="1374394" y="339648"/>
                  </a:lnTo>
                  <a:lnTo>
                    <a:pt x="1377619" y="336423"/>
                  </a:lnTo>
                  <a:lnTo>
                    <a:pt x="1377619" y="332435"/>
                  </a:lnTo>
                  <a:lnTo>
                    <a:pt x="1377619" y="328434"/>
                  </a:lnTo>
                  <a:close/>
                </a:path>
                <a:path w="1649095" h="1179829">
                  <a:moveTo>
                    <a:pt x="1439900" y="434327"/>
                  </a:moveTo>
                  <a:lnTo>
                    <a:pt x="1433957" y="428383"/>
                  </a:lnTo>
                  <a:lnTo>
                    <a:pt x="1419263" y="428383"/>
                  </a:lnTo>
                  <a:lnTo>
                    <a:pt x="1413319" y="434327"/>
                  </a:lnTo>
                  <a:lnTo>
                    <a:pt x="1413319" y="441680"/>
                  </a:lnTo>
                  <a:lnTo>
                    <a:pt x="1413319" y="449008"/>
                  </a:lnTo>
                  <a:lnTo>
                    <a:pt x="1419263" y="454964"/>
                  </a:lnTo>
                  <a:lnTo>
                    <a:pt x="1433957" y="454964"/>
                  </a:lnTo>
                  <a:lnTo>
                    <a:pt x="1439900" y="449008"/>
                  </a:lnTo>
                  <a:lnTo>
                    <a:pt x="1439900" y="434327"/>
                  </a:lnTo>
                  <a:close/>
                </a:path>
                <a:path w="1649095" h="1179829">
                  <a:moveTo>
                    <a:pt x="1540065" y="600862"/>
                  </a:moveTo>
                  <a:lnTo>
                    <a:pt x="1532458" y="593255"/>
                  </a:lnTo>
                  <a:lnTo>
                    <a:pt x="1513700" y="593255"/>
                  </a:lnTo>
                  <a:lnTo>
                    <a:pt x="1506093" y="600862"/>
                  </a:lnTo>
                  <a:lnTo>
                    <a:pt x="1506093" y="619620"/>
                  </a:lnTo>
                  <a:lnTo>
                    <a:pt x="1513700" y="627227"/>
                  </a:lnTo>
                  <a:lnTo>
                    <a:pt x="1532458" y="627227"/>
                  </a:lnTo>
                  <a:lnTo>
                    <a:pt x="1540065" y="619620"/>
                  </a:lnTo>
                  <a:lnTo>
                    <a:pt x="1540065" y="610235"/>
                  </a:lnTo>
                  <a:lnTo>
                    <a:pt x="1540065" y="600862"/>
                  </a:lnTo>
                  <a:close/>
                </a:path>
                <a:path w="1649095" h="1179829">
                  <a:moveTo>
                    <a:pt x="1551266" y="423189"/>
                  </a:moveTo>
                  <a:lnTo>
                    <a:pt x="1544548" y="416471"/>
                  </a:lnTo>
                  <a:lnTo>
                    <a:pt x="1528000" y="416471"/>
                  </a:lnTo>
                  <a:lnTo>
                    <a:pt x="1521282" y="423189"/>
                  </a:lnTo>
                  <a:lnTo>
                    <a:pt x="1521282" y="431469"/>
                  </a:lnTo>
                  <a:lnTo>
                    <a:pt x="1521282" y="439750"/>
                  </a:lnTo>
                  <a:lnTo>
                    <a:pt x="1528000" y="446455"/>
                  </a:lnTo>
                  <a:lnTo>
                    <a:pt x="1544548" y="446455"/>
                  </a:lnTo>
                  <a:lnTo>
                    <a:pt x="1551266" y="439750"/>
                  </a:lnTo>
                  <a:lnTo>
                    <a:pt x="1551266" y="423189"/>
                  </a:lnTo>
                  <a:close/>
                </a:path>
                <a:path w="1649095" h="1179829">
                  <a:moveTo>
                    <a:pt x="1607642" y="568020"/>
                  </a:moveTo>
                  <a:lnTo>
                    <a:pt x="1604048" y="564426"/>
                  </a:lnTo>
                  <a:lnTo>
                    <a:pt x="1595183" y="564426"/>
                  </a:lnTo>
                  <a:lnTo>
                    <a:pt x="1591589" y="568020"/>
                  </a:lnTo>
                  <a:lnTo>
                    <a:pt x="1591589" y="576884"/>
                  </a:lnTo>
                  <a:lnTo>
                    <a:pt x="1595183" y="580478"/>
                  </a:lnTo>
                  <a:lnTo>
                    <a:pt x="1604048" y="580478"/>
                  </a:lnTo>
                  <a:lnTo>
                    <a:pt x="1607642" y="576884"/>
                  </a:lnTo>
                  <a:lnTo>
                    <a:pt x="1607642" y="572452"/>
                  </a:lnTo>
                  <a:lnTo>
                    <a:pt x="1607642" y="568020"/>
                  </a:lnTo>
                  <a:close/>
                </a:path>
                <a:path w="1649095" h="1179829">
                  <a:moveTo>
                    <a:pt x="1648955" y="649173"/>
                  </a:moveTo>
                  <a:lnTo>
                    <a:pt x="1641703" y="641934"/>
                  </a:lnTo>
                  <a:lnTo>
                    <a:pt x="1623847" y="641934"/>
                  </a:lnTo>
                  <a:lnTo>
                    <a:pt x="1616608" y="649173"/>
                  </a:lnTo>
                  <a:lnTo>
                    <a:pt x="1616608" y="667029"/>
                  </a:lnTo>
                  <a:lnTo>
                    <a:pt x="1623847" y="674268"/>
                  </a:lnTo>
                  <a:lnTo>
                    <a:pt x="1641703" y="674268"/>
                  </a:lnTo>
                  <a:lnTo>
                    <a:pt x="1648955" y="667029"/>
                  </a:lnTo>
                  <a:lnTo>
                    <a:pt x="1648955" y="658101"/>
                  </a:lnTo>
                  <a:lnTo>
                    <a:pt x="1648955" y="64917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55304" y="3096813"/>
              <a:ext cx="1241780" cy="1738577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5726785" y="4348054"/>
            <a:ext cx="2595880" cy="2595880"/>
            <a:chOff x="5726785" y="4348054"/>
            <a:chExt cx="2595880" cy="2595880"/>
          </a:xfrm>
        </p:grpSpPr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26785" y="4348054"/>
              <a:ext cx="2595295" cy="259529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07936" y="5336408"/>
              <a:ext cx="443877" cy="4424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4448" y="426974"/>
            <a:ext cx="9910445" cy="7135495"/>
            <a:chOff x="544448" y="426974"/>
            <a:chExt cx="9910445" cy="71354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99992" y="426974"/>
              <a:ext cx="5038801" cy="50388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6781" y="1808810"/>
              <a:ext cx="1725678" cy="11284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4448" y="962196"/>
              <a:ext cx="4532782" cy="559826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9391" y="4711001"/>
              <a:ext cx="312248" cy="5994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7593" y="2365692"/>
              <a:ext cx="312253" cy="5994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11711" y="3175584"/>
              <a:ext cx="195065" cy="3760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7689" y="4337735"/>
              <a:ext cx="193559" cy="3736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65507" y="5123523"/>
              <a:ext cx="193556" cy="3736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71487" y="2577439"/>
              <a:ext cx="312248" cy="5994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83038" y="3645001"/>
              <a:ext cx="208813" cy="4025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15231" y="2163152"/>
              <a:ext cx="208813" cy="40256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80906" y="5459780"/>
              <a:ext cx="208813" cy="40257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43057" y="3586949"/>
              <a:ext cx="310944" cy="59576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2740" y="5466511"/>
              <a:ext cx="308509" cy="5936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14932" y="2113133"/>
              <a:ext cx="2447721" cy="498749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80382" y="4981737"/>
              <a:ext cx="1586990" cy="158232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52704" y="578954"/>
              <a:ext cx="1783714" cy="160655"/>
            </a:xfrm>
            <a:custGeom>
              <a:avLst/>
              <a:gdLst/>
              <a:ahLst/>
              <a:cxnLst/>
              <a:rect l="l" t="t" r="r" b="b"/>
              <a:pathLst>
                <a:path w="1783714" h="160654">
                  <a:moveTo>
                    <a:pt x="180136" y="3911"/>
                  </a:moveTo>
                  <a:lnTo>
                    <a:pt x="0" y="3911"/>
                  </a:lnTo>
                  <a:lnTo>
                    <a:pt x="0" y="45135"/>
                  </a:lnTo>
                  <a:lnTo>
                    <a:pt x="0" y="45339"/>
                  </a:lnTo>
                  <a:lnTo>
                    <a:pt x="65125" y="45339"/>
                  </a:lnTo>
                  <a:lnTo>
                    <a:pt x="65125" y="156438"/>
                  </a:lnTo>
                  <a:lnTo>
                    <a:pt x="115836" y="156438"/>
                  </a:lnTo>
                  <a:lnTo>
                    <a:pt x="115836" y="45339"/>
                  </a:lnTo>
                  <a:lnTo>
                    <a:pt x="180136" y="45339"/>
                  </a:lnTo>
                  <a:lnTo>
                    <a:pt x="180136" y="3911"/>
                  </a:lnTo>
                  <a:close/>
                </a:path>
                <a:path w="1783714" h="160654">
                  <a:moveTo>
                    <a:pt x="384606" y="80797"/>
                  </a:moveTo>
                  <a:lnTo>
                    <a:pt x="371729" y="39674"/>
                  </a:lnTo>
                  <a:lnTo>
                    <a:pt x="364667" y="31051"/>
                  </a:lnTo>
                  <a:lnTo>
                    <a:pt x="356362" y="23393"/>
                  </a:lnTo>
                  <a:lnTo>
                    <a:pt x="346837" y="16725"/>
                  </a:lnTo>
                  <a:lnTo>
                    <a:pt x="336067" y="11023"/>
                  </a:lnTo>
                  <a:lnTo>
                    <a:pt x="331216" y="9144"/>
                  </a:lnTo>
                  <a:lnTo>
                    <a:pt x="331216" y="72275"/>
                  </a:lnTo>
                  <a:lnTo>
                    <a:pt x="331216" y="89306"/>
                  </a:lnTo>
                  <a:lnTo>
                    <a:pt x="300342" y="120370"/>
                  </a:lnTo>
                  <a:lnTo>
                    <a:pt x="292950" y="122021"/>
                  </a:lnTo>
                  <a:lnTo>
                    <a:pt x="277418" y="122021"/>
                  </a:lnTo>
                  <a:lnTo>
                    <a:pt x="241287" y="96659"/>
                  </a:lnTo>
                  <a:lnTo>
                    <a:pt x="239090" y="89306"/>
                  </a:lnTo>
                  <a:lnTo>
                    <a:pt x="239128" y="72275"/>
                  </a:lnTo>
                  <a:lnTo>
                    <a:pt x="269595" y="41224"/>
                  </a:lnTo>
                  <a:lnTo>
                    <a:pt x="277012" y="39573"/>
                  </a:lnTo>
                  <a:lnTo>
                    <a:pt x="292544" y="39573"/>
                  </a:lnTo>
                  <a:lnTo>
                    <a:pt x="328993" y="64884"/>
                  </a:lnTo>
                  <a:lnTo>
                    <a:pt x="331216" y="72275"/>
                  </a:lnTo>
                  <a:lnTo>
                    <a:pt x="331216" y="9144"/>
                  </a:lnTo>
                  <a:lnTo>
                    <a:pt x="324332" y="6477"/>
                  </a:lnTo>
                  <a:lnTo>
                    <a:pt x="311924" y="3225"/>
                  </a:lnTo>
                  <a:lnTo>
                    <a:pt x="298831" y="1270"/>
                  </a:lnTo>
                  <a:lnTo>
                    <a:pt x="285051" y="609"/>
                  </a:lnTo>
                  <a:lnTo>
                    <a:pt x="271716" y="1270"/>
                  </a:lnTo>
                  <a:lnTo>
                    <a:pt x="234861" y="11023"/>
                  </a:lnTo>
                  <a:lnTo>
                    <a:pt x="198374" y="39776"/>
                  </a:lnTo>
                  <a:lnTo>
                    <a:pt x="184873" y="80797"/>
                  </a:lnTo>
                  <a:lnTo>
                    <a:pt x="185724" y="91770"/>
                  </a:lnTo>
                  <a:lnTo>
                    <a:pt x="205790" y="130187"/>
                  </a:lnTo>
                  <a:lnTo>
                    <a:pt x="246761" y="154711"/>
                  </a:lnTo>
                  <a:lnTo>
                    <a:pt x="285254" y="160553"/>
                  </a:lnTo>
                  <a:lnTo>
                    <a:pt x="299034" y="159905"/>
                  </a:lnTo>
                  <a:lnTo>
                    <a:pt x="336169" y="150152"/>
                  </a:lnTo>
                  <a:lnTo>
                    <a:pt x="371373" y="122021"/>
                  </a:lnTo>
                  <a:lnTo>
                    <a:pt x="371729" y="121602"/>
                  </a:lnTo>
                  <a:lnTo>
                    <a:pt x="377355" y="112255"/>
                  </a:lnTo>
                  <a:lnTo>
                    <a:pt x="381381" y="102336"/>
                  </a:lnTo>
                  <a:lnTo>
                    <a:pt x="383794" y="91859"/>
                  </a:lnTo>
                  <a:lnTo>
                    <a:pt x="384606" y="80797"/>
                  </a:lnTo>
                  <a:close/>
                </a:path>
                <a:path w="1783714" h="160654">
                  <a:moveTo>
                    <a:pt x="570928" y="3911"/>
                  </a:moveTo>
                  <a:lnTo>
                    <a:pt x="423354" y="3911"/>
                  </a:lnTo>
                  <a:lnTo>
                    <a:pt x="420890" y="29997"/>
                  </a:lnTo>
                  <a:lnTo>
                    <a:pt x="417220" y="54876"/>
                  </a:lnTo>
                  <a:lnTo>
                    <a:pt x="406247" y="100990"/>
                  </a:lnTo>
                  <a:lnTo>
                    <a:pt x="390372" y="115417"/>
                  </a:lnTo>
                  <a:lnTo>
                    <a:pt x="383781" y="115417"/>
                  </a:lnTo>
                  <a:lnTo>
                    <a:pt x="383781" y="156438"/>
                  </a:lnTo>
                  <a:lnTo>
                    <a:pt x="428205" y="147866"/>
                  </a:lnTo>
                  <a:lnTo>
                    <a:pt x="450507" y="116154"/>
                  </a:lnTo>
                  <a:lnTo>
                    <a:pt x="462699" y="76149"/>
                  </a:lnTo>
                  <a:lnTo>
                    <a:pt x="469734" y="39979"/>
                  </a:lnTo>
                  <a:lnTo>
                    <a:pt x="520026" y="39979"/>
                  </a:lnTo>
                  <a:lnTo>
                    <a:pt x="520026" y="156438"/>
                  </a:lnTo>
                  <a:lnTo>
                    <a:pt x="570928" y="156438"/>
                  </a:lnTo>
                  <a:lnTo>
                    <a:pt x="570928" y="3911"/>
                  </a:lnTo>
                  <a:close/>
                </a:path>
                <a:path w="1783714" h="160654">
                  <a:moveTo>
                    <a:pt x="783437" y="65544"/>
                  </a:moveTo>
                  <a:lnTo>
                    <a:pt x="765924" y="31013"/>
                  </a:lnTo>
                  <a:lnTo>
                    <a:pt x="732116" y="8140"/>
                  </a:lnTo>
                  <a:lnTo>
                    <a:pt x="685939" y="0"/>
                  </a:lnTo>
                  <a:lnTo>
                    <a:pt x="672033" y="660"/>
                  </a:lnTo>
                  <a:lnTo>
                    <a:pt x="634111" y="10401"/>
                  </a:lnTo>
                  <a:lnTo>
                    <a:pt x="597204" y="39154"/>
                  </a:lnTo>
                  <a:lnTo>
                    <a:pt x="583704" y="80378"/>
                  </a:lnTo>
                  <a:lnTo>
                    <a:pt x="584555" y="91363"/>
                  </a:lnTo>
                  <a:lnTo>
                    <a:pt x="604723" y="129882"/>
                  </a:lnTo>
                  <a:lnTo>
                    <a:pt x="646315" y="154660"/>
                  </a:lnTo>
                  <a:lnTo>
                    <a:pt x="685939" y="160553"/>
                  </a:lnTo>
                  <a:lnTo>
                    <a:pt x="698398" y="160058"/>
                  </a:lnTo>
                  <a:lnTo>
                    <a:pt x="741654" y="148094"/>
                  </a:lnTo>
                  <a:lnTo>
                    <a:pt x="771563" y="122072"/>
                  </a:lnTo>
                  <a:lnTo>
                    <a:pt x="730262" y="95427"/>
                  </a:lnTo>
                  <a:lnTo>
                    <a:pt x="726973" y="101358"/>
                  </a:lnTo>
                  <a:lnTo>
                    <a:pt x="722909" y="106565"/>
                  </a:lnTo>
                  <a:lnTo>
                    <a:pt x="686155" y="121602"/>
                  </a:lnTo>
                  <a:lnTo>
                    <a:pt x="677633" y="121602"/>
                  </a:lnTo>
                  <a:lnTo>
                    <a:pt x="639229" y="96278"/>
                  </a:lnTo>
                  <a:lnTo>
                    <a:pt x="636892" y="88900"/>
                  </a:lnTo>
                  <a:lnTo>
                    <a:pt x="636892" y="71856"/>
                  </a:lnTo>
                  <a:lnTo>
                    <a:pt x="670179" y="40601"/>
                  </a:lnTo>
                  <a:lnTo>
                    <a:pt x="678040" y="38950"/>
                  </a:lnTo>
                  <a:lnTo>
                    <a:pt x="691921" y="38950"/>
                  </a:lnTo>
                  <a:lnTo>
                    <a:pt x="728611" y="60045"/>
                  </a:lnTo>
                  <a:lnTo>
                    <a:pt x="730669" y="65544"/>
                  </a:lnTo>
                  <a:lnTo>
                    <a:pt x="783437" y="65544"/>
                  </a:lnTo>
                  <a:close/>
                </a:path>
                <a:path w="1783714" h="160654">
                  <a:moveTo>
                    <a:pt x="970597" y="3911"/>
                  </a:moveTo>
                  <a:lnTo>
                    <a:pt x="790448" y="3911"/>
                  </a:lnTo>
                  <a:lnTo>
                    <a:pt x="790448" y="45135"/>
                  </a:lnTo>
                  <a:lnTo>
                    <a:pt x="790448" y="45339"/>
                  </a:lnTo>
                  <a:lnTo>
                    <a:pt x="855573" y="45339"/>
                  </a:lnTo>
                  <a:lnTo>
                    <a:pt x="855573" y="156438"/>
                  </a:lnTo>
                  <a:lnTo>
                    <a:pt x="906284" y="156438"/>
                  </a:lnTo>
                  <a:lnTo>
                    <a:pt x="906284" y="45339"/>
                  </a:lnTo>
                  <a:lnTo>
                    <a:pt x="970597" y="45339"/>
                  </a:lnTo>
                  <a:lnTo>
                    <a:pt x="970597" y="3911"/>
                  </a:lnTo>
                  <a:close/>
                </a:path>
                <a:path w="1783714" h="160654">
                  <a:moveTo>
                    <a:pt x="1175054" y="80797"/>
                  </a:moveTo>
                  <a:lnTo>
                    <a:pt x="1162177" y="39674"/>
                  </a:lnTo>
                  <a:lnTo>
                    <a:pt x="1155103" y="31051"/>
                  </a:lnTo>
                  <a:lnTo>
                    <a:pt x="1146810" y="23393"/>
                  </a:lnTo>
                  <a:lnTo>
                    <a:pt x="1137285" y="16725"/>
                  </a:lnTo>
                  <a:lnTo>
                    <a:pt x="1126515" y="11023"/>
                  </a:lnTo>
                  <a:lnTo>
                    <a:pt x="1121664" y="9144"/>
                  </a:lnTo>
                  <a:lnTo>
                    <a:pt x="1121664" y="72275"/>
                  </a:lnTo>
                  <a:lnTo>
                    <a:pt x="1121664" y="89306"/>
                  </a:lnTo>
                  <a:lnTo>
                    <a:pt x="1090777" y="120370"/>
                  </a:lnTo>
                  <a:lnTo>
                    <a:pt x="1083398" y="122021"/>
                  </a:lnTo>
                  <a:lnTo>
                    <a:pt x="1067879" y="122021"/>
                  </a:lnTo>
                  <a:lnTo>
                    <a:pt x="1031735" y="96659"/>
                  </a:lnTo>
                  <a:lnTo>
                    <a:pt x="1029538" y="89306"/>
                  </a:lnTo>
                  <a:lnTo>
                    <a:pt x="1029576" y="72275"/>
                  </a:lnTo>
                  <a:lnTo>
                    <a:pt x="1060043" y="41224"/>
                  </a:lnTo>
                  <a:lnTo>
                    <a:pt x="1067460" y="39573"/>
                  </a:lnTo>
                  <a:lnTo>
                    <a:pt x="1082979" y="39573"/>
                  </a:lnTo>
                  <a:lnTo>
                    <a:pt x="1119441" y="64884"/>
                  </a:lnTo>
                  <a:lnTo>
                    <a:pt x="1121664" y="72275"/>
                  </a:lnTo>
                  <a:lnTo>
                    <a:pt x="1121664" y="9144"/>
                  </a:lnTo>
                  <a:lnTo>
                    <a:pt x="1114780" y="6477"/>
                  </a:lnTo>
                  <a:lnTo>
                    <a:pt x="1102372" y="3225"/>
                  </a:lnTo>
                  <a:lnTo>
                    <a:pt x="1089279" y="1270"/>
                  </a:lnTo>
                  <a:lnTo>
                    <a:pt x="1075499" y="609"/>
                  </a:lnTo>
                  <a:lnTo>
                    <a:pt x="1062151" y="1270"/>
                  </a:lnTo>
                  <a:lnTo>
                    <a:pt x="1025309" y="11023"/>
                  </a:lnTo>
                  <a:lnTo>
                    <a:pt x="988834" y="39776"/>
                  </a:lnTo>
                  <a:lnTo>
                    <a:pt x="975334" y="80797"/>
                  </a:lnTo>
                  <a:lnTo>
                    <a:pt x="976172" y="91770"/>
                  </a:lnTo>
                  <a:lnTo>
                    <a:pt x="996238" y="130187"/>
                  </a:lnTo>
                  <a:lnTo>
                    <a:pt x="1037209" y="154711"/>
                  </a:lnTo>
                  <a:lnTo>
                    <a:pt x="1075702" y="160553"/>
                  </a:lnTo>
                  <a:lnTo>
                    <a:pt x="1089469" y="159905"/>
                  </a:lnTo>
                  <a:lnTo>
                    <a:pt x="1126617" y="150152"/>
                  </a:lnTo>
                  <a:lnTo>
                    <a:pt x="1161821" y="122021"/>
                  </a:lnTo>
                  <a:lnTo>
                    <a:pt x="1162177" y="121602"/>
                  </a:lnTo>
                  <a:lnTo>
                    <a:pt x="1167803" y="112255"/>
                  </a:lnTo>
                  <a:lnTo>
                    <a:pt x="1171829" y="102336"/>
                  </a:lnTo>
                  <a:lnTo>
                    <a:pt x="1174242" y="91859"/>
                  </a:lnTo>
                  <a:lnTo>
                    <a:pt x="1175054" y="80797"/>
                  </a:lnTo>
                  <a:close/>
                </a:path>
                <a:path w="1783714" h="160654">
                  <a:moveTo>
                    <a:pt x="1383233" y="113766"/>
                  </a:moveTo>
                  <a:lnTo>
                    <a:pt x="1376641" y="91300"/>
                  </a:lnTo>
                  <a:lnTo>
                    <a:pt x="1374368" y="88519"/>
                  </a:lnTo>
                  <a:lnTo>
                    <a:pt x="1369402" y="84569"/>
                  </a:lnTo>
                  <a:lnTo>
                    <a:pt x="1363395" y="81241"/>
                  </a:lnTo>
                  <a:lnTo>
                    <a:pt x="1356321" y="78536"/>
                  </a:lnTo>
                  <a:lnTo>
                    <a:pt x="1348193" y="76466"/>
                  </a:lnTo>
                  <a:lnTo>
                    <a:pt x="1355610" y="73710"/>
                  </a:lnTo>
                  <a:lnTo>
                    <a:pt x="1361173" y="69519"/>
                  </a:lnTo>
                  <a:lnTo>
                    <a:pt x="1365008" y="63690"/>
                  </a:lnTo>
                  <a:lnTo>
                    <a:pt x="1368590" y="58254"/>
                  </a:lnTo>
                  <a:lnTo>
                    <a:pt x="1370457" y="50977"/>
                  </a:lnTo>
                  <a:lnTo>
                    <a:pt x="1370457" y="41224"/>
                  </a:lnTo>
                  <a:lnTo>
                    <a:pt x="1348511" y="9563"/>
                  </a:lnTo>
                  <a:lnTo>
                    <a:pt x="1331087" y="4927"/>
                  </a:lnTo>
                  <a:lnTo>
                    <a:pt x="1331087" y="101536"/>
                  </a:lnTo>
                  <a:lnTo>
                    <a:pt x="1331087" y="111302"/>
                  </a:lnTo>
                  <a:lnTo>
                    <a:pt x="1308684" y="122021"/>
                  </a:lnTo>
                  <a:lnTo>
                    <a:pt x="1290345" y="122021"/>
                  </a:lnTo>
                  <a:lnTo>
                    <a:pt x="1235240" y="121805"/>
                  </a:lnTo>
                  <a:lnTo>
                    <a:pt x="1235240" y="91300"/>
                  </a:lnTo>
                  <a:lnTo>
                    <a:pt x="1308684" y="91300"/>
                  </a:lnTo>
                  <a:lnTo>
                    <a:pt x="1314462" y="91541"/>
                  </a:lnTo>
                  <a:lnTo>
                    <a:pt x="1322146" y="92506"/>
                  </a:lnTo>
                  <a:lnTo>
                    <a:pt x="1325245" y="93814"/>
                  </a:lnTo>
                  <a:lnTo>
                    <a:pt x="1329918" y="98069"/>
                  </a:lnTo>
                  <a:lnTo>
                    <a:pt x="1331087" y="101536"/>
                  </a:lnTo>
                  <a:lnTo>
                    <a:pt x="1331087" y="4927"/>
                  </a:lnTo>
                  <a:lnTo>
                    <a:pt x="1329436" y="4610"/>
                  </a:lnTo>
                  <a:lnTo>
                    <a:pt x="1320977" y="4089"/>
                  </a:lnTo>
                  <a:lnTo>
                    <a:pt x="1320977" y="44856"/>
                  </a:lnTo>
                  <a:lnTo>
                    <a:pt x="1320977" y="54063"/>
                  </a:lnTo>
                  <a:lnTo>
                    <a:pt x="1301051" y="63690"/>
                  </a:lnTo>
                  <a:lnTo>
                    <a:pt x="1263269" y="63690"/>
                  </a:lnTo>
                  <a:lnTo>
                    <a:pt x="1258963" y="63601"/>
                  </a:lnTo>
                  <a:lnTo>
                    <a:pt x="1235240" y="63474"/>
                  </a:lnTo>
                  <a:lnTo>
                    <a:pt x="1235240" y="35445"/>
                  </a:lnTo>
                  <a:lnTo>
                    <a:pt x="1300784" y="35445"/>
                  </a:lnTo>
                  <a:lnTo>
                    <a:pt x="1320977" y="44856"/>
                  </a:lnTo>
                  <a:lnTo>
                    <a:pt x="1320977" y="4089"/>
                  </a:lnTo>
                  <a:lnTo>
                    <a:pt x="1318094" y="3911"/>
                  </a:lnTo>
                  <a:lnTo>
                    <a:pt x="1187627" y="3911"/>
                  </a:lnTo>
                  <a:lnTo>
                    <a:pt x="1187627" y="156438"/>
                  </a:lnTo>
                  <a:lnTo>
                    <a:pt x="1308620" y="156438"/>
                  </a:lnTo>
                  <a:lnTo>
                    <a:pt x="1353261" y="150863"/>
                  </a:lnTo>
                  <a:lnTo>
                    <a:pt x="1382026" y="124561"/>
                  </a:lnTo>
                  <a:lnTo>
                    <a:pt x="1382306" y="122021"/>
                  </a:lnTo>
                  <a:lnTo>
                    <a:pt x="1383233" y="113766"/>
                  </a:lnTo>
                  <a:close/>
                </a:path>
                <a:path w="1783714" h="160654">
                  <a:moveTo>
                    <a:pt x="1783499" y="156438"/>
                  </a:moveTo>
                  <a:lnTo>
                    <a:pt x="1769313" y="130263"/>
                  </a:lnTo>
                  <a:lnTo>
                    <a:pt x="1750656" y="95834"/>
                  </a:lnTo>
                  <a:lnTo>
                    <a:pt x="1726082" y="50495"/>
                  </a:lnTo>
                  <a:lnTo>
                    <a:pt x="1700847" y="3911"/>
                  </a:lnTo>
                  <a:lnTo>
                    <a:pt x="1699412" y="3911"/>
                  </a:lnTo>
                  <a:lnTo>
                    <a:pt x="1699412" y="95834"/>
                  </a:lnTo>
                  <a:lnTo>
                    <a:pt x="1650149" y="95834"/>
                  </a:lnTo>
                  <a:lnTo>
                    <a:pt x="1674888" y="50495"/>
                  </a:lnTo>
                  <a:lnTo>
                    <a:pt x="1699412" y="95834"/>
                  </a:lnTo>
                  <a:lnTo>
                    <a:pt x="1699412" y="3911"/>
                  </a:lnTo>
                  <a:lnTo>
                    <a:pt x="1648701" y="3911"/>
                  </a:lnTo>
                  <a:lnTo>
                    <a:pt x="1567916" y="152984"/>
                  </a:lnTo>
                  <a:lnTo>
                    <a:pt x="1488351" y="73787"/>
                  </a:lnTo>
                  <a:lnTo>
                    <a:pt x="1568323" y="3911"/>
                  </a:lnTo>
                  <a:lnTo>
                    <a:pt x="1505254" y="3911"/>
                  </a:lnTo>
                  <a:lnTo>
                    <a:pt x="1447126" y="56883"/>
                  </a:lnTo>
                  <a:lnTo>
                    <a:pt x="1447126" y="3911"/>
                  </a:lnTo>
                  <a:lnTo>
                    <a:pt x="1396212" y="3911"/>
                  </a:lnTo>
                  <a:lnTo>
                    <a:pt x="1396212" y="156438"/>
                  </a:lnTo>
                  <a:lnTo>
                    <a:pt x="1447126" y="156438"/>
                  </a:lnTo>
                  <a:lnTo>
                    <a:pt x="1447126" y="92544"/>
                  </a:lnTo>
                  <a:lnTo>
                    <a:pt x="1508963" y="156438"/>
                  </a:lnTo>
                  <a:lnTo>
                    <a:pt x="1566049" y="156438"/>
                  </a:lnTo>
                  <a:lnTo>
                    <a:pt x="1571409" y="156438"/>
                  </a:lnTo>
                  <a:lnTo>
                    <a:pt x="1617370" y="156438"/>
                  </a:lnTo>
                  <a:lnTo>
                    <a:pt x="1631594" y="130263"/>
                  </a:lnTo>
                  <a:lnTo>
                    <a:pt x="1717954" y="130263"/>
                  </a:lnTo>
                  <a:lnTo>
                    <a:pt x="1732178" y="156438"/>
                  </a:lnTo>
                  <a:lnTo>
                    <a:pt x="1783499" y="156438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6432" y="848677"/>
              <a:ext cx="451185" cy="11290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0218" y="846226"/>
              <a:ext cx="288953" cy="11870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252184" y="6177838"/>
              <a:ext cx="1059180" cy="160020"/>
            </a:xfrm>
            <a:custGeom>
              <a:avLst/>
              <a:gdLst/>
              <a:ahLst/>
              <a:cxnLst/>
              <a:rect l="l" t="t" r="r" b="b"/>
              <a:pathLst>
                <a:path w="1059179" h="160020">
                  <a:moveTo>
                    <a:pt x="281546" y="3289"/>
                  </a:moveTo>
                  <a:lnTo>
                    <a:pt x="230847" y="3289"/>
                  </a:lnTo>
                  <a:lnTo>
                    <a:pt x="230847" y="118516"/>
                  </a:lnTo>
                  <a:lnTo>
                    <a:pt x="166128" y="118516"/>
                  </a:lnTo>
                  <a:lnTo>
                    <a:pt x="166128" y="3289"/>
                  </a:lnTo>
                  <a:lnTo>
                    <a:pt x="115430" y="3289"/>
                  </a:lnTo>
                  <a:lnTo>
                    <a:pt x="115430" y="118516"/>
                  </a:lnTo>
                  <a:lnTo>
                    <a:pt x="50914" y="118516"/>
                  </a:lnTo>
                  <a:lnTo>
                    <a:pt x="50914" y="2946"/>
                  </a:lnTo>
                  <a:lnTo>
                    <a:pt x="0" y="2946"/>
                  </a:lnTo>
                  <a:lnTo>
                    <a:pt x="0" y="118516"/>
                  </a:lnTo>
                  <a:lnTo>
                    <a:pt x="0" y="155346"/>
                  </a:lnTo>
                  <a:lnTo>
                    <a:pt x="281546" y="155346"/>
                  </a:lnTo>
                  <a:lnTo>
                    <a:pt x="281546" y="119138"/>
                  </a:lnTo>
                  <a:lnTo>
                    <a:pt x="281546" y="118516"/>
                  </a:lnTo>
                  <a:lnTo>
                    <a:pt x="281546" y="3289"/>
                  </a:lnTo>
                  <a:close/>
                </a:path>
                <a:path w="1059179" h="160020">
                  <a:moveTo>
                    <a:pt x="484784" y="80175"/>
                  </a:moveTo>
                  <a:lnTo>
                    <a:pt x="471906" y="39052"/>
                  </a:lnTo>
                  <a:lnTo>
                    <a:pt x="464845" y="30429"/>
                  </a:lnTo>
                  <a:lnTo>
                    <a:pt x="456552" y="22783"/>
                  </a:lnTo>
                  <a:lnTo>
                    <a:pt x="447014" y="16103"/>
                  </a:lnTo>
                  <a:lnTo>
                    <a:pt x="436245" y="10401"/>
                  </a:lnTo>
                  <a:lnTo>
                    <a:pt x="431406" y="8534"/>
                  </a:lnTo>
                  <a:lnTo>
                    <a:pt x="431406" y="71653"/>
                  </a:lnTo>
                  <a:lnTo>
                    <a:pt x="431406" y="88696"/>
                  </a:lnTo>
                  <a:lnTo>
                    <a:pt x="400519" y="119761"/>
                  </a:lnTo>
                  <a:lnTo>
                    <a:pt x="393141" y="121399"/>
                  </a:lnTo>
                  <a:lnTo>
                    <a:pt x="377596" y="121399"/>
                  </a:lnTo>
                  <a:lnTo>
                    <a:pt x="341477" y="96050"/>
                  </a:lnTo>
                  <a:lnTo>
                    <a:pt x="339255" y="88696"/>
                  </a:lnTo>
                  <a:lnTo>
                    <a:pt x="339305" y="71653"/>
                  </a:lnTo>
                  <a:lnTo>
                    <a:pt x="369773" y="40601"/>
                  </a:lnTo>
                  <a:lnTo>
                    <a:pt x="377202" y="38950"/>
                  </a:lnTo>
                  <a:lnTo>
                    <a:pt x="392722" y="38950"/>
                  </a:lnTo>
                  <a:lnTo>
                    <a:pt x="429171" y="64274"/>
                  </a:lnTo>
                  <a:lnTo>
                    <a:pt x="431406" y="71653"/>
                  </a:lnTo>
                  <a:lnTo>
                    <a:pt x="431406" y="8534"/>
                  </a:lnTo>
                  <a:lnTo>
                    <a:pt x="424510" y="5854"/>
                  </a:lnTo>
                  <a:lnTo>
                    <a:pt x="412102" y="2603"/>
                  </a:lnTo>
                  <a:lnTo>
                    <a:pt x="399008" y="660"/>
                  </a:lnTo>
                  <a:lnTo>
                    <a:pt x="385229" y="0"/>
                  </a:lnTo>
                  <a:lnTo>
                    <a:pt x="371894" y="660"/>
                  </a:lnTo>
                  <a:lnTo>
                    <a:pt x="335038" y="10401"/>
                  </a:lnTo>
                  <a:lnTo>
                    <a:pt x="298564" y="39154"/>
                  </a:lnTo>
                  <a:lnTo>
                    <a:pt x="285064" y="80175"/>
                  </a:lnTo>
                  <a:lnTo>
                    <a:pt x="285902" y="91147"/>
                  </a:lnTo>
                  <a:lnTo>
                    <a:pt x="305968" y="129578"/>
                  </a:lnTo>
                  <a:lnTo>
                    <a:pt x="346938" y="154089"/>
                  </a:lnTo>
                  <a:lnTo>
                    <a:pt x="385445" y="159943"/>
                  </a:lnTo>
                  <a:lnTo>
                    <a:pt x="399211" y="159296"/>
                  </a:lnTo>
                  <a:lnTo>
                    <a:pt x="436346" y="149542"/>
                  </a:lnTo>
                  <a:lnTo>
                    <a:pt x="471563" y="121399"/>
                  </a:lnTo>
                  <a:lnTo>
                    <a:pt x="471906" y="120992"/>
                  </a:lnTo>
                  <a:lnTo>
                    <a:pt x="477532" y="111633"/>
                  </a:lnTo>
                  <a:lnTo>
                    <a:pt x="481558" y="101714"/>
                  </a:lnTo>
                  <a:lnTo>
                    <a:pt x="483971" y="91236"/>
                  </a:lnTo>
                  <a:lnTo>
                    <a:pt x="484784" y="80175"/>
                  </a:lnTo>
                  <a:close/>
                </a:path>
                <a:path w="1059179" h="160020">
                  <a:moveTo>
                    <a:pt x="684504" y="2946"/>
                  </a:moveTo>
                  <a:lnTo>
                    <a:pt x="497357" y="2946"/>
                  </a:lnTo>
                  <a:lnTo>
                    <a:pt x="497357" y="39776"/>
                  </a:lnTo>
                  <a:lnTo>
                    <a:pt x="497357" y="155346"/>
                  </a:lnTo>
                  <a:lnTo>
                    <a:pt x="548474" y="155346"/>
                  </a:lnTo>
                  <a:lnTo>
                    <a:pt x="548474" y="39776"/>
                  </a:lnTo>
                  <a:lnTo>
                    <a:pt x="633399" y="39776"/>
                  </a:lnTo>
                  <a:lnTo>
                    <a:pt x="633399" y="155346"/>
                  </a:lnTo>
                  <a:lnTo>
                    <a:pt x="684504" y="155346"/>
                  </a:lnTo>
                  <a:lnTo>
                    <a:pt x="684504" y="39776"/>
                  </a:lnTo>
                  <a:lnTo>
                    <a:pt x="684504" y="2946"/>
                  </a:lnTo>
                  <a:close/>
                </a:path>
                <a:path w="1059179" h="160020">
                  <a:moveTo>
                    <a:pt x="864946" y="2946"/>
                  </a:moveTo>
                  <a:lnTo>
                    <a:pt x="701408" y="2946"/>
                  </a:lnTo>
                  <a:lnTo>
                    <a:pt x="701408" y="39776"/>
                  </a:lnTo>
                  <a:lnTo>
                    <a:pt x="701408" y="60096"/>
                  </a:lnTo>
                  <a:lnTo>
                    <a:pt x="701408" y="96926"/>
                  </a:lnTo>
                  <a:lnTo>
                    <a:pt x="701408" y="118516"/>
                  </a:lnTo>
                  <a:lnTo>
                    <a:pt x="701408" y="119786"/>
                  </a:lnTo>
                  <a:lnTo>
                    <a:pt x="701408" y="155346"/>
                  </a:lnTo>
                  <a:lnTo>
                    <a:pt x="864857" y="155346"/>
                  </a:lnTo>
                  <a:lnTo>
                    <a:pt x="864857" y="119786"/>
                  </a:lnTo>
                  <a:lnTo>
                    <a:pt x="864857" y="118516"/>
                  </a:lnTo>
                  <a:lnTo>
                    <a:pt x="834161" y="118516"/>
                  </a:lnTo>
                  <a:lnTo>
                    <a:pt x="834161" y="119786"/>
                  </a:lnTo>
                  <a:lnTo>
                    <a:pt x="752322" y="119786"/>
                  </a:lnTo>
                  <a:lnTo>
                    <a:pt x="752322" y="118516"/>
                  </a:lnTo>
                  <a:lnTo>
                    <a:pt x="752322" y="96926"/>
                  </a:lnTo>
                  <a:lnTo>
                    <a:pt x="847547" y="96926"/>
                  </a:lnTo>
                  <a:lnTo>
                    <a:pt x="847547" y="60096"/>
                  </a:lnTo>
                  <a:lnTo>
                    <a:pt x="752322" y="60096"/>
                  </a:lnTo>
                  <a:lnTo>
                    <a:pt x="752322" y="39776"/>
                  </a:lnTo>
                  <a:lnTo>
                    <a:pt x="864946" y="39776"/>
                  </a:lnTo>
                  <a:lnTo>
                    <a:pt x="864946" y="2946"/>
                  </a:lnTo>
                  <a:close/>
                </a:path>
                <a:path w="1059179" h="160020">
                  <a:moveTo>
                    <a:pt x="1059014" y="54000"/>
                  </a:moveTo>
                  <a:lnTo>
                    <a:pt x="1058506" y="46710"/>
                  </a:lnTo>
                  <a:lnTo>
                    <a:pt x="1056982" y="39865"/>
                  </a:lnTo>
                  <a:lnTo>
                    <a:pt x="1056449" y="38531"/>
                  </a:lnTo>
                  <a:lnTo>
                    <a:pt x="1054430" y="33464"/>
                  </a:lnTo>
                  <a:lnTo>
                    <a:pt x="1020343" y="6896"/>
                  </a:lnTo>
                  <a:lnTo>
                    <a:pt x="1013256" y="5168"/>
                  </a:lnTo>
                  <a:lnTo>
                    <a:pt x="1013256" y="49809"/>
                  </a:lnTo>
                  <a:lnTo>
                    <a:pt x="1013256" y="60109"/>
                  </a:lnTo>
                  <a:lnTo>
                    <a:pt x="992174" y="70485"/>
                  </a:lnTo>
                  <a:lnTo>
                    <a:pt x="929792" y="70485"/>
                  </a:lnTo>
                  <a:lnTo>
                    <a:pt x="929792" y="38747"/>
                  </a:lnTo>
                  <a:lnTo>
                    <a:pt x="993749" y="38646"/>
                  </a:lnTo>
                  <a:lnTo>
                    <a:pt x="1013256" y="49809"/>
                  </a:lnTo>
                  <a:lnTo>
                    <a:pt x="1013256" y="5168"/>
                  </a:lnTo>
                  <a:lnTo>
                    <a:pt x="1012151" y="4889"/>
                  </a:lnTo>
                  <a:lnTo>
                    <a:pt x="1003388" y="3695"/>
                  </a:lnTo>
                  <a:lnTo>
                    <a:pt x="994092" y="3289"/>
                  </a:lnTo>
                  <a:lnTo>
                    <a:pt x="878878" y="3289"/>
                  </a:lnTo>
                  <a:lnTo>
                    <a:pt x="878878" y="155829"/>
                  </a:lnTo>
                  <a:lnTo>
                    <a:pt x="929792" y="155829"/>
                  </a:lnTo>
                  <a:lnTo>
                    <a:pt x="929792" y="106553"/>
                  </a:lnTo>
                  <a:lnTo>
                    <a:pt x="995946" y="106553"/>
                  </a:lnTo>
                  <a:lnTo>
                    <a:pt x="1042123" y="93052"/>
                  </a:lnTo>
                  <a:lnTo>
                    <a:pt x="1056716" y="70485"/>
                  </a:lnTo>
                  <a:lnTo>
                    <a:pt x="1057948" y="66497"/>
                  </a:lnTo>
                  <a:lnTo>
                    <a:pt x="1059014" y="54825"/>
                  </a:lnTo>
                  <a:lnTo>
                    <a:pt x="1059014" y="5400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42824" y="6446939"/>
              <a:ext cx="451180" cy="1129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56869" y="6446632"/>
              <a:ext cx="270078" cy="11626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518894" y="1116786"/>
              <a:ext cx="1644014" cy="160020"/>
            </a:xfrm>
            <a:custGeom>
              <a:avLst/>
              <a:gdLst/>
              <a:ahLst/>
              <a:cxnLst/>
              <a:rect l="l" t="t" r="r" b="b"/>
              <a:pathLst>
                <a:path w="1644015" h="160019">
                  <a:moveTo>
                    <a:pt x="276606" y="79756"/>
                  </a:moveTo>
                  <a:lnTo>
                    <a:pt x="256184" y="41452"/>
                  </a:lnTo>
                  <a:lnTo>
                    <a:pt x="222808" y="24739"/>
                  </a:lnTo>
                  <a:lnTo>
                    <a:pt x="222808" y="70142"/>
                  </a:lnTo>
                  <a:lnTo>
                    <a:pt x="222808" y="89242"/>
                  </a:lnTo>
                  <a:lnTo>
                    <a:pt x="183883" y="105968"/>
                  </a:lnTo>
                  <a:lnTo>
                    <a:pt x="174155" y="106349"/>
                  </a:lnTo>
                  <a:lnTo>
                    <a:pt x="165303" y="106349"/>
                  </a:lnTo>
                  <a:lnTo>
                    <a:pt x="165303" y="52971"/>
                  </a:lnTo>
                  <a:lnTo>
                    <a:pt x="174155" y="52971"/>
                  </a:lnTo>
                  <a:lnTo>
                    <a:pt x="218033" y="63284"/>
                  </a:lnTo>
                  <a:lnTo>
                    <a:pt x="222808" y="70142"/>
                  </a:lnTo>
                  <a:lnTo>
                    <a:pt x="222808" y="24739"/>
                  </a:lnTo>
                  <a:lnTo>
                    <a:pt x="215061" y="22440"/>
                  </a:lnTo>
                  <a:lnTo>
                    <a:pt x="202361" y="19888"/>
                  </a:lnTo>
                  <a:lnTo>
                    <a:pt x="188937" y="18313"/>
                  </a:lnTo>
                  <a:lnTo>
                    <a:pt x="174777" y="17716"/>
                  </a:lnTo>
                  <a:lnTo>
                    <a:pt x="165303" y="17716"/>
                  </a:lnTo>
                  <a:lnTo>
                    <a:pt x="165303" y="3289"/>
                  </a:lnTo>
                  <a:lnTo>
                    <a:pt x="114592" y="3289"/>
                  </a:lnTo>
                  <a:lnTo>
                    <a:pt x="114592" y="17716"/>
                  </a:lnTo>
                  <a:lnTo>
                    <a:pt x="114592" y="52971"/>
                  </a:lnTo>
                  <a:lnTo>
                    <a:pt x="114592" y="106349"/>
                  </a:lnTo>
                  <a:lnTo>
                    <a:pt x="106972" y="106349"/>
                  </a:lnTo>
                  <a:lnTo>
                    <a:pt x="64008" y="96443"/>
                  </a:lnTo>
                  <a:lnTo>
                    <a:pt x="55029" y="79756"/>
                  </a:lnTo>
                  <a:lnTo>
                    <a:pt x="56019" y="73152"/>
                  </a:lnTo>
                  <a:lnTo>
                    <a:pt x="97129" y="53365"/>
                  </a:lnTo>
                  <a:lnTo>
                    <a:pt x="106972" y="52971"/>
                  </a:lnTo>
                  <a:lnTo>
                    <a:pt x="114592" y="52971"/>
                  </a:lnTo>
                  <a:lnTo>
                    <a:pt x="114592" y="17716"/>
                  </a:lnTo>
                  <a:lnTo>
                    <a:pt x="104495" y="17716"/>
                  </a:lnTo>
                  <a:lnTo>
                    <a:pt x="90817" y="18326"/>
                  </a:lnTo>
                  <a:lnTo>
                    <a:pt x="52654" y="26174"/>
                  </a:lnTo>
                  <a:lnTo>
                    <a:pt x="14325" y="48437"/>
                  </a:lnTo>
                  <a:lnTo>
                    <a:pt x="0" y="79756"/>
                  </a:lnTo>
                  <a:lnTo>
                    <a:pt x="901" y="88125"/>
                  </a:lnTo>
                  <a:lnTo>
                    <a:pt x="31445" y="123647"/>
                  </a:lnTo>
                  <a:lnTo>
                    <a:pt x="78206" y="139534"/>
                  </a:lnTo>
                  <a:lnTo>
                    <a:pt x="105105" y="141592"/>
                  </a:lnTo>
                  <a:lnTo>
                    <a:pt x="114592" y="141592"/>
                  </a:lnTo>
                  <a:lnTo>
                    <a:pt x="114592" y="155816"/>
                  </a:lnTo>
                  <a:lnTo>
                    <a:pt x="165303" y="155816"/>
                  </a:lnTo>
                  <a:lnTo>
                    <a:pt x="165303" y="141592"/>
                  </a:lnTo>
                  <a:lnTo>
                    <a:pt x="174777" y="141592"/>
                  </a:lnTo>
                  <a:lnTo>
                    <a:pt x="214922" y="137020"/>
                  </a:lnTo>
                  <a:lnTo>
                    <a:pt x="256171" y="117894"/>
                  </a:lnTo>
                  <a:lnTo>
                    <a:pt x="267258" y="106349"/>
                  </a:lnTo>
                  <a:lnTo>
                    <a:pt x="269176" y="103936"/>
                  </a:lnTo>
                  <a:lnTo>
                    <a:pt x="273304" y="96278"/>
                  </a:lnTo>
                  <a:lnTo>
                    <a:pt x="275767" y="88226"/>
                  </a:lnTo>
                  <a:lnTo>
                    <a:pt x="276606" y="79756"/>
                  </a:lnTo>
                  <a:close/>
                </a:path>
                <a:path w="1644015" h="160019">
                  <a:moveTo>
                    <a:pt x="463753" y="3289"/>
                  </a:moveTo>
                  <a:lnTo>
                    <a:pt x="409956" y="3289"/>
                  </a:lnTo>
                  <a:lnTo>
                    <a:pt x="366674" y="79971"/>
                  </a:lnTo>
                  <a:lnTo>
                    <a:pt x="324624" y="3289"/>
                  </a:lnTo>
                  <a:lnTo>
                    <a:pt x="270827" y="3289"/>
                  </a:lnTo>
                  <a:lnTo>
                    <a:pt x="333070" y="108623"/>
                  </a:lnTo>
                  <a:lnTo>
                    <a:pt x="333209" y="111366"/>
                  </a:lnTo>
                  <a:lnTo>
                    <a:pt x="318376" y="118922"/>
                  </a:lnTo>
                  <a:lnTo>
                    <a:pt x="310819" y="118922"/>
                  </a:lnTo>
                  <a:lnTo>
                    <a:pt x="310819" y="156235"/>
                  </a:lnTo>
                  <a:lnTo>
                    <a:pt x="357085" y="151587"/>
                  </a:lnTo>
                  <a:lnTo>
                    <a:pt x="387083" y="132740"/>
                  </a:lnTo>
                  <a:lnTo>
                    <a:pt x="463753" y="3289"/>
                  </a:lnTo>
                  <a:close/>
                </a:path>
                <a:path w="1644015" h="160019">
                  <a:moveTo>
                    <a:pt x="646366" y="3289"/>
                  </a:moveTo>
                  <a:lnTo>
                    <a:pt x="466229" y="3289"/>
                  </a:lnTo>
                  <a:lnTo>
                    <a:pt x="466229" y="44513"/>
                  </a:lnTo>
                  <a:lnTo>
                    <a:pt x="466229" y="44716"/>
                  </a:lnTo>
                  <a:lnTo>
                    <a:pt x="531355" y="44716"/>
                  </a:lnTo>
                  <a:lnTo>
                    <a:pt x="531355" y="155816"/>
                  </a:lnTo>
                  <a:lnTo>
                    <a:pt x="582066" y="155816"/>
                  </a:lnTo>
                  <a:lnTo>
                    <a:pt x="582066" y="44716"/>
                  </a:lnTo>
                  <a:lnTo>
                    <a:pt x="646366" y="44716"/>
                  </a:lnTo>
                  <a:lnTo>
                    <a:pt x="646366" y="3289"/>
                  </a:lnTo>
                  <a:close/>
                </a:path>
                <a:path w="1644015" h="160019">
                  <a:moveTo>
                    <a:pt x="847128" y="105321"/>
                  </a:moveTo>
                  <a:lnTo>
                    <a:pt x="828675" y="68719"/>
                  </a:lnTo>
                  <a:lnTo>
                    <a:pt x="795388" y="58394"/>
                  </a:lnTo>
                  <a:lnTo>
                    <a:pt x="795388" y="98513"/>
                  </a:lnTo>
                  <a:lnTo>
                    <a:pt x="795388" y="109918"/>
                  </a:lnTo>
                  <a:lnTo>
                    <a:pt x="792848" y="114490"/>
                  </a:lnTo>
                  <a:lnTo>
                    <a:pt x="782675" y="119024"/>
                  </a:lnTo>
                  <a:lnTo>
                    <a:pt x="774293" y="120154"/>
                  </a:lnTo>
                  <a:lnTo>
                    <a:pt x="757466" y="120154"/>
                  </a:lnTo>
                  <a:lnTo>
                    <a:pt x="750341" y="119989"/>
                  </a:lnTo>
                  <a:lnTo>
                    <a:pt x="707999" y="119748"/>
                  </a:lnTo>
                  <a:lnTo>
                    <a:pt x="707999" y="87591"/>
                  </a:lnTo>
                  <a:lnTo>
                    <a:pt x="770724" y="87591"/>
                  </a:lnTo>
                  <a:lnTo>
                    <a:pt x="795388" y="98513"/>
                  </a:lnTo>
                  <a:lnTo>
                    <a:pt x="795388" y="58394"/>
                  </a:lnTo>
                  <a:lnTo>
                    <a:pt x="791756" y="57848"/>
                  </a:lnTo>
                  <a:lnTo>
                    <a:pt x="778865" y="56819"/>
                  </a:lnTo>
                  <a:lnTo>
                    <a:pt x="764476" y="56476"/>
                  </a:lnTo>
                  <a:lnTo>
                    <a:pt x="707999" y="56476"/>
                  </a:lnTo>
                  <a:lnTo>
                    <a:pt x="707999" y="37096"/>
                  </a:lnTo>
                  <a:lnTo>
                    <a:pt x="835583" y="37096"/>
                  </a:lnTo>
                  <a:lnTo>
                    <a:pt x="835583" y="3505"/>
                  </a:lnTo>
                  <a:lnTo>
                    <a:pt x="660171" y="3505"/>
                  </a:lnTo>
                  <a:lnTo>
                    <a:pt x="660171" y="156019"/>
                  </a:lnTo>
                  <a:lnTo>
                    <a:pt x="770864" y="156019"/>
                  </a:lnTo>
                  <a:lnTo>
                    <a:pt x="818680" y="148069"/>
                  </a:lnTo>
                  <a:lnTo>
                    <a:pt x="844715" y="120154"/>
                  </a:lnTo>
                  <a:lnTo>
                    <a:pt x="845997" y="116547"/>
                  </a:lnTo>
                  <a:lnTo>
                    <a:pt x="847128" y="105943"/>
                  </a:lnTo>
                  <a:lnTo>
                    <a:pt x="847128" y="105321"/>
                  </a:lnTo>
                  <a:close/>
                </a:path>
                <a:path w="1644015" h="160019">
                  <a:moveTo>
                    <a:pt x="1053236" y="80175"/>
                  </a:moveTo>
                  <a:lnTo>
                    <a:pt x="1040358" y="39052"/>
                  </a:lnTo>
                  <a:lnTo>
                    <a:pt x="1033297" y="30429"/>
                  </a:lnTo>
                  <a:lnTo>
                    <a:pt x="1025004" y="22783"/>
                  </a:lnTo>
                  <a:lnTo>
                    <a:pt x="1015466" y="16103"/>
                  </a:lnTo>
                  <a:lnTo>
                    <a:pt x="1004697" y="10401"/>
                  </a:lnTo>
                  <a:lnTo>
                    <a:pt x="999858" y="8534"/>
                  </a:lnTo>
                  <a:lnTo>
                    <a:pt x="999858" y="71653"/>
                  </a:lnTo>
                  <a:lnTo>
                    <a:pt x="999858" y="88696"/>
                  </a:lnTo>
                  <a:lnTo>
                    <a:pt x="968971" y="119748"/>
                  </a:lnTo>
                  <a:lnTo>
                    <a:pt x="961593" y="121399"/>
                  </a:lnTo>
                  <a:lnTo>
                    <a:pt x="946061" y="121399"/>
                  </a:lnTo>
                  <a:lnTo>
                    <a:pt x="909929" y="96050"/>
                  </a:lnTo>
                  <a:lnTo>
                    <a:pt x="907719" y="88696"/>
                  </a:lnTo>
                  <a:lnTo>
                    <a:pt x="907757" y="71653"/>
                  </a:lnTo>
                  <a:lnTo>
                    <a:pt x="938225" y="40601"/>
                  </a:lnTo>
                  <a:lnTo>
                    <a:pt x="945654" y="38950"/>
                  </a:lnTo>
                  <a:lnTo>
                    <a:pt x="961174" y="38950"/>
                  </a:lnTo>
                  <a:lnTo>
                    <a:pt x="997623" y="64274"/>
                  </a:lnTo>
                  <a:lnTo>
                    <a:pt x="999858" y="71653"/>
                  </a:lnTo>
                  <a:lnTo>
                    <a:pt x="999858" y="8534"/>
                  </a:lnTo>
                  <a:lnTo>
                    <a:pt x="992962" y="5854"/>
                  </a:lnTo>
                  <a:lnTo>
                    <a:pt x="980554" y="2603"/>
                  </a:lnTo>
                  <a:lnTo>
                    <a:pt x="967460" y="660"/>
                  </a:lnTo>
                  <a:lnTo>
                    <a:pt x="953693" y="0"/>
                  </a:lnTo>
                  <a:lnTo>
                    <a:pt x="940346" y="660"/>
                  </a:lnTo>
                  <a:lnTo>
                    <a:pt x="903503" y="10401"/>
                  </a:lnTo>
                  <a:lnTo>
                    <a:pt x="867016" y="39154"/>
                  </a:lnTo>
                  <a:lnTo>
                    <a:pt x="853516" y="80175"/>
                  </a:lnTo>
                  <a:lnTo>
                    <a:pt x="854354" y="91147"/>
                  </a:lnTo>
                  <a:lnTo>
                    <a:pt x="874433" y="129578"/>
                  </a:lnTo>
                  <a:lnTo>
                    <a:pt x="915403" y="154089"/>
                  </a:lnTo>
                  <a:lnTo>
                    <a:pt x="953897" y="159943"/>
                  </a:lnTo>
                  <a:lnTo>
                    <a:pt x="967663" y="159296"/>
                  </a:lnTo>
                  <a:lnTo>
                    <a:pt x="1004811" y="149529"/>
                  </a:lnTo>
                  <a:lnTo>
                    <a:pt x="1040003" y="121399"/>
                  </a:lnTo>
                  <a:lnTo>
                    <a:pt x="1040358" y="120980"/>
                  </a:lnTo>
                  <a:lnTo>
                    <a:pt x="1045984" y="111633"/>
                  </a:lnTo>
                  <a:lnTo>
                    <a:pt x="1050010" y="101714"/>
                  </a:lnTo>
                  <a:lnTo>
                    <a:pt x="1052423" y="91236"/>
                  </a:lnTo>
                  <a:lnTo>
                    <a:pt x="1053236" y="80175"/>
                  </a:lnTo>
                  <a:close/>
                </a:path>
                <a:path w="1644015" h="160019">
                  <a:moveTo>
                    <a:pt x="1239570" y="3289"/>
                  </a:moveTo>
                  <a:lnTo>
                    <a:pt x="1091984" y="3289"/>
                  </a:lnTo>
                  <a:lnTo>
                    <a:pt x="1089520" y="29387"/>
                  </a:lnTo>
                  <a:lnTo>
                    <a:pt x="1085850" y="54267"/>
                  </a:lnTo>
                  <a:lnTo>
                    <a:pt x="1074877" y="100380"/>
                  </a:lnTo>
                  <a:lnTo>
                    <a:pt x="1059014" y="114795"/>
                  </a:lnTo>
                  <a:lnTo>
                    <a:pt x="1052410" y="114795"/>
                  </a:lnTo>
                  <a:lnTo>
                    <a:pt x="1052410" y="155816"/>
                  </a:lnTo>
                  <a:lnTo>
                    <a:pt x="1096835" y="147256"/>
                  </a:lnTo>
                  <a:lnTo>
                    <a:pt x="1119136" y="115531"/>
                  </a:lnTo>
                  <a:lnTo>
                    <a:pt x="1131328" y="75526"/>
                  </a:lnTo>
                  <a:lnTo>
                    <a:pt x="1138364" y="39357"/>
                  </a:lnTo>
                  <a:lnTo>
                    <a:pt x="1188656" y="39357"/>
                  </a:lnTo>
                  <a:lnTo>
                    <a:pt x="1188656" y="155816"/>
                  </a:lnTo>
                  <a:lnTo>
                    <a:pt x="1239570" y="155816"/>
                  </a:lnTo>
                  <a:lnTo>
                    <a:pt x="1239570" y="3289"/>
                  </a:lnTo>
                  <a:close/>
                </a:path>
                <a:path w="1644015" h="160019">
                  <a:moveTo>
                    <a:pt x="1643761" y="155816"/>
                  </a:moveTo>
                  <a:lnTo>
                    <a:pt x="1629575" y="129641"/>
                  </a:lnTo>
                  <a:lnTo>
                    <a:pt x="1610918" y="95224"/>
                  </a:lnTo>
                  <a:lnTo>
                    <a:pt x="1586344" y="49872"/>
                  </a:lnTo>
                  <a:lnTo>
                    <a:pt x="1561109" y="3289"/>
                  </a:lnTo>
                  <a:lnTo>
                    <a:pt x="1559661" y="3289"/>
                  </a:lnTo>
                  <a:lnTo>
                    <a:pt x="1559661" y="95224"/>
                  </a:lnTo>
                  <a:lnTo>
                    <a:pt x="1510411" y="95224"/>
                  </a:lnTo>
                  <a:lnTo>
                    <a:pt x="1535137" y="49872"/>
                  </a:lnTo>
                  <a:lnTo>
                    <a:pt x="1559661" y="95224"/>
                  </a:lnTo>
                  <a:lnTo>
                    <a:pt x="1559661" y="3289"/>
                  </a:lnTo>
                  <a:lnTo>
                    <a:pt x="1508963" y="3289"/>
                  </a:lnTo>
                  <a:lnTo>
                    <a:pt x="1428178" y="152361"/>
                  </a:lnTo>
                  <a:lnTo>
                    <a:pt x="1348600" y="73164"/>
                  </a:lnTo>
                  <a:lnTo>
                    <a:pt x="1428572" y="3289"/>
                  </a:lnTo>
                  <a:lnTo>
                    <a:pt x="1365504" y="3289"/>
                  </a:lnTo>
                  <a:lnTo>
                    <a:pt x="1307376" y="56261"/>
                  </a:lnTo>
                  <a:lnTo>
                    <a:pt x="1307376" y="3289"/>
                  </a:lnTo>
                  <a:lnTo>
                    <a:pt x="1256461" y="3289"/>
                  </a:lnTo>
                  <a:lnTo>
                    <a:pt x="1256461" y="155816"/>
                  </a:lnTo>
                  <a:lnTo>
                    <a:pt x="1307376" y="155816"/>
                  </a:lnTo>
                  <a:lnTo>
                    <a:pt x="1307376" y="91922"/>
                  </a:lnTo>
                  <a:lnTo>
                    <a:pt x="1369212" y="155816"/>
                  </a:lnTo>
                  <a:lnTo>
                    <a:pt x="1426311" y="155816"/>
                  </a:lnTo>
                  <a:lnTo>
                    <a:pt x="1431671" y="155816"/>
                  </a:lnTo>
                  <a:lnTo>
                    <a:pt x="1477632" y="155816"/>
                  </a:lnTo>
                  <a:lnTo>
                    <a:pt x="1491856" y="129641"/>
                  </a:lnTo>
                  <a:lnTo>
                    <a:pt x="1578216" y="129641"/>
                  </a:lnTo>
                  <a:lnTo>
                    <a:pt x="1592440" y="155816"/>
                  </a:lnTo>
                  <a:lnTo>
                    <a:pt x="1643761" y="155816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365615" y="1385887"/>
              <a:ext cx="451180" cy="11291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879660" y="1385582"/>
              <a:ext cx="274040" cy="11626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891277" y="687501"/>
              <a:ext cx="584020" cy="6705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870754" y="3177057"/>
              <a:ext cx="584020" cy="67056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368133" y="5508993"/>
              <a:ext cx="584017" cy="67056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57508" y="6741161"/>
              <a:ext cx="1356360" cy="821055"/>
            </a:xfrm>
            <a:custGeom>
              <a:avLst/>
              <a:gdLst/>
              <a:ahLst/>
              <a:cxnLst/>
              <a:rect l="l" t="t" r="r" b="b"/>
              <a:pathLst>
                <a:path w="1356360" h="821054">
                  <a:moveTo>
                    <a:pt x="680572" y="0"/>
                  </a:moveTo>
                  <a:lnTo>
                    <a:pt x="650993" y="24104"/>
                  </a:lnTo>
                  <a:lnTo>
                    <a:pt x="650731" y="31438"/>
                  </a:lnTo>
                  <a:lnTo>
                    <a:pt x="650844" y="110111"/>
                  </a:lnTo>
                  <a:lnTo>
                    <a:pt x="589440" y="75436"/>
                  </a:lnTo>
                  <a:lnTo>
                    <a:pt x="580435" y="70994"/>
                  </a:lnTo>
                  <a:lnTo>
                    <a:pt x="572220" y="68438"/>
                  </a:lnTo>
                  <a:lnTo>
                    <a:pt x="563417" y="68466"/>
                  </a:lnTo>
                  <a:lnTo>
                    <a:pt x="552648" y="71771"/>
                  </a:lnTo>
                  <a:lnTo>
                    <a:pt x="538849" y="82991"/>
                  </a:lnTo>
                  <a:lnTo>
                    <a:pt x="533134" y="99006"/>
                  </a:lnTo>
                  <a:lnTo>
                    <a:pt x="535392" y="116058"/>
                  </a:lnTo>
                  <a:lnTo>
                    <a:pt x="545510" y="130390"/>
                  </a:lnTo>
                  <a:lnTo>
                    <a:pt x="564782" y="142723"/>
                  </a:lnTo>
                  <a:lnTo>
                    <a:pt x="597210" y="161205"/>
                  </a:lnTo>
                  <a:lnTo>
                    <a:pt x="650844" y="190445"/>
                  </a:lnTo>
                  <a:lnTo>
                    <a:pt x="650844" y="258179"/>
                  </a:lnTo>
                  <a:lnTo>
                    <a:pt x="635475" y="251409"/>
                  </a:lnTo>
                  <a:lnTo>
                    <a:pt x="612643" y="238710"/>
                  </a:lnTo>
                  <a:lnTo>
                    <a:pt x="554890" y="204754"/>
                  </a:lnTo>
                  <a:lnTo>
                    <a:pt x="531551" y="191298"/>
                  </a:lnTo>
                  <a:lnTo>
                    <a:pt x="508125" y="179657"/>
                  </a:lnTo>
                  <a:lnTo>
                    <a:pt x="490176" y="174695"/>
                  </a:lnTo>
                  <a:lnTo>
                    <a:pt x="476311" y="176414"/>
                  </a:lnTo>
                  <a:lnTo>
                    <a:pt x="442001" y="213063"/>
                  </a:lnTo>
                  <a:lnTo>
                    <a:pt x="441173" y="228115"/>
                  </a:lnTo>
                  <a:lnTo>
                    <a:pt x="444660" y="242676"/>
                  </a:lnTo>
                  <a:lnTo>
                    <a:pt x="477795" y="272789"/>
                  </a:lnTo>
                  <a:lnTo>
                    <a:pt x="513603" y="293220"/>
                  </a:lnTo>
                  <a:lnTo>
                    <a:pt x="551614" y="314113"/>
                  </a:lnTo>
                  <a:lnTo>
                    <a:pt x="580270" y="330334"/>
                  </a:lnTo>
                  <a:lnTo>
                    <a:pt x="622364" y="354463"/>
                  </a:lnTo>
                  <a:lnTo>
                    <a:pt x="650844" y="370016"/>
                  </a:lnTo>
                  <a:lnTo>
                    <a:pt x="650844" y="393647"/>
                  </a:lnTo>
                  <a:lnTo>
                    <a:pt x="638742" y="388344"/>
                  </a:lnTo>
                  <a:lnTo>
                    <a:pt x="620952" y="378473"/>
                  </a:lnTo>
                  <a:lnTo>
                    <a:pt x="590926" y="360635"/>
                  </a:lnTo>
                  <a:lnTo>
                    <a:pt x="570385" y="353601"/>
                  </a:lnTo>
                  <a:lnTo>
                    <a:pt x="551644" y="356239"/>
                  </a:lnTo>
                  <a:lnTo>
                    <a:pt x="537990" y="368541"/>
                  </a:lnTo>
                  <a:lnTo>
                    <a:pt x="532709" y="390494"/>
                  </a:lnTo>
                  <a:lnTo>
                    <a:pt x="534497" y="400945"/>
                  </a:lnTo>
                  <a:lnTo>
                    <a:pt x="577394" y="433774"/>
                  </a:lnTo>
                  <a:lnTo>
                    <a:pt x="593931" y="442870"/>
                  </a:lnTo>
                  <a:lnTo>
                    <a:pt x="609767" y="452271"/>
                  </a:lnTo>
                  <a:lnTo>
                    <a:pt x="625684" y="461259"/>
                  </a:lnTo>
                  <a:lnTo>
                    <a:pt x="633807" y="466316"/>
                  </a:lnTo>
                  <a:lnTo>
                    <a:pt x="642178" y="470876"/>
                  </a:lnTo>
                  <a:lnTo>
                    <a:pt x="650844" y="473981"/>
                  </a:lnTo>
                  <a:lnTo>
                    <a:pt x="650844" y="570065"/>
                  </a:lnTo>
                  <a:lnTo>
                    <a:pt x="645358" y="568600"/>
                  </a:lnTo>
                  <a:lnTo>
                    <a:pt x="643377" y="565990"/>
                  </a:lnTo>
                  <a:lnTo>
                    <a:pt x="625394" y="551783"/>
                  </a:lnTo>
                  <a:lnTo>
                    <a:pt x="596534" y="531064"/>
                  </a:lnTo>
                  <a:lnTo>
                    <a:pt x="582226" y="520547"/>
                  </a:lnTo>
                  <a:lnTo>
                    <a:pt x="553561" y="508965"/>
                  </a:lnTo>
                  <a:lnTo>
                    <a:pt x="527230" y="514292"/>
                  </a:lnTo>
                  <a:lnTo>
                    <a:pt x="509094" y="532989"/>
                  </a:lnTo>
                  <a:lnTo>
                    <a:pt x="505010" y="561518"/>
                  </a:lnTo>
                  <a:lnTo>
                    <a:pt x="512871" y="633972"/>
                  </a:lnTo>
                  <a:lnTo>
                    <a:pt x="513811" y="640682"/>
                  </a:lnTo>
                  <a:lnTo>
                    <a:pt x="513811" y="648826"/>
                  </a:lnTo>
                  <a:lnTo>
                    <a:pt x="498589" y="639402"/>
                  </a:lnTo>
                  <a:lnTo>
                    <a:pt x="479520" y="628511"/>
                  </a:lnTo>
                  <a:lnTo>
                    <a:pt x="443466" y="608902"/>
                  </a:lnTo>
                  <a:lnTo>
                    <a:pt x="431896" y="603145"/>
                  </a:lnTo>
                  <a:lnTo>
                    <a:pt x="431896" y="510208"/>
                  </a:lnTo>
                  <a:lnTo>
                    <a:pt x="432096" y="497767"/>
                  </a:lnTo>
                  <a:lnTo>
                    <a:pt x="431996" y="487840"/>
                  </a:lnTo>
                  <a:lnTo>
                    <a:pt x="430551" y="478973"/>
                  </a:lnTo>
                  <a:lnTo>
                    <a:pt x="426715" y="469711"/>
                  </a:lnTo>
                  <a:lnTo>
                    <a:pt x="409579" y="453999"/>
                  </a:lnTo>
                  <a:lnTo>
                    <a:pt x="388465" y="453215"/>
                  </a:lnTo>
                  <a:lnTo>
                    <a:pt x="370061" y="465301"/>
                  </a:lnTo>
                  <a:lnTo>
                    <a:pt x="361056" y="488201"/>
                  </a:lnTo>
                  <a:lnTo>
                    <a:pt x="360353" y="505846"/>
                  </a:lnTo>
                  <a:lnTo>
                    <a:pt x="360417" y="524902"/>
                  </a:lnTo>
                  <a:lnTo>
                    <a:pt x="361017" y="562189"/>
                  </a:lnTo>
                  <a:lnTo>
                    <a:pt x="340532" y="551165"/>
                  </a:lnTo>
                  <a:lnTo>
                    <a:pt x="340532" y="396797"/>
                  </a:lnTo>
                  <a:lnTo>
                    <a:pt x="341410" y="357694"/>
                  </a:lnTo>
                  <a:lnTo>
                    <a:pt x="340698" y="338557"/>
                  </a:lnTo>
                  <a:lnTo>
                    <a:pt x="337611" y="322530"/>
                  </a:lnTo>
                  <a:lnTo>
                    <a:pt x="321795" y="300292"/>
                  </a:lnTo>
                  <a:lnTo>
                    <a:pt x="297832" y="290410"/>
                  </a:lnTo>
                  <a:lnTo>
                    <a:pt x="272350" y="293802"/>
                  </a:lnTo>
                  <a:lnTo>
                    <a:pt x="251975" y="311384"/>
                  </a:lnTo>
                  <a:lnTo>
                    <a:pt x="246145" y="323484"/>
                  </a:lnTo>
                  <a:lnTo>
                    <a:pt x="243509" y="335734"/>
                  </a:lnTo>
                  <a:lnTo>
                    <a:pt x="242833" y="349680"/>
                  </a:lnTo>
                  <a:lnTo>
                    <a:pt x="242882" y="496031"/>
                  </a:lnTo>
                  <a:lnTo>
                    <a:pt x="228940" y="487252"/>
                  </a:lnTo>
                  <a:lnTo>
                    <a:pt x="214180" y="478791"/>
                  </a:lnTo>
                  <a:lnTo>
                    <a:pt x="184595" y="462955"/>
                  </a:lnTo>
                  <a:lnTo>
                    <a:pt x="185037" y="435119"/>
                  </a:lnTo>
                  <a:lnTo>
                    <a:pt x="185330" y="394083"/>
                  </a:lnTo>
                  <a:lnTo>
                    <a:pt x="183927" y="354157"/>
                  </a:lnTo>
                  <a:lnTo>
                    <a:pt x="161769" y="314397"/>
                  </a:lnTo>
                  <a:lnTo>
                    <a:pt x="140201" y="313669"/>
                  </a:lnTo>
                  <a:lnTo>
                    <a:pt x="121761" y="325493"/>
                  </a:lnTo>
                  <a:lnTo>
                    <a:pt x="113635" y="347892"/>
                  </a:lnTo>
                  <a:lnTo>
                    <a:pt x="113429" y="366321"/>
                  </a:lnTo>
                  <a:lnTo>
                    <a:pt x="113712" y="421997"/>
                  </a:lnTo>
                  <a:lnTo>
                    <a:pt x="71108" y="397603"/>
                  </a:lnTo>
                  <a:lnTo>
                    <a:pt x="46739" y="384941"/>
                  </a:lnTo>
                  <a:lnTo>
                    <a:pt x="30224" y="379470"/>
                  </a:lnTo>
                  <a:lnTo>
                    <a:pt x="11129" y="385519"/>
                  </a:lnTo>
                  <a:lnTo>
                    <a:pt x="452" y="400042"/>
                  </a:lnTo>
                  <a:lnTo>
                    <a:pt x="0" y="417605"/>
                  </a:lnTo>
                  <a:lnTo>
                    <a:pt x="11579" y="432772"/>
                  </a:lnTo>
                  <a:lnTo>
                    <a:pt x="23245" y="439901"/>
                  </a:lnTo>
                  <a:lnTo>
                    <a:pt x="61341" y="460472"/>
                  </a:lnTo>
                  <a:lnTo>
                    <a:pt x="75438" y="468840"/>
                  </a:lnTo>
                  <a:lnTo>
                    <a:pt x="83782" y="475554"/>
                  </a:lnTo>
                  <a:lnTo>
                    <a:pt x="71939" y="482100"/>
                  </a:lnTo>
                  <a:lnTo>
                    <a:pt x="19725" y="513348"/>
                  </a:lnTo>
                  <a:lnTo>
                    <a:pt x="14880" y="516915"/>
                  </a:lnTo>
                  <a:lnTo>
                    <a:pt x="3978" y="534521"/>
                  </a:lnTo>
                  <a:lnTo>
                    <a:pt x="4861" y="554602"/>
                  </a:lnTo>
                  <a:lnTo>
                    <a:pt x="17346" y="571097"/>
                  </a:lnTo>
                  <a:lnTo>
                    <a:pt x="41250" y="577942"/>
                  </a:lnTo>
                  <a:lnTo>
                    <a:pt x="64889" y="568097"/>
                  </a:lnTo>
                  <a:lnTo>
                    <a:pt x="101144" y="546438"/>
                  </a:lnTo>
                  <a:lnTo>
                    <a:pt x="135411" y="524780"/>
                  </a:lnTo>
                  <a:lnTo>
                    <a:pt x="153088" y="514935"/>
                  </a:lnTo>
                  <a:lnTo>
                    <a:pt x="165206" y="519368"/>
                  </a:lnTo>
                  <a:lnTo>
                    <a:pt x="182218" y="529382"/>
                  </a:lnTo>
                  <a:lnTo>
                    <a:pt x="199630" y="540049"/>
                  </a:lnTo>
                  <a:lnTo>
                    <a:pt x="212948" y="546438"/>
                  </a:lnTo>
                  <a:lnTo>
                    <a:pt x="212948" y="549588"/>
                  </a:lnTo>
                  <a:lnTo>
                    <a:pt x="191748" y="561176"/>
                  </a:lnTo>
                  <a:lnTo>
                    <a:pt x="150507" y="585619"/>
                  </a:lnTo>
                  <a:lnTo>
                    <a:pt x="107874" y="611416"/>
                  </a:lnTo>
                  <a:lnTo>
                    <a:pt x="75509" y="631535"/>
                  </a:lnTo>
                  <a:lnTo>
                    <a:pt x="55787" y="670886"/>
                  </a:lnTo>
                  <a:lnTo>
                    <a:pt x="64398" y="697297"/>
                  </a:lnTo>
                  <a:lnTo>
                    <a:pt x="85845" y="715220"/>
                  </a:lnTo>
                  <a:lnTo>
                    <a:pt x="116202" y="717482"/>
                  </a:lnTo>
                  <a:lnTo>
                    <a:pt x="123878" y="715659"/>
                  </a:lnTo>
                  <a:lnTo>
                    <a:pt x="129274" y="711768"/>
                  </a:lnTo>
                  <a:lnTo>
                    <a:pt x="141895" y="704245"/>
                  </a:lnTo>
                  <a:lnTo>
                    <a:pt x="146428" y="701339"/>
                  </a:lnTo>
                  <a:lnTo>
                    <a:pt x="153013" y="697577"/>
                  </a:lnTo>
                  <a:lnTo>
                    <a:pt x="188433" y="676291"/>
                  </a:lnTo>
                  <a:lnTo>
                    <a:pt x="251239" y="638044"/>
                  </a:lnTo>
                  <a:lnTo>
                    <a:pt x="291648" y="614140"/>
                  </a:lnTo>
                  <a:lnTo>
                    <a:pt x="311957" y="603596"/>
                  </a:lnTo>
                  <a:lnTo>
                    <a:pt x="315437" y="603847"/>
                  </a:lnTo>
                  <a:lnTo>
                    <a:pt x="323794" y="610896"/>
                  </a:lnTo>
                  <a:lnTo>
                    <a:pt x="331084" y="612595"/>
                  </a:lnTo>
                  <a:lnTo>
                    <a:pt x="327846" y="617495"/>
                  </a:lnTo>
                  <a:lnTo>
                    <a:pt x="322176" y="621349"/>
                  </a:lnTo>
                  <a:lnTo>
                    <a:pt x="309963" y="627700"/>
                  </a:lnTo>
                  <a:lnTo>
                    <a:pt x="274683" y="649132"/>
                  </a:lnTo>
                  <a:lnTo>
                    <a:pt x="265035" y="655641"/>
                  </a:lnTo>
                  <a:lnTo>
                    <a:pt x="257466" y="662868"/>
                  </a:lnTo>
                  <a:lnTo>
                    <a:pt x="252525" y="672207"/>
                  </a:lnTo>
                  <a:lnTo>
                    <a:pt x="250756" y="685052"/>
                  </a:lnTo>
                  <a:lnTo>
                    <a:pt x="253995" y="699226"/>
                  </a:lnTo>
                  <a:lnTo>
                    <a:pt x="262543" y="709597"/>
                  </a:lnTo>
                  <a:lnTo>
                    <a:pt x="274647" y="715966"/>
                  </a:lnTo>
                  <a:lnTo>
                    <a:pt x="288551" y="718133"/>
                  </a:lnTo>
                  <a:lnTo>
                    <a:pt x="296436" y="716716"/>
                  </a:lnTo>
                  <a:lnTo>
                    <a:pt x="304185" y="713247"/>
                  </a:lnTo>
                  <a:lnTo>
                    <a:pt x="317799" y="704845"/>
                  </a:lnTo>
                  <a:lnTo>
                    <a:pt x="400400" y="655126"/>
                  </a:lnTo>
                  <a:lnTo>
                    <a:pt x="409352" y="657744"/>
                  </a:lnTo>
                  <a:lnTo>
                    <a:pt x="421425" y="663870"/>
                  </a:lnTo>
                  <a:lnTo>
                    <a:pt x="463054" y="689052"/>
                  </a:lnTo>
                  <a:lnTo>
                    <a:pt x="474651" y="695497"/>
                  </a:lnTo>
                  <a:lnTo>
                    <a:pt x="483877" y="699229"/>
                  </a:lnTo>
                  <a:lnTo>
                    <a:pt x="483877" y="702379"/>
                  </a:lnTo>
                  <a:lnTo>
                    <a:pt x="477175" y="704213"/>
                  </a:lnTo>
                  <a:lnTo>
                    <a:pt x="467944" y="707968"/>
                  </a:lnTo>
                  <a:lnTo>
                    <a:pt x="451238" y="715422"/>
                  </a:lnTo>
                  <a:lnTo>
                    <a:pt x="417617" y="729234"/>
                  </a:lnTo>
                  <a:lnTo>
                    <a:pt x="400691" y="737291"/>
                  </a:lnTo>
                  <a:lnTo>
                    <a:pt x="388195" y="745316"/>
                  </a:lnTo>
                  <a:lnTo>
                    <a:pt x="377629" y="760322"/>
                  </a:lnTo>
                  <a:lnTo>
                    <a:pt x="374008" y="778978"/>
                  </a:lnTo>
                  <a:lnTo>
                    <a:pt x="377271" y="797742"/>
                  </a:lnTo>
                  <a:lnTo>
                    <a:pt x="387357" y="813076"/>
                  </a:lnTo>
                  <a:lnTo>
                    <a:pt x="389834" y="815358"/>
                  </a:lnTo>
                  <a:lnTo>
                    <a:pt x="394126" y="817958"/>
                  </a:lnTo>
                  <a:lnTo>
                    <a:pt x="399537" y="820744"/>
                  </a:lnTo>
                  <a:lnTo>
                    <a:pt x="605086" y="820744"/>
                  </a:lnTo>
                  <a:lnTo>
                    <a:pt x="532709" y="781141"/>
                  </a:lnTo>
                  <a:lnTo>
                    <a:pt x="536036" y="776594"/>
                  </a:lnTo>
                  <a:lnTo>
                    <a:pt x="578162" y="760101"/>
                  </a:lnTo>
                  <a:lnTo>
                    <a:pt x="610039" y="731964"/>
                  </a:lnTo>
                  <a:lnTo>
                    <a:pt x="613913" y="713605"/>
                  </a:lnTo>
                  <a:lnTo>
                    <a:pt x="612160" y="713532"/>
                  </a:lnTo>
                  <a:lnTo>
                    <a:pt x="611512" y="702336"/>
                  </a:lnTo>
                  <a:lnTo>
                    <a:pt x="606737" y="653549"/>
                  </a:lnTo>
                  <a:lnTo>
                    <a:pt x="612427" y="655068"/>
                  </a:lnTo>
                  <a:lnTo>
                    <a:pt x="619132" y="661268"/>
                  </a:lnTo>
                  <a:lnTo>
                    <a:pt x="636645" y="674683"/>
                  </a:lnTo>
                  <a:lnTo>
                    <a:pt x="650968" y="684922"/>
                  </a:lnTo>
                  <a:lnTo>
                    <a:pt x="665924" y="692853"/>
                  </a:lnTo>
                  <a:lnTo>
                    <a:pt x="680626" y="695809"/>
                  </a:lnTo>
                  <a:lnTo>
                    <a:pt x="692165" y="694015"/>
                  </a:lnTo>
                  <a:lnTo>
                    <a:pt x="702138" y="689858"/>
                  </a:lnTo>
                  <a:lnTo>
                    <a:pt x="711299" y="684081"/>
                  </a:lnTo>
                  <a:lnTo>
                    <a:pt x="742195" y="661621"/>
                  </a:lnTo>
                  <a:lnTo>
                    <a:pt x="748723" y="655177"/>
                  </a:lnTo>
                  <a:lnTo>
                    <a:pt x="754806" y="653549"/>
                  </a:lnTo>
                  <a:lnTo>
                    <a:pt x="753136" y="668095"/>
                  </a:lnTo>
                  <a:lnTo>
                    <a:pt x="751047" y="682584"/>
                  </a:lnTo>
                  <a:lnTo>
                    <a:pt x="749263" y="697520"/>
                  </a:lnTo>
                  <a:lnTo>
                    <a:pt x="753485" y="737037"/>
                  </a:lnTo>
                  <a:lnTo>
                    <a:pt x="788600" y="764462"/>
                  </a:lnTo>
                  <a:lnTo>
                    <a:pt x="822561" y="778321"/>
                  </a:lnTo>
                  <a:lnTo>
                    <a:pt x="824072" y="776637"/>
                  </a:lnTo>
                  <a:lnTo>
                    <a:pt x="825698" y="782717"/>
                  </a:lnTo>
                  <a:lnTo>
                    <a:pt x="819678" y="784118"/>
                  </a:lnTo>
                  <a:lnTo>
                    <a:pt x="813442" y="787440"/>
                  </a:lnTo>
                  <a:lnTo>
                    <a:pt x="773686" y="805175"/>
                  </a:lnTo>
                  <a:lnTo>
                    <a:pt x="762155" y="812024"/>
                  </a:lnTo>
                  <a:lnTo>
                    <a:pt x="754133" y="820744"/>
                  </a:lnTo>
                  <a:lnTo>
                    <a:pt x="964382" y="820744"/>
                  </a:lnTo>
                  <a:lnTo>
                    <a:pt x="965461" y="820095"/>
                  </a:lnTo>
                  <a:lnTo>
                    <a:pt x="981619" y="802166"/>
                  </a:lnTo>
                  <a:lnTo>
                    <a:pt x="986654" y="779176"/>
                  </a:lnTo>
                  <a:lnTo>
                    <a:pt x="978845" y="756266"/>
                  </a:lnTo>
                  <a:lnTo>
                    <a:pt x="956470" y="738578"/>
                  </a:lnTo>
                  <a:lnTo>
                    <a:pt x="913091" y="718182"/>
                  </a:lnTo>
                  <a:lnTo>
                    <a:pt x="888459" y="707097"/>
                  </a:lnTo>
                  <a:lnTo>
                    <a:pt x="871380" y="700807"/>
                  </a:lnTo>
                  <a:lnTo>
                    <a:pt x="873170" y="699457"/>
                  </a:lnTo>
                  <a:lnTo>
                    <a:pt x="893145" y="686951"/>
                  </a:lnTo>
                  <a:lnTo>
                    <a:pt x="934839" y="664167"/>
                  </a:lnTo>
                  <a:lnTo>
                    <a:pt x="954857" y="651977"/>
                  </a:lnTo>
                  <a:lnTo>
                    <a:pt x="962083" y="653657"/>
                  </a:lnTo>
                  <a:lnTo>
                    <a:pt x="968204" y="658377"/>
                  </a:lnTo>
                  <a:lnTo>
                    <a:pt x="974796" y="661966"/>
                  </a:lnTo>
                  <a:lnTo>
                    <a:pt x="1052990" y="708215"/>
                  </a:lnTo>
                  <a:lnTo>
                    <a:pt x="1063340" y="712636"/>
                  </a:lnTo>
                  <a:lnTo>
                    <a:pt x="1074459" y="714110"/>
                  </a:lnTo>
                  <a:lnTo>
                    <a:pt x="1085312" y="712313"/>
                  </a:lnTo>
                  <a:lnTo>
                    <a:pt x="1107650" y="678753"/>
                  </a:lnTo>
                  <a:lnTo>
                    <a:pt x="1103327" y="661305"/>
                  </a:lnTo>
                  <a:lnTo>
                    <a:pt x="1092439" y="649530"/>
                  </a:lnTo>
                  <a:lnTo>
                    <a:pt x="1078107" y="640970"/>
                  </a:lnTo>
                  <a:lnTo>
                    <a:pt x="1063454" y="633165"/>
                  </a:lnTo>
                  <a:lnTo>
                    <a:pt x="1045778" y="621663"/>
                  </a:lnTo>
                  <a:lnTo>
                    <a:pt x="1036396" y="616231"/>
                  </a:lnTo>
                  <a:lnTo>
                    <a:pt x="1027310" y="612595"/>
                  </a:lnTo>
                  <a:lnTo>
                    <a:pt x="1027310" y="609446"/>
                  </a:lnTo>
                  <a:lnTo>
                    <a:pt x="1032187" y="608311"/>
                  </a:lnTo>
                  <a:lnTo>
                    <a:pt x="1047795" y="598418"/>
                  </a:lnTo>
                  <a:lnTo>
                    <a:pt x="1059111" y="606011"/>
                  </a:lnTo>
                  <a:lnTo>
                    <a:pt x="1063670" y="608751"/>
                  </a:lnTo>
                  <a:lnTo>
                    <a:pt x="1072090" y="613499"/>
                  </a:lnTo>
                  <a:lnTo>
                    <a:pt x="1199103" y="688113"/>
                  </a:lnTo>
                  <a:lnTo>
                    <a:pt x="1220664" y="701244"/>
                  </a:lnTo>
                  <a:lnTo>
                    <a:pt x="1242266" y="711035"/>
                  </a:lnTo>
                  <a:lnTo>
                    <a:pt x="1264556" y="712384"/>
                  </a:lnTo>
                  <a:lnTo>
                    <a:pt x="1288181" y="700191"/>
                  </a:lnTo>
                  <a:lnTo>
                    <a:pt x="1299683" y="683938"/>
                  </a:lnTo>
                  <a:lnTo>
                    <a:pt x="1303140" y="662623"/>
                  </a:lnTo>
                  <a:lnTo>
                    <a:pt x="1295955" y="640328"/>
                  </a:lnTo>
                  <a:lnTo>
                    <a:pt x="1275532" y="621135"/>
                  </a:lnTo>
                  <a:lnTo>
                    <a:pt x="1208131" y="580736"/>
                  </a:lnTo>
                  <a:lnTo>
                    <a:pt x="1166738" y="556601"/>
                  </a:lnTo>
                  <a:lnTo>
                    <a:pt x="1143884" y="544861"/>
                  </a:lnTo>
                  <a:lnTo>
                    <a:pt x="1143884" y="541711"/>
                  </a:lnTo>
                  <a:lnTo>
                    <a:pt x="1151948" y="539832"/>
                  </a:lnTo>
                  <a:lnTo>
                    <a:pt x="1158654" y="534580"/>
                  </a:lnTo>
                  <a:lnTo>
                    <a:pt x="1196550" y="512339"/>
                  </a:lnTo>
                  <a:lnTo>
                    <a:pt x="1202770" y="510032"/>
                  </a:lnTo>
                  <a:lnTo>
                    <a:pt x="1207731" y="511139"/>
                  </a:lnTo>
                  <a:lnTo>
                    <a:pt x="1217988" y="518006"/>
                  </a:lnTo>
                  <a:lnTo>
                    <a:pt x="1229037" y="524295"/>
                  </a:lnTo>
                  <a:lnTo>
                    <a:pt x="1292435" y="561706"/>
                  </a:lnTo>
                  <a:lnTo>
                    <a:pt x="1321874" y="571641"/>
                  </a:lnTo>
                  <a:lnTo>
                    <a:pt x="1342250" y="564109"/>
                  </a:lnTo>
                  <a:lnTo>
                    <a:pt x="1353424" y="545915"/>
                  </a:lnTo>
                  <a:lnTo>
                    <a:pt x="1351563" y="523666"/>
                  </a:lnTo>
                  <a:lnTo>
                    <a:pt x="1332834" y="503969"/>
                  </a:lnTo>
                  <a:lnTo>
                    <a:pt x="1300505" y="485697"/>
                  </a:lnTo>
                  <a:lnTo>
                    <a:pt x="1282665" y="474930"/>
                  </a:lnTo>
                  <a:lnTo>
                    <a:pt x="1273043" y="467678"/>
                  </a:lnTo>
                  <a:lnTo>
                    <a:pt x="1284696" y="461864"/>
                  </a:lnTo>
                  <a:lnTo>
                    <a:pt x="1305529" y="450054"/>
                  </a:lnTo>
                  <a:lnTo>
                    <a:pt x="1342321" y="428265"/>
                  </a:lnTo>
                  <a:lnTo>
                    <a:pt x="1354951" y="413207"/>
                  </a:lnTo>
                  <a:lnTo>
                    <a:pt x="1355928" y="394984"/>
                  </a:lnTo>
                  <a:lnTo>
                    <a:pt x="1345777" y="379627"/>
                  </a:lnTo>
                  <a:lnTo>
                    <a:pt x="1325024" y="373167"/>
                  </a:lnTo>
                  <a:lnTo>
                    <a:pt x="1314943" y="375456"/>
                  </a:lnTo>
                  <a:lnTo>
                    <a:pt x="1303765" y="380936"/>
                  </a:lnTo>
                  <a:lnTo>
                    <a:pt x="1283584" y="393157"/>
                  </a:lnTo>
                  <a:lnTo>
                    <a:pt x="1276497" y="397103"/>
                  </a:lnTo>
                  <a:lnTo>
                    <a:pt x="1270782" y="400862"/>
                  </a:lnTo>
                  <a:lnTo>
                    <a:pt x="1260304" y="407147"/>
                  </a:lnTo>
                  <a:lnTo>
                    <a:pt x="1257409" y="408497"/>
                  </a:lnTo>
                  <a:lnTo>
                    <a:pt x="1249700" y="413231"/>
                  </a:lnTo>
                  <a:lnTo>
                    <a:pt x="1248379" y="414470"/>
                  </a:lnTo>
                  <a:lnTo>
                    <a:pt x="1243121" y="415697"/>
                  </a:lnTo>
                  <a:lnTo>
                    <a:pt x="1242076" y="398311"/>
                  </a:lnTo>
                  <a:lnTo>
                    <a:pt x="1241626" y="380371"/>
                  </a:lnTo>
                  <a:lnTo>
                    <a:pt x="1241597" y="344756"/>
                  </a:lnTo>
                  <a:lnTo>
                    <a:pt x="1230834" y="316580"/>
                  </a:lnTo>
                  <a:lnTo>
                    <a:pt x="1206993" y="307442"/>
                  </a:lnTo>
                  <a:lnTo>
                    <a:pt x="1183090" y="316167"/>
                  </a:lnTo>
                  <a:lnTo>
                    <a:pt x="1172141" y="341581"/>
                  </a:lnTo>
                  <a:lnTo>
                    <a:pt x="1172230" y="458228"/>
                  </a:lnTo>
                  <a:lnTo>
                    <a:pt x="1157466" y="466390"/>
                  </a:lnTo>
                  <a:lnTo>
                    <a:pt x="1128657" y="483176"/>
                  </a:lnTo>
                  <a:lnTo>
                    <a:pt x="1113950" y="491308"/>
                  </a:lnTo>
                  <a:lnTo>
                    <a:pt x="1112375" y="368444"/>
                  </a:lnTo>
                  <a:lnTo>
                    <a:pt x="1112520" y="352063"/>
                  </a:lnTo>
                  <a:lnTo>
                    <a:pt x="1112245" y="337232"/>
                  </a:lnTo>
                  <a:lnTo>
                    <a:pt x="1110478" y="323811"/>
                  </a:lnTo>
                  <a:lnTo>
                    <a:pt x="1106152" y="311661"/>
                  </a:lnTo>
                  <a:lnTo>
                    <a:pt x="1091848" y="295654"/>
                  </a:lnTo>
                  <a:lnTo>
                    <a:pt x="1071787" y="287260"/>
                  </a:lnTo>
                  <a:lnTo>
                    <a:pt x="1050214" y="287768"/>
                  </a:lnTo>
                  <a:lnTo>
                    <a:pt x="1016218" y="325213"/>
                  </a:lnTo>
                  <a:lnTo>
                    <a:pt x="1014331" y="339638"/>
                  </a:lnTo>
                  <a:lnTo>
                    <a:pt x="1015385" y="355178"/>
                  </a:lnTo>
                  <a:lnTo>
                    <a:pt x="1016720" y="388490"/>
                  </a:lnTo>
                  <a:lnTo>
                    <a:pt x="1017466" y="448792"/>
                  </a:lnTo>
                  <a:lnTo>
                    <a:pt x="1017861" y="546438"/>
                  </a:lnTo>
                  <a:lnTo>
                    <a:pt x="1001491" y="557523"/>
                  </a:lnTo>
                  <a:lnTo>
                    <a:pt x="995814" y="559038"/>
                  </a:lnTo>
                  <a:lnTo>
                    <a:pt x="995852" y="489692"/>
                  </a:lnTo>
                  <a:lnTo>
                    <a:pt x="995466" y="481183"/>
                  </a:lnTo>
                  <a:lnTo>
                    <a:pt x="994120" y="474186"/>
                  </a:lnTo>
                  <a:lnTo>
                    <a:pt x="991739" y="468181"/>
                  </a:lnTo>
                  <a:lnTo>
                    <a:pt x="988245" y="462649"/>
                  </a:lnTo>
                  <a:lnTo>
                    <a:pt x="969646" y="450773"/>
                  </a:lnTo>
                  <a:lnTo>
                    <a:pt x="946545" y="452683"/>
                  </a:lnTo>
                  <a:lnTo>
                    <a:pt x="928691" y="472027"/>
                  </a:lnTo>
                  <a:lnTo>
                    <a:pt x="925837" y="512451"/>
                  </a:lnTo>
                  <a:lnTo>
                    <a:pt x="927110" y="530515"/>
                  </a:lnTo>
                  <a:lnTo>
                    <a:pt x="927212" y="553935"/>
                  </a:lnTo>
                  <a:lnTo>
                    <a:pt x="926510" y="596846"/>
                  </a:lnTo>
                  <a:lnTo>
                    <a:pt x="921398" y="602828"/>
                  </a:lnTo>
                  <a:lnTo>
                    <a:pt x="909700" y="610251"/>
                  </a:lnTo>
                  <a:lnTo>
                    <a:pt x="888385" y="621735"/>
                  </a:lnTo>
                  <a:lnTo>
                    <a:pt x="857506" y="639515"/>
                  </a:lnTo>
                  <a:lnTo>
                    <a:pt x="847745" y="645676"/>
                  </a:lnTo>
                  <a:lnTo>
                    <a:pt x="848195" y="634990"/>
                  </a:lnTo>
                  <a:lnTo>
                    <a:pt x="849301" y="623524"/>
                  </a:lnTo>
                  <a:lnTo>
                    <a:pt x="855501" y="577494"/>
                  </a:lnTo>
                  <a:lnTo>
                    <a:pt x="856441" y="552290"/>
                  </a:lnTo>
                  <a:lnTo>
                    <a:pt x="850042" y="530065"/>
                  </a:lnTo>
                  <a:lnTo>
                    <a:pt x="831527" y="513830"/>
                  </a:lnTo>
                  <a:lnTo>
                    <a:pt x="822597" y="510627"/>
                  </a:lnTo>
                  <a:lnTo>
                    <a:pt x="813404" y="509261"/>
                  </a:lnTo>
                  <a:lnTo>
                    <a:pt x="804088" y="509818"/>
                  </a:lnTo>
                  <a:lnTo>
                    <a:pt x="759177" y="535366"/>
                  </a:lnTo>
                  <a:lnTo>
                    <a:pt x="718078" y="565965"/>
                  </a:lnTo>
                  <a:lnTo>
                    <a:pt x="714052" y="570328"/>
                  </a:lnTo>
                  <a:lnTo>
                    <a:pt x="709124" y="571641"/>
                  </a:lnTo>
                  <a:lnTo>
                    <a:pt x="709124" y="473981"/>
                  </a:lnTo>
                  <a:lnTo>
                    <a:pt x="716148" y="472346"/>
                  </a:lnTo>
                  <a:lnTo>
                    <a:pt x="720034" y="468942"/>
                  </a:lnTo>
                  <a:lnTo>
                    <a:pt x="806508" y="420143"/>
                  </a:lnTo>
                  <a:lnTo>
                    <a:pt x="825250" y="399759"/>
                  </a:lnTo>
                  <a:lnTo>
                    <a:pt x="825945" y="377666"/>
                  </a:lnTo>
                  <a:lnTo>
                    <a:pt x="813448" y="359948"/>
                  </a:lnTo>
                  <a:lnTo>
                    <a:pt x="792614" y="352690"/>
                  </a:lnTo>
                  <a:lnTo>
                    <a:pt x="778170" y="356171"/>
                  </a:lnTo>
                  <a:lnTo>
                    <a:pt x="760807" y="364493"/>
                  </a:lnTo>
                  <a:lnTo>
                    <a:pt x="743672" y="374472"/>
                  </a:lnTo>
                  <a:lnTo>
                    <a:pt x="723221" y="386940"/>
                  </a:lnTo>
                  <a:lnTo>
                    <a:pt x="716871" y="391840"/>
                  </a:lnTo>
                  <a:lnTo>
                    <a:pt x="709124" y="393647"/>
                  </a:lnTo>
                  <a:lnTo>
                    <a:pt x="709124" y="370016"/>
                  </a:lnTo>
                  <a:lnTo>
                    <a:pt x="740526" y="352827"/>
                  </a:lnTo>
                  <a:lnTo>
                    <a:pt x="802840" y="317085"/>
                  </a:lnTo>
                  <a:lnTo>
                    <a:pt x="834042" y="299605"/>
                  </a:lnTo>
                  <a:lnTo>
                    <a:pt x="870453" y="279946"/>
                  </a:lnTo>
                  <a:lnTo>
                    <a:pt x="889302" y="268912"/>
                  </a:lnTo>
                  <a:lnTo>
                    <a:pt x="903587" y="258892"/>
                  </a:lnTo>
                  <a:lnTo>
                    <a:pt x="913140" y="246765"/>
                  </a:lnTo>
                  <a:lnTo>
                    <a:pt x="918147" y="231562"/>
                  </a:lnTo>
                  <a:lnTo>
                    <a:pt x="918335" y="215393"/>
                  </a:lnTo>
                  <a:lnTo>
                    <a:pt x="913429" y="200371"/>
                  </a:lnTo>
                  <a:lnTo>
                    <a:pt x="883096" y="175977"/>
                  </a:lnTo>
                  <a:lnTo>
                    <a:pt x="864444" y="175719"/>
                  </a:lnTo>
                  <a:lnTo>
                    <a:pt x="846047" y="182612"/>
                  </a:lnTo>
                  <a:lnTo>
                    <a:pt x="787407" y="215163"/>
                  </a:lnTo>
                  <a:lnTo>
                    <a:pt x="709124" y="259756"/>
                  </a:lnTo>
                  <a:lnTo>
                    <a:pt x="709124" y="190445"/>
                  </a:lnTo>
                  <a:lnTo>
                    <a:pt x="768176" y="158157"/>
                  </a:lnTo>
                  <a:lnTo>
                    <a:pt x="802233" y="138120"/>
                  </a:lnTo>
                  <a:lnTo>
                    <a:pt x="826237" y="95630"/>
                  </a:lnTo>
                  <a:lnTo>
                    <a:pt x="820365" y="81970"/>
                  </a:lnTo>
                  <a:lnTo>
                    <a:pt x="808426" y="72249"/>
                  </a:lnTo>
                  <a:lnTo>
                    <a:pt x="798120" y="68645"/>
                  </a:lnTo>
                  <a:lnTo>
                    <a:pt x="789457" y="68213"/>
                  </a:lnTo>
                  <a:lnTo>
                    <a:pt x="781067" y="70464"/>
                  </a:lnTo>
                  <a:lnTo>
                    <a:pt x="771583" y="74906"/>
                  </a:lnTo>
                  <a:lnTo>
                    <a:pt x="709124" y="110111"/>
                  </a:lnTo>
                  <a:lnTo>
                    <a:pt x="709268" y="32895"/>
                  </a:lnTo>
                  <a:lnTo>
                    <a:pt x="709110" y="25293"/>
                  </a:lnTo>
                  <a:lnTo>
                    <a:pt x="707797" y="18732"/>
                  </a:lnTo>
                  <a:lnTo>
                    <a:pt x="704476" y="12372"/>
                  </a:lnTo>
                  <a:lnTo>
                    <a:pt x="693868" y="3277"/>
                  </a:lnTo>
                  <a:lnTo>
                    <a:pt x="680572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6284" y="424205"/>
            <a:ext cx="3949065" cy="4877435"/>
            <a:chOff x="396284" y="424205"/>
            <a:chExt cx="3949065" cy="48774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84" y="424205"/>
              <a:ext cx="3948734" cy="487692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905" y="2410142"/>
              <a:ext cx="204470" cy="606425"/>
            </a:xfrm>
            <a:custGeom>
              <a:avLst/>
              <a:gdLst/>
              <a:ahLst/>
              <a:cxnLst/>
              <a:rect l="l" t="t" r="r" b="b"/>
              <a:pathLst>
                <a:path w="204469" h="606425">
                  <a:moveTo>
                    <a:pt x="185455" y="0"/>
                  </a:moveTo>
                  <a:lnTo>
                    <a:pt x="165686" y="2245"/>
                  </a:lnTo>
                  <a:lnTo>
                    <a:pt x="155563" y="13560"/>
                  </a:lnTo>
                  <a:lnTo>
                    <a:pt x="151169" y="31243"/>
                  </a:lnTo>
                  <a:lnTo>
                    <a:pt x="148587" y="52590"/>
                  </a:lnTo>
                  <a:lnTo>
                    <a:pt x="108049" y="280085"/>
                  </a:lnTo>
                  <a:lnTo>
                    <a:pt x="107871" y="279666"/>
                  </a:lnTo>
                  <a:lnTo>
                    <a:pt x="107376" y="281685"/>
                  </a:lnTo>
                  <a:lnTo>
                    <a:pt x="106918" y="282409"/>
                  </a:lnTo>
                  <a:lnTo>
                    <a:pt x="39050" y="25158"/>
                  </a:lnTo>
                  <a:lnTo>
                    <a:pt x="37059" y="16991"/>
                  </a:lnTo>
                  <a:lnTo>
                    <a:pt x="34744" y="11210"/>
                  </a:lnTo>
                  <a:lnTo>
                    <a:pt x="30420" y="7720"/>
                  </a:lnTo>
                  <a:lnTo>
                    <a:pt x="22400" y="6426"/>
                  </a:lnTo>
                  <a:lnTo>
                    <a:pt x="13408" y="6248"/>
                  </a:lnTo>
                  <a:lnTo>
                    <a:pt x="4836" y="10731"/>
                  </a:lnTo>
                  <a:lnTo>
                    <a:pt x="1597" y="17525"/>
                  </a:lnTo>
                  <a:lnTo>
                    <a:pt x="0" y="40865"/>
                  </a:lnTo>
                  <a:lnTo>
                    <a:pt x="150" y="92505"/>
                  </a:lnTo>
                  <a:lnTo>
                    <a:pt x="1513" y="161551"/>
                  </a:lnTo>
                  <a:lnTo>
                    <a:pt x="3552" y="237106"/>
                  </a:lnTo>
                  <a:lnTo>
                    <a:pt x="8366" y="393877"/>
                  </a:lnTo>
                  <a:lnTo>
                    <a:pt x="8924" y="491284"/>
                  </a:lnTo>
                  <a:lnTo>
                    <a:pt x="10711" y="569076"/>
                  </a:lnTo>
                  <a:lnTo>
                    <a:pt x="13578" y="596453"/>
                  </a:lnTo>
                  <a:lnTo>
                    <a:pt x="23844" y="606341"/>
                  </a:lnTo>
                  <a:lnTo>
                    <a:pt x="47063" y="599249"/>
                  </a:lnTo>
                  <a:lnTo>
                    <a:pt x="48385" y="551977"/>
                  </a:lnTo>
                  <a:lnTo>
                    <a:pt x="47845" y="501063"/>
                  </a:lnTo>
                  <a:lnTo>
                    <a:pt x="46040" y="447631"/>
                  </a:lnTo>
                  <a:lnTo>
                    <a:pt x="41031" y="337706"/>
                  </a:lnTo>
                  <a:lnTo>
                    <a:pt x="39025" y="283460"/>
                  </a:lnTo>
                  <a:lnTo>
                    <a:pt x="38148" y="231188"/>
                  </a:lnTo>
                  <a:lnTo>
                    <a:pt x="38999" y="182016"/>
                  </a:lnTo>
                  <a:lnTo>
                    <a:pt x="49125" y="210363"/>
                  </a:lnTo>
                  <a:lnTo>
                    <a:pt x="62200" y="263499"/>
                  </a:lnTo>
                  <a:lnTo>
                    <a:pt x="75187" y="321483"/>
                  </a:lnTo>
                  <a:lnTo>
                    <a:pt x="85049" y="364375"/>
                  </a:lnTo>
                  <a:lnTo>
                    <a:pt x="89197" y="383653"/>
                  </a:lnTo>
                  <a:lnTo>
                    <a:pt x="93441" y="395814"/>
                  </a:lnTo>
                  <a:lnTo>
                    <a:pt x="102994" y="401412"/>
                  </a:lnTo>
                  <a:lnTo>
                    <a:pt x="123073" y="401002"/>
                  </a:lnTo>
                  <a:lnTo>
                    <a:pt x="131016" y="377643"/>
                  </a:lnTo>
                  <a:lnTo>
                    <a:pt x="136224" y="352217"/>
                  </a:lnTo>
                  <a:lnTo>
                    <a:pt x="143507" y="300278"/>
                  </a:lnTo>
                  <a:lnTo>
                    <a:pt x="146969" y="277587"/>
                  </a:lnTo>
                  <a:lnTo>
                    <a:pt x="151537" y="249572"/>
                  </a:lnTo>
                  <a:lnTo>
                    <a:pt x="156823" y="222545"/>
                  </a:lnTo>
                  <a:lnTo>
                    <a:pt x="162443" y="202818"/>
                  </a:lnTo>
                  <a:lnTo>
                    <a:pt x="165563" y="248220"/>
                  </a:lnTo>
                  <a:lnTo>
                    <a:pt x="166719" y="295866"/>
                  </a:lnTo>
                  <a:lnTo>
                    <a:pt x="166700" y="344430"/>
                  </a:lnTo>
                  <a:lnTo>
                    <a:pt x="166298" y="392587"/>
                  </a:lnTo>
                  <a:lnTo>
                    <a:pt x="166173" y="463357"/>
                  </a:lnTo>
                  <a:lnTo>
                    <a:pt x="169831" y="531182"/>
                  </a:lnTo>
                  <a:lnTo>
                    <a:pt x="189818" y="551788"/>
                  </a:lnTo>
                  <a:lnTo>
                    <a:pt x="196239" y="550677"/>
                  </a:lnTo>
                  <a:lnTo>
                    <a:pt x="200936" y="547154"/>
                  </a:lnTo>
                  <a:lnTo>
                    <a:pt x="203160" y="532579"/>
                  </a:lnTo>
                  <a:lnTo>
                    <a:pt x="203884" y="505806"/>
                  </a:lnTo>
                  <a:lnTo>
                    <a:pt x="203082" y="413854"/>
                  </a:lnTo>
                  <a:lnTo>
                    <a:pt x="201578" y="318932"/>
                  </a:lnTo>
                  <a:lnTo>
                    <a:pt x="200460" y="271704"/>
                  </a:lnTo>
                  <a:lnTo>
                    <a:pt x="199031" y="224612"/>
                  </a:lnTo>
                  <a:lnTo>
                    <a:pt x="197751" y="133734"/>
                  </a:lnTo>
                  <a:lnTo>
                    <a:pt x="196017" y="76996"/>
                  </a:lnTo>
                  <a:lnTo>
                    <a:pt x="192245" y="28480"/>
                  </a:lnTo>
                  <a:lnTo>
                    <a:pt x="185455" y="0"/>
                  </a:lnTo>
                  <a:close/>
                </a:path>
              </a:pathLst>
            </a:custGeom>
            <a:solidFill>
              <a:srgbClr val="F7F0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823059" y="1660016"/>
              <a:ext cx="742950" cy="652145"/>
            </a:xfrm>
            <a:custGeom>
              <a:avLst/>
              <a:gdLst/>
              <a:ahLst/>
              <a:cxnLst/>
              <a:rect l="l" t="t" r="r" b="b"/>
              <a:pathLst>
                <a:path w="742950" h="652144">
                  <a:moveTo>
                    <a:pt x="191414" y="133959"/>
                  </a:moveTo>
                  <a:lnTo>
                    <a:pt x="188696" y="91795"/>
                  </a:lnTo>
                  <a:lnTo>
                    <a:pt x="179438" y="63423"/>
                  </a:lnTo>
                  <a:lnTo>
                    <a:pt x="167474" y="63246"/>
                  </a:lnTo>
                  <a:lnTo>
                    <a:pt x="160528" y="66446"/>
                  </a:lnTo>
                  <a:lnTo>
                    <a:pt x="143725" y="120777"/>
                  </a:lnTo>
                  <a:lnTo>
                    <a:pt x="133540" y="168198"/>
                  </a:lnTo>
                  <a:lnTo>
                    <a:pt x="124574" y="217893"/>
                  </a:lnTo>
                  <a:lnTo>
                    <a:pt x="115938" y="267906"/>
                  </a:lnTo>
                  <a:lnTo>
                    <a:pt x="106743" y="316293"/>
                  </a:lnTo>
                  <a:lnTo>
                    <a:pt x="96088" y="361099"/>
                  </a:lnTo>
                  <a:lnTo>
                    <a:pt x="91147" y="359054"/>
                  </a:lnTo>
                  <a:lnTo>
                    <a:pt x="89115" y="357301"/>
                  </a:lnTo>
                  <a:lnTo>
                    <a:pt x="83350" y="336384"/>
                  </a:lnTo>
                  <a:lnTo>
                    <a:pt x="52095" y="229463"/>
                  </a:lnTo>
                  <a:lnTo>
                    <a:pt x="42341" y="197726"/>
                  </a:lnTo>
                  <a:lnTo>
                    <a:pt x="30226" y="171818"/>
                  </a:lnTo>
                  <a:lnTo>
                    <a:pt x="15405" y="162521"/>
                  </a:lnTo>
                  <a:lnTo>
                    <a:pt x="3898" y="174828"/>
                  </a:lnTo>
                  <a:lnTo>
                    <a:pt x="0" y="200647"/>
                  </a:lnTo>
                  <a:lnTo>
                    <a:pt x="215" y="231317"/>
                  </a:lnTo>
                  <a:lnTo>
                    <a:pt x="1092" y="258165"/>
                  </a:lnTo>
                  <a:lnTo>
                    <a:pt x="1358" y="286016"/>
                  </a:lnTo>
                  <a:lnTo>
                    <a:pt x="2400" y="340525"/>
                  </a:lnTo>
                  <a:lnTo>
                    <a:pt x="2641" y="368185"/>
                  </a:lnTo>
                  <a:lnTo>
                    <a:pt x="7327" y="619353"/>
                  </a:lnTo>
                  <a:lnTo>
                    <a:pt x="7988" y="628992"/>
                  </a:lnTo>
                  <a:lnTo>
                    <a:pt x="10071" y="637209"/>
                  </a:lnTo>
                  <a:lnTo>
                    <a:pt x="14935" y="642962"/>
                  </a:lnTo>
                  <a:lnTo>
                    <a:pt x="23952" y="645185"/>
                  </a:lnTo>
                  <a:lnTo>
                    <a:pt x="35077" y="641210"/>
                  </a:lnTo>
                  <a:lnTo>
                    <a:pt x="39344" y="629881"/>
                  </a:lnTo>
                  <a:lnTo>
                    <a:pt x="39700" y="612686"/>
                  </a:lnTo>
                  <a:lnTo>
                    <a:pt x="39166" y="591058"/>
                  </a:lnTo>
                  <a:lnTo>
                    <a:pt x="36830" y="318871"/>
                  </a:lnTo>
                  <a:lnTo>
                    <a:pt x="43307" y="325094"/>
                  </a:lnTo>
                  <a:lnTo>
                    <a:pt x="43002" y="326720"/>
                  </a:lnTo>
                  <a:lnTo>
                    <a:pt x="46088" y="338378"/>
                  </a:lnTo>
                  <a:lnTo>
                    <a:pt x="75463" y="437781"/>
                  </a:lnTo>
                  <a:lnTo>
                    <a:pt x="79502" y="448246"/>
                  </a:lnTo>
                  <a:lnTo>
                    <a:pt x="84683" y="456514"/>
                  </a:lnTo>
                  <a:lnTo>
                    <a:pt x="92202" y="460806"/>
                  </a:lnTo>
                  <a:lnTo>
                    <a:pt x="103225" y="459320"/>
                  </a:lnTo>
                  <a:lnTo>
                    <a:pt x="112991" y="445706"/>
                  </a:lnTo>
                  <a:lnTo>
                    <a:pt x="120091" y="420801"/>
                  </a:lnTo>
                  <a:lnTo>
                    <a:pt x="129692" y="369252"/>
                  </a:lnTo>
                  <a:lnTo>
                    <a:pt x="139814" y="319595"/>
                  </a:lnTo>
                  <a:lnTo>
                    <a:pt x="146024" y="291236"/>
                  </a:lnTo>
                  <a:lnTo>
                    <a:pt x="150685" y="275412"/>
                  </a:lnTo>
                  <a:lnTo>
                    <a:pt x="154647" y="537451"/>
                  </a:lnTo>
                  <a:lnTo>
                    <a:pt x="153225" y="572300"/>
                  </a:lnTo>
                  <a:lnTo>
                    <a:pt x="153073" y="614730"/>
                  </a:lnTo>
                  <a:lnTo>
                    <a:pt x="160375" y="645185"/>
                  </a:lnTo>
                  <a:lnTo>
                    <a:pt x="181279" y="644093"/>
                  </a:lnTo>
                  <a:lnTo>
                    <a:pt x="186016" y="638810"/>
                  </a:lnTo>
                  <a:lnTo>
                    <a:pt x="188264" y="632625"/>
                  </a:lnTo>
                  <a:lnTo>
                    <a:pt x="188950" y="625309"/>
                  </a:lnTo>
                  <a:lnTo>
                    <a:pt x="189839" y="215849"/>
                  </a:lnTo>
                  <a:lnTo>
                    <a:pt x="190741" y="178968"/>
                  </a:lnTo>
                  <a:lnTo>
                    <a:pt x="191414" y="133959"/>
                  </a:lnTo>
                  <a:close/>
                </a:path>
                <a:path w="742950" h="652144">
                  <a:moveTo>
                    <a:pt x="549389" y="627240"/>
                  </a:moveTo>
                  <a:lnTo>
                    <a:pt x="540346" y="594029"/>
                  </a:lnTo>
                  <a:lnTo>
                    <a:pt x="527570" y="559066"/>
                  </a:lnTo>
                  <a:lnTo>
                    <a:pt x="518033" y="534339"/>
                  </a:lnTo>
                  <a:lnTo>
                    <a:pt x="508215" y="506260"/>
                  </a:lnTo>
                  <a:lnTo>
                    <a:pt x="498652" y="478485"/>
                  </a:lnTo>
                  <a:lnTo>
                    <a:pt x="498309" y="477545"/>
                  </a:lnTo>
                  <a:lnTo>
                    <a:pt x="497078" y="474179"/>
                  </a:lnTo>
                  <a:lnTo>
                    <a:pt x="494944" y="468337"/>
                  </a:lnTo>
                  <a:lnTo>
                    <a:pt x="494779" y="467868"/>
                  </a:lnTo>
                  <a:lnTo>
                    <a:pt x="488696" y="451205"/>
                  </a:lnTo>
                  <a:lnTo>
                    <a:pt x="477723" y="424637"/>
                  </a:lnTo>
                  <a:lnTo>
                    <a:pt x="467461" y="402107"/>
                  </a:lnTo>
                  <a:lnTo>
                    <a:pt x="468858" y="392201"/>
                  </a:lnTo>
                  <a:lnTo>
                    <a:pt x="482130" y="374103"/>
                  </a:lnTo>
                  <a:lnTo>
                    <a:pt x="495719" y="348856"/>
                  </a:lnTo>
                  <a:lnTo>
                    <a:pt x="507492" y="326999"/>
                  </a:lnTo>
                  <a:lnTo>
                    <a:pt x="520928" y="294436"/>
                  </a:lnTo>
                  <a:lnTo>
                    <a:pt x="528688" y="265544"/>
                  </a:lnTo>
                  <a:lnTo>
                    <a:pt x="532295" y="233959"/>
                  </a:lnTo>
                  <a:lnTo>
                    <a:pt x="533260" y="193281"/>
                  </a:lnTo>
                  <a:lnTo>
                    <a:pt x="529805" y="143281"/>
                  </a:lnTo>
                  <a:lnTo>
                    <a:pt x="518401" y="100088"/>
                  </a:lnTo>
                  <a:lnTo>
                    <a:pt x="497941" y="61760"/>
                  </a:lnTo>
                  <a:lnTo>
                    <a:pt x="496608" y="60223"/>
                  </a:lnTo>
                  <a:lnTo>
                    <a:pt x="496608" y="219659"/>
                  </a:lnTo>
                  <a:lnTo>
                    <a:pt x="495528" y="241795"/>
                  </a:lnTo>
                  <a:lnTo>
                    <a:pt x="492213" y="262699"/>
                  </a:lnTo>
                  <a:lnTo>
                    <a:pt x="485546" y="282600"/>
                  </a:lnTo>
                  <a:lnTo>
                    <a:pt x="479704" y="298729"/>
                  </a:lnTo>
                  <a:lnTo>
                    <a:pt x="472770" y="318782"/>
                  </a:lnTo>
                  <a:lnTo>
                    <a:pt x="463994" y="337312"/>
                  </a:lnTo>
                  <a:lnTo>
                    <a:pt x="452678" y="348856"/>
                  </a:lnTo>
                  <a:lnTo>
                    <a:pt x="449186" y="325551"/>
                  </a:lnTo>
                  <a:lnTo>
                    <a:pt x="445897" y="275209"/>
                  </a:lnTo>
                  <a:lnTo>
                    <a:pt x="442963" y="210337"/>
                  </a:lnTo>
                  <a:lnTo>
                    <a:pt x="440537" y="143281"/>
                  </a:lnTo>
                  <a:lnTo>
                    <a:pt x="438785" y="86906"/>
                  </a:lnTo>
                  <a:lnTo>
                    <a:pt x="437845" y="53327"/>
                  </a:lnTo>
                  <a:lnTo>
                    <a:pt x="452424" y="61772"/>
                  </a:lnTo>
                  <a:lnTo>
                    <a:pt x="476885" y="94767"/>
                  </a:lnTo>
                  <a:lnTo>
                    <a:pt x="489661" y="131406"/>
                  </a:lnTo>
                  <a:lnTo>
                    <a:pt x="495731" y="173799"/>
                  </a:lnTo>
                  <a:lnTo>
                    <a:pt x="496608" y="219659"/>
                  </a:lnTo>
                  <a:lnTo>
                    <a:pt x="496608" y="60223"/>
                  </a:lnTo>
                  <a:lnTo>
                    <a:pt x="467385" y="26390"/>
                  </a:lnTo>
                  <a:lnTo>
                    <a:pt x="431012" y="1803"/>
                  </a:lnTo>
                  <a:lnTo>
                    <a:pt x="411886" y="0"/>
                  </a:lnTo>
                  <a:lnTo>
                    <a:pt x="405282" y="17614"/>
                  </a:lnTo>
                  <a:lnTo>
                    <a:pt x="403237" y="35039"/>
                  </a:lnTo>
                  <a:lnTo>
                    <a:pt x="403694" y="55054"/>
                  </a:lnTo>
                  <a:lnTo>
                    <a:pt x="404647" y="80429"/>
                  </a:lnTo>
                  <a:lnTo>
                    <a:pt x="412242" y="343446"/>
                  </a:lnTo>
                  <a:lnTo>
                    <a:pt x="414045" y="386842"/>
                  </a:lnTo>
                  <a:lnTo>
                    <a:pt x="415086" y="430822"/>
                  </a:lnTo>
                  <a:lnTo>
                    <a:pt x="416458" y="517829"/>
                  </a:lnTo>
                  <a:lnTo>
                    <a:pt x="416953" y="538708"/>
                  </a:lnTo>
                  <a:lnTo>
                    <a:pt x="418998" y="582485"/>
                  </a:lnTo>
                  <a:lnTo>
                    <a:pt x="423125" y="622909"/>
                  </a:lnTo>
                  <a:lnTo>
                    <a:pt x="438442" y="646582"/>
                  </a:lnTo>
                  <a:lnTo>
                    <a:pt x="457187" y="639013"/>
                  </a:lnTo>
                  <a:lnTo>
                    <a:pt x="458851" y="596341"/>
                  </a:lnTo>
                  <a:lnTo>
                    <a:pt x="456514" y="553097"/>
                  </a:lnTo>
                  <a:lnTo>
                    <a:pt x="453059" y="510032"/>
                  </a:lnTo>
                  <a:lnTo>
                    <a:pt x="451370" y="467868"/>
                  </a:lnTo>
                  <a:lnTo>
                    <a:pt x="452094" y="468401"/>
                  </a:lnTo>
                  <a:lnTo>
                    <a:pt x="453110" y="468337"/>
                  </a:lnTo>
                  <a:lnTo>
                    <a:pt x="453809" y="470903"/>
                  </a:lnTo>
                  <a:lnTo>
                    <a:pt x="456666" y="472452"/>
                  </a:lnTo>
                  <a:lnTo>
                    <a:pt x="459168" y="475576"/>
                  </a:lnTo>
                  <a:lnTo>
                    <a:pt x="458470" y="474179"/>
                  </a:lnTo>
                  <a:lnTo>
                    <a:pt x="460768" y="477545"/>
                  </a:lnTo>
                  <a:lnTo>
                    <a:pt x="459168" y="475576"/>
                  </a:lnTo>
                  <a:lnTo>
                    <a:pt x="460832" y="478828"/>
                  </a:lnTo>
                  <a:lnTo>
                    <a:pt x="511695" y="619874"/>
                  </a:lnTo>
                  <a:lnTo>
                    <a:pt x="516877" y="632193"/>
                  </a:lnTo>
                  <a:lnTo>
                    <a:pt x="523887" y="642645"/>
                  </a:lnTo>
                  <a:lnTo>
                    <a:pt x="533819" y="648423"/>
                  </a:lnTo>
                  <a:lnTo>
                    <a:pt x="547763" y="646734"/>
                  </a:lnTo>
                  <a:lnTo>
                    <a:pt x="549389" y="627240"/>
                  </a:lnTo>
                  <a:close/>
                </a:path>
                <a:path w="742950" h="652144">
                  <a:moveTo>
                    <a:pt x="742480" y="638365"/>
                  </a:moveTo>
                  <a:lnTo>
                    <a:pt x="742289" y="631596"/>
                  </a:lnTo>
                  <a:lnTo>
                    <a:pt x="740359" y="624090"/>
                  </a:lnTo>
                  <a:lnTo>
                    <a:pt x="737654" y="616750"/>
                  </a:lnTo>
                  <a:lnTo>
                    <a:pt x="735164" y="610489"/>
                  </a:lnTo>
                  <a:lnTo>
                    <a:pt x="725068" y="584352"/>
                  </a:lnTo>
                  <a:lnTo>
                    <a:pt x="714933" y="558457"/>
                  </a:lnTo>
                  <a:lnTo>
                    <a:pt x="704545" y="532295"/>
                  </a:lnTo>
                  <a:lnTo>
                    <a:pt x="693712" y="505358"/>
                  </a:lnTo>
                  <a:lnTo>
                    <a:pt x="690854" y="499008"/>
                  </a:lnTo>
                  <a:lnTo>
                    <a:pt x="682955" y="481431"/>
                  </a:lnTo>
                  <a:lnTo>
                    <a:pt x="669785" y="450824"/>
                  </a:lnTo>
                  <a:lnTo>
                    <a:pt x="660552" y="420344"/>
                  </a:lnTo>
                  <a:lnTo>
                    <a:pt x="661593" y="396748"/>
                  </a:lnTo>
                  <a:lnTo>
                    <a:pt x="667893" y="384530"/>
                  </a:lnTo>
                  <a:lnTo>
                    <a:pt x="681266" y="361784"/>
                  </a:lnTo>
                  <a:lnTo>
                    <a:pt x="686384" y="351955"/>
                  </a:lnTo>
                  <a:lnTo>
                    <a:pt x="687336" y="350113"/>
                  </a:lnTo>
                  <a:lnTo>
                    <a:pt x="687679" y="349465"/>
                  </a:lnTo>
                  <a:lnTo>
                    <a:pt x="687844" y="349084"/>
                  </a:lnTo>
                  <a:lnTo>
                    <a:pt x="709307" y="299669"/>
                  </a:lnTo>
                  <a:lnTo>
                    <a:pt x="720217" y="261200"/>
                  </a:lnTo>
                  <a:lnTo>
                    <a:pt x="723671" y="220726"/>
                  </a:lnTo>
                  <a:lnTo>
                    <a:pt x="722972" y="164934"/>
                  </a:lnTo>
                  <a:lnTo>
                    <a:pt x="715327" y="123291"/>
                  </a:lnTo>
                  <a:lnTo>
                    <a:pt x="695972" y="76758"/>
                  </a:lnTo>
                  <a:lnTo>
                    <a:pt x="686638" y="63144"/>
                  </a:lnTo>
                  <a:lnTo>
                    <a:pt x="686638" y="172847"/>
                  </a:lnTo>
                  <a:lnTo>
                    <a:pt x="686257" y="221703"/>
                  </a:lnTo>
                  <a:lnTo>
                    <a:pt x="676808" y="270471"/>
                  </a:lnTo>
                  <a:lnTo>
                    <a:pt x="659688" y="318185"/>
                  </a:lnTo>
                  <a:lnTo>
                    <a:pt x="648893" y="344474"/>
                  </a:lnTo>
                  <a:lnTo>
                    <a:pt x="645617" y="349961"/>
                  </a:lnTo>
                  <a:lnTo>
                    <a:pt x="647319" y="349084"/>
                  </a:lnTo>
                  <a:lnTo>
                    <a:pt x="645528" y="350113"/>
                  </a:lnTo>
                  <a:lnTo>
                    <a:pt x="645617" y="349961"/>
                  </a:lnTo>
                  <a:lnTo>
                    <a:pt x="641705" y="351955"/>
                  </a:lnTo>
                  <a:lnTo>
                    <a:pt x="634288" y="273621"/>
                  </a:lnTo>
                  <a:lnTo>
                    <a:pt x="631748" y="209384"/>
                  </a:lnTo>
                  <a:lnTo>
                    <a:pt x="630148" y="143764"/>
                  </a:lnTo>
                  <a:lnTo>
                    <a:pt x="629577" y="88290"/>
                  </a:lnTo>
                  <a:lnTo>
                    <a:pt x="630186" y="54444"/>
                  </a:lnTo>
                  <a:lnTo>
                    <a:pt x="676503" y="124879"/>
                  </a:lnTo>
                  <a:lnTo>
                    <a:pt x="686638" y="172847"/>
                  </a:lnTo>
                  <a:lnTo>
                    <a:pt x="686638" y="63144"/>
                  </a:lnTo>
                  <a:lnTo>
                    <a:pt x="680681" y="54444"/>
                  </a:lnTo>
                  <a:lnTo>
                    <a:pt x="667524" y="35267"/>
                  </a:lnTo>
                  <a:lnTo>
                    <a:pt x="632637" y="8712"/>
                  </a:lnTo>
                  <a:lnTo>
                    <a:pt x="593940" y="7010"/>
                  </a:lnTo>
                  <a:lnTo>
                    <a:pt x="593013" y="53327"/>
                  </a:lnTo>
                  <a:lnTo>
                    <a:pt x="593331" y="100444"/>
                  </a:lnTo>
                  <a:lnTo>
                    <a:pt x="594499" y="148043"/>
                  </a:lnTo>
                  <a:lnTo>
                    <a:pt x="596176" y="195834"/>
                  </a:lnTo>
                  <a:lnTo>
                    <a:pt x="598017" y="243497"/>
                  </a:lnTo>
                  <a:lnTo>
                    <a:pt x="599655" y="290741"/>
                  </a:lnTo>
                  <a:lnTo>
                    <a:pt x="600735" y="337235"/>
                  </a:lnTo>
                  <a:lnTo>
                    <a:pt x="601535" y="376262"/>
                  </a:lnTo>
                  <a:lnTo>
                    <a:pt x="602881" y="416471"/>
                  </a:lnTo>
                  <a:lnTo>
                    <a:pt x="604786" y="456768"/>
                  </a:lnTo>
                  <a:lnTo>
                    <a:pt x="607275" y="496049"/>
                  </a:lnTo>
                  <a:lnTo>
                    <a:pt x="608469" y="532993"/>
                  </a:lnTo>
                  <a:lnTo>
                    <a:pt x="609523" y="577291"/>
                  </a:lnTo>
                  <a:lnTo>
                    <a:pt x="613130" y="619391"/>
                  </a:lnTo>
                  <a:lnTo>
                    <a:pt x="621957" y="649732"/>
                  </a:lnTo>
                  <a:lnTo>
                    <a:pt x="637413" y="651560"/>
                  </a:lnTo>
                  <a:lnTo>
                    <a:pt x="647738" y="623544"/>
                  </a:lnTo>
                  <a:lnTo>
                    <a:pt x="649592" y="583666"/>
                  </a:lnTo>
                  <a:lnTo>
                    <a:pt x="647496" y="539597"/>
                  </a:lnTo>
                  <a:lnTo>
                    <a:pt x="646049" y="499008"/>
                  </a:lnTo>
                  <a:lnTo>
                    <a:pt x="654227" y="508558"/>
                  </a:lnTo>
                  <a:lnTo>
                    <a:pt x="660984" y="522782"/>
                  </a:lnTo>
                  <a:lnTo>
                    <a:pt x="666445" y="538124"/>
                  </a:lnTo>
                  <a:lnTo>
                    <a:pt x="670750" y="551040"/>
                  </a:lnTo>
                  <a:lnTo>
                    <a:pt x="675868" y="563892"/>
                  </a:lnTo>
                  <a:lnTo>
                    <a:pt x="681596" y="576313"/>
                  </a:lnTo>
                  <a:lnTo>
                    <a:pt x="687616" y="588645"/>
                  </a:lnTo>
                  <a:lnTo>
                    <a:pt x="693623" y="601268"/>
                  </a:lnTo>
                  <a:lnTo>
                    <a:pt x="712101" y="641057"/>
                  </a:lnTo>
                  <a:lnTo>
                    <a:pt x="727659" y="651002"/>
                  </a:lnTo>
                  <a:lnTo>
                    <a:pt x="734606" y="649414"/>
                  </a:lnTo>
                  <a:lnTo>
                    <a:pt x="739775" y="644956"/>
                  </a:lnTo>
                  <a:lnTo>
                    <a:pt x="742480" y="638365"/>
                  </a:lnTo>
                  <a:close/>
                </a:path>
              </a:pathLst>
            </a:custGeom>
            <a:solidFill>
              <a:srgbClr val="E132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93164" y="1945525"/>
              <a:ext cx="1363345" cy="1109980"/>
            </a:xfrm>
            <a:custGeom>
              <a:avLst/>
              <a:gdLst/>
              <a:ahLst/>
              <a:cxnLst/>
              <a:rect l="l" t="t" r="r" b="b"/>
              <a:pathLst>
                <a:path w="1363345" h="1109980">
                  <a:moveTo>
                    <a:pt x="190588" y="355219"/>
                  </a:moveTo>
                  <a:lnTo>
                    <a:pt x="184150" y="333222"/>
                  </a:lnTo>
                  <a:lnTo>
                    <a:pt x="168186" y="308686"/>
                  </a:lnTo>
                  <a:lnTo>
                    <a:pt x="151815" y="285419"/>
                  </a:lnTo>
                  <a:lnTo>
                    <a:pt x="144132" y="267208"/>
                  </a:lnTo>
                  <a:lnTo>
                    <a:pt x="173228" y="266750"/>
                  </a:lnTo>
                  <a:lnTo>
                    <a:pt x="167220" y="245503"/>
                  </a:lnTo>
                  <a:lnTo>
                    <a:pt x="155028" y="220560"/>
                  </a:lnTo>
                  <a:lnTo>
                    <a:pt x="142582" y="196684"/>
                  </a:lnTo>
                  <a:lnTo>
                    <a:pt x="135851" y="178600"/>
                  </a:lnTo>
                  <a:lnTo>
                    <a:pt x="154139" y="175348"/>
                  </a:lnTo>
                  <a:lnTo>
                    <a:pt x="148780" y="151079"/>
                  </a:lnTo>
                  <a:lnTo>
                    <a:pt x="134086" y="114287"/>
                  </a:lnTo>
                  <a:lnTo>
                    <a:pt x="103974" y="46736"/>
                  </a:lnTo>
                  <a:lnTo>
                    <a:pt x="98844" y="34150"/>
                  </a:lnTo>
                  <a:lnTo>
                    <a:pt x="101130" y="34175"/>
                  </a:lnTo>
                  <a:lnTo>
                    <a:pt x="90131" y="30175"/>
                  </a:lnTo>
                  <a:lnTo>
                    <a:pt x="82727" y="36156"/>
                  </a:lnTo>
                  <a:lnTo>
                    <a:pt x="78917" y="42697"/>
                  </a:lnTo>
                  <a:lnTo>
                    <a:pt x="76123" y="51460"/>
                  </a:lnTo>
                  <a:lnTo>
                    <a:pt x="71755" y="64096"/>
                  </a:lnTo>
                  <a:lnTo>
                    <a:pt x="51638" y="118846"/>
                  </a:lnTo>
                  <a:lnTo>
                    <a:pt x="44246" y="139915"/>
                  </a:lnTo>
                  <a:lnTo>
                    <a:pt x="37973" y="160782"/>
                  </a:lnTo>
                  <a:lnTo>
                    <a:pt x="34886" y="177711"/>
                  </a:lnTo>
                  <a:lnTo>
                    <a:pt x="53149" y="180632"/>
                  </a:lnTo>
                  <a:lnTo>
                    <a:pt x="45567" y="200774"/>
                  </a:lnTo>
                  <a:lnTo>
                    <a:pt x="33197" y="224320"/>
                  </a:lnTo>
                  <a:lnTo>
                    <a:pt x="21412" y="247688"/>
                  </a:lnTo>
                  <a:lnTo>
                    <a:pt x="15646" y="267322"/>
                  </a:lnTo>
                  <a:lnTo>
                    <a:pt x="43802" y="270979"/>
                  </a:lnTo>
                  <a:lnTo>
                    <a:pt x="37134" y="289521"/>
                  </a:lnTo>
                  <a:lnTo>
                    <a:pt x="22136" y="314210"/>
                  </a:lnTo>
                  <a:lnTo>
                    <a:pt x="7010" y="339928"/>
                  </a:lnTo>
                  <a:lnTo>
                    <a:pt x="0" y="361581"/>
                  </a:lnTo>
                  <a:lnTo>
                    <a:pt x="82943" y="363867"/>
                  </a:lnTo>
                  <a:lnTo>
                    <a:pt x="83299" y="384225"/>
                  </a:lnTo>
                  <a:lnTo>
                    <a:pt x="92887" y="385699"/>
                  </a:lnTo>
                  <a:lnTo>
                    <a:pt x="100812" y="385953"/>
                  </a:lnTo>
                  <a:lnTo>
                    <a:pt x="108483" y="385102"/>
                  </a:lnTo>
                  <a:lnTo>
                    <a:pt x="117309" y="383273"/>
                  </a:lnTo>
                  <a:lnTo>
                    <a:pt x="122555" y="360476"/>
                  </a:lnTo>
                  <a:lnTo>
                    <a:pt x="140068" y="359829"/>
                  </a:lnTo>
                  <a:lnTo>
                    <a:pt x="156870" y="359498"/>
                  </a:lnTo>
                  <a:lnTo>
                    <a:pt x="173532" y="358355"/>
                  </a:lnTo>
                  <a:lnTo>
                    <a:pt x="190588" y="355219"/>
                  </a:lnTo>
                  <a:close/>
                </a:path>
                <a:path w="1363345" h="1109980">
                  <a:moveTo>
                    <a:pt x="269405" y="954100"/>
                  </a:moveTo>
                  <a:lnTo>
                    <a:pt x="269214" y="932929"/>
                  </a:lnTo>
                  <a:lnTo>
                    <a:pt x="268719" y="914920"/>
                  </a:lnTo>
                  <a:lnTo>
                    <a:pt x="266788" y="528421"/>
                  </a:lnTo>
                  <a:lnTo>
                    <a:pt x="267373" y="505917"/>
                  </a:lnTo>
                  <a:lnTo>
                    <a:pt x="267614" y="484212"/>
                  </a:lnTo>
                  <a:lnTo>
                    <a:pt x="265163" y="466013"/>
                  </a:lnTo>
                  <a:lnTo>
                    <a:pt x="257657" y="454050"/>
                  </a:lnTo>
                  <a:lnTo>
                    <a:pt x="239445" y="452462"/>
                  </a:lnTo>
                  <a:lnTo>
                    <a:pt x="232765" y="476427"/>
                  </a:lnTo>
                  <a:lnTo>
                    <a:pt x="232460" y="512737"/>
                  </a:lnTo>
                  <a:lnTo>
                    <a:pt x="233387" y="548170"/>
                  </a:lnTo>
                  <a:lnTo>
                    <a:pt x="233095" y="789076"/>
                  </a:lnTo>
                  <a:lnTo>
                    <a:pt x="190385" y="789203"/>
                  </a:lnTo>
                  <a:lnTo>
                    <a:pt x="187642" y="738085"/>
                  </a:lnTo>
                  <a:lnTo>
                    <a:pt x="186029" y="690562"/>
                  </a:lnTo>
                  <a:lnTo>
                    <a:pt x="185254" y="644499"/>
                  </a:lnTo>
                  <a:lnTo>
                    <a:pt x="185051" y="597750"/>
                  </a:lnTo>
                  <a:lnTo>
                    <a:pt x="185140" y="548170"/>
                  </a:lnTo>
                  <a:lnTo>
                    <a:pt x="185737" y="525576"/>
                  </a:lnTo>
                  <a:lnTo>
                    <a:pt x="186105" y="497128"/>
                  </a:lnTo>
                  <a:lnTo>
                    <a:pt x="184315" y="470687"/>
                  </a:lnTo>
                  <a:lnTo>
                    <a:pt x="178435" y="454088"/>
                  </a:lnTo>
                  <a:lnTo>
                    <a:pt x="170713" y="449008"/>
                  </a:lnTo>
                  <a:lnTo>
                    <a:pt x="163271" y="449326"/>
                  </a:lnTo>
                  <a:lnTo>
                    <a:pt x="150139" y="487743"/>
                  </a:lnTo>
                  <a:lnTo>
                    <a:pt x="150025" y="514311"/>
                  </a:lnTo>
                  <a:lnTo>
                    <a:pt x="151091" y="785139"/>
                  </a:lnTo>
                  <a:lnTo>
                    <a:pt x="150799" y="806183"/>
                  </a:lnTo>
                  <a:lnTo>
                    <a:pt x="151155" y="835456"/>
                  </a:lnTo>
                  <a:lnTo>
                    <a:pt x="154012" y="862787"/>
                  </a:lnTo>
                  <a:lnTo>
                    <a:pt x="161302" y="878001"/>
                  </a:lnTo>
                  <a:lnTo>
                    <a:pt x="176123" y="879348"/>
                  </a:lnTo>
                  <a:lnTo>
                    <a:pt x="184137" y="866228"/>
                  </a:lnTo>
                  <a:lnTo>
                    <a:pt x="187960" y="847407"/>
                  </a:lnTo>
                  <a:lnTo>
                    <a:pt x="190296" y="831596"/>
                  </a:lnTo>
                  <a:lnTo>
                    <a:pt x="199263" y="828205"/>
                  </a:lnTo>
                  <a:lnTo>
                    <a:pt x="209931" y="826452"/>
                  </a:lnTo>
                  <a:lnTo>
                    <a:pt x="221424" y="825919"/>
                  </a:lnTo>
                  <a:lnTo>
                    <a:pt x="232943" y="826185"/>
                  </a:lnTo>
                  <a:lnTo>
                    <a:pt x="234276" y="856526"/>
                  </a:lnTo>
                  <a:lnTo>
                    <a:pt x="234226" y="888479"/>
                  </a:lnTo>
                  <a:lnTo>
                    <a:pt x="233768" y="920673"/>
                  </a:lnTo>
                  <a:lnTo>
                    <a:pt x="233895" y="951725"/>
                  </a:lnTo>
                  <a:lnTo>
                    <a:pt x="235267" y="964869"/>
                  </a:lnTo>
                  <a:lnTo>
                    <a:pt x="239509" y="978369"/>
                  </a:lnTo>
                  <a:lnTo>
                    <a:pt x="247650" y="986713"/>
                  </a:lnTo>
                  <a:lnTo>
                    <a:pt x="260705" y="984338"/>
                  </a:lnTo>
                  <a:lnTo>
                    <a:pt x="267246" y="973035"/>
                  </a:lnTo>
                  <a:lnTo>
                    <a:pt x="269405" y="954100"/>
                  </a:lnTo>
                  <a:close/>
                </a:path>
                <a:path w="1363345" h="1109980">
                  <a:moveTo>
                    <a:pt x="482993" y="1060132"/>
                  </a:moveTo>
                  <a:lnTo>
                    <a:pt x="471982" y="1023874"/>
                  </a:lnTo>
                  <a:lnTo>
                    <a:pt x="447941" y="962113"/>
                  </a:lnTo>
                  <a:lnTo>
                    <a:pt x="421157" y="897191"/>
                  </a:lnTo>
                  <a:lnTo>
                    <a:pt x="409486" y="869429"/>
                  </a:lnTo>
                  <a:lnTo>
                    <a:pt x="408597" y="867308"/>
                  </a:lnTo>
                  <a:lnTo>
                    <a:pt x="407873" y="865593"/>
                  </a:lnTo>
                  <a:lnTo>
                    <a:pt x="401942" y="851458"/>
                  </a:lnTo>
                  <a:lnTo>
                    <a:pt x="395109" y="836307"/>
                  </a:lnTo>
                  <a:lnTo>
                    <a:pt x="387235" y="816902"/>
                  </a:lnTo>
                  <a:lnTo>
                    <a:pt x="382612" y="797293"/>
                  </a:lnTo>
                  <a:lnTo>
                    <a:pt x="385521" y="781494"/>
                  </a:lnTo>
                  <a:lnTo>
                    <a:pt x="406882" y="744689"/>
                  </a:lnTo>
                  <a:lnTo>
                    <a:pt x="407593" y="743127"/>
                  </a:lnTo>
                  <a:lnTo>
                    <a:pt x="425081" y="704862"/>
                  </a:lnTo>
                  <a:lnTo>
                    <a:pt x="438899" y="663333"/>
                  </a:lnTo>
                  <a:lnTo>
                    <a:pt x="447116" y="621385"/>
                  </a:lnTo>
                  <a:lnTo>
                    <a:pt x="448538" y="580351"/>
                  </a:lnTo>
                  <a:lnTo>
                    <a:pt x="441947" y="541540"/>
                  </a:lnTo>
                  <a:lnTo>
                    <a:pt x="426135" y="506234"/>
                  </a:lnTo>
                  <a:lnTo>
                    <a:pt x="411759" y="489546"/>
                  </a:lnTo>
                  <a:lnTo>
                    <a:pt x="411759" y="612597"/>
                  </a:lnTo>
                  <a:lnTo>
                    <a:pt x="409054" y="631202"/>
                  </a:lnTo>
                  <a:lnTo>
                    <a:pt x="400075" y="669582"/>
                  </a:lnTo>
                  <a:lnTo>
                    <a:pt x="381012" y="718070"/>
                  </a:lnTo>
                  <a:lnTo>
                    <a:pt x="360527" y="743127"/>
                  </a:lnTo>
                  <a:lnTo>
                    <a:pt x="355219" y="488937"/>
                  </a:lnTo>
                  <a:lnTo>
                    <a:pt x="380987" y="505104"/>
                  </a:lnTo>
                  <a:lnTo>
                    <a:pt x="399935" y="535089"/>
                  </a:lnTo>
                  <a:lnTo>
                    <a:pt x="410654" y="572909"/>
                  </a:lnTo>
                  <a:lnTo>
                    <a:pt x="411759" y="612597"/>
                  </a:lnTo>
                  <a:lnTo>
                    <a:pt x="411759" y="489546"/>
                  </a:lnTo>
                  <a:lnTo>
                    <a:pt x="411238" y="488937"/>
                  </a:lnTo>
                  <a:lnTo>
                    <a:pt x="399897" y="475767"/>
                  </a:lnTo>
                  <a:lnTo>
                    <a:pt x="362013" y="451434"/>
                  </a:lnTo>
                  <a:lnTo>
                    <a:pt x="337997" y="443699"/>
                  </a:lnTo>
                  <a:lnTo>
                    <a:pt x="324954" y="448373"/>
                  </a:lnTo>
                  <a:lnTo>
                    <a:pt x="319481" y="463956"/>
                  </a:lnTo>
                  <a:lnTo>
                    <a:pt x="318198" y="488911"/>
                  </a:lnTo>
                  <a:lnTo>
                    <a:pt x="318427" y="535089"/>
                  </a:lnTo>
                  <a:lnTo>
                    <a:pt x="319697" y="581875"/>
                  </a:lnTo>
                  <a:lnTo>
                    <a:pt x="321271" y="628764"/>
                  </a:lnTo>
                  <a:lnTo>
                    <a:pt x="322465" y="675106"/>
                  </a:lnTo>
                  <a:lnTo>
                    <a:pt x="323583" y="722655"/>
                  </a:lnTo>
                  <a:lnTo>
                    <a:pt x="326669" y="817333"/>
                  </a:lnTo>
                  <a:lnTo>
                    <a:pt x="327723" y="865593"/>
                  </a:lnTo>
                  <a:lnTo>
                    <a:pt x="328066" y="887666"/>
                  </a:lnTo>
                  <a:lnTo>
                    <a:pt x="328523" y="910869"/>
                  </a:lnTo>
                  <a:lnTo>
                    <a:pt x="329184" y="933945"/>
                  </a:lnTo>
                  <a:lnTo>
                    <a:pt x="330123" y="957072"/>
                  </a:lnTo>
                  <a:lnTo>
                    <a:pt x="330542" y="980376"/>
                  </a:lnTo>
                  <a:lnTo>
                    <a:pt x="332714" y="1000353"/>
                  </a:lnTo>
                  <a:lnTo>
                    <a:pt x="341299" y="1012634"/>
                  </a:lnTo>
                  <a:lnTo>
                    <a:pt x="360972" y="1012875"/>
                  </a:lnTo>
                  <a:lnTo>
                    <a:pt x="366001" y="984415"/>
                  </a:lnTo>
                  <a:lnTo>
                    <a:pt x="366687" y="942962"/>
                  </a:lnTo>
                  <a:lnTo>
                    <a:pt x="365671" y="899642"/>
                  </a:lnTo>
                  <a:lnTo>
                    <a:pt x="365645" y="865593"/>
                  </a:lnTo>
                  <a:lnTo>
                    <a:pt x="369112" y="868489"/>
                  </a:lnTo>
                  <a:lnTo>
                    <a:pt x="368388" y="867308"/>
                  </a:lnTo>
                  <a:lnTo>
                    <a:pt x="370255" y="869429"/>
                  </a:lnTo>
                  <a:lnTo>
                    <a:pt x="369112" y="868489"/>
                  </a:lnTo>
                  <a:lnTo>
                    <a:pt x="371919" y="872998"/>
                  </a:lnTo>
                  <a:lnTo>
                    <a:pt x="442963" y="1044752"/>
                  </a:lnTo>
                  <a:lnTo>
                    <a:pt x="455256" y="1067054"/>
                  </a:lnTo>
                  <a:lnTo>
                    <a:pt x="465645" y="1072413"/>
                  </a:lnTo>
                  <a:lnTo>
                    <a:pt x="474700" y="1067790"/>
                  </a:lnTo>
                  <a:lnTo>
                    <a:pt x="482993" y="1060132"/>
                  </a:lnTo>
                  <a:close/>
                </a:path>
                <a:path w="1363345" h="1109980">
                  <a:moveTo>
                    <a:pt x="734047" y="997077"/>
                  </a:moveTo>
                  <a:lnTo>
                    <a:pt x="727748" y="936675"/>
                  </a:lnTo>
                  <a:lnTo>
                    <a:pt x="719010" y="886142"/>
                  </a:lnTo>
                  <a:lnTo>
                    <a:pt x="708787" y="840054"/>
                  </a:lnTo>
                  <a:lnTo>
                    <a:pt x="695680" y="788606"/>
                  </a:lnTo>
                  <a:lnTo>
                    <a:pt x="681609" y="734885"/>
                  </a:lnTo>
                  <a:lnTo>
                    <a:pt x="668540" y="681939"/>
                  </a:lnTo>
                  <a:lnTo>
                    <a:pt x="658418" y="632841"/>
                  </a:lnTo>
                  <a:lnTo>
                    <a:pt x="653211" y="590638"/>
                  </a:lnTo>
                  <a:lnTo>
                    <a:pt x="653059" y="564565"/>
                  </a:lnTo>
                  <a:lnTo>
                    <a:pt x="656170" y="534009"/>
                  </a:lnTo>
                  <a:lnTo>
                    <a:pt x="664451" y="508088"/>
                  </a:lnTo>
                  <a:lnTo>
                    <a:pt x="679754" y="495871"/>
                  </a:lnTo>
                  <a:lnTo>
                    <a:pt x="685076" y="508558"/>
                  </a:lnTo>
                  <a:lnTo>
                    <a:pt x="689457" y="538518"/>
                  </a:lnTo>
                  <a:lnTo>
                    <a:pt x="694969" y="550037"/>
                  </a:lnTo>
                  <a:lnTo>
                    <a:pt x="711923" y="556920"/>
                  </a:lnTo>
                  <a:lnTo>
                    <a:pt x="722985" y="542455"/>
                  </a:lnTo>
                  <a:lnTo>
                    <a:pt x="725131" y="516089"/>
                  </a:lnTo>
                  <a:lnTo>
                    <a:pt x="715314" y="487222"/>
                  </a:lnTo>
                  <a:lnTo>
                    <a:pt x="698690" y="468985"/>
                  </a:lnTo>
                  <a:lnTo>
                    <a:pt x="679081" y="460933"/>
                  </a:lnTo>
                  <a:lnTo>
                    <a:pt x="658837" y="463981"/>
                  </a:lnTo>
                  <a:lnTo>
                    <a:pt x="640283" y="479044"/>
                  </a:lnTo>
                  <a:lnTo>
                    <a:pt x="625741" y="507034"/>
                  </a:lnTo>
                  <a:lnTo>
                    <a:pt x="617562" y="548868"/>
                  </a:lnTo>
                  <a:lnTo>
                    <a:pt x="618070" y="605447"/>
                  </a:lnTo>
                  <a:lnTo>
                    <a:pt x="629615" y="677697"/>
                  </a:lnTo>
                  <a:lnTo>
                    <a:pt x="641070" y="725246"/>
                  </a:lnTo>
                  <a:lnTo>
                    <a:pt x="665543" y="818870"/>
                  </a:lnTo>
                  <a:lnTo>
                    <a:pt x="676084" y="864463"/>
                  </a:lnTo>
                  <a:lnTo>
                    <a:pt x="685723" y="912126"/>
                  </a:lnTo>
                  <a:lnTo>
                    <a:pt x="694499" y="969987"/>
                  </a:lnTo>
                  <a:lnTo>
                    <a:pt x="696302" y="1027049"/>
                  </a:lnTo>
                  <a:lnTo>
                    <a:pt x="685038" y="1072273"/>
                  </a:lnTo>
                  <a:lnTo>
                    <a:pt x="661784" y="1065034"/>
                  </a:lnTo>
                  <a:lnTo>
                    <a:pt x="653440" y="1041184"/>
                  </a:lnTo>
                  <a:lnTo>
                    <a:pt x="650748" y="1011707"/>
                  </a:lnTo>
                  <a:lnTo>
                    <a:pt x="644436" y="987564"/>
                  </a:lnTo>
                  <a:lnTo>
                    <a:pt x="625157" y="987298"/>
                  </a:lnTo>
                  <a:lnTo>
                    <a:pt x="616661" y="1008722"/>
                  </a:lnTo>
                  <a:lnTo>
                    <a:pt x="615797" y="1036142"/>
                  </a:lnTo>
                  <a:lnTo>
                    <a:pt x="621157" y="1063485"/>
                  </a:lnTo>
                  <a:lnTo>
                    <a:pt x="631393" y="1084681"/>
                  </a:lnTo>
                  <a:lnTo>
                    <a:pt x="649211" y="1100709"/>
                  </a:lnTo>
                  <a:lnTo>
                    <a:pt x="671436" y="1109370"/>
                  </a:lnTo>
                  <a:lnTo>
                    <a:pt x="694372" y="1108557"/>
                  </a:lnTo>
                  <a:lnTo>
                    <a:pt x="714336" y="1096137"/>
                  </a:lnTo>
                  <a:lnTo>
                    <a:pt x="731659" y="1054519"/>
                  </a:lnTo>
                  <a:lnTo>
                    <a:pt x="734047" y="997077"/>
                  </a:lnTo>
                  <a:close/>
                </a:path>
                <a:path w="1363345" h="1109980">
                  <a:moveTo>
                    <a:pt x="1282649" y="842365"/>
                  </a:moveTo>
                  <a:lnTo>
                    <a:pt x="1276629" y="789203"/>
                  </a:lnTo>
                  <a:lnTo>
                    <a:pt x="1265859" y="737387"/>
                  </a:lnTo>
                  <a:lnTo>
                    <a:pt x="1258290" y="698131"/>
                  </a:lnTo>
                  <a:lnTo>
                    <a:pt x="1248651" y="646150"/>
                  </a:lnTo>
                  <a:lnTo>
                    <a:pt x="1245768" y="630682"/>
                  </a:lnTo>
                  <a:lnTo>
                    <a:pt x="1231938" y="557047"/>
                  </a:lnTo>
                  <a:lnTo>
                    <a:pt x="1231938" y="770509"/>
                  </a:lnTo>
                  <a:lnTo>
                    <a:pt x="1223391" y="771588"/>
                  </a:lnTo>
                  <a:lnTo>
                    <a:pt x="1216113" y="772071"/>
                  </a:lnTo>
                  <a:lnTo>
                    <a:pt x="1208874" y="771499"/>
                  </a:lnTo>
                  <a:lnTo>
                    <a:pt x="1200480" y="769429"/>
                  </a:lnTo>
                  <a:lnTo>
                    <a:pt x="1199718" y="739533"/>
                  </a:lnTo>
                  <a:lnTo>
                    <a:pt x="1200797" y="706539"/>
                  </a:lnTo>
                  <a:lnTo>
                    <a:pt x="1203439" y="674179"/>
                  </a:lnTo>
                  <a:lnTo>
                    <a:pt x="1207376" y="646150"/>
                  </a:lnTo>
                  <a:lnTo>
                    <a:pt x="1222565" y="705573"/>
                  </a:lnTo>
                  <a:lnTo>
                    <a:pt x="1229182" y="736536"/>
                  </a:lnTo>
                  <a:lnTo>
                    <a:pt x="1231519" y="752767"/>
                  </a:lnTo>
                  <a:lnTo>
                    <a:pt x="1231938" y="770509"/>
                  </a:lnTo>
                  <a:lnTo>
                    <a:pt x="1231938" y="557047"/>
                  </a:lnTo>
                  <a:lnTo>
                    <a:pt x="1219339" y="493255"/>
                  </a:lnTo>
                  <a:lnTo>
                    <a:pt x="1198003" y="456044"/>
                  </a:lnTo>
                  <a:lnTo>
                    <a:pt x="1190320" y="457784"/>
                  </a:lnTo>
                  <a:lnTo>
                    <a:pt x="1175664" y="531736"/>
                  </a:lnTo>
                  <a:lnTo>
                    <a:pt x="1172298" y="581698"/>
                  </a:lnTo>
                  <a:lnTo>
                    <a:pt x="1168234" y="644080"/>
                  </a:lnTo>
                  <a:lnTo>
                    <a:pt x="1163891" y="713206"/>
                  </a:lnTo>
                  <a:lnTo>
                    <a:pt x="1159713" y="783424"/>
                  </a:lnTo>
                  <a:lnTo>
                    <a:pt x="1156093" y="849033"/>
                  </a:lnTo>
                  <a:lnTo>
                    <a:pt x="1153477" y="904367"/>
                  </a:lnTo>
                  <a:lnTo>
                    <a:pt x="1152271" y="943762"/>
                  </a:lnTo>
                  <a:lnTo>
                    <a:pt x="1152906" y="961529"/>
                  </a:lnTo>
                  <a:lnTo>
                    <a:pt x="1159014" y="968730"/>
                  </a:lnTo>
                  <a:lnTo>
                    <a:pt x="1170381" y="973086"/>
                  </a:lnTo>
                  <a:lnTo>
                    <a:pt x="1181938" y="965009"/>
                  </a:lnTo>
                  <a:lnTo>
                    <a:pt x="1188656" y="934910"/>
                  </a:lnTo>
                  <a:lnTo>
                    <a:pt x="1196860" y="823315"/>
                  </a:lnTo>
                  <a:lnTo>
                    <a:pt x="1197495" y="816330"/>
                  </a:lnTo>
                  <a:lnTo>
                    <a:pt x="1199591" y="810856"/>
                  </a:lnTo>
                  <a:lnTo>
                    <a:pt x="1206461" y="807300"/>
                  </a:lnTo>
                  <a:lnTo>
                    <a:pt x="1221422" y="806056"/>
                  </a:lnTo>
                  <a:lnTo>
                    <a:pt x="1239875" y="812139"/>
                  </a:lnTo>
                  <a:lnTo>
                    <a:pt x="1245108" y="826871"/>
                  </a:lnTo>
                  <a:lnTo>
                    <a:pt x="1248384" y="845108"/>
                  </a:lnTo>
                  <a:lnTo>
                    <a:pt x="1260919" y="861720"/>
                  </a:lnTo>
                  <a:lnTo>
                    <a:pt x="1276845" y="856005"/>
                  </a:lnTo>
                  <a:lnTo>
                    <a:pt x="1282649" y="842365"/>
                  </a:lnTo>
                  <a:close/>
                </a:path>
                <a:path w="1363345" h="1109980">
                  <a:moveTo>
                    <a:pt x="1363154" y="326301"/>
                  </a:moveTo>
                  <a:lnTo>
                    <a:pt x="1357807" y="303860"/>
                  </a:lnTo>
                  <a:lnTo>
                    <a:pt x="1344383" y="282841"/>
                  </a:lnTo>
                  <a:lnTo>
                    <a:pt x="1328889" y="262229"/>
                  </a:lnTo>
                  <a:lnTo>
                    <a:pt x="1317358" y="240982"/>
                  </a:lnTo>
                  <a:lnTo>
                    <a:pt x="1347914" y="234645"/>
                  </a:lnTo>
                  <a:lnTo>
                    <a:pt x="1342123" y="215900"/>
                  </a:lnTo>
                  <a:lnTo>
                    <a:pt x="1318704" y="168173"/>
                  </a:lnTo>
                  <a:lnTo>
                    <a:pt x="1311173" y="146456"/>
                  </a:lnTo>
                  <a:lnTo>
                    <a:pt x="1327937" y="142074"/>
                  </a:lnTo>
                  <a:lnTo>
                    <a:pt x="1322959" y="120688"/>
                  </a:lnTo>
                  <a:lnTo>
                    <a:pt x="1310817" y="89852"/>
                  </a:lnTo>
                  <a:lnTo>
                    <a:pt x="1296466" y="57975"/>
                  </a:lnTo>
                  <a:lnTo>
                    <a:pt x="1284897" y="33451"/>
                  </a:lnTo>
                  <a:lnTo>
                    <a:pt x="1276616" y="14808"/>
                  </a:lnTo>
                  <a:lnTo>
                    <a:pt x="1271054" y="6070"/>
                  </a:lnTo>
                  <a:lnTo>
                    <a:pt x="1263738" y="0"/>
                  </a:lnTo>
                  <a:lnTo>
                    <a:pt x="1252778" y="12788"/>
                  </a:lnTo>
                  <a:lnTo>
                    <a:pt x="1245184" y="30556"/>
                  </a:lnTo>
                  <a:lnTo>
                    <a:pt x="1239164" y="50342"/>
                  </a:lnTo>
                  <a:lnTo>
                    <a:pt x="1232954" y="69189"/>
                  </a:lnTo>
                  <a:lnTo>
                    <a:pt x="1217980" y="106819"/>
                  </a:lnTo>
                  <a:lnTo>
                    <a:pt x="1210665" y="128130"/>
                  </a:lnTo>
                  <a:lnTo>
                    <a:pt x="1206525" y="145923"/>
                  </a:lnTo>
                  <a:lnTo>
                    <a:pt x="1227582" y="150444"/>
                  </a:lnTo>
                  <a:lnTo>
                    <a:pt x="1191196" y="229870"/>
                  </a:lnTo>
                  <a:lnTo>
                    <a:pt x="1190993" y="234429"/>
                  </a:lnTo>
                  <a:lnTo>
                    <a:pt x="1191437" y="234264"/>
                  </a:lnTo>
                  <a:lnTo>
                    <a:pt x="1192237" y="236283"/>
                  </a:lnTo>
                  <a:lnTo>
                    <a:pt x="1217841" y="238569"/>
                  </a:lnTo>
                  <a:lnTo>
                    <a:pt x="1210183" y="258495"/>
                  </a:lnTo>
                  <a:lnTo>
                    <a:pt x="1195451" y="282994"/>
                  </a:lnTo>
                  <a:lnTo>
                    <a:pt x="1180769" y="308559"/>
                  </a:lnTo>
                  <a:lnTo>
                    <a:pt x="1173302" y="331711"/>
                  </a:lnTo>
                  <a:lnTo>
                    <a:pt x="1254671" y="331241"/>
                  </a:lnTo>
                  <a:lnTo>
                    <a:pt x="1256334" y="352640"/>
                  </a:lnTo>
                  <a:lnTo>
                    <a:pt x="1294358" y="353885"/>
                  </a:lnTo>
                  <a:lnTo>
                    <a:pt x="1294815" y="328498"/>
                  </a:lnTo>
                  <a:lnTo>
                    <a:pt x="1363154" y="326301"/>
                  </a:lnTo>
                  <a:close/>
                </a:path>
              </a:pathLst>
            </a:custGeom>
            <a:solidFill>
              <a:srgbClr val="F7F0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057959" y="1692985"/>
              <a:ext cx="706755" cy="617220"/>
            </a:xfrm>
            <a:custGeom>
              <a:avLst/>
              <a:gdLst/>
              <a:ahLst/>
              <a:cxnLst/>
              <a:rect l="l" t="t" r="r" b="b"/>
              <a:pathLst>
                <a:path w="706755" h="617219">
                  <a:moveTo>
                    <a:pt x="133388" y="441934"/>
                  </a:moveTo>
                  <a:lnTo>
                    <a:pt x="130022" y="434047"/>
                  </a:lnTo>
                  <a:lnTo>
                    <a:pt x="124345" y="428523"/>
                  </a:lnTo>
                  <a:lnTo>
                    <a:pt x="106654" y="423138"/>
                  </a:lnTo>
                  <a:lnTo>
                    <a:pt x="85204" y="423951"/>
                  </a:lnTo>
                  <a:lnTo>
                    <a:pt x="62966" y="426199"/>
                  </a:lnTo>
                  <a:lnTo>
                    <a:pt x="42875" y="425107"/>
                  </a:lnTo>
                  <a:lnTo>
                    <a:pt x="38315" y="37592"/>
                  </a:lnTo>
                  <a:lnTo>
                    <a:pt x="50800" y="36982"/>
                  </a:lnTo>
                  <a:lnTo>
                    <a:pt x="70027" y="35534"/>
                  </a:lnTo>
                  <a:lnTo>
                    <a:pt x="89027" y="33756"/>
                  </a:lnTo>
                  <a:lnTo>
                    <a:pt x="100850" y="32092"/>
                  </a:lnTo>
                  <a:lnTo>
                    <a:pt x="114541" y="24968"/>
                  </a:lnTo>
                  <a:lnTo>
                    <a:pt x="119214" y="14846"/>
                  </a:lnTo>
                  <a:lnTo>
                    <a:pt x="114338" y="5499"/>
                  </a:lnTo>
                  <a:lnTo>
                    <a:pt x="99441" y="647"/>
                  </a:lnTo>
                  <a:lnTo>
                    <a:pt x="83832" y="25"/>
                  </a:lnTo>
                  <a:lnTo>
                    <a:pt x="66205" y="0"/>
                  </a:lnTo>
                  <a:lnTo>
                    <a:pt x="48628" y="584"/>
                  </a:lnTo>
                  <a:lnTo>
                    <a:pt x="5118" y="9448"/>
                  </a:lnTo>
                  <a:lnTo>
                    <a:pt x="0" y="38836"/>
                  </a:lnTo>
                  <a:lnTo>
                    <a:pt x="2743" y="92659"/>
                  </a:lnTo>
                  <a:lnTo>
                    <a:pt x="4254" y="147218"/>
                  </a:lnTo>
                  <a:lnTo>
                    <a:pt x="6502" y="312648"/>
                  </a:lnTo>
                  <a:lnTo>
                    <a:pt x="6883" y="367512"/>
                  </a:lnTo>
                  <a:lnTo>
                    <a:pt x="5715" y="479145"/>
                  </a:lnTo>
                  <a:lnTo>
                    <a:pt x="5956" y="534593"/>
                  </a:lnTo>
                  <a:lnTo>
                    <a:pt x="7988" y="588899"/>
                  </a:lnTo>
                  <a:lnTo>
                    <a:pt x="74904" y="616673"/>
                  </a:lnTo>
                  <a:lnTo>
                    <a:pt x="103251" y="615911"/>
                  </a:lnTo>
                  <a:lnTo>
                    <a:pt x="125222" y="610057"/>
                  </a:lnTo>
                  <a:lnTo>
                    <a:pt x="132524" y="595363"/>
                  </a:lnTo>
                  <a:lnTo>
                    <a:pt x="122097" y="583463"/>
                  </a:lnTo>
                  <a:lnTo>
                    <a:pt x="99644" y="579412"/>
                  </a:lnTo>
                  <a:lnTo>
                    <a:pt x="71259" y="578827"/>
                  </a:lnTo>
                  <a:lnTo>
                    <a:pt x="43040" y="577291"/>
                  </a:lnTo>
                  <a:lnTo>
                    <a:pt x="42316" y="462165"/>
                  </a:lnTo>
                  <a:lnTo>
                    <a:pt x="60718" y="461124"/>
                  </a:lnTo>
                  <a:lnTo>
                    <a:pt x="74218" y="460844"/>
                  </a:lnTo>
                  <a:lnTo>
                    <a:pt x="89128" y="460032"/>
                  </a:lnTo>
                  <a:lnTo>
                    <a:pt x="119748" y="456349"/>
                  </a:lnTo>
                  <a:lnTo>
                    <a:pt x="121018" y="455993"/>
                  </a:lnTo>
                  <a:lnTo>
                    <a:pt x="131394" y="449986"/>
                  </a:lnTo>
                  <a:lnTo>
                    <a:pt x="133388" y="441934"/>
                  </a:lnTo>
                  <a:close/>
                </a:path>
                <a:path w="706755" h="617219">
                  <a:moveTo>
                    <a:pt x="706678" y="121894"/>
                  </a:moveTo>
                  <a:lnTo>
                    <a:pt x="704824" y="96774"/>
                  </a:lnTo>
                  <a:lnTo>
                    <a:pt x="686536" y="95592"/>
                  </a:lnTo>
                  <a:lnTo>
                    <a:pt x="676338" y="106756"/>
                  </a:lnTo>
                  <a:lnTo>
                    <a:pt x="669353" y="129679"/>
                  </a:lnTo>
                  <a:lnTo>
                    <a:pt x="660679" y="163791"/>
                  </a:lnTo>
                  <a:lnTo>
                    <a:pt x="648462" y="207416"/>
                  </a:lnTo>
                  <a:lnTo>
                    <a:pt x="645591" y="219671"/>
                  </a:lnTo>
                  <a:lnTo>
                    <a:pt x="640524" y="244500"/>
                  </a:lnTo>
                  <a:lnTo>
                    <a:pt x="637476" y="255524"/>
                  </a:lnTo>
                  <a:lnTo>
                    <a:pt x="619569" y="218351"/>
                  </a:lnTo>
                  <a:lnTo>
                    <a:pt x="596696" y="157822"/>
                  </a:lnTo>
                  <a:lnTo>
                    <a:pt x="572719" y="91427"/>
                  </a:lnTo>
                  <a:lnTo>
                    <a:pt x="551535" y="36639"/>
                  </a:lnTo>
                  <a:lnTo>
                    <a:pt x="537019" y="10922"/>
                  </a:lnTo>
                  <a:lnTo>
                    <a:pt x="515404" y="12941"/>
                  </a:lnTo>
                  <a:lnTo>
                    <a:pt x="509790" y="23571"/>
                  </a:lnTo>
                  <a:lnTo>
                    <a:pt x="513803" y="39573"/>
                  </a:lnTo>
                  <a:lnTo>
                    <a:pt x="538937" y="102628"/>
                  </a:lnTo>
                  <a:lnTo>
                    <a:pt x="560768" y="161201"/>
                  </a:lnTo>
                  <a:lnTo>
                    <a:pt x="597839" y="255955"/>
                  </a:lnTo>
                  <a:lnTo>
                    <a:pt x="612990" y="298627"/>
                  </a:lnTo>
                  <a:lnTo>
                    <a:pt x="620610" y="352996"/>
                  </a:lnTo>
                  <a:lnTo>
                    <a:pt x="620395" y="374713"/>
                  </a:lnTo>
                  <a:lnTo>
                    <a:pt x="620496" y="416712"/>
                  </a:lnTo>
                  <a:lnTo>
                    <a:pt x="620890" y="458216"/>
                  </a:lnTo>
                  <a:lnTo>
                    <a:pt x="621652" y="499579"/>
                  </a:lnTo>
                  <a:lnTo>
                    <a:pt x="622871" y="541159"/>
                  </a:lnTo>
                  <a:lnTo>
                    <a:pt x="622642" y="559435"/>
                  </a:lnTo>
                  <a:lnTo>
                    <a:pt x="623074" y="581253"/>
                  </a:lnTo>
                  <a:lnTo>
                    <a:pt x="627316" y="600138"/>
                  </a:lnTo>
                  <a:lnTo>
                    <a:pt x="638505" y="609612"/>
                  </a:lnTo>
                  <a:lnTo>
                    <a:pt x="653275" y="604710"/>
                  </a:lnTo>
                  <a:lnTo>
                    <a:pt x="659155" y="587895"/>
                  </a:lnTo>
                  <a:lnTo>
                    <a:pt x="659942" y="566242"/>
                  </a:lnTo>
                  <a:lnTo>
                    <a:pt x="659396" y="546798"/>
                  </a:lnTo>
                  <a:lnTo>
                    <a:pt x="658888" y="452640"/>
                  </a:lnTo>
                  <a:lnTo>
                    <a:pt x="659269" y="391502"/>
                  </a:lnTo>
                  <a:lnTo>
                    <a:pt x="661060" y="337553"/>
                  </a:lnTo>
                  <a:lnTo>
                    <a:pt x="664972" y="303199"/>
                  </a:lnTo>
                  <a:lnTo>
                    <a:pt x="678141" y="251955"/>
                  </a:lnTo>
                  <a:lnTo>
                    <a:pt x="681913" y="235712"/>
                  </a:lnTo>
                  <a:lnTo>
                    <a:pt x="700112" y="160515"/>
                  </a:lnTo>
                  <a:lnTo>
                    <a:pt x="706678" y="121894"/>
                  </a:lnTo>
                  <a:close/>
                </a:path>
              </a:pathLst>
            </a:custGeom>
            <a:solidFill>
              <a:srgbClr val="E132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594497" y="2401950"/>
              <a:ext cx="1395730" cy="643890"/>
            </a:xfrm>
            <a:custGeom>
              <a:avLst/>
              <a:gdLst/>
              <a:ahLst/>
              <a:cxnLst/>
              <a:rect l="l" t="t" r="r" b="b"/>
              <a:pathLst>
                <a:path w="1395730" h="643889">
                  <a:moveTo>
                    <a:pt x="122758" y="212458"/>
                  </a:moveTo>
                  <a:lnTo>
                    <a:pt x="99174" y="202577"/>
                  </a:lnTo>
                  <a:lnTo>
                    <a:pt x="89649" y="216001"/>
                  </a:lnTo>
                  <a:lnTo>
                    <a:pt x="84645" y="237934"/>
                  </a:lnTo>
                  <a:lnTo>
                    <a:pt x="74701" y="253606"/>
                  </a:lnTo>
                  <a:lnTo>
                    <a:pt x="54711" y="243128"/>
                  </a:lnTo>
                  <a:lnTo>
                    <a:pt x="41643" y="212966"/>
                  </a:lnTo>
                  <a:lnTo>
                    <a:pt x="35420" y="170954"/>
                  </a:lnTo>
                  <a:lnTo>
                    <a:pt x="35966" y="124929"/>
                  </a:lnTo>
                  <a:lnTo>
                    <a:pt x="43205" y="82727"/>
                  </a:lnTo>
                  <a:lnTo>
                    <a:pt x="57086" y="52209"/>
                  </a:lnTo>
                  <a:lnTo>
                    <a:pt x="77520" y="41173"/>
                  </a:lnTo>
                  <a:lnTo>
                    <a:pt x="82880" y="49390"/>
                  </a:lnTo>
                  <a:lnTo>
                    <a:pt x="85623" y="57569"/>
                  </a:lnTo>
                  <a:lnTo>
                    <a:pt x="88658" y="65239"/>
                  </a:lnTo>
                  <a:lnTo>
                    <a:pt x="119862" y="52247"/>
                  </a:lnTo>
                  <a:lnTo>
                    <a:pt x="114579" y="27470"/>
                  </a:lnTo>
                  <a:lnTo>
                    <a:pt x="100711" y="9385"/>
                  </a:lnTo>
                  <a:lnTo>
                    <a:pt x="81165" y="177"/>
                  </a:lnTo>
                  <a:lnTo>
                    <a:pt x="58839" y="1981"/>
                  </a:lnTo>
                  <a:lnTo>
                    <a:pt x="36652" y="16941"/>
                  </a:lnTo>
                  <a:lnTo>
                    <a:pt x="17513" y="47218"/>
                  </a:lnTo>
                  <a:lnTo>
                    <a:pt x="4318" y="94945"/>
                  </a:lnTo>
                  <a:lnTo>
                    <a:pt x="0" y="162267"/>
                  </a:lnTo>
                  <a:lnTo>
                    <a:pt x="6007" y="218859"/>
                  </a:lnTo>
                  <a:lnTo>
                    <a:pt x="20383" y="259016"/>
                  </a:lnTo>
                  <a:lnTo>
                    <a:pt x="40259" y="283768"/>
                  </a:lnTo>
                  <a:lnTo>
                    <a:pt x="62801" y="294144"/>
                  </a:lnTo>
                  <a:lnTo>
                    <a:pt x="85153" y="291185"/>
                  </a:lnTo>
                  <a:lnTo>
                    <a:pt x="104495" y="275894"/>
                  </a:lnTo>
                  <a:lnTo>
                    <a:pt x="117983" y="249313"/>
                  </a:lnTo>
                  <a:lnTo>
                    <a:pt x="122758" y="212458"/>
                  </a:lnTo>
                  <a:close/>
                </a:path>
                <a:path w="1395730" h="643889">
                  <a:moveTo>
                    <a:pt x="562432" y="633463"/>
                  </a:moveTo>
                  <a:lnTo>
                    <a:pt x="560082" y="439991"/>
                  </a:lnTo>
                  <a:lnTo>
                    <a:pt x="558228" y="344805"/>
                  </a:lnTo>
                  <a:lnTo>
                    <a:pt x="556983" y="296824"/>
                  </a:lnTo>
                  <a:lnTo>
                    <a:pt x="555459" y="248285"/>
                  </a:lnTo>
                  <a:lnTo>
                    <a:pt x="553631" y="198945"/>
                  </a:lnTo>
                  <a:lnTo>
                    <a:pt x="552373" y="93764"/>
                  </a:lnTo>
                  <a:lnTo>
                    <a:pt x="549287" y="36487"/>
                  </a:lnTo>
                  <a:lnTo>
                    <a:pt x="541553" y="355"/>
                  </a:lnTo>
                  <a:lnTo>
                    <a:pt x="521970" y="1676"/>
                  </a:lnTo>
                  <a:lnTo>
                    <a:pt x="514400" y="18300"/>
                  </a:lnTo>
                  <a:lnTo>
                    <a:pt x="513778" y="48818"/>
                  </a:lnTo>
                  <a:lnTo>
                    <a:pt x="515086" y="91757"/>
                  </a:lnTo>
                  <a:lnTo>
                    <a:pt x="515975" y="143141"/>
                  </a:lnTo>
                  <a:lnTo>
                    <a:pt x="521881" y="347002"/>
                  </a:lnTo>
                  <a:lnTo>
                    <a:pt x="522935" y="398297"/>
                  </a:lnTo>
                  <a:lnTo>
                    <a:pt x="523417" y="450024"/>
                  </a:lnTo>
                  <a:lnTo>
                    <a:pt x="523659" y="492937"/>
                  </a:lnTo>
                  <a:lnTo>
                    <a:pt x="525106" y="547484"/>
                  </a:lnTo>
                  <a:lnTo>
                    <a:pt x="529005" y="600075"/>
                  </a:lnTo>
                  <a:lnTo>
                    <a:pt x="536613" y="637095"/>
                  </a:lnTo>
                  <a:lnTo>
                    <a:pt x="544055" y="637540"/>
                  </a:lnTo>
                  <a:lnTo>
                    <a:pt x="550418" y="636790"/>
                  </a:lnTo>
                  <a:lnTo>
                    <a:pt x="562432" y="633463"/>
                  </a:lnTo>
                  <a:close/>
                </a:path>
                <a:path w="1395730" h="643889">
                  <a:moveTo>
                    <a:pt x="884224" y="29438"/>
                  </a:moveTo>
                  <a:lnTo>
                    <a:pt x="883196" y="10541"/>
                  </a:lnTo>
                  <a:lnTo>
                    <a:pt x="860806" y="2527"/>
                  </a:lnTo>
                  <a:lnTo>
                    <a:pt x="832256" y="0"/>
                  </a:lnTo>
                  <a:lnTo>
                    <a:pt x="801941" y="520"/>
                  </a:lnTo>
                  <a:lnTo>
                    <a:pt x="774242" y="1625"/>
                  </a:lnTo>
                  <a:lnTo>
                    <a:pt x="760793" y="2717"/>
                  </a:lnTo>
                  <a:lnTo>
                    <a:pt x="748576" y="6400"/>
                  </a:lnTo>
                  <a:lnTo>
                    <a:pt x="741768" y="14287"/>
                  </a:lnTo>
                  <a:lnTo>
                    <a:pt x="744575" y="27901"/>
                  </a:lnTo>
                  <a:lnTo>
                    <a:pt x="752475" y="34671"/>
                  </a:lnTo>
                  <a:lnTo>
                    <a:pt x="764692" y="37706"/>
                  </a:lnTo>
                  <a:lnTo>
                    <a:pt x="778484" y="38557"/>
                  </a:lnTo>
                  <a:lnTo>
                    <a:pt x="791108" y="38709"/>
                  </a:lnTo>
                  <a:lnTo>
                    <a:pt x="797648" y="348475"/>
                  </a:lnTo>
                  <a:lnTo>
                    <a:pt x="799541" y="464362"/>
                  </a:lnTo>
                  <a:lnTo>
                    <a:pt x="800900" y="502920"/>
                  </a:lnTo>
                  <a:lnTo>
                    <a:pt x="805929" y="616661"/>
                  </a:lnTo>
                  <a:lnTo>
                    <a:pt x="815136" y="643648"/>
                  </a:lnTo>
                  <a:lnTo>
                    <a:pt x="831151" y="643089"/>
                  </a:lnTo>
                  <a:lnTo>
                    <a:pt x="838644" y="629767"/>
                  </a:lnTo>
                  <a:lnTo>
                    <a:pt x="840816" y="610247"/>
                  </a:lnTo>
                  <a:lnTo>
                    <a:pt x="840867" y="591096"/>
                  </a:lnTo>
                  <a:lnTo>
                    <a:pt x="841082" y="550722"/>
                  </a:lnTo>
                  <a:lnTo>
                    <a:pt x="840790" y="530542"/>
                  </a:lnTo>
                  <a:lnTo>
                    <a:pt x="837971" y="472351"/>
                  </a:lnTo>
                  <a:lnTo>
                    <a:pt x="836803" y="393230"/>
                  </a:lnTo>
                  <a:lnTo>
                    <a:pt x="835444" y="354914"/>
                  </a:lnTo>
                  <a:lnTo>
                    <a:pt x="833577" y="316039"/>
                  </a:lnTo>
                  <a:lnTo>
                    <a:pt x="832256" y="276364"/>
                  </a:lnTo>
                  <a:lnTo>
                    <a:pt x="831354" y="236245"/>
                  </a:lnTo>
                  <a:lnTo>
                    <a:pt x="830770" y="196011"/>
                  </a:lnTo>
                  <a:lnTo>
                    <a:pt x="829487" y="158051"/>
                  </a:lnTo>
                  <a:lnTo>
                    <a:pt x="827570" y="117640"/>
                  </a:lnTo>
                  <a:lnTo>
                    <a:pt x="826604" y="77228"/>
                  </a:lnTo>
                  <a:lnTo>
                    <a:pt x="828192" y="39243"/>
                  </a:lnTo>
                  <a:lnTo>
                    <a:pt x="845400" y="38468"/>
                  </a:lnTo>
                  <a:lnTo>
                    <a:pt x="858304" y="38430"/>
                  </a:lnTo>
                  <a:lnTo>
                    <a:pt x="870153" y="36347"/>
                  </a:lnTo>
                  <a:lnTo>
                    <a:pt x="884224" y="29438"/>
                  </a:lnTo>
                  <a:close/>
                </a:path>
                <a:path w="1395730" h="643889">
                  <a:moveTo>
                    <a:pt x="1395641" y="214693"/>
                  </a:moveTo>
                  <a:lnTo>
                    <a:pt x="1381937" y="168871"/>
                  </a:lnTo>
                  <a:lnTo>
                    <a:pt x="1345882" y="109715"/>
                  </a:lnTo>
                  <a:lnTo>
                    <a:pt x="1339075" y="101219"/>
                  </a:lnTo>
                  <a:lnTo>
                    <a:pt x="1332230" y="91516"/>
                  </a:lnTo>
                  <a:lnTo>
                    <a:pt x="1328242" y="80772"/>
                  </a:lnTo>
                  <a:lnTo>
                    <a:pt x="1330020" y="69189"/>
                  </a:lnTo>
                  <a:lnTo>
                    <a:pt x="1344777" y="63944"/>
                  </a:lnTo>
                  <a:lnTo>
                    <a:pt x="1367790" y="75869"/>
                  </a:lnTo>
                  <a:lnTo>
                    <a:pt x="1384998" y="71996"/>
                  </a:lnTo>
                  <a:lnTo>
                    <a:pt x="1382661" y="47980"/>
                  </a:lnTo>
                  <a:lnTo>
                    <a:pt x="1365453" y="33629"/>
                  </a:lnTo>
                  <a:lnTo>
                    <a:pt x="1340561" y="29311"/>
                  </a:lnTo>
                  <a:lnTo>
                    <a:pt x="1315173" y="35382"/>
                  </a:lnTo>
                  <a:lnTo>
                    <a:pt x="1296492" y="52184"/>
                  </a:lnTo>
                  <a:lnTo>
                    <a:pt x="1291704" y="80086"/>
                  </a:lnTo>
                  <a:lnTo>
                    <a:pt x="1308011" y="119418"/>
                  </a:lnTo>
                  <a:lnTo>
                    <a:pt x="1314526" y="128727"/>
                  </a:lnTo>
                  <a:lnTo>
                    <a:pt x="1327429" y="145630"/>
                  </a:lnTo>
                  <a:lnTo>
                    <a:pt x="1333919" y="155524"/>
                  </a:lnTo>
                  <a:lnTo>
                    <a:pt x="1344129" y="174993"/>
                  </a:lnTo>
                  <a:lnTo>
                    <a:pt x="1354848" y="202374"/>
                  </a:lnTo>
                  <a:lnTo>
                    <a:pt x="1358620" y="228942"/>
                  </a:lnTo>
                  <a:lnTo>
                    <a:pt x="1348054" y="245948"/>
                  </a:lnTo>
                  <a:lnTo>
                    <a:pt x="1332547" y="243700"/>
                  </a:lnTo>
                  <a:lnTo>
                    <a:pt x="1322565" y="228155"/>
                  </a:lnTo>
                  <a:lnTo>
                    <a:pt x="1311935" y="214185"/>
                  </a:lnTo>
                  <a:lnTo>
                    <a:pt x="1294485" y="216674"/>
                  </a:lnTo>
                  <a:lnTo>
                    <a:pt x="1287665" y="231152"/>
                  </a:lnTo>
                  <a:lnTo>
                    <a:pt x="1293050" y="249948"/>
                  </a:lnTo>
                  <a:lnTo>
                    <a:pt x="1303921" y="267309"/>
                  </a:lnTo>
                  <a:lnTo>
                    <a:pt x="1313522" y="277456"/>
                  </a:lnTo>
                  <a:lnTo>
                    <a:pt x="1332407" y="283883"/>
                  </a:lnTo>
                  <a:lnTo>
                    <a:pt x="1355344" y="281774"/>
                  </a:lnTo>
                  <a:lnTo>
                    <a:pt x="1377048" y="270179"/>
                  </a:lnTo>
                  <a:lnTo>
                    <a:pt x="1392250" y="248145"/>
                  </a:lnTo>
                  <a:lnTo>
                    <a:pt x="1395641" y="214693"/>
                  </a:lnTo>
                  <a:close/>
                </a:path>
              </a:pathLst>
            </a:custGeom>
            <a:solidFill>
              <a:srgbClr val="F7F0E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5746051" y="655040"/>
            <a:ext cx="4415790" cy="4415790"/>
            <a:chOff x="5746051" y="655040"/>
            <a:chExt cx="4415790" cy="441579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46051" y="655040"/>
              <a:ext cx="4415269" cy="441525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612939" y="1807616"/>
              <a:ext cx="692785" cy="1188085"/>
            </a:xfrm>
            <a:custGeom>
              <a:avLst/>
              <a:gdLst/>
              <a:ahLst/>
              <a:cxnLst/>
              <a:rect l="l" t="t" r="r" b="b"/>
              <a:pathLst>
                <a:path w="692784" h="1188085">
                  <a:moveTo>
                    <a:pt x="297624" y="369544"/>
                  </a:moveTo>
                  <a:lnTo>
                    <a:pt x="297510" y="5588"/>
                  </a:lnTo>
                  <a:lnTo>
                    <a:pt x="220002" y="5956"/>
                  </a:lnTo>
                  <a:lnTo>
                    <a:pt x="220167" y="147447"/>
                  </a:lnTo>
                  <a:lnTo>
                    <a:pt x="78066" y="148120"/>
                  </a:lnTo>
                  <a:lnTo>
                    <a:pt x="76822" y="5981"/>
                  </a:lnTo>
                  <a:lnTo>
                    <a:pt x="1270" y="6172"/>
                  </a:lnTo>
                  <a:lnTo>
                    <a:pt x="0" y="368579"/>
                  </a:lnTo>
                  <a:lnTo>
                    <a:pt x="77127" y="369506"/>
                  </a:lnTo>
                  <a:lnTo>
                    <a:pt x="77038" y="212750"/>
                  </a:lnTo>
                  <a:lnTo>
                    <a:pt x="220256" y="212712"/>
                  </a:lnTo>
                  <a:lnTo>
                    <a:pt x="220192" y="369595"/>
                  </a:lnTo>
                  <a:lnTo>
                    <a:pt x="297624" y="369544"/>
                  </a:lnTo>
                  <a:close/>
                </a:path>
                <a:path w="692784" h="1188085">
                  <a:moveTo>
                    <a:pt x="297726" y="1182928"/>
                  </a:moveTo>
                  <a:lnTo>
                    <a:pt x="297497" y="819188"/>
                  </a:lnTo>
                  <a:lnTo>
                    <a:pt x="220103" y="819492"/>
                  </a:lnTo>
                  <a:lnTo>
                    <a:pt x="220205" y="961085"/>
                  </a:lnTo>
                  <a:lnTo>
                    <a:pt x="77749" y="961999"/>
                  </a:lnTo>
                  <a:lnTo>
                    <a:pt x="76796" y="819492"/>
                  </a:lnTo>
                  <a:lnTo>
                    <a:pt x="1536" y="819670"/>
                  </a:lnTo>
                  <a:lnTo>
                    <a:pt x="88" y="1182497"/>
                  </a:lnTo>
                  <a:lnTo>
                    <a:pt x="75260" y="1182751"/>
                  </a:lnTo>
                  <a:lnTo>
                    <a:pt x="77114" y="1026668"/>
                  </a:lnTo>
                  <a:lnTo>
                    <a:pt x="220103" y="1026515"/>
                  </a:lnTo>
                  <a:lnTo>
                    <a:pt x="220179" y="1182966"/>
                  </a:lnTo>
                  <a:lnTo>
                    <a:pt x="297726" y="1182928"/>
                  </a:lnTo>
                  <a:close/>
                </a:path>
                <a:path w="692784" h="1188085">
                  <a:moveTo>
                    <a:pt x="297840" y="776249"/>
                  </a:moveTo>
                  <a:lnTo>
                    <a:pt x="297497" y="412534"/>
                  </a:lnTo>
                  <a:lnTo>
                    <a:pt x="220027" y="412623"/>
                  </a:lnTo>
                  <a:lnTo>
                    <a:pt x="220154" y="553923"/>
                  </a:lnTo>
                  <a:lnTo>
                    <a:pt x="77978" y="554748"/>
                  </a:lnTo>
                  <a:lnTo>
                    <a:pt x="76796" y="412775"/>
                  </a:lnTo>
                  <a:lnTo>
                    <a:pt x="1422" y="412851"/>
                  </a:lnTo>
                  <a:lnTo>
                    <a:pt x="88" y="775792"/>
                  </a:lnTo>
                  <a:lnTo>
                    <a:pt x="75361" y="776097"/>
                  </a:lnTo>
                  <a:lnTo>
                    <a:pt x="77089" y="619010"/>
                  </a:lnTo>
                  <a:lnTo>
                    <a:pt x="220294" y="619048"/>
                  </a:lnTo>
                  <a:lnTo>
                    <a:pt x="220192" y="776249"/>
                  </a:lnTo>
                  <a:lnTo>
                    <a:pt x="297840" y="776249"/>
                  </a:lnTo>
                  <a:close/>
                </a:path>
                <a:path w="692784" h="1188085">
                  <a:moveTo>
                    <a:pt x="691959" y="1025271"/>
                  </a:moveTo>
                  <a:lnTo>
                    <a:pt x="691197" y="969568"/>
                  </a:lnTo>
                  <a:lnTo>
                    <a:pt x="681062" y="919492"/>
                  </a:lnTo>
                  <a:lnTo>
                    <a:pt x="662139" y="880630"/>
                  </a:lnTo>
                  <a:lnTo>
                    <a:pt x="631291" y="846480"/>
                  </a:lnTo>
                  <a:lnTo>
                    <a:pt x="611289" y="835431"/>
                  </a:lnTo>
                  <a:lnTo>
                    <a:pt x="611289" y="979487"/>
                  </a:lnTo>
                  <a:lnTo>
                    <a:pt x="610984" y="1027811"/>
                  </a:lnTo>
                  <a:lnTo>
                    <a:pt x="600697" y="1070813"/>
                  </a:lnTo>
                  <a:lnTo>
                    <a:pt x="578307" y="1103553"/>
                  </a:lnTo>
                  <a:lnTo>
                    <a:pt x="541731" y="1121092"/>
                  </a:lnTo>
                  <a:lnTo>
                    <a:pt x="493839" y="1120825"/>
                  </a:lnTo>
                  <a:lnTo>
                    <a:pt x="459778" y="1101902"/>
                  </a:lnTo>
                  <a:lnTo>
                    <a:pt x="438505" y="1068095"/>
                  </a:lnTo>
                  <a:lnTo>
                    <a:pt x="428980" y="1023188"/>
                  </a:lnTo>
                  <a:lnTo>
                    <a:pt x="429069" y="972705"/>
                  </a:lnTo>
                  <a:lnTo>
                    <a:pt x="439483" y="929894"/>
                  </a:lnTo>
                  <a:lnTo>
                    <a:pt x="462457" y="898093"/>
                  </a:lnTo>
                  <a:lnTo>
                    <a:pt x="500214" y="880630"/>
                  </a:lnTo>
                  <a:lnTo>
                    <a:pt x="547255" y="880897"/>
                  </a:lnTo>
                  <a:lnTo>
                    <a:pt x="580834" y="900366"/>
                  </a:lnTo>
                  <a:lnTo>
                    <a:pt x="601865" y="934694"/>
                  </a:lnTo>
                  <a:lnTo>
                    <a:pt x="611289" y="979487"/>
                  </a:lnTo>
                  <a:lnTo>
                    <a:pt x="611289" y="835431"/>
                  </a:lnTo>
                  <a:lnTo>
                    <a:pt x="592556" y="825068"/>
                  </a:lnTo>
                  <a:lnTo>
                    <a:pt x="545198" y="814705"/>
                  </a:lnTo>
                  <a:lnTo>
                    <a:pt x="489673" y="816152"/>
                  </a:lnTo>
                  <a:lnTo>
                    <a:pt x="451116" y="824699"/>
                  </a:lnTo>
                  <a:lnTo>
                    <a:pt x="395808" y="858354"/>
                  </a:lnTo>
                  <a:lnTo>
                    <a:pt x="362648" y="909294"/>
                  </a:lnTo>
                  <a:lnTo>
                    <a:pt x="347116" y="979639"/>
                  </a:lnTo>
                  <a:lnTo>
                    <a:pt x="346837" y="1018997"/>
                  </a:lnTo>
                  <a:lnTo>
                    <a:pt x="352526" y="1058468"/>
                  </a:lnTo>
                  <a:lnTo>
                    <a:pt x="364909" y="1096060"/>
                  </a:lnTo>
                  <a:lnTo>
                    <a:pt x="384708" y="1129779"/>
                  </a:lnTo>
                  <a:lnTo>
                    <a:pt x="412661" y="1157617"/>
                  </a:lnTo>
                  <a:lnTo>
                    <a:pt x="449491" y="1177582"/>
                  </a:lnTo>
                  <a:lnTo>
                    <a:pt x="495935" y="1187678"/>
                  </a:lnTo>
                  <a:lnTo>
                    <a:pt x="552716" y="1185900"/>
                  </a:lnTo>
                  <a:lnTo>
                    <a:pt x="600240" y="1173099"/>
                  </a:lnTo>
                  <a:lnTo>
                    <a:pt x="637743" y="1149553"/>
                  </a:lnTo>
                  <a:lnTo>
                    <a:pt x="661454" y="1121092"/>
                  </a:lnTo>
                  <a:lnTo>
                    <a:pt x="665416" y="1116342"/>
                  </a:lnTo>
                  <a:lnTo>
                    <a:pt x="683437" y="1074559"/>
                  </a:lnTo>
                  <a:lnTo>
                    <a:pt x="691959" y="1025271"/>
                  </a:lnTo>
                  <a:close/>
                </a:path>
                <a:path w="692784" h="1188085">
                  <a:moveTo>
                    <a:pt x="692200" y="616153"/>
                  </a:moveTo>
                  <a:lnTo>
                    <a:pt x="691070" y="560273"/>
                  </a:lnTo>
                  <a:lnTo>
                    <a:pt x="679196" y="507199"/>
                  </a:lnTo>
                  <a:lnTo>
                    <a:pt x="660095" y="472452"/>
                  </a:lnTo>
                  <a:lnTo>
                    <a:pt x="623709" y="434682"/>
                  </a:lnTo>
                  <a:lnTo>
                    <a:pt x="611746" y="428891"/>
                  </a:lnTo>
                  <a:lnTo>
                    <a:pt x="611746" y="579234"/>
                  </a:lnTo>
                  <a:lnTo>
                    <a:pt x="609981" y="627621"/>
                  </a:lnTo>
                  <a:lnTo>
                    <a:pt x="598220" y="669366"/>
                  </a:lnTo>
                  <a:lnTo>
                    <a:pt x="573824" y="700011"/>
                  </a:lnTo>
                  <a:lnTo>
                    <a:pt x="534212" y="715137"/>
                  </a:lnTo>
                  <a:lnTo>
                    <a:pt x="487070" y="711390"/>
                  </a:lnTo>
                  <a:lnTo>
                    <a:pt x="454901" y="689305"/>
                  </a:lnTo>
                  <a:lnTo>
                    <a:pt x="435965" y="652932"/>
                  </a:lnTo>
                  <a:lnTo>
                    <a:pt x="428523" y="606285"/>
                  </a:lnTo>
                  <a:lnTo>
                    <a:pt x="430428" y="557999"/>
                  </a:lnTo>
                  <a:lnTo>
                    <a:pt x="442214" y="517067"/>
                  </a:lnTo>
                  <a:lnTo>
                    <a:pt x="466102" y="487299"/>
                  </a:lnTo>
                  <a:lnTo>
                    <a:pt x="504329" y="472452"/>
                  </a:lnTo>
                  <a:lnTo>
                    <a:pt x="551764" y="475437"/>
                  </a:lnTo>
                  <a:lnTo>
                    <a:pt x="584479" y="496620"/>
                  </a:lnTo>
                  <a:lnTo>
                    <a:pt x="603961" y="532422"/>
                  </a:lnTo>
                  <a:lnTo>
                    <a:pt x="611746" y="579234"/>
                  </a:lnTo>
                  <a:lnTo>
                    <a:pt x="611746" y="428891"/>
                  </a:lnTo>
                  <a:lnTo>
                    <a:pt x="583412" y="415150"/>
                  </a:lnTo>
                  <a:lnTo>
                    <a:pt x="536956" y="406704"/>
                  </a:lnTo>
                  <a:lnTo>
                    <a:pt x="486003" y="409282"/>
                  </a:lnTo>
                  <a:lnTo>
                    <a:pt x="438086" y="422998"/>
                  </a:lnTo>
                  <a:lnTo>
                    <a:pt x="400354" y="447217"/>
                  </a:lnTo>
                  <a:lnTo>
                    <a:pt x="372694" y="480961"/>
                  </a:lnTo>
                  <a:lnTo>
                    <a:pt x="355003" y="523278"/>
                  </a:lnTo>
                  <a:lnTo>
                    <a:pt x="347179" y="573214"/>
                  </a:lnTo>
                  <a:lnTo>
                    <a:pt x="349135" y="629767"/>
                  </a:lnTo>
                  <a:lnTo>
                    <a:pt x="360222" y="678878"/>
                  </a:lnTo>
                  <a:lnTo>
                    <a:pt x="381152" y="719455"/>
                  </a:lnTo>
                  <a:lnTo>
                    <a:pt x="411480" y="750608"/>
                  </a:lnTo>
                  <a:lnTo>
                    <a:pt x="450786" y="771448"/>
                  </a:lnTo>
                  <a:lnTo>
                    <a:pt x="498652" y="781075"/>
                  </a:lnTo>
                  <a:lnTo>
                    <a:pt x="554659" y="778573"/>
                  </a:lnTo>
                  <a:lnTo>
                    <a:pt x="601827" y="765213"/>
                  </a:lnTo>
                  <a:lnTo>
                    <a:pt x="638987" y="741235"/>
                  </a:lnTo>
                  <a:lnTo>
                    <a:pt x="666330" y="707682"/>
                  </a:lnTo>
                  <a:lnTo>
                    <a:pt x="684022" y="665645"/>
                  </a:lnTo>
                  <a:lnTo>
                    <a:pt x="692200" y="616153"/>
                  </a:lnTo>
                  <a:close/>
                </a:path>
                <a:path w="692784" h="1188085">
                  <a:moveTo>
                    <a:pt x="692365" y="206248"/>
                  </a:moveTo>
                  <a:lnTo>
                    <a:pt x="690549" y="150266"/>
                  </a:lnTo>
                  <a:lnTo>
                    <a:pt x="679450" y="101498"/>
                  </a:lnTo>
                  <a:lnTo>
                    <a:pt x="661517" y="67183"/>
                  </a:lnTo>
                  <a:lnTo>
                    <a:pt x="627634" y="29908"/>
                  </a:lnTo>
                  <a:lnTo>
                    <a:pt x="611378" y="21424"/>
                  </a:lnTo>
                  <a:lnTo>
                    <a:pt x="611378" y="211251"/>
                  </a:lnTo>
                  <a:lnTo>
                    <a:pt x="601573" y="255054"/>
                  </a:lnTo>
                  <a:lnTo>
                    <a:pt x="579678" y="288798"/>
                  </a:lnTo>
                  <a:lnTo>
                    <a:pt x="543826" y="307187"/>
                  </a:lnTo>
                  <a:lnTo>
                    <a:pt x="495211" y="307708"/>
                  </a:lnTo>
                  <a:lnTo>
                    <a:pt x="460502" y="288899"/>
                  </a:lnTo>
                  <a:lnTo>
                    <a:pt x="438759" y="254901"/>
                  </a:lnTo>
                  <a:lnTo>
                    <a:pt x="429006" y="209829"/>
                  </a:lnTo>
                  <a:lnTo>
                    <a:pt x="429120" y="159727"/>
                  </a:lnTo>
                  <a:lnTo>
                    <a:pt x="439534" y="116509"/>
                  </a:lnTo>
                  <a:lnTo>
                    <a:pt x="462432" y="84289"/>
                  </a:lnTo>
                  <a:lnTo>
                    <a:pt x="499986" y="67183"/>
                  </a:lnTo>
                  <a:lnTo>
                    <a:pt x="546646" y="67525"/>
                  </a:lnTo>
                  <a:lnTo>
                    <a:pt x="579882" y="85686"/>
                  </a:lnTo>
                  <a:lnTo>
                    <a:pt x="600887" y="118465"/>
                  </a:lnTo>
                  <a:lnTo>
                    <a:pt x="610920" y="162661"/>
                  </a:lnTo>
                  <a:lnTo>
                    <a:pt x="611378" y="211251"/>
                  </a:lnTo>
                  <a:lnTo>
                    <a:pt x="611378" y="21424"/>
                  </a:lnTo>
                  <a:lnTo>
                    <a:pt x="588010" y="9207"/>
                  </a:lnTo>
                  <a:lnTo>
                    <a:pt x="539953" y="0"/>
                  </a:lnTo>
                  <a:lnTo>
                    <a:pt x="484047" y="3314"/>
                  </a:lnTo>
                  <a:lnTo>
                    <a:pt x="433031" y="19075"/>
                  </a:lnTo>
                  <a:lnTo>
                    <a:pt x="394944" y="45770"/>
                  </a:lnTo>
                  <a:lnTo>
                    <a:pt x="368642" y="81470"/>
                  </a:lnTo>
                  <a:lnTo>
                    <a:pt x="352996" y="124244"/>
                  </a:lnTo>
                  <a:lnTo>
                    <a:pt x="346887" y="172123"/>
                  </a:lnTo>
                  <a:lnTo>
                    <a:pt x="349186" y="223177"/>
                  </a:lnTo>
                  <a:lnTo>
                    <a:pt x="360489" y="272643"/>
                  </a:lnTo>
                  <a:lnTo>
                    <a:pt x="381546" y="313220"/>
                  </a:lnTo>
                  <a:lnTo>
                    <a:pt x="411975" y="344170"/>
                  </a:lnTo>
                  <a:lnTo>
                    <a:pt x="451370" y="364782"/>
                  </a:lnTo>
                  <a:lnTo>
                    <a:pt x="499364" y="374307"/>
                  </a:lnTo>
                  <a:lnTo>
                    <a:pt x="555586" y="371995"/>
                  </a:lnTo>
                  <a:lnTo>
                    <a:pt x="602907" y="358571"/>
                  </a:lnTo>
                  <a:lnTo>
                    <a:pt x="640092" y="333933"/>
                  </a:lnTo>
                  <a:lnTo>
                    <a:pt x="667296" y="299427"/>
                  </a:lnTo>
                  <a:lnTo>
                    <a:pt x="684669" y="256413"/>
                  </a:lnTo>
                  <a:lnTo>
                    <a:pt x="692365" y="2062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11598" y="3107016"/>
              <a:ext cx="197801" cy="3923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60468" y="3107016"/>
              <a:ext cx="197801" cy="39238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09339" y="3107016"/>
              <a:ext cx="197801" cy="392384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705535" y="5757926"/>
            <a:ext cx="1783714" cy="160655"/>
          </a:xfrm>
          <a:custGeom>
            <a:avLst/>
            <a:gdLst/>
            <a:ahLst/>
            <a:cxnLst/>
            <a:rect l="l" t="t" r="r" b="b"/>
            <a:pathLst>
              <a:path w="1783714" h="160654">
                <a:moveTo>
                  <a:pt x="180149" y="3924"/>
                </a:moveTo>
                <a:lnTo>
                  <a:pt x="0" y="3924"/>
                </a:lnTo>
                <a:lnTo>
                  <a:pt x="0" y="45148"/>
                </a:lnTo>
                <a:lnTo>
                  <a:pt x="0" y="45351"/>
                </a:lnTo>
                <a:lnTo>
                  <a:pt x="65138" y="45351"/>
                </a:lnTo>
                <a:lnTo>
                  <a:pt x="65138" y="156451"/>
                </a:lnTo>
                <a:lnTo>
                  <a:pt x="115836" y="156451"/>
                </a:lnTo>
                <a:lnTo>
                  <a:pt x="115836" y="45351"/>
                </a:lnTo>
                <a:lnTo>
                  <a:pt x="180149" y="45351"/>
                </a:lnTo>
                <a:lnTo>
                  <a:pt x="180149" y="3924"/>
                </a:lnTo>
                <a:close/>
              </a:path>
              <a:path w="1783714" h="160654">
                <a:moveTo>
                  <a:pt x="384606" y="80810"/>
                </a:moveTo>
                <a:lnTo>
                  <a:pt x="371729" y="39687"/>
                </a:lnTo>
                <a:lnTo>
                  <a:pt x="364667" y="31064"/>
                </a:lnTo>
                <a:lnTo>
                  <a:pt x="356374" y="23406"/>
                </a:lnTo>
                <a:lnTo>
                  <a:pt x="346837" y="16738"/>
                </a:lnTo>
                <a:lnTo>
                  <a:pt x="336067" y="11036"/>
                </a:lnTo>
                <a:lnTo>
                  <a:pt x="331228" y="9169"/>
                </a:lnTo>
                <a:lnTo>
                  <a:pt x="331228" y="72288"/>
                </a:lnTo>
                <a:lnTo>
                  <a:pt x="331228" y="89319"/>
                </a:lnTo>
                <a:lnTo>
                  <a:pt x="300342" y="120383"/>
                </a:lnTo>
                <a:lnTo>
                  <a:pt x="292963" y="122021"/>
                </a:lnTo>
                <a:lnTo>
                  <a:pt x="277431" y="122021"/>
                </a:lnTo>
                <a:lnTo>
                  <a:pt x="241300" y="96672"/>
                </a:lnTo>
                <a:lnTo>
                  <a:pt x="239090" y="89319"/>
                </a:lnTo>
                <a:lnTo>
                  <a:pt x="239128" y="72288"/>
                </a:lnTo>
                <a:lnTo>
                  <a:pt x="269595" y="41224"/>
                </a:lnTo>
                <a:lnTo>
                  <a:pt x="277025" y="39585"/>
                </a:lnTo>
                <a:lnTo>
                  <a:pt x="292544" y="39585"/>
                </a:lnTo>
                <a:lnTo>
                  <a:pt x="328993" y="64897"/>
                </a:lnTo>
                <a:lnTo>
                  <a:pt x="331228" y="72288"/>
                </a:lnTo>
                <a:lnTo>
                  <a:pt x="331228" y="9169"/>
                </a:lnTo>
                <a:lnTo>
                  <a:pt x="324345" y="6489"/>
                </a:lnTo>
                <a:lnTo>
                  <a:pt x="311924" y="3238"/>
                </a:lnTo>
                <a:lnTo>
                  <a:pt x="298831" y="1282"/>
                </a:lnTo>
                <a:lnTo>
                  <a:pt x="285064" y="622"/>
                </a:lnTo>
                <a:lnTo>
                  <a:pt x="271716" y="1282"/>
                </a:lnTo>
                <a:lnTo>
                  <a:pt x="234873" y="11036"/>
                </a:lnTo>
                <a:lnTo>
                  <a:pt x="198386" y="39789"/>
                </a:lnTo>
                <a:lnTo>
                  <a:pt x="184886" y="80810"/>
                </a:lnTo>
                <a:lnTo>
                  <a:pt x="185724" y="91782"/>
                </a:lnTo>
                <a:lnTo>
                  <a:pt x="205803" y="130200"/>
                </a:lnTo>
                <a:lnTo>
                  <a:pt x="246773" y="154724"/>
                </a:lnTo>
                <a:lnTo>
                  <a:pt x="285267" y="160578"/>
                </a:lnTo>
                <a:lnTo>
                  <a:pt x="299034" y="159918"/>
                </a:lnTo>
                <a:lnTo>
                  <a:pt x="336181" y="150164"/>
                </a:lnTo>
                <a:lnTo>
                  <a:pt x="371398" y="122021"/>
                </a:lnTo>
                <a:lnTo>
                  <a:pt x="383806" y="91871"/>
                </a:lnTo>
                <a:lnTo>
                  <a:pt x="384606" y="80810"/>
                </a:lnTo>
                <a:close/>
              </a:path>
              <a:path w="1783714" h="160654">
                <a:moveTo>
                  <a:pt x="570941" y="3924"/>
                </a:moveTo>
                <a:lnTo>
                  <a:pt x="423367" y="3924"/>
                </a:lnTo>
                <a:lnTo>
                  <a:pt x="420903" y="30010"/>
                </a:lnTo>
                <a:lnTo>
                  <a:pt x="417233" y="54889"/>
                </a:lnTo>
                <a:lnTo>
                  <a:pt x="406247" y="101003"/>
                </a:lnTo>
                <a:lnTo>
                  <a:pt x="390385" y="115430"/>
                </a:lnTo>
                <a:lnTo>
                  <a:pt x="383781" y="115430"/>
                </a:lnTo>
                <a:lnTo>
                  <a:pt x="383781" y="156451"/>
                </a:lnTo>
                <a:lnTo>
                  <a:pt x="428205" y="147878"/>
                </a:lnTo>
                <a:lnTo>
                  <a:pt x="450519" y="116166"/>
                </a:lnTo>
                <a:lnTo>
                  <a:pt x="462699" y="76161"/>
                </a:lnTo>
                <a:lnTo>
                  <a:pt x="469734" y="39992"/>
                </a:lnTo>
                <a:lnTo>
                  <a:pt x="520026" y="39992"/>
                </a:lnTo>
                <a:lnTo>
                  <a:pt x="520026" y="156451"/>
                </a:lnTo>
                <a:lnTo>
                  <a:pt x="570941" y="156451"/>
                </a:lnTo>
                <a:lnTo>
                  <a:pt x="570941" y="3924"/>
                </a:lnTo>
                <a:close/>
              </a:path>
              <a:path w="1783714" h="160654">
                <a:moveTo>
                  <a:pt x="783450" y="65557"/>
                </a:moveTo>
                <a:lnTo>
                  <a:pt x="765924" y="31026"/>
                </a:lnTo>
                <a:lnTo>
                  <a:pt x="732129" y="8153"/>
                </a:lnTo>
                <a:lnTo>
                  <a:pt x="685952" y="0"/>
                </a:lnTo>
                <a:lnTo>
                  <a:pt x="672045" y="660"/>
                </a:lnTo>
                <a:lnTo>
                  <a:pt x="634123" y="10414"/>
                </a:lnTo>
                <a:lnTo>
                  <a:pt x="597217" y="39166"/>
                </a:lnTo>
                <a:lnTo>
                  <a:pt x="583717" y="80391"/>
                </a:lnTo>
                <a:lnTo>
                  <a:pt x="584555" y="91376"/>
                </a:lnTo>
                <a:lnTo>
                  <a:pt x="604735" y="129895"/>
                </a:lnTo>
                <a:lnTo>
                  <a:pt x="646315" y="154660"/>
                </a:lnTo>
                <a:lnTo>
                  <a:pt x="685952" y="160578"/>
                </a:lnTo>
                <a:lnTo>
                  <a:pt x="698411" y="160070"/>
                </a:lnTo>
                <a:lnTo>
                  <a:pt x="741667" y="148094"/>
                </a:lnTo>
                <a:lnTo>
                  <a:pt x="771563" y="122085"/>
                </a:lnTo>
                <a:lnTo>
                  <a:pt x="730275" y="95440"/>
                </a:lnTo>
                <a:lnTo>
                  <a:pt x="726986" y="101371"/>
                </a:lnTo>
                <a:lnTo>
                  <a:pt x="722922" y="106578"/>
                </a:lnTo>
                <a:lnTo>
                  <a:pt x="686168" y="121615"/>
                </a:lnTo>
                <a:lnTo>
                  <a:pt x="677646" y="121615"/>
                </a:lnTo>
                <a:lnTo>
                  <a:pt x="639241" y="96291"/>
                </a:lnTo>
                <a:lnTo>
                  <a:pt x="636905" y="88912"/>
                </a:lnTo>
                <a:lnTo>
                  <a:pt x="636905" y="71869"/>
                </a:lnTo>
                <a:lnTo>
                  <a:pt x="670191" y="40614"/>
                </a:lnTo>
                <a:lnTo>
                  <a:pt x="678053" y="38963"/>
                </a:lnTo>
                <a:lnTo>
                  <a:pt x="691934" y="38963"/>
                </a:lnTo>
                <a:lnTo>
                  <a:pt x="728624" y="60058"/>
                </a:lnTo>
                <a:lnTo>
                  <a:pt x="730681" y="65557"/>
                </a:lnTo>
                <a:lnTo>
                  <a:pt x="783450" y="65557"/>
                </a:lnTo>
                <a:close/>
              </a:path>
              <a:path w="1783714" h="160654">
                <a:moveTo>
                  <a:pt x="970597" y="3924"/>
                </a:moveTo>
                <a:lnTo>
                  <a:pt x="790460" y="3924"/>
                </a:lnTo>
                <a:lnTo>
                  <a:pt x="790460" y="45148"/>
                </a:lnTo>
                <a:lnTo>
                  <a:pt x="790460" y="45351"/>
                </a:lnTo>
                <a:lnTo>
                  <a:pt x="855586" y="45351"/>
                </a:lnTo>
                <a:lnTo>
                  <a:pt x="855586" y="156451"/>
                </a:lnTo>
                <a:lnTo>
                  <a:pt x="906284" y="156451"/>
                </a:lnTo>
                <a:lnTo>
                  <a:pt x="906284" y="45351"/>
                </a:lnTo>
                <a:lnTo>
                  <a:pt x="970597" y="45351"/>
                </a:lnTo>
                <a:lnTo>
                  <a:pt x="970597" y="3924"/>
                </a:lnTo>
                <a:close/>
              </a:path>
              <a:path w="1783714" h="160654">
                <a:moveTo>
                  <a:pt x="1175067" y="80810"/>
                </a:moveTo>
                <a:lnTo>
                  <a:pt x="1162177" y="39687"/>
                </a:lnTo>
                <a:lnTo>
                  <a:pt x="1155115" y="31064"/>
                </a:lnTo>
                <a:lnTo>
                  <a:pt x="1146822" y="23406"/>
                </a:lnTo>
                <a:lnTo>
                  <a:pt x="1137285" y="16738"/>
                </a:lnTo>
                <a:lnTo>
                  <a:pt x="1126515" y="11036"/>
                </a:lnTo>
                <a:lnTo>
                  <a:pt x="1121676" y="9169"/>
                </a:lnTo>
                <a:lnTo>
                  <a:pt x="1121676" y="72288"/>
                </a:lnTo>
                <a:lnTo>
                  <a:pt x="1121676" y="89319"/>
                </a:lnTo>
                <a:lnTo>
                  <a:pt x="1090790" y="120383"/>
                </a:lnTo>
                <a:lnTo>
                  <a:pt x="1083411" y="122021"/>
                </a:lnTo>
                <a:lnTo>
                  <a:pt x="1067879" y="122021"/>
                </a:lnTo>
                <a:lnTo>
                  <a:pt x="1031748" y="96672"/>
                </a:lnTo>
                <a:lnTo>
                  <a:pt x="1029550" y="89319"/>
                </a:lnTo>
                <a:lnTo>
                  <a:pt x="1029576" y="72288"/>
                </a:lnTo>
                <a:lnTo>
                  <a:pt x="1060043" y="41224"/>
                </a:lnTo>
                <a:lnTo>
                  <a:pt x="1067473" y="39585"/>
                </a:lnTo>
                <a:lnTo>
                  <a:pt x="1082992" y="39585"/>
                </a:lnTo>
                <a:lnTo>
                  <a:pt x="1119441" y="64897"/>
                </a:lnTo>
                <a:lnTo>
                  <a:pt x="1121676" y="72288"/>
                </a:lnTo>
                <a:lnTo>
                  <a:pt x="1121676" y="9169"/>
                </a:lnTo>
                <a:lnTo>
                  <a:pt x="1114780" y="6489"/>
                </a:lnTo>
                <a:lnTo>
                  <a:pt x="1102372" y="3238"/>
                </a:lnTo>
                <a:lnTo>
                  <a:pt x="1089279" y="1282"/>
                </a:lnTo>
                <a:lnTo>
                  <a:pt x="1075512" y="622"/>
                </a:lnTo>
                <a:lnTo>
                  <a:pt x="1062164" y="1282"/>
                </a:lnTo>
                <a:lnTo>
                  <a:pt x="1025321" y="11036"/>
                </a:lnTo>
                <a:lnTo>
                  <a:pt x="988834" y="39789"/>
                </a:lnTo>
                <a:lnTo>
                  <a:pt x="975334" y="80810"/>
                </a:lnTo>
                <a:lnTo>
                  <a:pt x="976172" y="91782"/>
                </a:lnTo>
                <a:lnTo>
                  <a:pt x="996251" y="130200"/>
                </a:lnTo>
                <a:lnTo>
                  <a:pt x="1037221" y="154724"/>
                </a:lnTo>
                <a:lnTo>
                  <a:pt x="1075715" y="160578"/>
                </a:lnTo>
                <a:lnTo>
                  <a:pt x="1089482" y="159918"/>
                </a:lnTo>
                <a:lnTo>
                  <a:pt x="1126629" y="150164"/>
                </a:lnTo>
                <a:lnTo>
                  <a:pt x="1161834" y="122021"/>
                </a:lnTo>
                <a:lnTo>
                  <a:pt x="1162177" y="121615"/>
                </a:lnTo>
                <a:lnTo>
                  <a:pt x="1167803" y="112268"/>
                </a:lnTo>
                <a:lnTo>
                  <a:pt x="1171841" y="102349"/>
                </a:lnTo>
                <a:lnTo>
                  <a:pt x="1174254" y="91871"/>
                </a:lnTo>
                <a:lnTo>
                  <a:pt x="1175067" y="80810"/>
                </a:lnTo>
                <a:close/>
              </a:path>
              <a:path w="1783714" h="160654">
                <a:moveTo>
                  <a:pt x="1383106" y="111302"/>
                </a:moveTo>
                <a:lnTo>
                  <a:pt x="1382674" y="105486"/>
                </a:lnTo>
                <a:lnTo>
                  <a:pt x="1381010" y="98920"/>
                </a:lnTo>
                <a:lnTo>
                  <a:pt x="1378242" y="93268"/>
                </a:lnTo>
                <a:lnTo>
                  <a:pt x="1376641" y="91313"/>
                </a:lnTo>
                <a:lnTo>
                  <a:pt x="1374368" y="88531"/>
                </a:lnTo>
                <a:lnTo>
                  <a:pt x="1369402" y="84582"/>
                </a:lnTo>
                <a:lnTo>
                  <a:pt x="1363395" y="81254"/>
                </a:lnTo>
                <a:lnTo>
                  <a:pt x="1356321" y="78549"/>
                </a:lnTo>
                <a:lnTo>
                  <a:pt x="1348193" y="76479"/>
                </a:lnTo>
                <a:lnTo>
                  <a:pt x="1355610" y="73723"/>
                </a:lnTo>
                <a:lnTo>
                  <a:pt x="1361186" y="69532"/>
                </a:lnTo>
                <a:lnTo>
                  <a:pt x="1365021" y="63690"/>
                </a:lnTo>
                <a:lnTo>
                  <a:pt x="1368602" y="58267"/>
                </a:lnTo>
                <a:lnTo>
                  <a:pt x="1370457" y="50990"/>
                </a:lnTo>
                <a:lnTo>
                  <a:pt x="1370457" y="41224"/>
                </a:lnTo>
                <a:lnTo>
                  <a:pt x="1369834" y="35458"/>
                </a:lnTo>
                <a:lnTo>
                  <a:pt x="1369568" y="32867"/>
                </a:lnTo>
                <a:lnTo>
                  <a:pt x="1339583" y="6502"/>
                </a:lnTo>
                <a:lnTo>
                  <a:pt x="1331087" y="4927"/>
                </a:lnTo>
                <a:lnTo>
                  <a:pt x="1331087" y="101549"/>
                </a:lnTo>
                <a:lnTo>
                  <a:pt x="1331087" y="111302"/>
                </a:lnTo>
                <a:lnTo>
                  <a:pt x="1308696" y="122021"/>
                </a:lnTo>
                <a:lnTo>
                  <a:pt x="1290345" y="122021"/>
                </a:lnTo>
                <a:lnTo>
                  <a:pt x="1235240" y="121818"/>
                </a:lnTo>
                <a:lnTo>
                  <a:pt x="1235240" y="91313"/>
                </a:lnTo>
                <a:lnTo>
                  <a:pt x="1308696" y="91313"/>
                </a:lnTo>
                <a:lnTo>
                  <a:pt x="1314462" y="91554"/>
                </a:lnTo>
                <a:lnTo>
                  <a:pt x="1322158" y="92519"/>
                </a:lnTo>
                <a:lnTo>
                  <a:pt x="1325245" y="93814"/>
                </a:lnTo>
                <a:lnTo>
                  <a:pt x="1329918" y="98082"/>
                </a:lnTo>
                <a:lnTo>
                  <a:pt x="1331087" y="101549"/>
                </a:lnTo>
                <a:lnTo>
                  <a:pt x="1331087" y="4927"/>
                </a:lnTo>
                <a:lnTo>
                  <a:pt x="1329448" y="4622"/>
                </a:lnTo>
                <a:lnTo>
                  <a:pt x="1320990" y="4102"/>
                </a:lnTo>
                <a:lnTo>
                  <a:pt x="1320990" y="44869"/>
                </a:lnTo>
                <a:lnTo>
                  <a:pt x="1320990" y="54076"/>
                </a:lnTo>
                <a:lnTo>
                  <a:pt x="1301064" y="63690"/>
                </a:lnTo>
                <a:lnTo>
                  <a:pt x="1263281" y="63690"/>
                </a:lnTo>
                <a:lnTo>
                  <a:pt x="1235240" y="63487"/>
                </a:lnTo>
                <a:lnTo>
                  <a:pt x="1235240" y="35458"/>
                </a:lnTo>
                <a:lnTo>
                  <a:pt x="1300797" y="35458"/>
                </a:lnTo>
                <a:lnTo>
                  <a:pt x="1305801" y="35699"/>
                </a:lnTo>
                <a:lnTo>
                  <a:pt x="1312672" y="36664"/>
                </a:lnTo>
                <a:lnTo>
                  <a:pt x="1315491" y="37858"/>
                </a:lnTo>
                <a:lnTo>
                  <a:pt x="1319885" y="41706"/>
                </a:lnTo>
                <a:lnTo>
                  <a:pt x="1320990" y="44869"/>
                </a:lnTo>
                <a:lnTo>
                  <a:pt x="1320990" y="4102"/>
                </a:lnTo>
                <a:lnTo>
                  <a:pt x="1318107" y="3924"/>
                </a:lnTo>
                <a:lnTo>
                  <a:pt x="1187627" y="3924"/>
                </a:lnTo>
                <a:lnTo>
                  <a:pt x="1187627" y="156451"/>
                </a:lnTo>
                <a:lnTo>
                  <a:pt x="1308620" y="156451"/>
                </a:lnTo>
                <a:lnTo>
                  <a:pt x="1353273" y="150876"/>
                </a:lnTo>
                <a:lnTo>
                  <a:pt x="1382026" y="124574"/>
                </a:lnTo>
                <a:lnTo>
                  <a:pt x="1382306" y="122021"/>
                </a:lnTo>
                <a:lnTo>
                  <a:pt x="1383106" y="114909"/>
                </a:lnTo>
                <a:lnTo>
                  <a:pt x="1383106" y="111302"/>
                </a:lnTo>
                <a:close/>
              </a:path>
              <a:path w="1783714" h="160654">
                <a:moveTo>
                  <a:pt x="1783511" y="156451"/>
                </a:moveTo>
                <a:lnTo>
                  <a:pt x="1769325" y="130276"/>
                </a:lnTo>
                <a:lnTo>
                  <a:pt x="1750669" y="95846"/>
                </a:lnTo>
                <a:lnTo>
                  <a:pt x="1726095" y="50507"/>
                </a:lnTo>
                <a:lnTo>
                  <a:pt x="1700860" y="3924"/>
                </a:lnTo>
                <a:lnTo>
                  <a:pt x="1699425" y="3924"/>
                </a:lnTo>
                <a:lnTo>
                  <a:pt x="1699425" y="95846"/>
                </a:lnTo>
                <a:lnTo>
                  <a:pt x="1650161" y="95846"/>
                </a:lnTo>
                <a:lnTo>
                  <a:pt x="1674888" y="50507"/>
                </a:lnTo>
                <a:lnTo>
                  <a:pt x="1699425" y="95846"/>
                </a:lnTo>
                <a:lnTo>
                  <a:pt x="1699425" y="3924"/>
                </a:lnTo>
                <a:lnTo>
                  <a:pt x="1648714" y="3924"/>
                </a:lnTo>
                <a:lnTo>
                  <a:pt x="1567929" y="152996"/>
                </a:lnTo>
                <a:lnTo>
                  <a:pt x="1488351" y="73799"/>
                </a:lnTo>
                <a:lnTo>
                  <a:pt x="1568323" y="3924"/>
                </a:lnTo>
                <a:lnTo>
                  <a:pt x="1505254" y="3924"/>
                </a:lnTo>
                <a:lnTo>
                  <a:pt x="1447126" y="56896"/>
                </a:lnTo>
                <a:lnTo>
                  <a:pt x="1447126" y="3924"/>
                </a:lnTo>
                <a:lnTo>
                  <a:pt x="1396225" y="3924"/>
                </a:lnTo>
                <a:lnTo>
                  <a:pt x="1396225" y="156451"/>
                </a:lnTo>
                <a:lnTo>
                  <a:pt x="1447126" y="156451"/>
                </a:lnTo>
                <a:lnTo>
                  <a:pt x="1447126" y="92544"/>
                </a:lnTo>
                <a:lnTo>
                  <a:pt x="1508963" y="156451"/>
                </a:lnTo>
                <a:lnTo>
                  <a:pt x="1566062" y="156451"/>
                </a:lnTo>
                <a:lnTo>
                  <a:pt x="1571421" y="156451"/>
                </a:lnTo>
                <a:lnTo>
                  <a:pt x="1617383" y="156451"/>
                </a:lnTo>
                <a:lnTo>
                  <a:pt x="1631607" y="130276"/>
                </a:lnTo>
                <a:lnTo>
                  <a:pt x="1717967" y="130276"/>
                </a:lnTo>
                <a:lnTo>
                  <a:pt x="1732191" y="156451"/>
                </a:lnTo>
                <a:lnTo>
                  <a:pt x="1783511" y="15645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9270" y="6027661"/>
            <a:ext cx="451185" cy="11290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13056" y="6025210"/>
            <a:ext cx="328012" cy="13031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03781" y="6024295"/>
            <a:ext cx="290207" cy="119316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4981575" y="917054"/>
            <a:ext cx="1644014" cy="160020"/>
          </a:xfrm>
          <a:custGeom>
            <a:avLst/>
            <a:gdLst/>
            <a:ahLst/>
            <a:cxnLst/>
            <a:rect l="l" t="t" r="r" b="b"/>
            <a:pathLst>
              <a:path w="1644015" h="160019">
                <a:moveTo>
                  <a:pt x="276606" y="79781"/>
                </a:moveTo>
                <a:lnTo>
                  <a:pt x="275780" y="71234"/>
                </a:lnTo>
                <a:lnTo>
                  <a:pt x="273304" y="63106"/>
                </a:lnTo>
                <a:lnTo>
                  <a:pt x="269176" y="55410"/>
                </a:lnTo>
                <a:lnTo>
                  <a:pt x="267246" y="52984"/>
                </a:lnTo>
                <a:lnTo>
                  <a:pt x="263410" y="48133"/>
                </a:lnTo>
                <a:lnTo>
                  <a:pt x="227037" y="25971"/>
                </a:lnTo>
                <a:lnTo>
                  <a:pt x="222808" y="24739"/>
                </a:lnTo>
                <a:lnTo>
                  <a:pt x="222808" y="70154"/>
                </a:lnTo>
                <a:lnTo>
                  <a:pt x="222808" y="89255"/>
                </a:lnTo>
                <a:lnTo>
                  <a:pt x="183883" y="105981"/>
                </a:lnTo>
                <a:lnTo>
                  <a:pt x="174167" y="106362"/>
                </a:lnTo>
                <a:lnTo>
                  <a:pt x="165303" y="106362"/>
                </a:lnTo>
                <a:lnTo>
                  <a:pt x="165303" y="52984"/>
                </a:lnTo>
                <a:lnTo>
                  <a:pt x="174167" y="52984"/>
                </a:lnTo>
                <a:lnTo>
                  <a:pt x="218033" y="63296"/>
                </a:lnTo>
                <a:lnTo>
                  <a:pt x="222808" y="70154"/>
                </a:lnTo>
                <a:lnTo>
                  <a:pt x="222808" y="24739"/>
                </a:lnTo>
                <a:lnTo>
                  <a:pt x="215074" y="22453"/>
                </a:lnTo>
                <a:lnTo>
                  <a:pt x="202374" y="19900"/>
                </a:lnTo>
                <a:lnTo>
                  <a:pt x="188950" y="18326"/>
                </a:lnTo>
                <a:lnTo>
                  <a:pt x="174790" y="17729"/>
                </a:lnTo>
                <a:lnTo>
                  <a:pt x="165303" y="17729"/>
                </a:lnTo>
                <a:lnTo>
                  <a:pt x="165303" y="3302"/>
                </a:lnTo>
                <a:lnTo>
                  <a:pt x="114604" y="3302"/>
                </a:lnTo>
                <a:lnTo>
                  <a:pt x="114604" y="17729"/>
                </a:lnTo>
                <a:lnTo>
                  <a:pt x="114604" y="52984"/>
                </a:lnTo>
                <a:lnTo>
                  <a:pt x="114604" y="106362"/>
                </a:lnTo>
                <a:lnTo>
                  <a:pt x="106972" y="106362"/>
                </a:lnTo>
                <a:lnTo>
                  <a:pt x="64020" y="96456"/>
                </a:lnTo>
                <a:lnTo>
                  <a:pt x="55041" y="79781"/>
                </a:lnTo>
                <a:lnTo>
                  <a:pt x="56032" y="73164"/>
                </a:lnTo>
                <a:lnTo>
                  <a:pt x="97142" y="53365"/>
                </a:lnTo>
                <a:lnTo>
                  <a:pt x="106972" y="52984"/>
                </a:lnTo>
                <a:lnTo>
                  <a:pt x="114604" y="52984"/>
                </a:lnTo>
                <a:lnTo>
                  <a:pt x="114604" y="17729"/>
                </a:lnTo>
                <a:lnTo>
                  <a:pt x="104508" y="17729"/>
                </a:lnTo>
                <a:lnTo>
                  <a:pt x="90830" y="18338"/>
                </a:lnTo>
                <a:lnTo>
                  <a:pt x="52666" y="26174"/>
                </a:lnTo>
                <a:lnTo>
                  <a:pt x="14325" y="48437"/>
                </a:lnTo>
                <a:lnTo>
                  <a:pt x="0" y="79781"/>
                </a:lnTo>
                <a:lnTo>
                  <a:pt x="901" y="88138"/>
                </a:lnTo>
                <a:lnTo>
                  <a:pt x="31457" y="123647"/>
                </a:lnTo>
                <a:lnTo>
                  <a:pt x="78206" y="139547"/>
                </a:lnTo>
                <a:lnTo>
                  <a:pt x="105117" y="141605"/>
                </a:lnTo>
                <a:lnTo>
                  <a:pt x="114604" y="141605"/>
                </a:lnTo>
                <a:lnTo>
                  <a:pt x="114604" y="155829"/>
                </a:lnTo>
                <a:lnTo>
                  <a:pt x="165303" y="155829"/>
                </a:lnTo>
                <a:lnTo>
                  <a:pt x="165303" y="141605"/>
                </a:lnTo>
                <a:lnTo>
                  <a:pt x="174790" y="141605"/>
                </a:lnTo>
                <a:lnTo>
                  <a:pt x="214934" y="137033"/>
                </a:lnTo>
                <a:lnTo>
                  <a:pt x="256184" y="117894"/>
                </a:lnTo>
                <a:lnTo>
                  <a:pt x="275780" y="88226"/>
                </a:lnTo>
                <a:lnTo>
                  <a:pt x="276606" y="79781"/>
                </a:lnTo>
                <a:close/>
              </a:path>
              <a:path w="1644015" h="160019">
                <a:moveTo>
                  <a:pt x="463753" y="3302"/>
                </a:moveTo>
                <a:lnTo>
                  <a:pt x="409968" y="3302"/>
                </a:lnTo>
                <a:lnTo>
                  <a:pt x="366687" y="79984"/>
                </a:lnTo>
                <a:lnTo>
                  <a:pt x="324637" y="3302"/>
                </a:lnTo>
                <a:lnTo>
                  <a:pt x="270840" y="3302"/>
                </a:lnTo>
                <a:lnTo>
                  <a:pt x="333082" y="108623"/>
                </a:lnTo>
                <a:lnTo>
                  <a:pt x="333222" y="111379"/>
                </a:lnTo>
                <a:lnTo>
                  <a:pt x="318376" y="118935"/>
                </a:lnTo>
                <a:lnTo>
                  <a:pt x="310819" y="118935"/>
                </a:lnTo>
                <a:lnTo>
                  <a:pt x="310819" y="156235"/>
                </a:lnTo>
                <a:lnTo>
                  <a:pt x="357098" y="151599"/>
                </a:lnTo>
                <a:lnTo>
                  <a:pt x="387083" y="132740"/>
                </a:lnTo>
                <a:lnTo>
                  <a:pt x="463753" y="3302"/>
                </a:lnTo>
                <a:close/>
              </a:path>
              <a:path w="1644015" h="160019">
                <a:moveTo>
                  <a:pt x="646379" y="3302"/>
                </a:moveTo>
                <a:lnTo>
                  <a:pt x="466229" y="3302"/>
                </a:lnTo>
                <a:lnTo>
                  <a:pt x="466229" y="44526"/>
                </a:lnTo>
                <a:lnTo>
                  <a:pt x="466229" y="44742"/>
                </a:lnTo>
                <a:lnTo>
                  <a:pt x="531368" y="44742"/>
                </a:lnTo>
                <a:lnTo>
                  <a:pt x="531368" y="155829"/>
                </a:lnTo>
                <a:lnTo>
                  <a:pt x="582066" y="155829"/>
                </a:lnTo>
                <a:lnTo>
                  <a:pt x="582066" y="44742"/>
                </a:lnTo>
                <a:lnTo>
                  <a:pt x="646379" y="44742"/>
                </a:lnTo>
                <a:lnTo>
                  <a:pt x="646379" y="3302"/>
                </a:lnTo>
                <a:close/>
              </a:path>
              <a:path w="1644015" h="160019">
                <a:moveTo>
                  <a:pt x="847128" y="105333"/>
                </a:moveTo>
                <a:lnTo>
                  <a:pt x="846620" y="97447"/>
                </a:lnTo>
                <a:lnTo>
                  <a:pt x="845134" y="90284"/>
                </a:lnTo>
                <a:lnTo>
                  <a:pt x="844105" y="87604"/>
                </a:lnTo>
                <a:lnTo>
                  <a:pt x="842670" y="83845"/>
                </a:lnTo>
                <a:lnTo>
                  <a:pt x="803135" y="59563"/>
                </a:lnTo>
                <a:lnTo>
                  <a:pt x="795401" y="58407"/>
                </a:lnTo>
                <a:lnTo>
                  <a:pt x="795401" y="98539"/>
                </a:lnTo>
                <a:lnTo>
                  <a:pt x="795401" y="109943"/>
                </a:lnTo>
                <a:lnTo>
                  <a:pt x="792861" y="114503"/>
                </a:lnTo>
                <a:lnTo>
                  <a:pt x="782688" y="119049"/>
                </a:lnTo>
                <a:lnTo>
                  <a:pt x="774306" y="120167"/>
                </a:lnTo>
                <a:lnTo>
                  <a:pt x="757466" y="120167"/>
                </a:lnTo>
                <a:lnTo>
                  <a:pt x="750354" y="120002"/>
                </a:lnTo>
                <a:lnTo>
                  <a:pt x="707999" y="119773"/>
                </a:lnTo>
                <a:lnTo>
                  <a:pt x="707999" y="87604"/>
                </a:lnTo>
                <a:lnTo>
                  <a:pt x="770737" y="87604"/>
                </a:lnTo>
                <a:lnTo>
                  <a:pt x="795401" y="98539"/>
                </a:lnTo>
                <a:lnTo>
                  <a:pt x="795401" y="58407"/>
                </a:lnTo>
                <a:lnTo>
                  <a:pt x="791756" y="57848"/>
                </a:lnTo>
                <a:lnTo>
                  <a:pt x="778865" y="56819"/>
                </a:lnTo>
                <a:lnTo>
                  <a:pt x="764476" y="56476"/>
                </a:lnTo>
                <a:lnTo>
                  <a:pt x="707999" y="56476"/>
                </a:lnTo>
                <a:lnTo>
                  <a:pt x="707999" y="37109"/>
                </a:lnTo>
                <a:lnTo>
                  <a:pt x="835596" y="37109"/>
                </a:lnTo>
                <a:lnTo>
                  <a:pt x="835596" y="3505"/>
                </a:lnTo>
                <a:lnTo>
                  <a:pt x="660184" y="3505"/>
                </a:lnTo>
                <a:lnTo>
                  <a:pt x="660184" y="156032"/>
                </a:lnTo>
                <a:lnTo>
                  <a:pt x="770877" y="156032"/>
                </a:lnTo>
                <a:lnTo>
                  <a:pt x="818692" y="148069"/>
                </a:lnTo>
                <a:lnTo>
                  <a:pt x="844715" y="120167"/>
                </a:lnTo>
                <a:lnTo>
                  <a:pt x="845997" y="116560"/>
                </a:lnTo>
                <a:lnTo>
                  <a:pt x="847128" y="105943"/>
                </a:lnTo>
                <a:lnTo>
                  <a:pt x="847128" y="105333"/>
                </a:lnTo>
                <a:close/>
              </a:path>
              <a:path w="1644015" h="160019">
                <a:moveTo>
                  <a:pt x="1053249" y="80187"/>
                </a:moveTo>
                <a:lnTo>
                  <a:pt x="1040371" y="39065"/>
                </a:lnTo>
                <a:lnTo>
                  <a:pt x="1033297" y="30441"/>
                </a:lnTo>
                <a:lnTo>
                  <a:pt x="1025004" y="22783"/>
                </a:lnTo>
                <a:lnTo>
                  <a:pt x="1015479" y="16116"/>
                </a:lnTo>
                <a:lnTo>
                  <a:pt x="1004709" y="10426"/>
                </a:lnTo>
                <a:lnTo>
                  <a:pt x="999858" y="8547"/>
                </a:lnTo>
                <a:lnTo>
                  <a:pt x="999858" y="71666"/>
                </a:lnTo>
                <a:lnTo>
                  <a:pt x="999858" y="88709"/>
                </a:lnTo>
                <a:lnTo>
                  <a:pt x="968984" y="119773"/>
                </a:lnTo>
                <a:lnTo>
                  <a:pt x="961593" y="121424"/>
                </a:lnTo>
                <a:lnTo>
                  <a:pt x="946073" y="121424"/>
                </a:lnTo>
                <a:lnTo>
                  <a:pt x="909929" y="96050"/>
                </a:lnTo>
                <a:lnTo>
                  <a:pt x="907732" y="88709"/>
                </a:lnTo>
                <a:lnTo>
                  <a:pt x="907770" y="71666"/>
                </a:lnTo>
                <a:lnTo>
                  <a:pt x="938237" y="40614"/>
                </a:lnTo>
                <a:lnTo>
                  <a:pt x="945654" y="38963"/>
                </a:lnTo>
                <a:lnTo>
                  <a:pt x="961186" y="38963"/>
                </a:lnTo>
                <a:lnTo>
                  <a:pt x="997635" y="64274"/>
                </a:lnTo>
                <a:lnTo>
                  <a:pt x="999858" y="71666"/>
                </a:lnTo>
                <a:lnTo>
                  <a:pt x="999858" y="8547"/>
                </a:lnTo>
                <a:lnTo>
                  <a:pt x="992974" y="5867"/>
                </a:lnTo>
                <a:lnTo>
                  <a:pt x="980567" y="2616"/>
                </a:lnTo>
                <a:lnTo>
                  <a:pt x="967473" y="660"/>
                </a:lnTo>
                <a:lnTo>
                  <a:pt x="953693" y="0"/>
                </a:lnTo>
                <a:lnTo>
                  <a:pt x="940346" y="660"/>
                </a:lnTo>
                <a:lnTo>
                  <a:pt x="903503" y="10426"/>
                </a:lnTo>
                <a:lnTo>
                  <a:pt x="867029" y="39179"/>
                </a:lnTo>
                <a:lnTo>
                  <a:pt x="853528" y="80187"/>
                </a:lnTo>
                <a:lnTo>
                  <a:pt x="854367" y="91160"/>
                </a:lnTo>
                <a:lnTo>
                  <a:pt x="874433" y="129578"/>
                </a:lnTo>
                <a:lnTo>
                  <a:pt x="915403" y="154101"/>
                </a:lnTo>
                <a:lnTo>
                  <a:pt x="953909" y="159943"/>
                </a:lnTo>
                <a:lnTo>
                  <a:pt x="967676" y="159296"/>
                </a:lnTo>
                <a:lnTo>
                  <a:pt x="1004811" y="149542"/>
                </a:lnTo>
                <a:lnTo>
                  <a:pt x="1040015" y="121424"/>
                </a:lnTo>
                <a:lnTo>
                  <a:pt x="1040371" y="121005"/>
                </a:lnTo>
                <a:lnTo>
                  <a:pt x="1045997" y="111645"/>
                </a:lnTo>
                <a:lnTo>
                  <a:pt x="1050023" y="101727"/>
                </a:lnTo>
                <a:lnTo>
                  <a:pt x="1052436" y="91249"/>
                </a:lnTo>
                <a:lnTo>
                  <a:pt x="1053249" y="80187"/>
                </a:lnTo>
                <a:close/>
              </a:path>
              <a:path w="1644015" h="160019">
                <a:moveTo>
                  <a:pt x="1239583" y="3302"/>
                </a:moveTo>
                <a:lnTo>
                  <a:pt x="1091996" y="3302"/>
                </a:lnTo>
                <a:lnTo>
                  <a:pt x="1089533" y="29387"/>
                </a:lnTo>
                <a:lnTo>
                  <a:pt x="1085862" y="54267"/>
                </a:lnTo>
                <a:lnTo>
                  <a:pt x="1074889" y="100380"/>
                </a:lnTo>
                <a:lnTo>
                  <a:pt x="1059014" y="114808"/>
                </a:lnTo>
                <a:lnTo>
                  <a:pt x="1052423" y="114808"/>
                </a:lnTo>
                <a:lnTo>
                  <a:pt x="1052423" y="155829"/>
                </a:lnTo>
                <a:lnTo>
                  <a:pt x="1096848" y="147256"/>
                </a:lnTo>
                <a:lnTo>
                  <a:pt x="1119149" y="115544"/>
                </a:lnTo>
                <a:lnTo>
                  <a:pt x="1131328" y="75539"/>
                </a:lnTo>
                <a:lnTo>
                  <a:pt x="1138377" y="39370"/>
                </a:lnTo>
                <a:lnTo>
                  <a:pt x="1188669" y="39370"/>
                </a:lnTo>
                <a:lnTo>
                  <a:pt x="1188669" y="155829"/>
                </a:lnTo>
                <a:lnTo>
                  <a:pt x="1239583" y="155829"/>
                </a:lnTo>
                <a:lnTo>
                  <a:pt x="1239583" y="3302"/>
                </a:lnTo>
                <a:close/>
              </a:path>
              <a:path w="1644015" h="160019">
                <a:moveTo>
                  <a:pt x="1643773" y="155829"/>
                </a:moveTo>
                <a:lnTo>
                  <a:pt x="1629587" y="129667"/>
                </a:lnTo>
                <a:lnTo>
                  <a:pt x="1610918" y="95237"/>
                </a:lnTo>
                <a:lnTo>
                  <a:pt x="1586344" y="49885"/>
                </a:lnTo>
                <a:lnTo>
                  <a:pt x="1561109" y="3302"/>
                </a:lnTo>
                <a:lnTo>
                  <a:pt x="1559661" y="3302"/>
                </a:lnTo>
                <a:lnTo>
                  <a:pt x="1559661" y="95237"/>
                </a:lnTo>
                <a:lnTo>
                  <a:pt x="1510411" y="95237"/>
                </a:lnTo>
                <a:lnTo>
                  <a:pt x="1535150" y="49885"/>
                </a:lnTo>
                <a:lnTo>
                  <a:pt x="1559661" y="95237"/>
                </a:lnTo>
                <a:lnTo>
                  <a:pt x="1559661" y="3302"/>
                </a:lnTo>
                <a:lnTo>
                  <a:pt x="1508963" y="3302"/>
                </a:lnTo>
                <a:lnTo>
                  <a:pt x="1428178" y="152374"/>
                </a:lnTo>
                <a:lnTo>
                  <a:pt x="1348613" y="73190"/>
                </a:lnTo>
                <a:lnTo>
                  <a:pt x="1428584" y="3302"/>
                </a:lnTo>
                <a:lnTo>
                  <a:pt x="1365516" y="3302"/>
                </a:lnTo>
                <a:lnTo>
                  <a:pt x="1307388" y="56286"/>
                </a:lnTo>
                <a:lnTo>
                  <a:pt x="1307388" y="3302"/>
                </a:lnTo>
                <a:lnTo>
                  <a:pt x="1256474" y="3302"/>
                </a:lnTo>
                <a:lnTo>
                  <a:pt x="1256474" y="155829"/>
                </a:lnTo>
                <a:lnTo>
                  <a:pt x="1307388" y="155829"/>
                </a:lnTo>
                <a:lnTo>
                  <a:pt x="1307388" y="91935"/>
                </a:lnTo>
                <a:lnTo>
                  <a:pt x="1369225" y="155829"/>
                </a:lnTo>
                <a:lnTo>
                  <a:pt x="1426311" y="155829"/>
                </a:lnTo>
                <a:lnTo>
                  <a:pt x="1431671" y="155829"/>
                </a:lnTo>
                <a:lnTo>
                  <a:pt x="1477632" y="155829"/>
                </a:lnTo>
                <a:lnTo>
                  <a:pt x="1491856" y="129667"/>
                </a:lnTo>
                <a:lnTo>
                  <a:pt x="1578216" y="129667"/>
                </a:lnTo>
                <a:lnTo>
                  <a:pt x="1592453" y="155829"/>
                </a:lnTo>
                <a:lnTo>
                  <a:pt x="1643773" y="155829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78400" y="1186167"/>
            <a:ext cx="451180" cy="11290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94731" y="1183716"/>
            <a:ext cx="273888" cy="118706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7612748" y="5934836"/>
            <a:ext cx="1770380" cy="194945"/>
          </a:xfrm>
          <a:custGeom>
            <a:avLst/>
            <a:gdLst/>
            <a:ahLst/>
            <a:cxnLst/>
            <a:rect l="l" t="t" r="r" b="b"/>
            <a:pathLst>
              <a:path w="1770379" h="194945">
                <a:moveTo>
                  <a:pt x="186956" y="139954"/>
                </a:moveTo>
                <a:lnTo>
                  <a:pt x="168503" y="103339"/>
                </a:lnTo>
                <a:lnTo>
                  <a:pt x="135216" y="93027"/>
                </a:lnTo>
                <a:lnTo>
                  <a:pt x="135216" y="133146"/>
                </a:lnTo>
                <a:lnTo>
                  <a:pt x="135216" y="144551"/>
                </a:lnTo>
                <a:lnTo>
                  <a:pt x="132676" y="149123"/>
                </a:lnTo>
                <a:lnTo>
                  <a:pt x="122504" y="153657"/>
                </a:lnTo>
                <a:lnTo>
                  <a:pt x="114122" y="154787"/>
                </a:lnTo>
                <a:lnTo>
                  <a:pt x="97294" y="154787"/>
                </a:lnTo>
                <a:lnTo>
                  <a:pt x="90170" y="154622"/>
                </a:lnTo>
                <a:lnTo>
                  <a:pt x="47828" y="154381"/>
                </a:lnTo>
                <a:lnTo>
                  <a:pt x="47828" y="122224"/>
                </a:lnTo>
                <a:lnTo>
                  <a:pt x="110553" y="122224"/>
                </a:lnTo>
                <a:lnTo>
                  <a:pt x="135216" y="133146"/>
                </a:lnTo>
                <a:lnTo>
                  <a:pt x="135216" y="93027"/>
                </a:lnTo>
                <a:lnTo>
                  <a:pt x="131584" y="92468"/>
                </a:lnTo>
                <a:lnTo>
                  <a:pt x="118694" y="91440"/>
                </a:lnTo>
                <a:lnTo>
                  <a:pt x="104305" y="91097"/>
                </a:lnTo>
                <a:lnTo>
                  <a:pt x="47828" y="91097"/>
                </a:lnTo>
                <a:lnTo>
                  <a:pt x="47828" y="71729"/>
                </a:lnTo>
                <a:lnTo>
                  <a:pt x="175412" y="71729"/>
                </a:lnTo>
                <a:lnTo>
                  <a:pt x="175412" y="38125"/>
                </a:lnTo>
                <a:lnTo>
                  <a:pt x="0" y="38125"/>
                </a:lnTo>
                <a:lnTo>
                  <a:pt x="0" y="190652"/>
                </a:lnTo>
                <a:lnTo>
                  <a:pt x="110693" y="190652"/>
                </a:lnTo>
                <a:lnTo>
                  <a:pt x="158508" y="182702"/>
                </a:lnTo>
                <a:lnTo>
                  <a:pt x="184543" y="154787"/>
                </a:lnTo>
                <a:lnTo>
                  <a:pt x="185826" y="151180"/>
                </a:lnTo>
                <a:lnTo>
                  <a:pt x="186956" y="140576"/>
                </a:lnTo>
                <a:lnTo>
                  <a:pt x="186956" y="139954"/>
                </a:lnTo>
                <a:close/>
              </a:path>
              <a:path w="1770379" h="194945">
                <a:moveTo>
                  <a:pt x="361213" y="37668"/>
                </a:moveTo>
                <a:lnTo>
                  <a:pt x="197675" y="37668"/>
                </a:lnTo>
                <a:lnTo>
                  <a:pt x="197675" y="74498"/>
                </a:lnTo>
                <a:lnTo>
                  <a:pt x="197675" y="94818"/>
                </a:lnTo>
                <a:lnTo>
                  <a:pt x="197675" y="131648"/>
                </a:lnTo>
                <a:lnTo>
                  <a:pt x="197675" y="153238"/>
                </a:lnTo>
                <a:lnTo>
                  <a:pt x="197675" y="154508"/>
                </a:lnTo>
                <a:lnTo>
                  <a:pt x="197675" y="190068"/>
                </a:lnTo>
                <a:lnTo>
                  <a:pt x="361124" y="190068"/>
                </a:lnTo>
                <a:lnTo>
                  <a:pt x="361124" y="154508"/>
                </a:lnTo>
                <a:lnTo>
                  <a:pt x="361124" y="153238"/>
                </a:lnTo>
                <a:lnTo>
                  <a:pt x="317830" y="153238"/>
                </a:lnTo>
                <a:lnTo>
                  <a:pt x="317830" y="154508"/>
                </a:lnTo>
                <a:lnTo>
                  <a:pt x="248577" y="154508"/>
                </a:lnTo>
                <a:lnTo>
                  <a:pt x="248577" y="153238"/>
                </a:lnTo>
                <a:lnTo>
                  <a:pt x="248577" y="131648"/>
                </a:lnTo>
                <a:lnTo>
                  <a:pt x="343814" y="131648"/>
                </a:lnTo>
                <a:lnTo>
                  <a:pt x="343814" y="94818"/>
                </a:lnTo>
                <a:lnTo>
                  <a:pt x="248577" y="94818"/>
                </a:lnTo>
                <a:lnTo>
                  <a:pt x="248577" y="74498"/>
                </a:lnTo>
                <a:lnTo>
                  <a:pt x="361213" y="74498"/>
                </a:lnTo>
                <a:lnTo>
                  <a:pt x="361213" y="37668"/>
                </a:lnTo>
                <a:close/>
              </a:path>
              <a:path w="1770379" h="194945">
                <a:moveTo>
                  <a:pt x="518795" y="0"/>
                </a:moveTo>
                <a:lnTo>
                  <a:pt x="491388" y="0"/>
                </a:lnTo>
                <a:lnTo>
                  <a:pt x="491388" y="6324"/>
                </a:lnTo>
                <a:lnTo>
                  <a:pt x="489153" y="11607"/>
                </a:lnTo>
                <a:lnTo>
                  <a:pt x="480225" y="20129"/>
                </a:lnTo>
                <a:lnTo>
                  <a:pt x="474624" y="22263"/>
                </a:lnTo>
                <a:lnTo>
                  <a:pt x="461022" y="22263"/>
                </a:lnTo>
                <a:lnTo>
                  <a:pt x="455358" y="20129"/>
                </a:lnTo>
                <a:lnTo>
                  <a:pt x="446417" y="11607"/>
                </a:lnTo>
                <a:lnTo>
                  <a:pt x="444182" y="6324"/>
                </a:lnTo>
                <a:lnTo>
                  <a:pt x="444182" y="0"/>
                </a:lnTo>
                <a:lnTo>
                  <a:pt x="416775" y="0"/>
                </a:lnTo>
                <a:lnTo>
                  <a:pt x="438442" y="35280"/>
                </a:lnTo>
                <a:lnTo>
                  <a:pt x="468096" y="41021"/>
                </a:lnTo>
                <a:lnTo>
                  <a:pt x="478802" y="40386"/>
                </a:lnTo>
                <a:lnTo>
                  <a:pt x="512521" y="22263"/>
                </a:lnTo>
                <a:lnTo>
                  <a:pt x="515264" y="17881"/>
                </a:lnTo>
                <a:lnTo>
                  <a:pt x="517906" y="9575"/>
                </a:lnTo>
                <a:lnTo>
                  <a:pt x="518795" y="0"/>
                </a:lnTo>
                <a:close/>
              </a:path>
              <a:path w="1770379" h="194945">
                <a:moveTo>
                  <a:pt x="561263" y="37922"/>
                </a:moveTo>
                <a:lnTo>
                  <a:pt x="510552" y="37922"/>
                </a:lnTo>
                <a:lnTo>
                  <a:pt x="426046" y="132537"/>
                </a:lnTo>
                <a:lnTo>
                  <a:pt x="426046" y="37922"/>
                </a:lnTo>
                <a:lnTo>
                  <a:pt x="375132" y="37922"/>
                </a:lnTo>
                <a:lnTo>
                  <a:pt x="375132" y="190449"/>
                </a:lnTo>
                <a:lnTo>
                  <a:pt x="426046" y="190449"/>
                </a:lnTo>
                <a:lnTo>
                  <a:pt x="477659" y="132537"/>
                </a:lnTo>
                <a:lnTo>
                  <a:pt x="510552" y="95631"/>
                </a:lnTo>
                <a:lnTo>
                  <a:pt x="510552" y="190449"/>
                </a:lnTo>
                <a:lnTo>
                  <a:pt x="561263" y="190449"/>
                </a:lnTo>
                <a:lnTo>
                  <a:pt x="561263" y="95631"/>
                </a:lnTo>
                <a:lnTo>
                  <a:pt x="561263" y="37922"/>
                </a:lnTo>
                <a:close/>
              </a:path>
              <a:path w="1770379" h="194945">
                <a:moveTo>
                  <a:pt x="773760" y="99555"/>
                </a:moveTo>
                <a:lnTo>
                  <a:pt x="756246" y="65024"/>
                </a:lnTo>
                <a:lnTo>
                  <a:pt x="722439" y="42151"/>
                </a:lnTo>
                <a:lnTo>
                  <a:pt x="676275" y="34010"/>
                </a:lnTo>
                <a:lnTo>
                  <a:pt x="662368" y="34671"/>
                </a:lnTo>
                <a:lnTo>
                  <a:pt x="624433" y="44424"/>
                </a:lnTo>
                <a:lnTo>
                  <a:pt x="587540" y="73164"/>
                </a:lnTo>
                <a:lnTo>
                  <a:pt x="574040" y="114388"/>
                </a:lnTo>
                <a:lnTo>
                  <a:pt x="574878" y="125374"/>
                </a:lnTo>
                <a:lnTo>
                  <a:pt x="595045" y="163893"/>
                </a:lnTo>
                <a:lnTo>
                  <a:pt x="636625" y="188671"/>
                </a:lnTo>
                <a:lnTo>
                  <a:pt x="676275" y="194576"/>
                </a:lnTo>
                <a:lnTo>
                  <a:pt x="688721" y="194081"/>
                </a:lnTo>
                <a:lnTo>
                  <a:pt x="731977" y="182105"/>
                </a:lnTo>
                <a:lnTo>
                  <a:pt x="761885" y="156095"/>
                </a:lnTo>
                <a:lnTo>
                  <a:pt x="720585" y="129438"/>
                </a:lnTo>
                <a:lnTo>
                  <a:pt x="717296" y="135369"/>
                </a:lnTo>
                <a:lnTo>
                  <a:pt x="713232" y="140576"/>
                </a:lnTo>
                <a:lnTo>
                  <a:pt x="676478" y="155613"/>
                </a:lnTo>
                <a:lnTo>
                  <a:pt x="667956" y="155613"/>
                </a:lnTo>
                <a:lnTo>
                  <a:pt x="629551" y="130302"/>
                </a:lnTo>
                <a:lnTo>
                  <a:pt x="627214" y="122910"/>
                </a:lnTo>
                <a:lnTo>
                  <a:pt x="627214" y="105879"/>
                </a:lnTo>
                <a:lnTo>
                  <a:pt x="660501" y="74612"/>
                </a:lnTo>
                <a:lnTo>
                  <a:pt x="668375" y="72961"/>
                </a:lnTo>
                <a:lnTo>
                  <a:pt x="682244" y="72961"/>
                </a:lnTo>
                <a:lnTo>
                  <a:pt x="718934" y="94056"/>
                </a:lnTo>
                <a:lnTo>
                  <a:pt x="720991" y="99555"/>
                </a:lnTo>
                <a:lnTo>
                  <a:pt x="773760" y="99555"/>
                </a:lnTo>
                <a:close/>
              </a:path>
              <a:path w="1770379" h="194945">
                <a:moveTo>
                  <a:pt x="973493" y="139954"/>
                </a:moveTo>
                <a:lnTo>
                  <a:pt x="955027" y="103339"/>
                </a:lnTo>
                <a:lnTo>
                  <a:pt x="921753" y="93027"/>
                </a:lnTo>
                <a:lnTo>
                  <a:pt x="921753" y="133146"/>
                </a:lnTo>
                <a:lnTo>
                  <a:pt x="921753" y="144551"/>
                </a:lnTo>
                <a:lnTo>
                  <a:pt x="919213" y="149123"/>
                </a:lnTo>
                <a:lnTo>
                  <a:pt x="909040" y="153657"/>
                </a:lnTo>
                <a:lnTo>
                  <a:pt x="900658" y="154787"/>
                </a:lnTo>
                <a:lnTo>
                  <a:pt x="883831" y="154787"/>
                </a:lnTo>
                <a:lnTo>
                  <a:pt x="876706" y="154622"/>
                </a:lnTo>
                <a:lnTo>
                  <a:pt x="834364" y="154381"/>
                </a:lnTo>
                <a:lnTo>
                  <a:pt x="834364" y="122224"/>
                </a:lnTo>
                <a:lnTo>
                  <a:pt x="897089" y="122224"/>
                </a:lnTo>
                <a:lnTo>
                  <a:pt x="921753" y="133146"/>
                </a:lnTo>
                <a:lnTo>
                  <a:pt x="921753" y="93027"/>
                </a:lnTo>
                <a:lnTo>
                  <a:pt x="918121" y="92468"/>
                </a:lnTo>
                <a:lnTo>
                  <a:pt x="905230" y="91440"/>
                </a:lnTo>
                <a:lnTo>
                  <a:pt x="890841" y="91097"/>
                </a:lnTo>
                <a:lnTo>
                  <a:pt x="834364" y="91097"/>
                </a:lnTo>
                <a:lnTo>
                  <a:pt x="834364" y="71729"/>
                </a:lnTo>
                <a:lnTo>
                  <a:pt x="961948" y="71729"/>
                </a:lnTo>
                <a:lnTo>
                  <a:pt x="961948" y="38125"/>
                </a:lnTo>
                <a:lnTo>
                  <a:pt x="786536" y="38125"/>
                </a:lnTo>
                <a:lnTo>
                  <a:pt x="786536" y="190652"/>
                </a:lnTo>
                <a:lnTo>
                  <a:pt x="897229" y="190652"/>
                </a:lnTo>
                <a:lnTo>
                  <a:pt x="945045" y="182702"/>
                </a:lnTo>
                <a:lnTo>
                  <a:pt x="971080" y="154787"/>
                </a:lnTo>
                <a:lnTo>
                  <a:pt x="972362" y="151180"/>
                </a:lnTo>
                <a:lnTo>
                  <a:pt x="973493" y="140576"/>
                </a:lnTo>
                <a:lnTo>
                  <a:pt x="973493" y="139954"/>
                </a:lnTo>
                <a:close/>
              </a:path>
              <a:path w="1770379" h="194945">
                <a:moveTo>
                  <a:pt x="1179601" y="114808"/>
                </a:moveTo>
                <a:lnTo>
                  <a:pt x="1166723" y="73685"/>
                </a:lnTo>
                <a:lnTo>
                  <a:pt x="1159662" y="65062"/>
                </a:lnTo>
                <a:lnTo>
                  <a:pt x="1151369" y="57416"/>
                </a:lnTo>
                <a:lnTo>
                  <a:pt x="1141831" y="50736"/>
                </a:lnTo>
                <a:lnTo>
                  <a:pt x="1131062" y="45034"/>
                </a:lnTo>
                <a:lnTo>
                  <a:pt x="1126223" y="43167"/>
                </a:lnTo>
                <a:lnTo>
                  <a:pt x="1126223" y="106286"/>
                </a:lnTo>
                <a:lnTo>
                  <a:pt x="1126223" y="123317"/>
                </a:lnTo>
                <a:lnTo>
                  <a:pt x="1095336" y="154381"/>
                </a:lnTo>
                <a:lnTo>
                  <a:pt x="1087958" y="156032"/>
                </a:lnTo>
                <a:lnTo>
                  <a:pt x="1072426" y="156032"/>
                </a:lnTo>
                <a:lnTo>
                  <a:pt x="1036281" y="130670"/>
                </a:lnTo>
                <a:lnTo>
                  <a:pt x="1034084" y="123317"/>
                </a:lnTo>
                <a:lnTo>
                  <a:pt x="1034122" y="106286"/>
                </a:lnTo>
                <a:lnTo>
                  <a:pt x="1064590" y="75234"/>
                </a:lnTo>
                <a:lnTo>
                  <a:pt x="1072019" y="73583"/>
                </a:lnTo>
                <a:lnTo>
                  <a:pt x="1087539" y="73583"/>
                </a:lnTo>
                <a:lnTo>
                  <a:pt x="1123988" y="98907"/>
                </a:lnTo>
                <a:lnTo>
                  <a:pt x="1126223" y="106286"/>
                </a:lnTo>
                <a:lnTo>
                  <a:pt x="1126223" y="43167"/>
                </a:lnTo>
                <a:lnTo>
                  <a:pt x="1119327" y="40487"/>
                </a:lnTo>
                <a:lnTo>
                  <a:pt x="1106919" y="37236"/>
                </a:lnTo>
                <a:lnTo>
                  <a:pt x="1093825" y="35280"/>
                </a:lnTo>
                <a:lnTo>
                  <a:pt x="1080046" y="34620"/>
                </a:lnTo>
                <a:lnTo>
                  <a:pt x="1066698" y="35280"/>
                </a:lnTo>
                <a:lnTo>
                  <a:pt x="1029855" y="45034"/>
                </a:lnTo>
                <a:lnTo>
                  <a:pt x="993381" y="73787"/>
                </a:lnTo>
                <a:lnTo>
                  <a:pt x="979881" y="114808"/>
                </a:lnTo>
                <a:lnTo>
                  <a:pt x="980719" y="125780"/>
                </a:lnTo>
                <a:lnTo>
                  <a:pt x="1000785" y="164211"/>
                </a:lnTo>
                <a:lnTo>
                  <a:pt x="1041755" y="188722"/>
                </a:lnTo>
                <a:lnTo>
                  <a:pt x="1080262" y="194576"/>
                </a:lnTo>
                <a:lnTo>
                  <a:pt x="1094028" y="193929"/>
                </a:lnTo>
                <a:lnTo>
                  <a:pt x="1131163" y="184162"/>
                </a:lnTo>
                <a:lnTo>
                  <a:pt x="1166368" y="156032"/>
                </a:lnTo>
                <a:lnTo>
                  <a:pt x="1166723" y="155613"/>
                </a:lnTo>
                <a:lnTo>
                  <a:pt x="1172349" y="146265"/>
                </a:lnTo>
                <a:lnTo>
                  <a:pt x="1176375" y="136347"/>
                </a:lnTo>
                <a:lnTo>
                  <a:pt x="1178788" y="125869"/>
                </a:lnTo>
                <a:lnTo>
                  <a:pt x="1179601" y="114808"/>
                </a:lnTo>
                <a:close/>
              </a:path>
              <a:path w="1770379" h="194945">
                <a:moveTo>
                  <a:pt x="1365935" y="37922"/>
                </a:moveTo>
                <a:lnTo>
                  <a:pt x="1218349" y="37922"/>
                </a:lnTo>
                <a:lnTo>
                  <a:pt x="1215885" y="64020"/>
                </a:lnTo>
                <a:lnTo>
                  <a:pt x="1212215" y="88887"/>
                </a:lnTo>
                <a:lnTo>
                  <a:pt x="1201242" y="135001"/>
                </a:lnTo>
                <a:lnTo>
                  <a:pt x="1185379" y="149428"/>
                </a:lnTo>
                <a:lnTo>
                  <a:pt x="1178775" y="149428"/>
                </a:lnTo>
                <a:lnTo>
                  <a:pt x="1178775" y="190449"/>
                </a:lnTo>
                <a:lnTo>
                  <a:pt x="1223200" y="181876"/>
                </a:lnTo>
                <a:lnTo>
                  <a:pt x="1245501" y="150164"/>
                </a:lnTo>
                <a:lnTo>
                  <a:pt x="1257693" y="110159"/>
                </a:lnTo>
                <a:lnTo>
                  <a:pt x="1264729" y="73990"/>
                </a:lnTo>
                <a:lnTo>
                  <a:pt x="1315021" y="73990"/>
                </a:lnTo>
                <a:lnTo>
                  <a:pt x="1315021" y="190449"/>
                </a:lnTo>
                <a:lnTo>
                  <a:pt x="1365935" y="190449"/>
                </a:lnTo>
                <a:lnTo>
                  <a:pt x="1365935" y="37922"/>
                </a:lnTo>
                <a:close/>
              </a:path>
              <a:path w="1770379" h="194945">
                <a:moveTo>
                  <a:pt x="1770126" y="190449"/>
                </a:moveTo>
                <a:lnTo>
                  <a:pt x="1755940" y="164274"/>
                </a:lnTo>
                <a:lnTo>
                  <a:pt x="1737283" y="129844"/>
                </a:lnTo>
                <a:lnTo>
                  <a:pt x="1712709" y="84505"/>
                </a:lnTo>
                <a:lnTo>
                  <a:pt x="1687474" y="37922"/>
                </a:lnTo>
                <a:lnTo>
                  <a:pt x="1686026" y="37922"/>
                </a:lnTo>
                <a:lnTo>
                  <a:pt x="1686026" y="129844"/>
                </a:lnTo>
                <a:lnTo>
                  <a:pt x="1636763" y="129844"/>
                </a:lnTo>
                <a:lnTo>
                  <a:pt x="1661502" y="84505"/>
                </a:lnTo>
                <a:lnTo>
                  <a:pt x="1686026" y="129844"/>
                </a:lnTo>
                <a:lnTo>
                  <a:pt x="1686026" y="37922"/>
                </a:lnTo>
                <a:lnTo>
                  <a:pt x="1635328" y="37922"/>
                </a:lnTo>
                <a:lnTo>
                  <a:pt x="1554543" y="186994"/>
                </a:lnTo>
                <a:lnTo>
                  <a:pt x="1474965" y="107797"/>
                </a:lnTo>
                <a:lnTo>
                  <a:pt x="1554937" y="37922"/>
                </a:lnTo>
                <a:lnTo>
                  <a:pt x="1491869" y="37922"/>
                </a:lnTo>
                <a:lnTo>
                  <a:pt x="1433741" y="90893"/>
                </a:lnTo>
                <a:lnTo>
                  <a:pt x="1433741" y="37922"/>
                </a:lnTo>
                <a:lnTo>
                  <a:pt x="1382826" y="37922"/>
                </a:lnTo>
                <a:lnTo>
                  <a:pt x="1382826" y="190449"/>
                </a:lnTo>
                <a:lnTo>
                  <a:pt x="1433741" y="190449"/>
                </a:lnTo>
                <a:lnTo>
                  <a:pt x="1433741" y="126555"/>
                </a:lnTo>
                <a:lnTo>
                  <a:pt x="1495577" y="190449"/>
                </a:lnTo>
                <a:lnTo>
                  <a:pt x="1552676" y="190449"/>
                </a:lnTo>
                <a:lnTo>
                  <a:pt x="1558023" y="190449"/>
                </a:lnTo>
                <a:lnTo>
                  <a:pt x="1603997" y="190449"/>
                </a:lnTo>
                <a:lnTo>
                  <a:pt x="1618221" y="164274"/>
                </a:lnTo>
                <a:lnTo>
                  <a:pt x="1704581" y="164274"/>
                </a:lnTo>
                <a:lnTo>
                  <a:pt x="1718805" y="190449"/>
                </a:lnTo>
                <a:lnTo>
                  <a:pt x="1770126" y="190449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603388" y="6238570"/>
            <a:ext cx="451192" cy="11290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117446" y="6238265"/>
            <a:ext cx="322097" cy="116265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8370963" y="3835755"/>
            <a:ext cx="2302510" cy="2302510"/>
            <a:chOff x="8370963" y="3835755"/>
            <a:chExt cx="2302510" cy="2302510"/>
          </a:xfrm>
        </p:grpSpPr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70963" y="3835755"/>
              <a:ext cx="2302446" cy="230244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82949" y="4606277"/>
              <a:ext cx="336411" cy="463905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322834" y="1521155"/>
            <a:ext cx="584017" cy="67056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817418" y="5195735"/>
            <a:ext cx="584009" cy="67056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8891577" y="6139506"/>
            <a:ext cx="1782445" cy="1422400"/>
          </a:xfrm>
          <a:custGeom>
            <a:avLst/>
            <a:gdLst/>
            <a:ahLst/>
            <a:cxnLst/>
            <a:rect l="l" t="t" r="r" b="b"/>
            <a:pathLst>
              <a:path w="1782445" h="1422400">
                <a:moveTo>
                  <a:pt x="168234" y="1282700"/>
                </a:moveTo>
                <a:lnTo>
                  <a:pt x="135009" y="1282700"/>
                </a:lnTo>
                <a:lnTo>
                  <a:pt x="121130" y="1295400"/>
                </a:lnTo>
                <a:lnTo>
                  <a:pt x="107642" y="1308100"/>
                </a:lnTo>
                <a:lnTo>
                  <a:pt x="88732" y="1333500"/>
                </a:lnTo>
                <a:lnTo>
                  <a:pt x="88035" y="1371600"/>
                </a:lnTo>
                <a:lnTo>
                  <a:pt x="102904" y="1397000"/>
                </a:lnTo>
                <a:lnTo>
                  <a:pt x="130693" y="1422400"/>
                </a:lnTo>
                <a:lnTo>
                  <a:pt x="409803" y="1422400"/>
                </a:lnTo>
                <a:lnTo>
                  <a:pt x="403031" y="1409700"/>
                </a:lnTo>
                <a:lnTo>
                  <a:pt x="339227" y="1371600"/>
                </a:lnTo>
                <a:lnTo>
                  <a:pt x="318889" y="1371600"/>
                </a:lnTo>
                <a:lnTo>
                  <a:pt x="298714" y="1358900"/>
                </a:lnTo>
                <a:lnTo>
                  <a:pt x="287876" y="1346200"/>
                </a:lnTo>
                <a:lnTo>
                  <a:pt x="266972" y="1333500"/>
                </a:lnTo>
                <a:lnTo>
                  <a:pt x="256156" y="1333500"/>
                </a:lnTo>
                <a:lnTo>
                  <a:pt x="237069" y="1320800"/>
                </a:lnTo>
                <a:lnTo>
                  <a:pt x="213209" y="1308100"/>
                </a:lnTo>
                <a:lnTo>
                  <a:pt x="188842" y="1295400"/>
                </a:lnTo>
                <a:lnTo>
                  <a:pt x="168234" y="1282700"/>
                </a:lnTo>
                <a:close/>
              </a:path>
              <a:path w="1782445" h="1422400">
                <a:moveTo>
                  <a:pt x="447675" y="1282700"/>
                </a:moveTo>
                <a:lnTo>
                  <a:pt x="412912" y="1282700"/>
                </a:lnTo>
                <a:lnTo>
                  <a:pt x="392420" y="1308100"/>
                </a:lnTo>
                <a:lnTo>
                  <a:pt x="384094" y="1333500"/>
                </a:lnTo>
                <a:lnTo>
                  <a:pt x="387568" y="1358900"/>
                </a:lnTo>
                <a:lnTo>
                  <a:pt x="402473" y="1371600"/>
                </a:lnTo>
                <a:lnTo>
                  <a:pt x="416358" y="1384300"/>
                </a:lnTo>
                <a:lnTo>
                  <a:pt x="436034" y="1397000"/>
                </a:lnTo>
                <a:lnTo>
                  <a:pt x="456217" y="1409700"/>
                </a:lnTo>
                <a:lnTo>
                  <a:pt x="471624" y="1422400"/>
                </a:lnTo>
                <a:lnTo>
                  <a:pt x="708847" y="1422400"/>
                </a:lnTo>
                <a:lnTo>
                  <a:pt x="732405" y="1409700"/>
                </a:lnTo>
                <a:lnTo>
                  <a:pt x="754461" y="1397000"/>
                </a:lnTo>
                <a:lnTo>
                  <a:pt x="771957" y="1397000"/>
                </a:lnTo>
                <a:lnTo>
                  <a:pt x="781834" y="1384300"/>
                </a:lnTo>
                <a:lnTo>
                  <a:pt x="920849" y="1384300"/>
                </a:lnTo>
                <a:lnTo>
                  <a:pt x="922464" y="1371600"/>
                </a:lnTo>
                <a:lnTo>
                  <a:pt x="596752" y="1371600"/>
                </a:lnTo>
                <a:lnTo>
                  <a:pt x="587220" y="1358900"/>
                </a:lnTo>
                <a:lnTo>
                  <a:pt x="479828" y="1295400"/>
                </a:lnTo>
                <a:lnTo>
                  <a:pt x="463090" y="1295400"/>
                </a:lnTo>
                <a:lnTo>
                  <a:pt x="447675" y="1282700"/>
                </a:lnTo>
                <a:close/>
              </a:path>
              <a:path w="1782445" h="1422400">
                <a:moveTo>
                  <a:pt x="1285173" y="1384300"/>
                </a:moveTo>
                <a:lnTo>
                  <a:pt x="781834" y="1384300"/>
                </a:lnTo>
                <a:lnTo>
                  <a:pt x="777021" y="1422400"/>
                </a:lnTo>
                <a:lnTo>
                  <a:pt x="1289231" y="1422400"/>
                </a:lnTo>
                <a:lnTo>
                  <a:pt x="1287739" y="1409700"/>
                </a:lnTo>
                <a:lnTo>
                  <a:pt x="1286332" y="1397000"/>
                </a:lnTo>
                <a:lnTo>
                  <a:pt x="1285173" y="1384300"/>
                </a:lnTo>
                <a:close/>
              </a:path>
              <a:path w="1782445" h="1422400">
                <a:moveTo>
                  <a:pt x="1633694" y="1270000"/>
                </a:moveTo>
                <a:lnTo>
                  <a:pt x="1607296" y="1282700"/>
                </a:lnTo>
                <a:lnTo>
                  <a:pt x="1531899" y="1333500"/>
                </a:lnTo>
                <a:lnTo>
                  <a:pt x="1494443" y="1346200"/>
                </a:lnTo>
                <a:lnTo>
                  <a:pt x="1457741" y="1371600"/>
                </a:lnTo>
                <a:lnTo>
                  <a:pt x="1145688" y="1371600"/>
                </a:lnTo>
                <a:lnTo>
                  <a:pt x="1146159" y="1384300"/>
                </a:lnTo>
                <a:lnTo>
                  <a:pt x="1285173" y="1384300"/>
                </a:lnTo>
                <a:lnTo>
                  <a:pt x="1327285" y="1409700"/>
                </a:lnTo>
                <a:lnTo>
                  <a:pt x="1369578" y="1422400"/>
                </a:lnTo>
                <a:lnTo>
                  <a:pt x="1587765" y="1422400"/>
                </a:lnTo>
                <a:lnTo>
                  <a:pt x="1595512" y="1409700"/>
                </a:lnTo>
                <a:lnTo>
                  <a:pt x="1601454" y="1409700"/>
                </a:lnTo>
                <a:lnTo>
                  <a:pt x="1628866" y="1397000"/>
                </a:lnTo>
                <a:lnTo>
                  <a:pt x="1657015" y="1384300"/>
                </a:lnTo>
                <a:lnTo>
                  <a:pt x="1678980" y="1358900"/>
                </a:lnTo>
                <a:lnTo>
                  <a:pt x="1687840" y="1333500"/>
                </a:lnTo>
                <a:lnTo>
                  <a:pt x="1679859" y="1295400"/>
                </a:lnTo>
                <a:lnTo>
                  <a:pt x="1659846" y="1282700"/>
                </a:lnTo>
                <a:lnTo>
                  <a:pt x="1633694" y="1270000"/>
                </a:lnTo>
                <a:close/>
              </a:path>
              <a:path w="1782445" h="1422400">
                <a:moveTo>
                  <a:pt x="1781845" y="1346200"/>
                </a:moveTo>
                <a:lnTo>
                  <a:pt x="1693390" y="1397000"/>
                </a:lnTo>
                <a:lnTo>
                  <a:pt x="1681794" y="1397000"/>
                </a:lnTo>
                <a:lnTo>
                  <a:pt x="1674225" y="1409700"/>
                </a:lnTo>
                <a:lnTo>
                  <a:pt x="1634627" y="1422400"/>
                </a:lnTo>
                <a:lnTo>
                  <a:pt x="1781845" y="1422400"/>
                </a:lnTo>
                <a:lnTo>
                  <a:pt x="1781845" y="1346200"/>
                </a:lnTo>
                <a:close/>
              </a:path>
              <a:path w="1782445" h="1422400">
                <a:moveTo>
                  <a:pt x="1031518" y="1320800"/>
                </a:moveTo>
                <a:lnTo>
                  <a:pt x="1004564" y="1333500"/>
                </a:lnTo>
                <a:lnTo>
                  <a:pt x="973211" y="1346200"/>
                </a:lnTo>
                <a:lnTo>
                  <a:pt x="962248" y="1358900"/>
                </a:lnTo>
                <a:lnTo>
                  <a:pt x="946577" y="1371600"/>
                </a:lnTo>
                <a:lnTo>
                  <a:pt x="931132" y="1384300"/>
                </a:lnTo>
                <a:lnTo>
                  <a:pt x="1135905" y="1384300"/>
                </a:lnTo>
                <a:lnTo>
                  <a:pt x="1104534" y="1358900"/>
                </a:lnTo>
                <a:lnTo>
                  <a:pt x="1093759" y="1346200"/>
                </a:lnTo>
                <a:lnTo>
                  <a:pt x="1059455" y="1333500"/>
                </a:lnTo>
                <a:lnTo>
                  <a:pt x="1031518" y="1320800"/>
                </a:lnTo>
                <a:close/>
              </a:path>
              <a:path w="1782445" h="1422400">
                <a:moveTo>
                  <a:pt x="932065" y="1092200"/>
                </a:moveTo>
                <a:lnTo>
                  <a:pt x="686622" y="1092200"/>
                </a:lnTo>
                <a:lnTo>
                  <a:pt x="662817" y="1104900"/>
                </a:lnTo>
                <a:lnTo>
                  <a:pt x="635465" y="1117600"/>
                </a:lnTo>
                <a:lnTo>
                  <a:pt x="609711" y="1130300"/>
                </a:lnTo>
                <a:lnTo>
                  <a:pt x="590699" y="1143000"/>
                </a:lnTo>
                <a:lnTo>
                  <a:pt x="574615" y="1155700"/>
                </a:lnTo>
                <a:lnTo>
                  <a:pt x="569105" y="1193800"/>
                </a:lnTo>
                <a:lnTo>
                  <a:pt x="574074" y="1219200"/>
                </a:lnTo>
                <a:lnTo>
                  <a:pt x="589429" y="1244600"/>
                </a:lnTo>
                <a:lnTo>
                  <a:pt x="619263" y="1257300"/>
                </a:lnTo>
                <a:lnTo>
                  <a:pt x="664766" y="1282700"/>
                </a:lnTo>
                <a:lnTo>
                  <a:pt x="708116" y="1295400"/>
                </a:lnTo>
                <a:lnTo>
                  <a:pt x="731492" y="1308100"/>
                </a:lnTo>
                <a:lnTo>
                  <a:pt x="710905" y="1320800"/>
                </a:lnTo>
                <a:lnTo>
                  <a:pt x="678064" y="1333500"/>
                </a:lnTo>
                <a:lnTo>
                  <a:pt x="644854" y="1358900"/>
                </a:lnTo>
                <a:lnTo>
                  <a:pt x="623161" y="1371600"/>
                </a:lnTo>
                <a:lnTo>
                  <a:pt x="922464" y="1371600"/>
                </a:lnTo>
                <a:lnTo>
                  <a:pt x="927310" y="1333500"/>
                </a:lnTo>
                <a:lnTo>
                  <a:pt x="930929" y="1295400"/>
                </a:lnTo>
                <a:lnTo>
                  <a:pt x="920513" y="1257300"/>
                </a:lnTo>
                <a:lnTo>
                  <a:pt x="884869" y="1219200"/>
                </a:lnTo>
                <a:lnTo>
                  <a:pt x="810600" y="1193800"/>
                </a:lnTo>
                <a:lnTo>
                  <a:pt x="815010" y="1193800"/>
                </a:lnTo>
                <a:lnTo>
                  <a:pt x="820787" y="1181100"/>
                </a:lnTo>
                <a:lnTo>
                  <a:pt x="837308" y="1181100"/>
                </a:lnTo>
                <a:lnTo>
                  <a:pt x="857531" y="1168400"/>
                </a:lnTo>
                <a:lnTo>
                  <a:pt x="879764" y="1155700"/>
                </a:lnTo>
                <a:lnTo>
                  <a:pt x="900616" y="1155700"/>
                </a:lnTo>
                <a:lnTo>
                  <a:pt x="916696" y="1143000"/>
                </a:lnTo>
                <a:lnTo>
                  <a:pt x="921020" y="1130300"/>
                </a:lnTo>
                <a:lnTo>
                  <a:pt x="924935" y="1130300"/>
                </a:lnTo>
                <a:lnTo>
                  <a:pt x="928111" y="1117600"/>
                </a:lnTo>
                <a:lnTo>
                  <a:pt x="930221" y="1104900"/>
                </a:lnTo>
                <a:lnTo>
                  <a:pt x="932065" y="1092200"/>
                </a:lnTo>
                <a:close/>
              </a:path>
              <a:path w="1782445" h="1422400">
                <a:moveTo>
                  <a:pt x="1497368" y="1181100"/>
                </a:moveTo>
                <a:lnTo>
                  <a:pt x="1253944" y="1181100"/>
                </a:lnTo>
                <a:lnTo>
                  <a:pt x="1256408" y="1193800"/>
                </a:lnTo>
                <a:lnTo>
                  <a:pt x="1249504" y="1193800"/>
                </a:lnTo>
                <a:lnTo>
                  <a:pt x="1242592" y="1206500"/>
                </a:lnTo>
                <a:lnTo>
                  <a:pt x="1229243" y="1206500"/>
                </a:lnTo>
                <a:lnTo>
                  <a:pt x="1181196" y="1231900"/>
                </a:lnTo>
                <a:lnTo>
                  <a:pt x="1151504" y="1244600"/>
                </a:lnTo>
                <a:lnTo>
                  <a:pt x="1138880" y="1282700"/>
                </a:lnTo>
                <a:lnTo>
                  <a:pt x="1142032" y="1346200"/>
                </a:lnTo>
                <a:lnTo>
                  <a:pt x="1143196" y="1358900"/>
                </a:lnTo>
                <a:lnTo>
                  <a:pt x="1144557" y="1371600"/>
                </a:lnTo>
                <a:lnTo>
                  <a:pt x="1443328" y="1371600"/>
                </a:lnTo>
                <a:lnTo>
                  <a:pt x="1414850" y="1346200"/>
                </a:lnTo>
                <a:lnTo>
                  <a:pt x="1400680" y="1346200"/>
                </a:lnTo>
                <a:lnTo>
                  <a:pt x="1357830" y="1320800"/>
                </a:lnTo>
                <a:lnTo>
                  <a:pt x="1347442" y="1320800"/>
                </a:lnTo>
                <a:lnTo>
                  <a:pt x="1345092" y="1308100"/>
                </a:lnTo>
                <a:lnTo>
                  <a:pt x="1365521" y="1295400"/>
                </a:lnTo>
                <a:lnTo>
                  <a:pt x="1404577" y="1282700"/>
                </a:lnTo>
                <a:lnTo>
                  <a:pt x="1444888" y="1270000"/>
                </a:lnTo>
                <a:lnTo>
                  <a:pt x="1469082" y="1257300"/>
                </a:lnTo>
                <a:lnTo>
                  <a:pt x="1493668" y="1231900"/>
                </a:lnTo>
                <a:lnTo>
                  <a:pt x="1501329" y="1193800"/>
                </a:lnTo>
                <a:lnTo>
                  <a:pt x="1497368" y="1181100"/>
                </a:lnTo>
                <a:close/>
              </a:path>
              <a:path w="1782445" h="1422400">
                <a:moveTo>
                  <a:pt x="1348775" y="1308100"/>
                </a:moveTo>
                <a:lnTo>
                  <a:pt x="1347442" y="1320800"/>
                </a:lnTo>
                <a:lnTo>
                  <a:pt x="1357830" y="1320800"/>
                </a:lnTo>
                <a:lnTo>
                  <a:pt x="1348775" y="1308100"/>
                </a:lnTo>
                <a:close/>
              </a:path>
              <a:path w="1782445" h="1422400">
                <a:moveTo>
                  <a:pt x="1452953" y="1003300"/>
                </a:moveTo>
                <a:lnTo>
                  <a:pt x="1148547" y="1003300"/>
                </a:lnTo>
                <a:lnTo>
                  <a:pt x="1146000" y="1016000"/>
                </a:lnTo>
                <a:lnTo>
                  <a:pt x="1142825" y="1041400"/>
                </a:lnTo>
                <a:lnTo>
                  <a:pt x="1140117" y="1066800"/>
                </a:lnTo>
                <a:lnTo>
                  <a:pt x="1138971" y="1092200"/>
                </a:lnTo>
                <a:lnTo>
                  <a:pt x="1146543" y="1130300"/>
                </a:lnTo>
                <a:lnTo>
                  <a:pt x="1167670" y="1155700"/>
                </a:lnTo>
                <a:lnTo>
                  <a:pt x="1199964" y="1168400"/>
                </a:lnTo>
                <a:lnTo>
                  <a:pt x="1241041" y="1181100"/>
                </a:lnTo>
                <a:lnTo>
                  <a:pt x="1251645" y="1193800"/>
                </a:lnTo>
                <a:lnTo>
                  <a:pt x="1253944" y="1181100"/>
                </a:lnTo>
                <a:lnTo>
                  <a:pt x="1497368" y="1181100"/>
                </a:lnTo>
                <a:lnTo>
                  <a:pt x="1489447" y="1155700"/>
                </a:lnTo>
                <a:lnTo>
                  <a:pt x="1455404" y="1130300"/>
                </a:lnTo>
                <a:lnTo>
                  <a:pt x="1427510" y="1117600"/>
                </a:lnTo>
                <a:lnTo>
                  <a:pt x="1389393" y="1092200"/>
                </a:lnTo>
                <a:lnTo>
                  <a:pt x="1351909" y="1079500"/>
                </a:lnTo>
                <a:lnTo>
                  <a:pt x="1325915" y="1066800"/>
                </a:lnTo>
                <a:lnTo>
                  <a:pt x="1328658" y="1066800"/>
                </a:lnTo>
                <a:lnTo>
                  <a:pt x="1359054" y="1054100"/>
                </a:lnTo>
                <a:lnTo>
                  <a:pt x="1390763" y="1028700"/>
                </a:lnTo>
                <a:lnTo>
                  <a:pt x="1422493" y="1016000"/>
                </a:lnTo>
                <a:lnTo>
                  <a:pt x="1452953" y="1003300"/>
                </a:lnTo>
                <a:close/>
              </a:path>
              <a:path w="1782445" h="1422400">
                <a:moveTo>
                  <a:pt x="45996" y="584200"/>
                </a:moveTo>
                <a:lnTo>
                  <a:pt x="16937" y="596900"/>
                </a:lnTo>
                <a:lnTo>
                  <a:pt x="687" y="609600"/>
                </a:lnTo>
                <a:lnTo>
                  <a:pt x="0" y="635000"/>
                </a:lnTo>
                <a:lnTo>
                  <a:pt x="17625" y="660400"/>
                </a:lnTo>
                <a:lnTo>
                  <a:pt x="26374" y="673100"/>
                </a:lnTo>
                <a:lnTo>
                  <a:pt x="35370" y="673100"/>
                </a:lnTo>
                <a:lnTo>
                  <a:pt x="44589" y="685800"/>
                </a:lnTo>
                <a:lnTo>
                  <a:pt x="54010" y="685800"/>
                </a:lnTo>
                <a:lnTo>
                  <a:pt x="70596" y="698500"/>
                </a:lnTo>
                <a:lnTo>
                  <a:pt x="93342" y="711200"/>
                </a:lnTo>
                <a:lnTo>
                  <a:pt x="114793" y="723900"/>
                </a:lnTo>
                <a:lnTo>
                  <a:pt x="127492" y="723900"/>
                </a:lnTo>
                <a:lnTo>
                  <a:pt x="109468" y="736600"/>
                </a:lnTo>
                <a:lnTo>
                  <a:pt x="56614" y="774700"/>
                </a:lnTo>
                <a:lnTo>
                  <a:pt x="38861" y="774700"/>
                </a:lnTo>
                <a:lnTo>
                  <a:pt x="30016" y="787400"/>
                </a:lnTo>
                <a:lnTo>
                  <a:pt x="232953" y="787400"/>
                </a:lnTo>
                <a:lnTo>
                  <a:pt x="251387" y="800100"/>
                </a:lnTo>
                <a:lnTo>
                  <a:pt x="277270" y="812800"/>
                </a:lnTo>
                <a:lnTo>
                  <a:pt x="303762" y="825500"/>
                </a:lnTo>
                <a:lnTo>
                  <a:pt x="324025" y="838200"/>
                </a:lnTo>
                <a:lnTo>
                  <a:pt x="255958" y="876300"/>
                </a:lnTo>
                <a:lnTo>
                  <a:pt x="201732" y="914400"/>
                </a:lnTo>
                <a:lnTo>
                  <a:pt x="153415" y="939800"/>
                </a:lnTo>
                <a:lnTo>
                  <a:pt x="125536" y="965200"/>
                </a:lnTo>
                <a:lnTo>
                  <a:pt x="110138" y="965200"/>
                </a:lnTo>
                <a:lnTo>
                  <a:pt x="103262" y="977900"/>
                </a:lnTo>
                <a:lnTo>
                  <a:pt x="97292" y="977900"/>
                </a:lnTo>
                <a:lnTo>
                  <a:pt x="84895" y="1028700"/>
                </a:lnTo>
                <a:lnTo>
                  <a:pt x="97998" y="1066800"/>
                </a:lnTo>
                <a:lnTo>
                  <a:pt x="130630" y="1092200"/>
                </a:lnTo>
                <a:lnTo>
                  <a:pt x="199093" y="1092200"/>
                </a:lnTo>
                <a:lnTo>
                  <a:pt x="205839" y="1079500"/>
                </a:lnTo>
                <a:lnTo>
                  <a:pt x="219351" y="1079500"/>
                </a:lnTo>
                <a:lnTo>
                  <a:pt x="225798" y="1066800"/>
                </a:lnTo>
                <a:lnTo>
                  <a:pt x="232826" y="1066800"/>
                </a:lnTo>
                <a:lnTo>
                  <a:pt x="286725" y="1028700"/>
                </a:lnTo>
                <a:lnTo>
                  <a:pt x="320012" y="1016000"/>
                </a:lnTo>
                <a:lnTo>
                  <a:pt x="443789" y="939800"/>
                </a:lnTo>
                <a:lnTo>
                  <a:pt x="474698" y="927100"/>
                </a:lnTo>
                <a:lnTo>
                  <a:pt x="657197" y="927100"/>
                </a:lnTo>
                <a:lnTo>
                  <a:pt x="657197" y="863600"/>
                </a:lnTo>
                <a:lnTo>
                  <a:pt x="549335" y="863600"/>
                </a:lnTo>
                <a:lnTo>
                  <a:pt x="541480" y="850900"/>
                </a:lnTo>
                <a:lnTo>
                  <a:pt x="526116" y="850900"/>
                </a:lnTo>
                <a:lnTo>
                  <a:pt x="518182" y="838200"/>
                </a:lnTo>
                <a:lnTo>
                  <a:pt x="518182" y="762000"/>
                </a:lnTo>
                <a:lnTo>
                  <a:pt x="369567" y="762000"/>
                </a:lnTo>
                <a:lnTo>
                  <a:pt x="348361" y="749300"/>
                </a:lnTo>
                <a:lnTo>
                  <a:pt x="303110" y="723900"/>
                </a:lnTo>
                <a:lnTo>
                  <a:pt x="280883" y="711200"/>
                </a:lnTo>
                <a:lnTo>
                  <a:pt x="281557" y="673100"/>
                </a:lnTo>
                <a:lnTo>
                  <a:pt x="281736" y="647700"/>
                </a:lnTo>
                <a:lnTo>
                  <a:pt x="173034" y="647700"/>
                </a:lnTo>
                <a:lnTo>
                  <a:pt x="145939" y="635000"/>
                </a:lnTo>
                <a:lnTo>
                  <a:pt x="108206" y="609600"/>
                </a:lnTo>
                <a:lnTo>
                  <a:pt x="71127" y="596900"/>
                </a:lnTo>
                <a:lnTo>
                  <a:pt x="45996" y="584200"/>
                </a:lnTo>
                <a:close/>
              </a:path>
              <a:path w="1782445" h="1422400">
                <a:moveTo>
                  <a:pt x="674799" y="927100"/>
                </a:moveTo>
                <a:lnTo>
                  <a:pt x="487069" y="927100"/>
                </a:lnTo>
                <a:lnTo>
                  <a:pt x="495313" y="939800"/>
                </a:lnTo>
                <a:lnTo>
                  <a:pt x="498867" y="939800"/>
                </a:lnTo>
                <a:lnTo>
                  <a:pt x="490236" y="952500"/>
                </a:lnTo>
                <a:lnTo>
                  <a:pt x="480347" y="952500"/>
                </a:lnTo>
                <a:lnTo>
                  <a:pt x="471650" y="965200"/>
                </a:lnTo>
                <a:lnTo>
                  <a:pt x="417967" y="990600"/>
                </a:lnTo>
                <a:lnTo>
                  <a:pt x="403287" y="1003300"/>
                </a:lnTo>
                <a:lnTo>
                  <a:pt x="391770" y="1016000"/>
                </a:lnTo>
                <a:lnTo>
                  <a:pt x="384248" y="1028700"/>
                </a:lnTo>
                <a:lnTo>
                  <a:pt x="381556" y="1041400"/>
                </a:lnTo>
                <a:lnTo>
                  <a:pt x="386485" y="1066800"/>
                </a:lnTo>
                <a:lnTo>
                  <a:pt x="399494" y="1079500"/>
                </a:lnTo>
                <a:lnTo>
                  <a:pt x="417914" y="1092200"/>
                </a:lnTo>
                <a:lnTo>
                  <a:pt x="462858" y="1092200"/>
                </a:lnTo>
                <a:lnTo>
                  <a:pt x="473882" y="1079500"/>
                </a:lnTo>
                <a:lnTo>
                  <a:pt x="483575" y="1079500"/>
                </a:lnTo>
                <a:lnTo>
                  <a:pt x="609254" y="1003300"/>
                </a:lnTo>
                <a:lnTo>
                  <a:pt x="1670589" y="1003300"/>
                </a:lnTo>
                <a:lnTo>
                  <a:pt x="1662305" y="990600"/>
                </a:lnTo>
                <a:lnTo>
                  <a:pt x="781834" y="990600"/>
                </a:lnTo>
                <a:lnTo>
                  <a:pt x="758672" y="977900"/>
                </a:lnTo>
                <a:lnTo>
                  <a:pt x="729655" y="965200"/>
                </a:lnTo>
                <a:lnTo>
                  <a:pt x="699969" y="939800"/>
                </a:lnTo>
                <a:lnTo>
                  <a:pt x="674799" y="927100"/>
                </a:lnTo>
                <a:close/>
              </a:path>
              <a:path w="1782445" h="1422400">
                <a:moveTo>
                  <a:pt x="931434" y="1079500"/>
                </a:moveTo>
                <a:lnTo>
                  <a:pt x="712043" y="1079500"/>
                </a:lnTo>
                <a:lnTo>
                  <a:pt x="697703" y="1092200"/>
                </a:lnTo>
                <a:lnTo>
                  <a:pt x="932210" y="1092200"/>
                </a:lnTo>
                <a:lnTo>
                  <a:pt x="931434" y="1079500"/>
                </a:lnTo>
                <a:close/>
              </a:path>
              <a:path w="1782445" h="1422400">
                <a:moveTo>
                  <a:pt x="1670589" y="1003300"/>
                </a:moveTo>
                <a:lnTo>
                  <a:pt x="1475865" y="1003300"/>
                </a:lnTo>
                <a:lnTo>
                  <a:pt x="1483293" y="1016000"/>
                </a:lnTo>
                <a:lnTo>
                  <a:pt x="1602267" y="1079500"/>
                </a:lnTo>
                <a:lnTo>
                  <a:pt x="1618020" y="1092200"/>
                </a:lnTo>
                <a:lnTo>
                  <a:pt x="1651464" y="1092200"/>
                </a:lnTo>
                <a:lnTo>
                  <a:pt x="1665996" y="1079500"/>
                </a:lnTo>
                <a:lnTo>
                  <a:pt x="1674222" y="1066800"/>
                </a:lnTo>
                <a:lnTo>
                  <a:pt x="1680334" y="1066800"/>
                </a:lnTo>
                <a:lnTo>
                  <a:pt x="1684141" y="1054100"/>
                </a:lnTo>
                <a:lnTo>
                  <a:pt x="1685452" y="1041400"/>
                </a:lnTo>
                <a:lnTo>
                  <a:pt x="1678874" y="1016000"/>
                </a:lnTo>
                <a:lnTo>
                  <a:pt x="1670589" y="1003300"/>
                </a:lnTo>
                <a:close/>
              </a:path>
              <a:path w="1782445" h="1422400">
                <a:moveTo>
                  <a:pt x="923249" y="1003300"/>
                </a:moveTo>
                <a:lnTo>
                  <a:pt x="622883" y="1003300"/>
                </a:lnTo>
                <a:lnTo>
                  <a:pt x="659557" y="1028700"/>
                </a:lnTo>
                <a:lnTo>
                  <a:pt x="672957" y="1028700"/>
                </a:lnTo>
                <a:lnTo>
                  <a:pt x="686965" y="1041400"/>
                </a:lnTo>
                <a:lnTo>
                  <a:pt x="722256" y="1066800"/>
                </a:lnTo>
                <a:lnTo>
                  <a:pt x="736292" y="1066800"/>
                </a:lnTo>
                <a:lnTo>
                  <a:pt x="736292" y="1079500"/>
                </a:lnTo>
                <a:lnTo>
                  <a:pt x="930513" y="1079500"/>
                </a:lnTo>
                <a:lnTo>
                  <a:pt x="923249" y="1003300"/>
                </a:lnTo>
                <a:close/>
              </a:path>
              <a:path w="1782445" h="1422400">
                <a:moveTo>
                  <a:pt x="1121178" y="1016000"/>
                </a:moveTo>
                <a:lnTo>
                  <a:pt x="949271" y="1016000"/>
                </a:lnTo>
                <a:lnTo>
                  <a:pt x="968748" y="1028700"/>
                </a:lnTo>
                <a:lnTo>
                  <a:pt x="990541" y="1041400"/>
                </a:lnTo>
                <a:lnTo>
                  <a:pt x="1035669" y="1066800"/>
                </a:lnTo>
                <a:lnTo>
                  <a:pt x="1053230" y="1066800"/>
                </a:lnTo>
                <a:lnTo>
                  <a:pt x="1068405" y="1054100"/>
                </a:lnTo>
                <a:lnTo>
                  <a:pt x="1082345" y="1041400"/>
                </a:lnTo>
                <a:lnTo>
                  <a:pt x="1108493" y="1028700"/>
                </a:lnTo>
                <a:lnTo>
                  <a:pt x="1121178" y="1016000"/>
                </a:lnTo>
                <a:close/>
              </a:path>
              <a:path w="1782445" h="1422400">
                <a:moveTo>
                  <a:pt x="1781845" y="914400"/>
                </a:moveTo>
                <a:lnTo>
                  <a:pt x="1594368" y="914400"/>
                </a:lnTo>
                <a:lnTo>
                  <a:pt x="1611576" y="927100"/>
                </a:lnTo>
                <a:lnTo>
                  <a:pt x="1618523" y="927100"/>
                </a:lnTo>
                <a:lnTo>
                  <a:pt x="1624073" y="939800"/>
                </a:lnTo>
                <a:lnTo>
                  <a:pt x="1631337" y="939800"/>
                </a:lnTo>
                <a:lnTo>
                  <a:pt x="1781845" y="1028700"/>
                </a:lnTo>
                <a:lnTo>
                  <a:pt x="1781845" y="914400"/>
                </a:lnTo>
                <a:close/>
              </a:path>
              <a:path w="1782445" h="1422400">
                <a:moveTo>
                  <a:pt x="1134458" y="1003300"/>
                </a:moveTo>
                <a:lnTo>
                  <a:pt x="936812" y="1003300"/>
                </a:lnTo>
                <a:lnTo>
                  <a:pt x="943394" y="1016000"/>
                </a:lnTo>
                <a:lnTo>
                  <a:pt x="1127603" y="1016000"/>
                </a:lnTo>
                <a:lnTo>
                  <a:pt x="1134458" y="1003300"/>
                </a:lnTo>
                <a:close/>
              </a:path>
              <a:path w="1782445" h="1422400">
                <a:moveTo>
                  <a:pt x="842316" y="774700"/>
                </a:moveTo>
                <a:lnTo>
                  <a:pt x="802250" y="787400"/>
                </a:lnTo>
                <a:lnTo>
                  <a:pt x="774651" y="812800"/>
                </a:lnTo>
                <a:lnTo>
                  <a:pt x="768436" y="863600"/>
                </a:lnTo>
                <a:lnTo>
                  <a:pt x="780050" y="965200"/>
                </a:lnTo>
                <a:lnTo>
                  <a:pt x="780950" y="977900"/>
                </a:lnTo>
                <a:lnTo>
                  <a:pt x="781590" y="977900"/>
                </a:lnTo>
                <a:lnTo>
                  <a:pt x="781834" y="990600"/>
                </a:lnTo>
                <a:lnTo>
                  <a:pt x="1289974" y="990600"/>
                </a:lnTo>
                <a:lnTo>
                  <a:pt x="1290659" y="965200"/>
                </a:lnTo>
                <a:lnTo>
                  <a:pt x="1292339" y="952500"/>
                </a:lnTo>
                <a:lnTo>
                  <a:pt x="1294453" y="939800"/>
                </a:lnTo>
                <a:lnTo>
                  <a:pt x="1296438" y="927100"/>
                </a:lnTo>
                <a:lnTo>
                  <a:pt x="1301768" y="889000"/>
                </a:lnTo>
                <a:lnTo>
                  <a:pt x="1302245" y="876300"/>
                </a:lnTo>
                <a:lnTo>
                  <a:pt x="981999" y="876300"/>
                </a:lnTo>
                <a:lnTo>
                  <a:pt x="978989" y="863600"/>
                </a:lnTo>
                <a:lnTo>
                  <a:pt x="972855" y="863600"/>
                </a:lnTo>
                <a:lnTo>
                  <a:pt x="951634" y="850900"/>
                </a:lnTo>
                <a:lnTo>
                  <a:pt x="929767" y="825500"/>
                </a:lnTo>
                <a:lnTo>
                  <a:pt x="842316" y="774700"/>
                </a:lnTo>
                <a:close/>
              </a:path>
              <a:path w="1782445" h="1422400">
                <a:moveTo>
                  <a:pt x="1618193" y="965200"/>
                </a:moveTo>
                <a:lnTo>
                  <a:pt x="1320368" y="965200"/>
                </a:lnTo>
                <a:lnTo>
                  <a:pt x="1304826" y="977900"/>
                </a:lnTo>
                <a:lnTo>
                  <a:pt x="1289974" y="990600"/>
                </a:lnTo>
                <a:lnTo>
                  <a:pt x="1662305" y="990600"/>
                </a:lnTo>
                <a:lnTo>
                  <a:pt x="1640495" y="977900"/>
                </a:lnTo>
                <a:lnTo>
                  <a:pt x="1618193" y="965200"/>
                </a:lnTo>
                <a:close/>
              </a:path>
              <a:path w="1782445" h="1422400">
                <a:moveTo>
                  <a:pt x="1577023" y="939800"/>
                </a:moveTo>
                <a:lnTo>
                  <a:pt x="1364731" y="939800"/>
                </a:lnTo>
                <a:lnTo>
                  <a:pt x="1351810" y="952500"/>
                </a:lnTo>
                <a:lnTo>
                  <a:pt x="1336173" y="965200"/>
                </a:lnTo>
                <a:lnTo>
                  <a:pt x="1605271" y="965200"/>
                </a:lnTo>
                <a:lnTo>
                  <a:pt x="1591297" y="952500"/>
                </a:lnTo>
                <a:lnTo>
                  <a:pt x="1577023" y="939800"/>
                </a:lnTo>
                <a:close/>
              </a:path>
              <a:path w="1782445" h="1422400">
                <a:moveTo>
                  <a:pt x="1454229" y="685800"/>
                </a:moveTo>
                <a:lnTo>
                  <a:pt x="1427641" y="698500"/>
                </a:lnTo>
                <a:lnTo>
                  <a:pt x="1409965" y="736600"/>
                </a:lnTo>
                <a:lnTo>
                  <a:pt x="1408795" y="787400"/>
                </a:lnTo>
                <a:lnTo>
                  <a:pt x="1410733" y="812800"/>
                </a:lnTo>
                <a:lnTo>
                  <a:pt x="1410884" y="850900"/>
                </a:lnTo>
                <a:lnTo>
                  <a:pt x="1409811" y="914400"/>
                </a:lnTo>
                <a:lnTo>
                  <a:pt x="1402034" y="927100"/>
                </a:lnTo>
                <a:lnTo>
                  <a:pt x="1384240" y="939800"/>
                </a:lnTo>
                <a:lnTo>
                  <a:pt x="1563202" y="939800"/>
                </a:lnTo>
                <a:lnTo>
                  <a:pt x="1563202" y="927100"/>
                </a:lnTo>
                <a:lnTo>
                  <a:pt x="1579256" y="927100"/>
                </a:lnTo>
                <a:lnTo>
                  <a:pt x="1587942" y="914400"/>
                </a:lnTo>
                <a:lnTo>
                  <a:pt x="1781845" y="914400"/>
                </a:lnTo>
                <a:lnTo>
                  <a:pt x="1781845" y="850900"/>
                </a:lnTo>
                <a:lnTo>
                  <a:pt x="1515272" y="850900"/>
                </a:lnTo>
                <a:lnTo>
                  <a:pt x="1515336" y="749300"/>
                </a:lnTo>
                <a:lnTo>
                  <a:pt x="1514744" y="736600"/>
                </a:lnTo>
                <a:lnTo>
                  <a:pt x="1512697" y="723900"/>
                </a:lnTo>
                <a:lnTo>
                  <a:pt x="1509074" y="711200"/>
                </a:lnTo>
                <a:lnTo>
                  <a:pt x="1503753" y="711200"/>
                </a:lnTo>
                <a:lnTo>
                  <a:pt x="1482132" y="698500"/>
                </a:lnTo>
                <a:lnTo>
                  <a:pt x="1454229" y="685800"/>
                </a:lnTo>
                <a:close/>
              </a:path>
              <a:path w="1782445" h="1422400">
                <a:moveTo>
                  <a:pt x="232953" y="787400"/>
                </a:moveTo>
                <a:lnTo>
                  <a:pt x="22641" y="787400"/>
                </a:lnTo>
                <a:lnTo>
                  <a:pt x="6055" y="812800"/>
                </a:lnTo>
                <a:lnTo>
                  <a:pt x="7398" y="850900"/>
                </a:lnTo>
                <a:lnTo>
                  <a:pt x="26395" y="876300"/>
                </a:lnTo>
                <a:lnTo>
                  <a:pt x="62773" y="889000"/>
                </a:lnTo>
                <a:lnTo>
                  <a:pt x="98743" y="863600"/>
                </a:lnTo>
                <a:lnTo>
                  <a:pt x="153911" y="838200"/>
                </a:lnTo>
                <a:lnTo>
                  <a:pt x="206055" y="800100"/>
                </a:lnTo>
                <a:lnTo>
                  <a:pt x="232953" y="787400"/>
                </a:lnTo>
                <a:close/>
              </a:path>
              <a:path w="1782445" h="1422400">
                <a:moveTo>
                  <a:pt x="1079040" y="723900"/>
                </a:moveTo>
                <a:lnTo>
                  <a:pt x="990356" y="723900"/>
                </a:lnTo>
                <a:lnTo>
                  <a:pt x="990356" y="876300"/>
                </a:lnTo>
                <a:lnTo>
                  <a:pt x="1079040" y="876300"/>
                </a:lnTo>
                <a:lnTo>
                  <a:pt x="1079040" y="723900"/>
                </a:lnTo>
                <a:close/>
              </a:path>
              <a:path w="1782445" h="1422400">
                <a:moveTo>
                  <a:pt x="1237714" y="774700"/>
                </a:moveTo>
                <a:lnTo>
                  <a:pt x="1223537" y="774700"/>
                </a:lnTo>
                <a:lnTo>
                  <a:pt x="1209380" y="787400"/>
                </a:lnTo>
                <a:lnTo>
                  <a:pt x="1186222" y="800100"/>
                </a:lnTo>
                <a:lnTo>
                  <a:pt x="1155202" y="825500"/>
                </a:lnTo>
                <a:lnTo>
                  <a:pt x="1099233" y="863600"/>
                </a:lnTo>
                <a:lnTo>
                  <a:pt x="1092667" y="863600"/>
                </a:lnTo>
                <a:lnTo>
                  <a:pt x="1086533" y="876300"/>
                </a:lnTo>
                <a:lnTo>
                  <a:pt x="1302245" y="876300"/>
                </a:lnTo>
                <a:lnTo>
                  <a:pt x="1303198" y="850900"/>
                </a:lnTo>
                <a:lnTo>
                  <a:pt x="1293459" y="812800"/>
                </a:lnTo>
                <a:lnTo>
                  <a:pt x="1265285" y="787400"/>
                </a:lnTo>
                <a:lnTo>
                  <a:pt x="1251699" y="787400"/>
                </a:lnTo>
                <a:lnTo>
                  <a:pt x="1237714" y="774700"/>
                </a:lnTo>
                <a:close/>
              </a:path>
              <a:path w="1782445" h="1422400">
                <a:moveTo>
                  <a:pt x="623237" y="698500"/>
                </a:moveTo>
                <a:lnTo>
                  <a:pt x="591106" y="698500"/>
                </a:lnTo>
                <a:lnTo>
                  <a:pt x="563099" y="711200"/>
                </a:lnTo>
                <a:lnTo>
                  <a:pt x="549399" y="749300"/>
                </a:lnTo>
                <a:lnTo>
                  <a:pt x="548328" y="774700"/>
                </a:lnTo>
                <a:lnTo>
                  <a:pt x="548424" y="800100"/>
                </a:lnTo>
                <a:lnTo>
                  <a:pt x="548992" y="838200"/>
                </a:lnTo>
                <a:lnTo>
                  <a:pt x="549335" y="863600"/>
                </a:lnTo>
                <a:lnTo>
                  <a:pt x="657197" y="863600"/>
                </a:lnTo>
                <a:lnTo>
                  <a:pt x="657197" y="787400"/>
                </a:lnTo>
                <a:lnTo>
                  <a:pt x="657498" y="762000"/>
                </a:lnTo>
                <a:lnTo>
                  <a:pt x="657344" y="749300"/>
                </a:lnTo>
                <a:lnTo>
                  <a:pt x="655144" y="736600"/>
                </a:lnTo>
                <a:lnTo>
                  <a:pt x="649310" y="723900"/>
                </a:lnTo>
                <a:lnTo>
                  <a:pt x="623237" y="698500"/>
                </a:lnTo>
                <a:close/>
              </a:path>
              <a:path w="1782445" h="1422400">
                <a:moveTo>
                  <a:pt x="1754940" y="838200"/>
                </a:moveTo>
                <a:lnTo>
                  <a:pt x="1541716" y="838200"/>
                </a:lnTo>
                <a:lnTo>
                  <a:pt x="1532549" y="850900"/>
                </a:lnTo>
                <a:lnTo>
                  <a:pt x="1767120" y="850900"/>
                </a:lnTo>
                <a:lnTo>
                  <a:pt x="1754940" y="838200"/>
                </a:lnTo>
                <a:close/>
              </a:path>
              <a:path w="1782445" h="1422400">
                <a:moveTo>
                  <a:pt x="1630882" y="444500"/>
                </a:moveTo>
                <a:lnTo>
                  <a:pt x="1598057" y="444500"/>
                </a:lnTo>
                <a:lnTo>
                  <a:pt x="1569387" y="457200"/>
                </a:lnTo>
                <a:lnTo>
                  <a:pt x="1567075" y="457200"/>
                </a:lnTo>
                <a:lnTo>
                  <a:pt x="1554067" y="482600"/>
                </a:lnTo>
                <a:lnTo>
                  <a:pt x="1546324" y="495300"/>
                </a:lnTo>
                <a:lnTo>
                  <a:pt x="1543447" y="520700"/>
                </a:lnTo>
                <a:lnTo>
                  <a:pt x="1546512" y="571500"/>
                </a:lnTo>
                <a:lnTo>
                  <a:pt x="1547546" y="622300"/>
                </a:lnTo>
                <a:lnTo>
                  <a:pt x="1548219" y="685800"/>
                </a:lnTo>
                <a:lnTo>
                  <a:pt x="1548529" y="736600"/>
                </a:lnTo>
                <a:lnTo>
                  <a:pt x="1548739" y="787400"/>
                </a:lnTo>
                <a:lnTo>
                  <a:pt x="1548825" y="838200"/>
                </a:lnTo>
                <a:lnTo>
                  <a:pt x="1740570" y="838200"/>
                </a:lnTo>
                <a:lnTo>
                  <a:pt x="1740570" y="825500"/>
                </a:lnTo>
                <a:lnTo>
                  <a:pt x="1757747" y="825500"/>
                </a:lnTo>
                <a:lnTo>
                  <a:pt x="1765745" y="812800"/>
                </a:lnTo>
                <a:lnTo>
                  <a:pt x="1781845" y="812800"/>
                </a:lnTo>
                <a:lnTo>
                  <a:pt x="1781845" y="749300"/>
                </a:lnTo>
                <a:lnTo>
                  <a:pt x="1695041" y="749300"/>
                </a:lnTo>
                <a:lnTo>
                  <a:pt x="1692640" y="571500"/>
                </a:lnTo>
                <a:lnTo>
                  <a:pt x="1692442" y="520700"/>
                </a:lnTo>
                <a:lnTo>
                  <a:pt x="1683166" y="482600"/>
                </a:lnTo>
                <a:lnTo>
                  <a:pt x="1661404" y="457200"/>
                </a:lnTo>
                <a:lnTo>
                  <a:pt x="1630882" y="444500"/>
                </a:lnTo>
                <a:close/>
              </a:path>
              <a:path w="1782445" h="1422400">
                <a:moveTo>
                  <a:pt x="453198" y="444500"/>
                </a:moveTo>
                <a:lnTo>
                  <a:pt x="414420" y="457200"/>
                </a:lnTo>
                <a:lnTo>
                  <a:pt x="383410" y="482600"/>
                </a:lnTo>
                <a:lnTo>
                  <a:pt x="370526" y="520700"/>
                </a:lnTo>
                <a:lnTo>
                  <a:pt x="369494" y="533400"/>
                </a:lnTo>
                <a:lnTo>
                  <a:pt x="369567" y="762000"/>
                </a:lnTo>
                <a:lnTo>
                  <a:pt x="518182" y="762000"/>
                </a:lnTo>
                <a:lnTo>
                  <a:pt x="518182" y="609600"/>
                </a:lnTo>
                <a:lnTo>
                  <a:pt x="519513" y="546100"/>
                </a:lnTo>
                <a:lnTo>
                  <a:pt x="518429" y="520700"/>
                </a:lnTo>
                <a:lnTo>
                  <a:pt x="513737" y="495300"/>
                </a:lnTo>
                <a:lnTo>
                  <a:pt x="489664" y="457200"/>
                </a:lnTo>
                <a:lnTo>
                  <a:pt x="453198" y="444500"/>
                </a:lnTo>
                <a:close/>
              </a:path>
              <a:path w="1782445" h="1422400">
                <a:moveTo>
                  <a:pt x="1781845" y="698500"/>
                </a:moveTo>
                <a:lnTo>
                  <a:pt x="1759890" y="711200"/>
                </a:lnTo>
                <a:lnTo>
                  <a:pt x="1716960" y="736600"/>
                </a:lnTo>
                <a:lnTo>
                  <a:pt x="1695041" y="749300"/>
                </a:lnTo>
                <a:lnTo>
                  <a:pt x="1781845" y="749300"/>
                </a:lnTo>
                <a:lnTo>
                  <a:pt x="1781845" y="698500"/>
                </a:lnTo>
                <a:close/>
              </a:path>
              <a:path w="1782445" h="1422400">
                <a:moveTo>
                  <a:pt x="1098349" y="711200"/>
                </a:moveTo>
                <a:lnTo>
                  <a:pt x="964432" y="711200"/>
                </a:lnTo>
                <a:lnTo>
                  <a:pt x="977171" y="723900"/>
                </a:lnTo>
                <a:lnTo>
                  <a:pt x="1092464" y="723900"/>
                </a:lnTo>
                <a:lnTo>
                  <a:pt x="1098349" y="711200"/>
                </a:lnTo>
                <a:close/>
              </a:path>
              <a:path w="1782445" h="1422400">
                <a:moveTo>
                  <a:pt x="867918" y="546100"/>
                </a:moveTo>
                <a:lnTo>
                  <a:pt x="839407" y="546100"/>
                </a:lnTo>
                <a:lnTo>
                  <a:pt x="818635" y="571500"/>
                </a:lnTo>
                <a:lnTo>
                  <a:pt x="810600" y="596900"/>
                </a:lnTo>
                <a:lnTo>
                  <a:pt x="813320" y="609600"/>
                </a:lnTo>
                <a:lnTo>
                  <a:pt x="820485" y="622300"/>
                </a:lnTo>
                <a:lnTo>
                  <a:pt x="830601" y="635000"/>
                </a:lnTo>
                <a:lnTo>
                  <a:pt x="842172" y="647700"/>
                </a:lnTo>
                <a:lnTo>
                  <a:pt x="854389" y="647700"/>
                </a:lnTo>
                <a:lnTo>
                  <a:pt x="866404" y="660400"/>
                </a:lnTo>
                <a:lnTo>
                  <a:pt x="878580" y="660400"/>
                </a:lnTo>
                <a:lnTo>
                  <a:pt x="891283" y="673100"/>
                </a:lnTo>
                <a:lnTo>
                  <a:pt x="903748" y="673100"/>
                </a:lnTo>
                <a:lnTo>
                  <a:pt x="927848" y="698500"/>
                </a:lnTo>
                <a:lnTo>
                  <a:pt x="940013" y="698500"/>
                </a:lnTo>
                <a:lnTo>
                  <a:pt x="952069" y="711200"/>
                </a:lnTo>
                <a:lnTo>
                  <a:pt x="1104668" y="711200"/>
                </a:lnTo>
                <a:lnTo>
                  <a:pt x="1227223" y="647700"/>
                </a:lnTo>
                <a:lnTo>
                  <a:pt x="1255739" y="609600"/>
                </a:lnTo>
                <a:lnTo>
                  <a:pt x="990356" y="609600"/>
                </a:lnTo>
                <a:lnTo>
                  <a:pt x="971939" y="596900"/>
                </a:lnTo>
                <a:lnTo>
                  <a:pt x="944867" y="584200"/>
                </a:lnTo>
                <a:lnTo>
                  <a:pt x="917743" y="558800"/>
                </a:lnTo>
                <a:lnTo>
                  <a:pt x="899170" y="558800"/>
                </a:lnTo>
                <a:lnTo>
                  <a:pt x="867918" y="546100"/>
                </a:lnTo>
                <a:close/>
              </a:path>
              <a:path w="1782445" h="1422400">
                <a:moveTo>
                  <a:pt x="246152" y="482600"/>
                </a:moveTo>
                <a:lnTo>
                  <a:pt x="213336" y="482600"/>
                </a:lnTo>
                <a:lnTo>
                  <a:pt x="185280" y="495300"/>
                </a:lnTo>
                <a:lnTo>
                  <a:pt x="172920" y="533400"/>
                </a:lnTo>
                <a:lnTo>
                  <a:pt x="172763" y="546100"/>
                </a:lnTo>
                <a:lnTo>
                  <a:pt x="172682" y="596900"/>
                </a:lnTo>
                <a:lnTo>
                  <a:pt x="172906" y="622300"/>
                </a:lnTo>
                <a:lnTo>
                  <a:pt x="173034" y="647700"/>
                </a:lnTo>
                <a:lnTo>
                  <a:pt x="281736" y="647700"/>
                </a:lnTo>
                <a:lnTo>
                  <a:pt x="282005" y="609600"/>
                </a:lnTo>
                <a:lnTo>
                  <a:pt x="279870" y="546100"/>
                </a:lnTo>
                <a:lnTo>
                  <a:pt x="272793" y="508000"/>
                </a:lnTo>
                <a:lnTo>
                  <a:pt x="246152" y="482600"/>
                </a:lnTo>
                <a:close/>
              </a:path>
              <a:path w="1782445" h="1422400">
                <a:moveTo>
                  <a:pt x="896909" y="114300"/>
                </a:moveTo>
                <a:lnTo>
                  <a:pt x="840940" y="114300"/>
                </a:lnTo>
                <a:lnTo>
                  <a:pt x="819941" y="127000"/>
                </a:lnTo>
                <a:lnTo>
                  <a:pt x="811240" y="152400"/>
                </a:lnTo>
                <a:lnTo>
                  <a:pt x="814671" y="177800"/>
                </a:lnTo>
                <a:lnTo>
                  <a:pt x="830069" y="203200"/>
                </a:lnTo>
                <a:lnTo>
                  <a:pt x="859395" y="215900"/>
                </a:lnTo>
                <a:lnTo>
                  <a:pt x="908741" y="254000"/>
                </a:lnTo>
                <a:lnTo>
                  <a:pt x="958823" y="279400"/>
                </a:lnTo>
                <a:lnTo>
                  <a:pt x="990356" y="292100"/>
                </a:lnTo>
                <a:lnTo>
                  <a:pt x="990356" y="393700"/>
                </a:lnTo>
                <a:lnTo>
                  <a:pt x="693493" y="393700"/>
                </a:lnTo>
                <a:lnTo>
                  <a:pt x="727038" y="419100"/>
                </a:lnTo>
                <a:lnTo>
                  <a:pt x="781523" y="457200"/>
                </a:lnTo>
                <a:lnTo>
                  <a:pt x="839361" y="482600"/>
                </a:lnTo>
                <a:lnTo>
                  <a:pt x="882964" y="508000"/>
                </a:lnTo>
                <a:lnTo>
                  <a:pt x="890165" y="508000"/>
                </a:lnTo>
                <a:lnTo>
                  <a:pt x="897481" y="520700"/>
                </a:lnTo>
                <a:lnTo>
                  <a:pt x="925614" y="533400"/>
                </a:lnTo>
                <a:lnTo>
                  <a:pt x="990356" y="571500"/>
                </a:lnTo>
                <a:lnTo>
                  <a:pt x="990356" y="609600"/>
                </a:lnTo>
                <a:lnTo>
                  <a:pt x="1079040" y="609600"/>
                </a:lnTo>
                <a:lnTo>
                  <a:pt x="1079040" y="571500"/>
                </a:lnTo>
                <a:lnTo>
                  <a:pt x="1174279" y="520700"/>
                </a:lnTo>
                <a:lnTo>
                  <a:pt x="1221634" y="482600"/>
                </a:lnTo>
                <a:lnTo>
                  <a:pt x="1269108" y="457200"/>
                </a:lnTo>
                <a:lnTo>
                  <a:pt x="1294582" y="444500"/>
                </a:lnTo>
                <a:lnTo>
                  <a:pt x="1324513" y="431800"/>
                </a:lnTo>
                <a:lnTo>
                  <a:pt x="1353199" y="419100"/>
                </a:lnTo>
                <a:lnTo>
                  <a:pt x="1364068" y="406400"/>
                </a:lnTo>
                <a:lnTo>
                  <a:pt x="1079040" y="406400"/>
                </a:lnTo>
                <a:lnTo>
                  <a:pt x="1079040" y="292100"/>
                </a:lnTo>
                <a:lnTo>
                  <a:pt x="1114367" y="279400"/>
                </a:lnTo>
                <a:lnTo>
                  <a:pt x="1168887" y="241300"/>
                </a:lnTo>
                <a:lnTo>
                  <a:pt x="1220706" y="215900"/>
                </a:lnTo>
                <a:lnTo>
                  <a:pt x="1247924" y="190500"/>
                </a:lnTo>
                <a:lnTo>
                  <a:pt x="1257071" y="177800"/>
                </a:lnTo>
                <a:lnTo>
                  <a:pt x="990356" y="177800"/>
                </a:lnTo>
                <a:lnTo>
                  <a:pt x="984734" y="165100"/>
                </a:lnTo>
                <a:lnTo>
                  <a:pt x="967407" y="165100"/>
                </a:lnTo>
                <a:lnTo>
                  <a:pt x="896909" y="114300"/>
                </a:lnTo>
                <a:close/>
              </a:path>
              <a:path w="1782445" h="1422400">
                <a:moveTo>
                  <a:pt x="1206078" y="546100"/>
                </a:moveTo>
                <a:lnTo>
                  <a:pt x="1184097" y="546100"/>
                </a:lnTo>
                <a:lnTo>
                  <a:pt x="1131601" y="571500"/>
                </a:lnTo>
                <a:lnTo>
                  <a:pt x="1110663" y="584200"/>
                </a:lnTo>
                <a:lnTo>
                  <a:pt x="1103087" y="596900"/>
                </a:lnTo>
                <a:lnTo>
                  <a:pt x="1087522" y="596900"/>
                </a:lnTo>
                <a:lnTo>
                  <a:pt x="1079040" y="609600"/>
                </a:lnTo>
                <a:lnTo>
                  <a:pt x="1255739" y="609600"/>
                </a:lnTo>
                <a:lnTo>
                  <a:pt x="1256794" y="584200"/>
                </a:lnTo>
                <a:lnTo>
                  <a:pt x="1237776" y="558800"/>
                </a:lnTo>
                <a:lnTo>
                  <a:pt x="1206078" y="546100"/>
                </a:lnTo>
                <a:close/>
              </a:path>
              <a:path w="1782445" h="1422400">
                <a:moveTo>
                  <a:pt x="1389923" y="304800"/>
                </a:moveTo>
                <a:lnTo>
                  <a:pt x="1242696" y="304800"/>
                </a:lnTo>
                <a:lnTo>
                  <a:pt x="1213327" y="330200"/>
                </a:lnTo>
                <a:lnTo>
                  <a:pt x="1198140" y="330200"/>
                </a:lnTo>
                <a:lnTo>
                  <a:pt x="1079040" y="406400"/>
                </a:lnTo>
                <a:lnTo>
                  <a:pt x="1364068" y="406400"/>
                </a:lnTo>
                <a:lnTo>
                  <a:pt x="1374937" y="393700"/>
                </a:lnTo>
                <a:lnTo>
                  <a:pt x="1389477" y="381000"/>
                </a:lnTo>
                <a:lnTo>
                  <a:pt x="1397099" y="355600"/>
                </a:lnTo>
                <a:lnTo>
                  <a:pt x="1397386" y="330200"/>
                </a:lnTo>
                <a:lnTo>
                  <a:pt x="1389923" y="304800"/>
                </a:lnTo>
                <a:close/>
              </a:path>
              <a:path w="1782445" h="1422400">
                <a:moveTo>
                  <a:pt x="745881" y="266700"/>
                </a:moveTo>
                <a:lnTo>
                  <a:pt x="724783" y="279400"/>
                </a:lnTo>
                <a:lnTo>
                  <a:pt x="706827" y="279400"/>
                </a:lnTo>
                <a:lnTo>
                  <a:pt x="692011" y="292100"/>
                </a:lnTo>
                <a:lnTo>
                  <a:pt x="680336" y="304800"/>
                </a:lnTo>
                <a:lnTo>
                  <a:pt x="672565" y="330200"/>
                </a:lnTo>
                <a:lnTo>
                  <a:pt x="671308" y="355600"/>
                </a:lnTo>
                <a:lnTo>
                  <a:pt x="676616" y="368300"/>
                </a:lnTo>
                <a:lnTo>
                  <a:pt x="688540" y="393700"/>
                </a:lnTo>
                <a:lnTo>
                  <a:pt x="966967" y="393700"/>
                </a:lnTo>
                <a:lnTo>
                  <a:pt x="932225" y="368300"/>
                </a:lnTo>
                <a:lnTo>
                  <a:pt x="896772" y="342900"/>
                </a:lnTo>
                <a:lnTo>
                  <a:pt x="871255" y="330200"/>
                </a:lnTo>
                <a:lnTo>
                  <a:pt x="844352" y="317500"/>
                </a:lnTo>
                <a:lnTo>
                  <a:pt x="808839" y="292100"/>
                </a:lnTo>
                <a:lnTo>
                  <a:pt x="773191" y="279400"/>
                </a:lnTo>
                <a:lnTo>
                  <a:pt x="745881" y="266700"/>
                </a:lnTo>
                <a:close/>
              </a:path>
              <a:path w="1782445" h="1422400">
                <a:moveTo>
                  <a:pt x="1343756" y="266700"/>
                </a:moveTo>
                <a:lnTo>
                  <a:pt x="1315372" y="266700"/>
                </a:lnTo>
                <a:lnTo>
                  <a:pt x="1287377" y="279400"/>
                </a:lnTo>
                <a:lnTo>
                  <a:pt x="1257983" y="304800"/>
                </a:lnTo>
                <a:lnTo>
                  <a:pt x="1382657" y="304800"/>
                </a:lnTo>
                <a:lnTo>
                  <a:pt x="1378273" y="292100"/>
                </a:lnTo>
                <a:lnTo>
                  <a:pt x="1374315" y="292100"/>
                </a:lnTo>
                <a:lnTo>
                  <a:pt x="1343756" y="266700"/>
                </a:lnTo>
                <a:close/>
              </a:path>
              <a:path w="1782445" h="1422400">
                <a:moveTo>
                  <a:pt x="1079014" y="38100"/>
                </a:moveTo>
                <a:lnTo>
                  <a:pt x="990579" y="38100"/>
                </a:lnTo>
                <a:lnTo>
                  <a:pt x="990180" y="50800"/>
                </a:lnTo>
                <a:lnTo>
                  <a:pt x="990356" y="63500"/>
                </a:lnTo>
                <a:lnTo>
                  <a:pt x="990356" y="177800"/>
                </a:lnTo>
                <a:lnTo>
                  <a:pt x="1079040" y="177800"/>
                </a:lnTo>
                <a:lnTo>
                  <a:pt x="1079040" y="63500"/>
                </a:lnTo>
                <a:lnTo>
                  <a:pt x="1079254" y="50800"/>
                </a:lnTo>
                <a:lnTo>
                  <a:pt x="1079014" y="38100"/>
                </a:lnTo>
                <a:close/>
              </a:path>
              <a:path w="1782445" h="1422400">
                <a:moveTo>
                  <a:pt x="1230132" y="114300"/>
                </a:moveTo>
                <a:lnTo>
                  <a:pt x="1174087" y="114300"/>
                </a:lnTo>
                <a:lnTo>
                  <a:pt x="1079040" y="177800"/>
                </a:lnTo>
                <a:lnTo>
                  <a:pt x="1257071" y="177800"/>
                </a:lnTo>
                <a:lnTo>
                  <a:pt x="1257240" y="152400"/>
                </a:lnTo>
                <a:lnTo>
                  <a:pt x="1248303" y="127000"/>
                </a:lnTo>
                <a:lnTo>
                  <a:pt x="1230132" y="114300"/>
                </a:lnTo>
                <a:close/>
              </a:path>
              <a:path w="1782445" h="1422400">
                <a:moveTo>
                  <a:pt x="1035587" y="0"/>
                </a:moveTo>
                <a:lnTo>
                  <a:pt x="1015157" y="12700"/>
                </a:lnTo>
                <a:lnTo>
                  <a:pt x="998433" y="25400"/>
                </a:lnTo>
                <a:lnTo>
                  <a:pt x="992886" y="38100"/>
                </a:lnTo>
                <a:lnTo>
                  <a:pt x="1077022" y="38100"/>
                </a:lnTo>
                <a:lnTo>
                  <a:pt x="1071979" y="25400"/>
                </a:lnTo>
                <a:lnTo>
                  <a:pt x="1055826" y="12700"/>
                </a:lnTo>
                <a:lnTo>
                  <a:pt x="1035587" y="0"/>
                </a:lnTo>
                <a:close/>
              </a:path>
            </a:pathLst>
          </a:custGeom>
          <a:solidFill>
            <a:srgbClr val="E6E7E8">
              <a:alpha val="65998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1" name="object 3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904754" y="6352725"/>
            <a:ext cx="584014" cy="67055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577027" y="319709"/>
            <a:ext cx="584014" cy="670559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2162517" y="2015053"/>
            <a:ext cx="5383530" cy="5383530"/>
            <a:chOff x="2162517" y="2015053"/>
            <a:chExt cx="5383530" cy="5383530"/>
          </a:xfrm>
        </p:grpSpPr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62517" y="2015053"/>
              <a:ext cx="5383009" cy="538300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261536" y="3717518"/>
              <a:ext cx="1140460" cy="1813560"/>
            </a:xfrm>
            <a:custGeom>
              <a:avLst/>
              <a:gdLst/>
              <a:ahLst/>
              <a:cxnLst/>
              <a:rect l="l" t="t" r="r" b="b"/>
              <a:pathLst>
                <a:path w="1140460" h="1813560">
                  <a:moveTo>
                    <a:pt x="161531" y="1608175"/>
                  </a:moveTo>
                  <a:lnTo>
                    <a:pt x="150977" y="1575892"/>
                  </a:lnTo>
                  <a:lnTo>
                    <a:pt x="126695" y="1552244"/>
                  </a:lnTo>
                  <a:lnTo>
                    <a:pt x="92989" y="1541564"/>
                  </a:lnTo>
                  <a:lnTo>
                    <a:pt x="54190" y="1548193"/>
                  </a:lnTo>
                  <a:lnTo>
                    <a:pt x="21945" y="1573390"/>
                  </a:lnTo>
                  <a:lnTo>
                    <a:pt x="3987" y="1611731"/>
                  </a:lnTo>
                  <a:lnTo>
                    <a:pt x="0" y="1657019"/>
                  </a:lnTo>
                  <a:lnTo>
                    <a:pt x="9690" y="1703057"/>
                  </a:lnTo>
                  <a:lnTo>
                    <a:pt x="28295" y="1737398"/>
                  </a:lnTo>
                  <a:lnTo>
                    <a:pt x="57023" y="1768360"/>
                  </a:lnTo>
                  <a:lnTo>
                    <a:pt x="93573" y="1791462"/>
                  </a:lnTo>
                  <a:lnTo>
                    <a:pt x="135648" y="1802244"/>
                  </a:lnTo>
                  <a:lnTo>
                    <a:pt x="116205" y="1770240"/>
                  </a:lnTo>
                  <a:lnTo>
                    <a:pt x="111099" y="1748053"/>
                  </a:lnTo>
                  <a:lnTo>
                    <a:pt x="115976" y="1715262"/>
                  </a:lnTo>
                  <a:lnTo>
                    <a:pt x="123723" y="1695907"/>
                  </a:lnTo>
                  <a:lnTo>
                    <a:pt x="133819" y="1678393"/>
                  </a:lnTo>
                  <a:lnTo>
                    <a:pt x="144500" y="1661680"/>
                  </a:lnTo>
                  <a:lnTo>
                    <a:pt x="154051" y="1644726"/>
                  </a:lnTo>
                  <a:lnTo>
                    <a:pt x="161531" y="1608175"/>
                  </a:lnTo>
                  <a:close/>
                </a:path>
                <a:path w="1140460" h="1813560">
                  <a:moveTo>
                    <a:pt x="194119" y="1198054"/>
                  </a:moveTo>
                  <a:lnTo>
                    <a:pt x="148196" y="1209001"/>
                  </a:lnTo>
                  <a:lnTo>
                    <a:pt x="105448" y="1233347"/>
                  </a:lnTo>
                  <a:lnTo>
                    <a:pt x="69875" y="1264335"/>
                  </a:lnTo>
                  <a:lnTo>
                    <a:pt x="45478" y="1295158"/>
                  </a:lnTo>
                  <a:lnTo>
                    <a:pt x="30378" y="1330591"/>
                  </a:lnTo>
                  <a:lnTo>
                    <a:pt x="23368" y="1372577"/>
                  </a:lnTo>
                  <a:lnTo>
                    <a:pt x="26416" y="1415059"/>
                  </a:lnTo>
                  <a:lnTo>
                    <a:pt x="41478" y="1451965"/>
                  </a:lnTo>
                  <a:lnTo>
                    <a:pt x="70510" y="1477238"/>
                  </a:lnTo>
                  <a:lnTo>
                    <a:pt x="111302" y="1485519"/>
                  </a:lnTo>
                  <a:lnTo>
                    <a:pt x="148501" y="1474508"/>
                  </a:lnTo>
                  <a:lnTo>
                    <a:pt x="176009" y="1448282"/>
                  </a:lnTo>
                  <a:lnTo>
                    <a:pt x="187769" y="1410982"/>
                  </a:lnTo>
                  <a:lnTo>
                    <a:pt x="177698" y="1366672"/>
                  </a:lnTo>
                  <a:lnTo>
                    <a:pt x="166992" y="1346276"/>
                  </a:lnTo>
                  <a:lnTo>
                    <a:pt x="156273" y="1324521"/>
                  </a:lnTo>
                  <a:lnTo>
                    <a:pt x="148056" y="1300861"/>
                  </a:lnTo>
                  <a:lnTo>
                    <a:pt x="144818" y="1274775"/>
                  </a:lnTo>
                  <a:lnTo>
                    <a:pt x="149263" y="1245603"/>
                  </a:lnTo>
                  <a:lnTo>
                    <a:pt x="160680" y="1226604"/>
                  </a:lnTo>
                  <a:lnTo>
                    <a:pt x="176491" y="1212532"/>
                  </a:lnTo>
                  <a:lnTo>
                    <a:pt x="194119" y="1198054"/>
                  </a:lnTo>
                  <a:close/>
                </a:path>
                <a:path w="1140460" h="1813560">
                  <a:moveTo>
                    <a:pt x="477367" y="1457680"/>
                  </a:moveTo>
                  <a:lnTo>
                    <a:pt x="476262" y="1277010"/>
                  </a:lnTo>
                  <a:lnTo>
                    <a:pt x="476351" y="1228369"/>
                  </a:lnTo>
                  <a:lnTo>
                    <a:pt x="477139" y="1192034"/>
                  </a:lnTo>
                  <a:lnTo>
                    <a:pt x="267601" y="1192022"/>
                  </a:lnTo>
                  <a:lnTo>
                    <a:pt x="275920" y="1229207"/>
                  </a:lnTo>
                  <a:lnTo>
                    <a:pt x="277558" y="1272540"/>
                  </a:lnTo>
                  <a:lnTo>
                    <a:pt x="274688" y="1358976"/>
                  </a:lnTo>
                  <a:lnTo>
                    <a:pt x="274688" y="1531340"/>
                  </a:lnTo>
                  <a:lnTo>
                    <a:pt x="275399" y="1580984"/>
                  </a:lnTo>
                  <a:lnTo>
                    <a:pt x="274980" y="1637182"/>
                  </a:lnTo>
                  <a:lnTo>
                    <a:pt x="269608" y="1693760"/>
                  </a:lnTo>
                  <a:lnTo>
                    <a:pt x="255460" y="1744522"/>
                  </a:lnTo>
                  <a:lnTo>
                    <a:pt x="228701" y="1783270"/>
                  </a:lnTo>
                  <a:lnTo>
                    <a:pt x="203288" y="1806448"/>
                  </a:lnTo>
                  <a:lnTo>
                    <a:pt x="251421" y="1803006"/>
                  </a:lnTo>
                  <a:lnTo>
                    <a:pt x="300228" y="1791436"/>
                  </a:lnTo>
                  <a:lnTo>
                    <a:pt x="347345" y="1772361"/>
                  </a:lnTo>
                  <a:lnTo>
                    <a:pt x="390410" y="1746453"/>
                  </a:lnTo>
                  <a:lnTo>
                    <a:pt x="427037" y="1714322"/>
                  </a:lnTo>
                  <a:lnTo>
                    <a:pt x="454863" y="1676641"/>
                  </a:lnTo>
                  <a:lnTo>
                    <a:pt x="471525" y="1634032"/>
                  </a:lnTo>
                  <a:lnTo>
                    <a:pt x="476427" y="1568094"/>
                  </a:lnTo>
                  <a:lnTo>
                    <a:pt x="477253" y="1516494"/>
                  </a:lnTo>
                  <a:lnTo>
                    <a:pt x="477367" y="1457680"/>
                  </a:lnTo>
                  <a:close/>
                </a:path>
                <a:path w="1140460" h="1813560">
                  <a:moveTo>
                    <a:pt x="678751" y="450253"/>
                  </a:moveTo>
                  <a:lnTo>
                    <a:pt x="656704" y="402844"/>
                  </a:lnTo>
                  <a:lnTo>
                    <a:pt x="630275" y="352602"/>
                  </a:lnTo>
                  <a:lnTo>
                    <a:pt x="420954" y="352259"/>
                  </a:lnTo>
                  <a:lnTo>
                    <a:pt x="430606" y="366344"/>
                  </a:lnTo>
                  <a:lnTo>
                    <a:pt x="435368" y="373646"/>
                  </a:lnTo>
                  <a:lnTo>
                    <a:pt x="436867" y="384429"/>
                  </a:lnTo>
                  <a:lnTo>
                    <a:pt x="436156" y="629475"/>
                  </a:lnTo>
                  <a:lnTo>
                    <a:pt x="433184" y="676783"/>
                  </a:lnTo>
                  <a:lnTo>
                    <a:pt x="423265" y="717003"/>
                  </a:lnTo>
                  <a:lnTo>
                    <a:pt x="404507" y="749058"/>
                  </a:lnTo>
                  <a:lnTo>
                    <a:pt x="375069" y="771855"/>
                  </a:lnTo>
                  <a:lnTo>
                    <a:pt x="528942" y="772833"/>
                  </a:lnTo>
                  <a:lnTo>
                    <a:pt x="523963" y="765454"/>
                  </a:lnTo>
                  <a:lnTo>
                    <a:pt x="519049" y="765200"/>
                  </a:lnTo>
                  <a:lnTo>
                    <a:pt x="511238" y="761555"/>
                  </a:lnTo>
                  <a:lnTo>
                    <a:pt x="473671" y="727722"/>
                  </a:lnTo>
                  <a:lnTo>
                    <a:pt x="454533" y="667969"/>
                  </a:lnTo>
                  <a:lnTo>
                    <a:pt x="449465" y="612990"/>
                  </a:lnTo>
                  <a:lnTo>
                    <a:pt x="448170" y="552831"/>
                  </a:lnTo>
                  <a:lnTo>
                    <a:pt x="449503" y="437718"/>
                  </a:lnTo>
                  <a:lnTo>
                    <a:pt x="449110" y="427761"/>
                  </a:lnTo>
                  <a:lnTo>
                    <a:pt x="449465" y="420763"/>
                  </a:lnTo>
                  <a:lnTo>
                    <a:pt x="453910" y="400189"/>
                  </a:lnTo>
                  <a:lnTo>
                    <a:pt x="457898" y="405295"/>
                  </a:lnTo>
                  <a:lnTo>
                    <a:pt x="459765" y="408495"/>
                  </a:lnTo>
                  <a:lnTo>
                    <a:pt x="568337" y="763854"/>
                  </a:lnTo>
                  <a:lnTo>
                    <a:pt x="579221" y="755891"/>
                  </a:lnTo>
                  <a:lnTo>
                    <a:pt x="583996" y="743877"/>
                  </a:lnTo>
                  <a:lnTo>
                    <a:pt x="586270" y="737412"/>
                  </a:lnTo>
                  <a:lnTo>
                    <a:pt x="592493" y="716330"/>
                  </a:lnTo>
                  <a:lnTo>
                    <a:pt x="597204" y="701509"/>
                  </a:lnTo>
                  <a:lnTo>
                    <a:pt x="606120" y="676389"/>
                  </a:lnTo>
                  <a:lnTo>
                    <a:pt x="625525" y="619417"/>
                  </a:lnTo>
                  <a:lnTo>
                    <a:pt x="649198" y="551078"/>
                  </a:lnTo>
                  <a:lnTo>
                    <a:pt x="670636" y="485368"/>
                  </a:lnTo>
                  <a:lnTo>
                    <a:pt x="678751" y="450253"/>
                  </a:lnTo>
                  <a:close/>
                </a:path>
                <a:path w="1140460" h="1813560">
                  <a:moveTo>
                    <a:pt x="767880" y="1813115"/>
                  </a:moveTo>
                  <a:lnTo>
                    <a:pt x="725195" y="1774329"/>
                  </a:lnTo>
                  <a:lnTo>
                    <a:pt x="709168" y="1713776"/>
                  </a:lnTo>
                  <a:lnTo>
                    <a:pt x="708088" y="1678101"/>
                  </a:lnTo>
                  <a:lnTo>
                    <a:pt x="708291" y="1640357"/>
                  </a:lnTo>
                  <a:lnTo>
                    <a:pt x="707275" y="1601660"/>
                  </a:lnTo>
                  <a:lnTo>
                    <a:pt x="702525" y="1563141"/>
                  </a:lnTo>
                  <a:lnTo>
                    <a:pt x="691553" y="1525943"/>
                  </a:lnTo>
                  <a:lnTo>
                    <a:pt x="671830" y="1491195"/>
                  </a:lnTo>
                  <a:lnTo>
                    <a:pt x="640854" y="1460017"/>
                  </a:lnTo>
                  <a:lnTo>
                    <a:pt x="596150" y="1433537"/>
                  </a:lnTo>
                  <a:lnTo>
                    <a:pt x="549744" y="1420025"/>
                  </a:lnTo>
                  <a:lnTo>
                    <a:pt x="535343" y="1415097"/>
                  </a:lnTo>
                  <a:lnTo>
                    <a:pt x="557149" y="1409941"/>
                  </a:lnTo>
                  <a:lnTo>
                    <a:pt x="594753" y="1403642"/>
                  </a:lnTo>
                  <a:lnTo>
                    <a:pt x="639305" y="1392593"/>
                  </a:lnTo>
                  <a:lnTo>
                    <a:pt x="681990" y="1373187"/>
                  </a:lnTo>
                  <a:lnTo>
                    <a:pt x="713968" y="1341818"/>
                  </a:lnTo>
                  <a:lnTo>
                    <a:pt x="726401" y="1294892"/>
                  </a:lnTo>
                  <a:lnTo>
                    <a:pt x="716153" y="1252880"/>
                  </a:lnTo>
                  <a:lnTo>
                    <a:pt x="689089" y="1224216"/>
                  </a:lnTo>
                  <a:lnTo>
                    <a:pt x="649922" y="1206360"/>
                  </a:lnTo>
                  <a:lnTo>
                    <a:pt x="603351" y="1196746"/>
                  </a:lnTo>
                  <a:lnTo>
                    <a:pt x="554101" y="1192860"/>
                  </a:lnTo>
                  <a:lnTo>
                    <a:pt x="506895" y="1192110"/>
                  </a:lnTo>
                  <a:lnTo>
                    <a:pt x="510235" y="1206690"/>
                  </a:lnTo>
                  <a:lnTo>
                    <a:pt x="514388" y="1218234"/>
                  </a:lnTo>
                  <a:lnTo>
                    <a:pt x="518045" y="1230325"/>
                  </a:lnTo>
                  <a:lnTo>
                    <a:pt x="517321" y="1371536"/>
                  </a:lnTo>
                  <a:lnTo>
                    <a:pt x="498741" y="1404620"/>
                  </a:lnTo>
                  <a:lnTo>
                    <a:pt x="490423" y="1415097"/>
                  </a:lnTo>
                  <a:lnTo>
                    <a:pt x="497674" y="1429359"/>
                  </a:lnTo>
                  <a:lnTo>
                    <a:pt x="506018" y="1437373"/>
                  </a:lnTo>
                  <a:lnTo>
                    <a:pt x="512965" y="1448206"/>
                  </a:lnTo>
                  <a:lnTo>
                    <a:pt x="516064" y="1470926"/>
                  </a:lnTo>
                  <a:lnTo>
                    <a:pt x="515937" y="1518666"/>
                  </a:lnTo>
                  <a:lnTo>
                    <a:pt x="516382" y="1561096"/>
                  </a:lnTo>
                  <a:lnTo>
                    <a:pt x="520458" y="1601584"/>
                  </a:lnTo>
                  <a:lnTo>
                    <a:pt x="531190" y="1643481"/>
                  </a:lnTo>
                  <a:lnTo>
                    <a:pt x="551611" y="1690154"/>
                  </a:lnTo>
                  <a:lnTo>
                    <a:pt x="578040" y="1729320"/>
                  </a:lnTo>
                  <a:lnTo>
                    <a:pt x="614286" y="1764220"/>
                  </a:lnTo>
                  <a:lnTo>
                    <a:pt x="658926" y="1791830"/>
                  </a:lnTo>
                  <a:lnTo>
                    <a:pt x="710590" y="1809140"/>
                  </a:lnTo>
                  <a:lnTo>
                    <a:pt x="767880" y="1813115"/>
                  </a:lnTo>
                  <a:close/>
                </a:path>
                <a:path w="1140460" h="1813560">
                  <a:moveTo>
                    <a:pt x="828751" y="118516"/>
                  </a:moveTo>
                  <a:lnTo>
                    <a:pt x="703846" y="119595"/>
                  </a:lnTo>
                  <a:lnTo>
                    <a:pt x="692734" y="86334"/>
                  </a:lnTo>
                  <a:lnTo>
                    <a:pt x="683082" y="49149"/>
                  </a:lnTo>
                  <a:lnTo>
                    <a:pt x="673430" y="17297"/>
                  </a:lnTo>
                  <a:lnTo>
                    <a:pt x="662343" y="0"/>
                  </a:lnTo>
                  <a:lnTo>
                    <a:pt x="651611" y="21856"/>
                  </a:lnTo>
                  <a:lnTo>
                    <a:pt x="641718" y="54673"/>
                  </a:lnTo>
                  <a:lnTo>
                    <a:pt x="632866" y="89128"/>
                  </a:lnTo>
                  <a:lnTo>
                    <a:pt x="625271" y="115862"/>
                  </a:lnTo>
                  <a:lnTo>
                    <a:pt x="593737" y="119075"/>
                  </a:lnTo>
                  <a:lnTo>
                    <a:pt x="560781" y="118084"/>
                  </a:lnTo>
                  <a:lnTo>
                    <a:pt x="527773" y="116687"/>
                  </a:lnTo>
                  <a:lnTo>
                    <a:pt x="496087" y="118618"/>
                  </a:lnTo>
                  <a:lnTo>
                    <a:pt x="502488" y="129603"/>
                  </a:lnTo>
                  <a:lnTo>
                    <a:pt x="515645" y="139534"/>
                  </a:lnTo>
                  <a:lnTo>
                    <a:pt x="531215" y="148805"/>
                  </a:lnTo>
                  <a:lnTo>
                    <a:pt x="544918" y="157810"/>
                  </a:lnTo>
                  <a:lnTo>
                    <a:pt x="557428" y="166890"/>
                  </a:lnTo>
                  <a:lnTo>
                    <a:pt x="571639" y="176504"/>
                  </a:lnTo>
                  <a:lnTo>
                    <a:pt x="585393" y="186461"/>
                  </a:lnTo>
                  <a:lnTo>
                    <a:pt x="596582" y="196570"/>
                  </a:lnTo>
                  <a:lnTo>
                    <a:pt x="590105" y="225856"/>
                  </a:lnTo>
                  <a:lnTo>
                    <a:pt x="578142" y="256171"/>
                  </a:lnTo>
                  <a:lnTo>
                    <a:pt x="566458" y="286880"/>
                  </a:lnTo>
                  <a:lnTo>
                    <a:pt x="560819" y="317322"/>
                  </a:lnTo>
                  <a:lnTo>
                    <a:pt x="575056" y="310070"/>
                  </a:lnTo>
                  <a:lnTo>
                    <a:pt x="587984" y="301205"/>
                  </a:lnTo>
                  <a:lnTo>
                    <a:pt x="623303" y="273265"/>
                  </a:lnTo>
                  <a:lnTo>
                    <a:pt x="636409" y="262636"/>
                  </a:lnTo>
                  <a:lnTo>
                    <a:pt x="649859" y="252666"/>
                  </a:lnTo>
                  <a:lnTo>
                    <a:pt x="662343" y="245503"/>
                  </a:lnTo>
                  <a:lnTo>
                    <a:pt x="687793" y="260083"/>
                  </a:lnTo>
                  <a:lnTo>
                    <a:pt x="745858" y="307517"/>
                  </a:lnTo>
                  <a:lnTo>
                    <a:pt x="768032" y="318579"/>
                  </a:lnTo>
                  <a:lnTo>
                    <a:pt x="763422" y="294195"/>
                  </a:lnTo>
                  <a:lnTo>
                    <a:pt x="739140" y="227088"/>
                  </a:lnTo>
                  <a:lnTo>
                    <a:pt x="732650" y="196570"/>
                  </a:lnTo>
                  <a:lnTo>
                    <a:pt x="733361" y="195719"/>
                  </a:lnTo>
                  <a:lnTo>
                    <a:pt x="734491" y="193370"/>
                  </a:lnTo>
                  <a:lnTo>
                    <a:pt x="734872" y="194094"/>
                  </a:lnTo>
                  <a:lnTo>
                    <a:pt x="755434" y="177152"/>
                  </a:lnTo>
                  <a:lnTo>
                    <a:pt x="781685" y="159473"/>
                  </a:lnTo>
                  <a:lnTo>
                    <a:pt x="798017" y="147243"/>
                  </a:lnTo>
                  <a:lnTo>
                    <a:pt x="804849" y="142786"/>
                  </a:lnTo>
                  <a:lnTo>
                    <a:pt x="813600" y="137680"/>
                  </a:lnTo>
                  <a:lnTo>
                    <a:pt x="819772" y="133565"/>
                  </a:lnTo>
                  <a:lnTo>
                    <a:pt x="824445" y="128003"/>
                  </a:lnTo>
                  <a:lnTo>
                    <a:pt x="828751" y="118516"/>
                  </a:lnTo>
                  <a:close/>
                </a:path>
                <a:path w="1140460" h="1813560">
                  <a:moveTo>
                    <a:pt x="1140434" y="902004"/>
                  </a:moveTo>
                  <a:lnTo>
                    <a:pt x="1138961" y="863219"/>
                  </a:lnTo>
                  <a:lnTo>
                    <a:pt x="1119784" y="836117"/>
                  </a:lnTo>
                  <a:lnTo>
                    <a:pt x="1088974" y="820470"/>
                  </a:lnTo>
                  <a:lnTo>
                    <a:pt x="1052626" y="815987"/>
                  </a:lnTo>
                  <a:lnTo>
                    <a:pt x="1016812" y="822401"/>
                  </a:lnTo>
                  <a:lnTo>
                    <a:pt x="987628" y="839444"/>
                  </a:lnTo>
                  <a:lnTo>
                    <a:pt x="971156" y="866838"/>
                  </a:lnTo>
                  <a:lnTo>
                    <a:pt x="972845" y="903185"/>
                  </a:lnTo>
                  <a:lnTo>
                    <a:pt x="989952" y="928306"/>
                  </a:lnTo>
                  <a:lnTo>
                    <a:pt x="1007376" y="949198"/>
                  </a:lnTo>
                  <a:lnTo>
                    <a:pt x="1010043" y="972858"/>
                  </a:lnTo>
                  <a:lnTo>
                    <a:pt x="994486" y="986332"/>
                  </a:lnTo>
                  <a:lnTo>
                    <a:pt x="967270" y="987691"/>
                  </a:lnTo>
                  <a:lnTo>
                    <a:pt x="937945" y="973620"/>
                  </a:lnTo>
                  <a:lnTo>
                    <a:pt x="916051" y="940790"/>
                  </a:lnTo>
                  <a:lnTo>
                    <a:pt x="907275" y="902703"/>
                  </a:lnTo>
                  <a:lnTo>
                    <a:pt x="902525" y="855383"/>
                  </a:lnTo>
                  <a:lnTo>
                    <a:pt x="900709" y="802817"/>
                  </a:lnTo>
                  <a:lnTo>
                    <a:pt x="900760" y="748995"/>
                  </a:lnTo>
                  <a:lnTo>
                    <a:pt x="902106" y="653516"/>
                  </a:lnTo>
                  <a:lnTo>
                    <a:pt x="901598" y="611314"/>
                  </a:lnTo>
                  <a:lnTo>
                    <a:pt x="900607" y="556869"/>
                  </a:lnTo>
                  <a:lnTo>
                    <a:pt x="899909" y="496989"/>
                  </a:lnTo>
                  <a:lnTo>
                    <a:pt x="900277" y="438531"/>
                  </a:lnTo>
                  <a:lnTo>
                    <a:pt x="902500" y="388302"/>
                  </a:lnTo>
                  <a:lnTo>
                    <a:pt x="907364" y="353123"/>
                  </a:lnTo>
                  <a:lnTo>
                    <a:pt x="714451" y="352323"/>
                  </a:lnTo>
                  <a:lnTo>
                    <a:pt x="706818" y="382841"/>
                  </a:lnTo>
                  <a:lnTo>
                    <a:pt x="701408" y="395833"/>
                  </a:lnTo>
                  <a:lnTo>
                    <a:pt x="697814" y="401726"/>
                  </a:lnTo>
                  <a:lnTo>
                    <a:pt x="695642" y="410959"/>
                  </a:lnTo>
                  <a:lnTo>
                    <a:pt x="694486" y="433959"/>
                  </a:lnTo>
                  <a:lnTo>
                    <a:pt x="693940" y="481164"/>
                  </a:lnTo>
                  <a:lnTo>
                    <a:pt x="693712" y="633476"/>
                  </a:lnTo>
                  <a:lnTo>
                    <a:pt x="694055" y="692289"/>
                  </a:lnTo>
                  <a:lnTo>
                    <a:pt x="696849" y="745972"/>
                  </a:lnTo>
                  <a:lnTo>
                    <a:pt x="704545" y="795286"/>
                  </a:lnTo>
                  <a:lnTo>
                    <a:pt x="719594" y="841044"/>
                  </a:lnTo>
                  <a:lnTo>
                    <a:pt x="744474" y="884008"/>
                  </a:lnTo>
                  <a:lnTo>
                    <a:pt x="783031" y="927239"/>
                  </a:lnTo>
                  <a:lnTo>
                    <a:pt x="825639" y="959040"/>
                  </a:lnTo>
                  <a:lnTo>
                    <a:pt x="870775" y="980478"/>
                  </a:lnTo>
                  <a:lnTo>
                    <a:pt x="916914" y="992555"/>
                  </a:lnTo>
                  <a:lnTo>
                    <a:pt x="962545" y="996327"/>
                  </a:lnTo>
                  <a:lnTo>
                    <a:pt x="1006144" y="992809"/>
                  </a:lnTo>
                  <a:lnTo>
                    <a:pt x="1046187" y="983043"/>
                  </a:lnTo>
                  <a:lnTo>
                    <a:pt x="1081163" y="968044"/>
                  </a:lnTo>
                  <a:lnTo>
                    <a:pt x="1109535" y="948855"/>
                  </a:lnTo>
                  <a:lnTo>
                    <a:pt x="1129804" y="926503"/>
                  </a:lnTo>
                  <a:lnTo>
                    <a:pt x="1140434" y="9020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4472317" y="4073537"/>
              <a:ext cx="1104265" cy="1440180"/>
            </a:xfrm>
            <a:custGeom>
              <a:avLst/>
              <a:gdLst/>
              <a:ahLst/>
              <a:cxnLst/>
              <a:rect l="l" t="t" r="r" b="b"/>
              <a:pathLst>
                <a:path w="1104264" h="1440179">
                  <a:moveTo>
                    <a:pt x="171424" y="224104"/>
                  </a:moveTo>
                  <a:lnTo>
                    <a:pt x="163347" y="181089"/>
                  </a:lnTo>
                  <a:lnTo>
                    <a:pt x="148463" y="151726"/>
                  </a:lnTo>
                  <a:lnTo>
                    <a:pt x="133121" y="116243"/>
                  </a:lnTo>
                  <a:lnTo>
                    <a:pt x="125844" y="77203"/>
                  </a:lnTo>
                  <a:lnTo>
                    <a:pt x="135191" y="37147"/>
                  </a:lnTo>
                  <a:lnTo>
                    <a:pt x="158038" y="9461"/>
                  </a:lnTo>
                  <a:lnTo>
                    <a:pt x="164642" y="0"/>
                  </a:lnTo>
                  <a:lnTo>
                    <a:pt x="121335" y="10731"/>
                  </a:lnTo>
                  <a:lnTo>
                    <a:pt x="83756" y="31940"/>
                  </a:lnTo>
                  <a:lnTo>
                    <a:pt x="52425" y="61226"/>
                  </a:lnTo>
                  <a:lnTo>
                    <a:pt x="27851" y="96215"/>
                  </a:lnTo>
                  <a:lnTo>
                    <a:pt x="10579" y="134493"/>
                  </a:lnTo>
                  <a:lnTo>
                    <a:pt x="1117" y="173672"/>
                  </a:lnTo>
                  <a:lnTo>
                    <a:pt x="0" y="211366"/>
                  </a:lnTo>
                  <a:lnTo>
                    <a:pt x="7759" y="245173"/>
                  </a:lnTo>
                  <a:lnTo>
                    <a:pt x="24904" y="272707"/>
                  </a:lnTo>
                  <a:lnTo>
                    <a:pt x="51968" y="291566"/>
                  </a:lnTo>
                  <a:lnTo>
                    <a:pt x="92163" y="298069"/>
                  </a:lnTo>
                  <a:lnTo>
                    <a:pt x="129628" y="286423"/>
                  </a:lnTo>
                  <a:lnTo>
                    <a:pt x="158115" y="260489"/>
                  </a:lnTo>
                  <a:lnTo>
                    <a:pt x="171424" y="224104"/>
                  </a:lnTo>
                  <a:close/>
                </a:path>
                <a:path w="1104264" h="1440179">
                  <a:moveTo>
                    <a:pt x="510374" y="774509"/>
                  </a:moveTo>
                  <a:lnTo>
                    <a:pt x="509143" y="734402"/>
                  </a:lnTo>
                  <a:lnTo>
                    <a:pt x="508977" y="624763"/>
                  </a:lnTo>
                  <a:lnTo>
                    <a:pt x="500494" y="626986"/>
                  </a:lnTo>
                  <a:lnTo>
                    <a:pt x="498030" y="631583"/>
                  </a:lnTo>
                  <a:lnTo>
                    <a:pt x="497865" y="639965"/>
                  </a:lnTo>
                  <a:lnTo>
                    <a:pt x="496277" y="653554"/>
                  </a:lnTo>
                  <a:lnTo>
                    <a:pt x="475805" y="698601"/>
                  </a:lnTo>
                  <a:lnTo>
                    <a:pt x="445947" y="736765"/>
                  </a:lnTo>
                  <a:lnTo>
                    <a:pt x="395198" y="779983"/>
                  </a:lnTo>
                  <a:lnTo>
                    <a:pt x="361442" y="796886"/>
                  </a:lnTo>
                  <a:lnTo>
                    <a:pt x="331317" y="796124"/>
                  </a:lnTo>
                  <a:lnTo>
                    <a:pt x="325831" y="769835"/>
                  </a:lnTo>
                  <a:lnTo>
                    <a:pt x="324332" y="719797"/>
                  </a:lnTo>
                  <a:lnTo>
                    <a:pt x="324916" y="667981"/>
                  </a:lnTo>
                  <a:lnTo>
                    <a:pt x="325653" y="636308"/>
                  </a:lnTo>
                  <a:lnTo>
                    <a:pt x="356679" y="649757"/>
                  </a:lnTo>
                  <a:lnTo>
                    <a:pt x="378498" y="671372"/>
                  </a:lnTo>
                  <a:lnTo>
                    <a:pt x="394487" y="693343"/>
                  </a:lnTo>
                  <a:lnTo>
                    <a:pt x="407987" y="707847"/>
                  </a:lnTo>
                  <a:lnTo>
                    <a:pt x="408927" y="556488"/>
                  </a:lnTo>
                  <a:lnTo>
                    <a:pt x="401815" y="561378"/>
                  </a:lnTo>
                  <a:lnTo>
                    <a:pt x="398741" y="565099"/>
                  </a:lnTo>
                  <a:lnTo>
                    <a:pt x="396405" y="570014"/>
                  </a:lnTo>
                  <a:lnTo>
                    <a:pt x="391490" y="578497"/>
                  </a:lnTo>
                  <a:lnTo>
                    <a:pt x="379590" y="593394"/>
                  </a:lnTo>
                  <a:lnTo>
                    <a:pt x="363778" y="607682"/>
                  </a:lnTo>
                  <a:lnTo>
                    <a:pt x="345363" y="618832"/>
                  </a:lnTo>
                  <a:lnTo>
                    <a:pt x="325640" y="624357"/>
                  </a:lnTo>
                  <a:lnTo>
                    <a:pt x="327025" y="446189"/>
                  </a:lnTo>
                  <a:lnTo>
                    <a:pt x="131241" y="445858"/>
                  </a:lnTo>
                  <a:lnTo>
                    <a:pt x="146227" y="457923"/>
                  </a:lnTo>
                  <a:lnTo>
                    <a:pt x="147091" y="795705"/>
                  </a:lnTo>
                  <a:lnTo>
                    <a:pt x="137972" y="801966"/>
                  </a:lnTo>
                  <a:lnTo>
                    <a:pt x="135001" y="804316"/>
                  </a:lnTo>
                  <a:lnTo>
                    <a:pt x="138061" y="803529"/>
                  </a:lnTo>
                  <a:lnTo>
                    <a:pt x="158432" y="807110"/>
                  </a:lnTo>
                  <a:lnTo>
                    <a:pt x="204368" y="809066"/>
                  </a:lnTo>
                  <a:lnTo>
                    <a:pt x="266204" y="809790"/>
                  </a:lnTo>
                  <a:lnTo>
                    <a:pt x="334327" y="809701"/>
                  </a:lnTo>
                  <a:lnTo>
                    <a:pt x="479983" y="808380"/>
                  </a:lnTo>
                  <a:lnTo>
                    <a:pt x="501700" y="806424"/>
                  </a:lnTo>
                  <a:lnTo>
                    <a:pt x="509854" y="796823"/>
                  </a:lnTo>
                  <a:lnTo>
                    <a:pt x="510374" y="774509"/>
                  </a:lnTo>
                  <a:close/>
                </a:path>
                <a:path w="1104264" h="1440179">
                  <a:moveTo>
                    <a:pt x="971575" y="1006068"/>
                  </a:moveTo>
                  <a:lnTo>
                    <a:pt x="967435" y="989076"/>
                  </a:lnTo>
                  <a:lnTo>
                    <a:pt x="962444" y="981671"/>
                  </a:lnTo>
                  <a:lnTo>
                    <a:pt x="957643" y="970622"/>
                  </a:lnTo>
                  <a:lnTo>
                    <a:pt x="940968" y="892848"/>
                  </a:lnTo>
                  <a:lnTo>
                    <a:pt x="879551" y="860882"/>
                  </a:lnTo>
                  <a:lnTo>
                    <a:pt x="843686" y="858202"/>
                  </a:lnTo>
                  <a:lnTo>
                    <a:pt x="812685" y="850646"/>
                  </a:lnTo>
                  <a:lnTo>
                    <a:pt x="828776" y="845794"/>
                  </a:lnTo>
                  <a:lnTo>
                    <a:pt x="848512" y="841971"/>
                  </a:lnTo>
                  <a:lnTo>
                    <a:pt x="871486" y="837501"/>
                  </a:lnTo>
                  <a:lnTo>
                    <a:pt x="921842" y="815022"/>
                  </a:lnTo>
                  <a:lnTo>
                    <a:pt x="961110" y="753960"/>
                  </a:lnTo>
                  <a:lnTo>
                    <a:pt x="953541" y="720636"/>
                  </a:lnTo>
                  <a:lnTo>
                    <a:pt x="898626" y="676795"/>
                  </a:lnTo>
                  <a:lnTo>
                    <a:pt x="812698" y="662559"/>
                  </a:lnTo>
                  <a:lnTo>
                    <a:pt x="773544" y="660374"/>
                  </a:lnTo>
                  <a:lnTo>
                    <a:pt x="773544" y="784923"/>
                  </a:lnTo>
                  <a:lnTo>
                    <a:pt x="771944" y="812038"/>
                  </a:lnTo>
                  <a:lnTo>
                    <a:pt x="763727" y="832243"/>
                  </a:lnTo>
                  <a:lnTo>
                    <a:pt x="744169" y="841971"/>
                  </a:lnTo>
                  <a:lnTo>
                    <a:pt x="743140" y="840663"/>
                  </a:lnTo>
                  <a:lnTo>
                    <a:pt x="740549" y="837323"/>
                  </a:lnTo>
                  <a:lnTo>
                    <a:pt x="741603" y="840663"/>
                  </a:lnTo>
                  <a:lnTo>
                    <a:pt x="739228" y="835621"/>
                  </a:lnTo>
                  <a:lnTo>
                    <a:pt x="740549" y="837323"/>
                  </a:lnTo>
                  <a:lnTo>
                    <a:pt x="740003" y="835621"/>
                  </a:lnTo>
                  <a:lnTo>
                    <a:pt x="738466" y="830707"/>
                  </a:lnTo>
                  <a:lnTo>
                    <a:pt x="737831" y="686181"/>
                  </a:lnTo>
                  <a:lnTo>
                    <a:pt x="738022" y="684796"/>
                  </a:lnTo>
                  <a:lnTo>
                    <a:pt x="739406" y="680707"/>
                  </a:lnTo>
                  <a:lnTo>
                    <a:pt x="739711" y="676529"/>
                  </a:lnTo>
                  <a:lnTo>
                    <a:pt x="740168" y="676059"/>
                  </a:lnTo>
                  <a:lnTo>
                    <a:pt x="740625" y="674852"/>
                  </a:lnTo>
                  <a:lnTo>
                    <a:pt x="755878" y="668909"/>
                  </a:lnTo>
                  <a:lnTo>
                    <a:pt x="754532" y="672909"/>
                  </a:lnTo>
                  <a:lnTo>
                    <a:pt x="762101" y="674547"/>
                  </a:lnTo>
                  <a:lnTo>
                    <a:pt x="763282" y="675005"/>
                  </a:lnTo>
                  <a:lnTo>
                    <a:pt x="762736" y="675728"/>
                  </a:lnTo>
                  <a:lnTo>
                    <a:pt x="763993" y="677862"/>
                  </a:lnTo>
                  <a:lnTo>
                    <a:pt x="770356" y="692467"/>
                  </a:lnTo>
                  <a:lnTo>
                    <a:pt x="773023" y="714717"/>
                  </a:lnTo>
                  <a:lnTo>
                    <a:pt x="773480" y="737679"/>
                  </a:lnTo>
                  <a:lnTo>
                    <a:pt x="773239" y="753960"/>
                  </a:lnTo>
                  <a:lnTo>
                    <a:pt x="773544" y="784923"/>
                  </a:lnTo>
                  <a:lnTo>
                    <a:pt x="773544" y="660374"/>
                  </a:lnTo>
                  <a:lnTo>
                    <a:pt x="754951" y="659320"/>
                  </a:lnTo>
                  <a:lnTo>
                    <a:pt x="693597" y="658037"/>
                  </a:lnTo>
                  <a:lnTo>
                    <a:pt x="633323" y="658253"/>
                  </a:lnTo>
                  <a:lnTo>
                    <a:pt x="578815" y="659511"/>
                  </a:lnTo>
                  <a:lnTo>
                    <a:pt x="534746" y="661327"/>
                  </a:lnTo>
                  <a:lnTo>
                    <a:pt x="537248" y="664032"/>
                  </a:lnTo>
                  <a:lnTo>
                    <a:pt x="544563" y="664171"/>
                  </a:lnTo>
                  <a:lnTo>
                    <a:pt x="552081" y="669366"/>
                  </a:lnTo>
                  <a:lnTo>
                    <a:pt x="553250" y="705777"/>
                  </a:lnTo>
                  <a:lnTo>
                    <a:pt x="554012" y="758139"/>
                  </a:lnTo>
                  <a:lnTo>
                    <a:pt x="554126" y="784923"/>
                  </a:lnTo>
                  <a:lnTo>
                    <a:pt x="554202" y="835621"/>
                  </a:lnTo>
                  <a:lnTo>
                    <a:pt x="553961" y="884402"/>
                  </a:lnTo>
                  <a:lnTo>
                    <a:pt x="552970" y="945629"/>
                  </a:lnTo>
                  <a:lnTo>
                    <a:pt x="551281" y="995603"/>
                  </a:lnTo>
                  <a:lnTo>
                    <a:pt x="548767" y="1029131"/>
                  </a:lnTo>
                  <a:lnTo>
                    <a:pt x="739660" y="1030020"/>
                  </a:lnTo>
                  <a:lnTo>
                    <a:pt x="734860" y="989266"/>
                  </a:lnTo>
                  <a:lnTo>
                    <a:pt x="733552" y="945629"/>
                  </a:lnTo>
                  <a:lnTo>
                    <a:pt x="734390" y="901293"/>
                  </a:lnTo>
                  <a:lnTo>
                    <a:pt x="735990" y="858393"/>
                  </a:lnTo>
                  <a:lnTo>
                    <a:pt x="764895" y="872566"/>
                  </a:lnTo>
                  <a:lnTo>
                    <a:pt x="772883" y="901293"/>
                  </a:lnTo>
                  <a:lnTo>
                    <a:pt x="772871" y="938580"/>
                  </a:lnTo>
                  <a:lnTo>
                    <a:pt x="777748" y="978408"/>
                  </a:lnTo>
                  <a:lnTo>
                    <a:pt x="800417" y="1014768"/>
                  </a:lnTo>
                  <a:lnTo>
                    <a:pt x="829221" y="1031303"/>
                  </a:lnTo>
                  <a:lnTo>
                    <a:pt x="864057" y="1037602"/>
                  </a:lnTo>
                  <a:lnTo>
                    <a:pt x="900861" y="1035570"/>
                  </a:lnTo>
                  <a:lnTo>
                    <a:pt x="935634" y="1027099"/>
                  </a:lnTo>
                  <a:lnTo>
                    <a:pt x="949299" y="1021791"/>
                  </a:lnTo>
                  <a:lnTo>
                    <a:pt x="956449" y="1017524"/>
                  </a:lnTo>
                  <a:lnTo>
                    <a:pt x="962164" y="1012799"/>
                  </a:lnTo>
                  <a:lnTo>
                    <a:pt x="971575" y="1006068"/>
                  </a:lnTo>
                  <a:close/>
                </a:path>
                <a:path w="1104264" h="1440179">
                  <a:moveTo>
                    <a:pt x="1104074" y="1064475"/>
                  </a:moveTo>
                  <a:lnTo>
                    <a:pt x="953566" y="1063612"/>
                  </a:lnTo>
                  <a:lnTo>
                    <a:pt x="979805" y="1095794"/>
                  </a:lnTo>
                  <a:lnTo>
                    <a:pt x="991069" y="1135189"/>
                  </a:lnTo>
                  <a:lnTo>
                    <a:pt x="990346" y="1176515"/>
                  </a:lnTo>
                  <a:lnTo>
                    <a:pt x="980643" y="1214462"/>
                  </a:lnTo>
                  <a:lnTo>
                    <a:pt x="974432" y="1230718"/>
                  </a:lnTo>
                  <a:lnTo>
                    <a:pt x="972604" y="1229080"/>
                  </a:lnTo>
                  <a:lnTo>
                    <a:pt x="968629" y="1232471"/>
                  </a:lnTo>
                  <a:lnTo>
                    <a:pt x="956805" y="1213002"/>
                  </a:lnTo>
                  <a:lnTo>
                    <a:pt x="940041" y="1177226"/>
                  </a:lnTo>
                  <a:lnTo>
                    <a:pt x="923074" y="1138212"/>
                  </a:lnTo>
                  <a:lnTo>
                    <a:pt x="906843" y="1100251"/>
                  </a:lnTo>
                  <a:lnTo>
                    <a:pt x="903859" y="1094359"/>
                  </a:lnTo>
                  <a:lnTo>
                    <a:pt x="898550" y="1080389"/>
                  </a:lnTo>
                  <a:lnTo>
                    <a:pt x="898563" y="1079246"/>
                  </a:lnTo>
                  <a:lnTo>
                    <a:pt x="895959" y="1071841"/>
                  </a:lnTo>
                  <a:lnTo>
                    <a:pt x="892479" y="1063790"/>
                  </a:lnTo>
                  <a:lnTo>
                    <a:pt x="815555" y="1060589"/>
                  </a:lnTo>
                  <a:lnTo>
                    <a:pt x="767384" y="1059408"/>
                  </a:lnTo>
                  <a:lnTo>
                    <a:pt x="716419" y="1059954"/>
                  </a:lnTo>
                  <a:lnTo>
                    <a:pt x="665391" y="1063282"/>
                  </a:lnTo>
                  <a:lnTo>
                    <a:pt x="617054" y="1070495"/>
                  </a:lnTo>
                  <a:lnTo>
                    <a:pt x="574154" y="1082649"/>
                  </a:lnTo>
                  <a:lnTo>
                    <a:pt x="539432" y="1100836"/>
                  </a:lnTo>
                  <a:lnTo>
                    <a:pt x="505523" y="1159573"/>
                  </a:lnTo>
                  <a:lnTo>
                    <a:pt x="514515" y="1199515"/>
                  </a:lnTo>
                  <a:lnTo>
                    <a:pt x="542036" y="1225651"/>
                  </a:lnTo>
                  <a:lnTo>
                    <a:pt x="580059" y="1237780"/>
                  </a:lnTo>
                  <a:lnTo>
                    <a:pt x="620623" y="1235710"/>
                  </a:lnTo>
                  <a:lnTo>
                    <a:pt x="655726" y="1219225"/>
                  </a:lnTo>
                  <a:lnTo>
                    <a:pt x="679742" y="1182471"/>
                  </a:lnTo>
                  <a:lnTo>
                    <a:pt x="671588" y="1148130"/>
                  </a:lnTo>
                  <a:lnTo>
                    <a:pt x="651979" y="1117333"/>
                  </a:lnTo>
                  <a:lnTo>
                    <a:pt x="641642" y="1091158"/>
                  </a:lnTo>
                  <a:lnTo>
                    <a:pt x="646341" y="1075893"/>
                  </a:lnTo>
                  <a:lnTo>
                    <a:pt x="657059" y="1069467"/>
                  </a:lnTo>
                  <a:lnTo>
                    <a:pt x="671868" y="1068819"/>
                  </a:lnTo>
                  <a:lnTo>
                    <a:pt x="688873" y="1070889"/>
                  </a:lnTo>
                  <a:lnTo>
                    <a:pt x="768604" y="1227429"/>
                  </a:lnTo>
                  <a:lnTo>
                    <a:pt x="781685" y="1248803"/>
                  </a:lnTo>
                  <a:lnTo>
                    <a:pt x="791476" y="1266355"/>
                  </a:lnTo>
                  <a:lnTo>
                    <a:pt x="797382" y="1287487"/>
                  </a:lnTo>
                  <a:lnTo>
                    <a:pt x="798791" y="1319606"/>
                  </a:lnTo>
                  <a:lnTo>
                    <a:pt x="798614" y="1349184"/>
                  </a:lnTo>
                  <a:lnTo>
                    <a:pt x="798855" y="1379969"/>
                  </a:lnTo>
                  <a:lnTo>
                    <a:pt x="798360" y="1410500"/>
                  </a:lnTo>
                  <a:lnTo>
                    <a:pt x="796061" y="1439265"/>
                  </a:lnTo>
                  <a:lnTo>
                    <a:pt x="980160" y="1439760"/>
                  </a:lnTo>
                  <a:lnTo>
                    <a:pt x="976134" y="1404010"/>
                  </a:lnTo>
                  <a:lnTo>
                    <a:pt x="974826" y="1352372"/>
                  </a:lnTo>
                  <a:lnTo>
                    <a:pt x="975017" y="1298295"/>
                  </a:lnTo>
                  <a:lnTo>
                    <a:pt x="975563" y="1255293"/>
                  </a:lnTo>
                  <a:lnTo>
                    <a:pt x="998347" y="1185659"/>
                  </a:lnTo>
                  <a:lnTo>
                    <a:pt x="1018971" y="1153096"/>
                  </a:lnTo>
                  <a:lnTo>
                    <a:pt x="1059319" y="1100988"/>
                  </a:lnTo>
                  <a:lnTo>
                    <a:pt x="1086040" y="1078560"/>
                  </a:lnTo>
                  <a:lnTo>
                    <a:pt x="1104074" y="1064475"/>
                  </a:lnTo>
                  <a:close/>
                </a:path>
              </a:pathLst>
            </a:custGeom>
            <a:solidFill>
              <a:srgbClr val="A41B2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96252" y="4532655"/>
              <a:ext cx="143749" cy="24500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31863" y="5356779"/>
              <a:ext cx="169085" cy="17085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827676" y="4517221"/>
              <a:ext cx="101087" cy="1297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9857"/>
            <a:ext cx="10673715" cy="7278370"/>
            <a:chOff x="0" y="29857"/>
            <a:chExt cx="10673715" cy="72783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2396" y="29857"/>
              <a:ext cx="4817706" cy="481769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9403" y="1307325"/>
              <a:ext cx="1808403" cy="128366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53800" y="1572056"/>
              <a:ext cx="4578845" cy="45788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52477" y="2692971"/>
              <a:ext cx="2181491" cy="21814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44866" y="2692971"/>
              <a:ext cx="2372817" cy="44825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55578" y="4994421"/>
              <a:ext cx="850251" cy="19059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698315"/>
              <a:ext cx="4521801" cy="45593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18488" y="3824071"/>
              <a:ext cx="1847316" cy="152366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67512" y="779576"/>
              <a:ext cx="1644014" cy="160020"/>
            </a:xfrm>
            <a:custGeom>
              <a:avLst/>
              <a:gdLst/>
              <a:ahLst/>
              <a:cxnLst/>
              <a:rect l="l" t="t" r="r" b="b"/>
              <a:pathLst>
                <a:path w="1644014" h="160019">
                  <a:moveTo>
                    <a:pt x="276606" y="79768"/>
                  </a:moveTo>
                  <a:lnTo>
                    <a:pt x="256184" y="41465"/>
                  </a:lnTo>
                  <a:lnTo>
                    <a:pt x="222796" y="24739"/>
                  </a:lnTo>
                  <a:lnTo>
                    <a:pt x="222796" y="70142"/>
                  </a:lnTo>
                  <a:lnTo>
                    <a:pt x="222796" y="89255"/>
                  </a:lnTo>
                  <a:lnTo>
                    <a:pt x="183883" y="105981"/>
                  </a:lnTo>
                  <a:lnTo>
                    <a:pt x="174155" y="106362"/>
                  </a:lnTo>
                  <a:lnTo>
                    <a:pt x="165303" y="106362"/>
                  </a:lnTo>
                  <a:lnTo>
                    <a:pt x="165303" y="52971"/>
                  </a:lnTo>
                  <a:lnTo>
                    <a:pt x="174155" y="52971"/>
                  </a:lnTo>
                  <a:lnTo>
                    <a:pt x="218033" y="63284"/>
                  </a:lnTo>
                  <a:lnTo>
                    <a:pt x="222796" y="70142"/>
                  </a:lnTo>
                  <a:lnTo>
                    <a:pt x="222796" y="24739"/>
                  </a:lnTo>
                  <a:lnTo>
                    <a:pt x="215061" y="22453"/>
                  </a:lnTo>
                  <a:lnTo>
                    <a:pt x="202374" y="19900"/>
                  </a:lnTo>
                  <a:lnTo>
                    <a:pt x="188937" y="18326"/>
                  </a:lnTo>
                  <a:lnTo>
                    <a:pt x="174777" y="17729"/>
                  </a:lnTo>
                  <a:lnTo>
                    <a:pt x="165303" y="17729"/>
                  </a:lnTo>
                  <a:lnTo>
                    <a:pt x="165303" y="3302"/>
                  </a:lnTo>
                  <a:lnTo>
                    <a:pt x="114592" y="3302"/>
                  </a:lnTo>
                  <a:lnTo>
                    <a:pt x="114592" y="17729"/>
                  </a:lnTo>
                  <a:lnTo>
                    <a:pt x="114592" y="52971"/>
                  </a:lnTo>
                  <a:lnTo>
                    <a:pt x="114592" y="106362"/>
                  </a:lnTo>
                  <a:lnTo>
                    <a:pt x="106972" y="106362"/>
                  </a:lnTo>
                  <a:lnTo>
                    <a:pt x="64008" y="96456"/>
                  </a:lnTo>
                  <a:lnTo>
                    <a:pt x="55029" y="79768"/>
                  </a:lnTo>
                  <a:lnTo>
                    <a:pt x="56019" y="73164"/>
                  </a:lnTo>
                  <a:lnTo>
                    <a:pt x="97142" y="53365"/>
                  </a:lnTo>
                  <a:lnTo>
                    <a:pt x="106972" y="52971"/>
                  </a:lnTo>
                  <a:lnTo>
                    <a:pt x="114592" y="52971"/>
                  </a:lnTo>
                  <a:lnTo>
                    <a:pt x="114592" y="17729"/>
                  </a:lnTo>
                  <a:lnTo>
                    <a:pt x="104495" y="17729"/>
                  </a:lnTo>
                  <a:lnTo>
                    <a:pt x="90817" y="18338"/>
                  </a:lnTo>
                  <a:lnTo>
                    <a:pt x="52654" y="26174"/>
                  </a:lnTo>
                  <a:lnTo>
                    <a:pt x="14312" y="48437"/>
                  </a:lnTo>
                  <a:lnTo>
                    <a:pt x="0" y="79768"/>
                  </a:lnTo>
                  <a:lnTo>
                    <a:pt x="901" y="88138"/>
                  </a:lnTo>
                  <a:lnTo>
                    <a:pt x="31457" y="123659"/>
                  </a:lnTo>
                  <a:lnTo>
                    <a:pt x="78206" y="139547"/>
                  </a:lnTo>
                  <a:lnTo>
                    <a:pt x="105105" y="141617"/>
                  </a:lnTo>
                  <a:lnTo>
                    <a:pt x="114592" y="141617"/>
                  </a:lnTo>
                  <a:lnTo>
                    <a:pt x="114592" y="155841"/>
                  </a:lnTo>
                  <a:lnTo>
                    <a:pt x="165303" y="155841"/>
                  </a:lnTo>
                  <a:lnTo>
                    <a:pt x="165303" y="141617"/>
                  </a:lnTo>
                  <a:lnTo>
                    <a:pt x="174777" y="141617"/>
                  </a:lnTo>
                  <a:lnTo>
                    <a:pt x="214934" y="137033"/>
                  </a:lnTo>
                  <a:lnTo>
                    <a:pt x="256184" y="117894"/>
                  </a:lnTo>
                  <a:lnTo>
                    <a:pt x="275780" y="88239"/>
                  </a:lnTo>
                  <a:lnTo>
                    <a:pt x="276606" y="79768"/>
                  </a:lnTo>
                  <a:close/>
                </a:path>
                <a:path w="1644014" h="160019">
                  <a:moveTo>
                    <a:pt x="463753" y="3302"/>
                  </a:moveTo>
                  <a:lnTo>
                    <a:pt x="409956" y="3302"/>
                  </a:lnTo>
                  <a:lnTo>
                    <a:pt x="366674" y="79971"/>
                  </a:lnTo>
                  <a:lnTo>
                    <a:pt x="324624" y="3302"/>
                  </a:lnTo>
                  <a:lnTo>
                    <a:pt x="270827" y="3302"/>
                  </a:lnTo>
                  <a:lnTo>
                    <a:pt x="333070" y="108623"/>
                  </a:lnTo>
                  <a:lnTo>
                    <a:pt x="333209" y="111366"/>
                  </a:lnTo>
                  <a:lnTo>
                    <a:pt x="318376" y="118935"/>
                  </a:lnTo>
                  <a:lnTo>
                    <a:pt x="310819" y="118935"/>
                  </a:lnTo>
                  <a:lnTo>
                    <a:pt x="310819" y="156235"/>
                  </a:lnTo>
                  <a:lnTo>
                    <a:pt x="357085" y="151599"/>
                  </a:lnTo>
                  <a:lnTo>
                    <a:pt x="387083" y="132740"/>
                  </a:lnTo>
                  <a:lnTo>
                    <a:pt x="463753" y="3302"/>
                  </a:lnTo>
                  <a:close/>
                </a:path>
                <a:path w="1644014" h="160019">
                  <a:moveTo>
                    <a:pt x="646379" y="3302"/>
                  </a:moveTo>
                  <a:lnTo>
                    <a:pt x="466229" y="3302"/>
                  </a:lnTo>
                  <a:lnTo>
                    <a:pt x="466229" y="44526"/>
                  </a:lnTo>
                  <a:lnTo>
                    <a:pt x="466229" y="44729"/>
                  </a:lnTo>
                  <a:lnTo>
                    <a:pt x="531355" y="44729"/>
                  </a:lnTo>
                  <a:lnTo>
                    <a:pt x="531355" y="155841"/>
                  </a:lnTo>
                  <a:lnTo>
                    <a:pt x="582066" y="155841"/>
                  </a:lnTo>
                  <a:lnTo>
                    <a:pt x="582066" y="44729"/>
                  </a:lnTo>
                  <a:lnTo>
                    <a:pt x="646379" y="44729"/>
                  </a:lnTo>
                  <a:lnTo>
                    <a:pt x="646379" y="3302"/>
                  </a:lnTo>
                  <a:close/>
                </a:path>
                <a:path w="1644014" h="160019">
                  <a:moveTo>
                    <a:pt x="847128" y="105321"/>
                  </a:moveTo>
                  <a:lnTo>
                    <a:pt x="828675" y="68719"/>
                  </a:lnTo>
                  <a:lnTo>
                    <a:pt x="795388" y="58394"/>
                  </a:lnTo>
                  <a:lnTo>
                    <a:pt x="795388" y="98526"/>
                  </a:lnTo>
                  <a:lnTo>
                    <a:pt x="795388" y="109931"/>
                  </a:lnTo>
                  <a:lnTo>
                    <a:pt x="792848" y="114503"/>
                  </a:lnTo>
                  <a:lnTo>
                    <a:pt x="782688" y="119037"/>
                  </a:lnTo>
                  <a:lnTo>
                    <a:pt x="774306" y="120167"/>
                  </a:lnTo>
                  <a:lnTo>
                    <a:pt x="757466" y="120167"/>
                  </a:lnTo>
                  <a:lnTo>
                    <a:pt x="750354" y="119989"/>
                  </a:lnTo>
                  <a:lnTo>
                    <a:pt x="707999" y="119761"/>
                  </a:lnTo>
                  <a:lnTo>
                    <a:pt x="707999" y="87604"/>
                  </a:lnTo>
                  <a:lnTo>
                    <a:pt x="770737" y="87604"/>
                  </a:lnTo>
                  <a:lnTo>
                    <a:pt x="795388" y="98526"/>
                  </a:lnTo>
                  <a:lnTo>
                    <a:pt x="795388" y="58394"/>
                  </a:lnTo>
                  <a:lnTo>
                    <a:pt x="791756" y="57848"/>
                  </a:lnTo>
                  <a:lnTo>
                    <a:pt x="778865" y="56819"/>
                  </a:lnTo>
                  <a:lnTo>
                    <a:pt x="764476" y="56476"/>
                  </a:lnTo>
                  <a:lnTo>
                    <a:pt x="707999" y="56476"/>
                  </a:lnTo>
                  <a:lnTo>
                    <a:pt x="707999" y="37109"/>
                  </a:lnTo>
                  <a:lnTo>
                    <a:pt x="835583" y="37109"/>
                  </a:lnTo>
                  <a:lnTo>
                    <a:pt x="835583" y="3505"/>
                  </a:lnTo>
                  <a:lnTo>
                    <a:pt x="660184" y="3505"/>
                  </a:lnTo>
                  <a:lnTo>
                    <a:pt x="660184" y="156032"/>
                  </a:lnTo>
                  <a:lnTo>
                    <a:pt x="770864" y="156032"/>
                  </a:lnTo>
                  <a:lnTo>
                    <a:pt x="818680" y="148069"/>
                  </a:lnTo>
                  <a:lnTo>
                    <a:pt x="844715" y="120167"/>
                  </a:lnTo>
                  <a:lnTo>
                    <a:pt x="845997" y="116547"/>
                  </a:lnTo>
                  <a:lnTo>
                    <a:pt x="847128" y="105943"/>
                  </a:lnTo>
                  <a:lnTo>
                    <a:pt x="847128" y="105321"/>
                  </a:lnTo>
                  <a:close/>
                </a:path>
                <a:path w="1644014" h="160019">
                  <a:moveTo>
                    <a:pt x="1053249" y="80175"/>
                  </a:moveTo>
                  <a:lnTo>
                    <a:pt x="1040358" y="39065"/>
                  </a:lnTo>
                  <a:lnTo>
                    <a:pt x="1033297" y="30441"/>
                  </a:lnTo>
                  <a:lnTo>
                    <a:pt x="1025004" y="22783"/>
                  </a:lnTo>
                  <a:lnTo>
                    <a:pt x="1015466" y="16116"/>
                  </a:lnTo>
                  <a:lnTo>
                    <a:pt x="1004709" y="10414"/>
                  </a:lnTo>
                  <a:lnTo>
                    <a:pt x="999858" y="8534"/>
                  </a:lnTo>
                  <a:lnTo>
                    <a:pt x="999858" y="71666"/>
                  </a:lnTo>
                  <a:lnTo>
                    <a:pt x="999858" y="88696"/>
                  </a:lnTo>
                  <a:lnTo>
                    <a:pt x="968984" y="119761"/>
                  </a:lnTo>
                  <a:lnTo>
                    <a:pt x="961593" y="121399"/>
                  </a:lnTo>
                  <a:lnTo>
                    <a:pt x="946061" y="121399"/>
                  </a:lnTo>
                  <a:lnTo>
                    <a:pt x="909929" y="96050"/>
                  </a:lnTo>
                  <a:lnTo>
                    <a:pt x="907732" y="88696"/>
                  </a:lnTo>
                  <a:lnTo>
                    <a:pt x="907757" y="71666"/>
                  </a:lnTo>
                  <a:lnTo>
                    <a:pt x="938237" y="40601"/>
                  </a:lnTo>
                  <a:lnTo>
                    <a:pt x="945654" y="38963"/>
                  </a:lnTo>
                  <a:lnTo>
                    <a:pt x="961186" y="38963"/>
                  </a:lnTo>
                  <a:lnTo>
                    <a:pt x="997623" y="64274"/>
                  </a:lnTo>
                  <a:lnTo>
                    <a:pt x="999858" y="71666"/>
                  </a:lnTo>
                  <a:lnTo>
                    <a:pt x="999858" y="8534"/>
                  </a:lnTo>
                  <a:lnTo>
                    <a:pt x="992974" y="5867"/>
                  </a:lnTo>
                  <a:lnTo>
                    <a:pt x="980554" y="2603"/>
                  </a:lnTo>
                  <a:lnTo>
                    <a:pt x="967460" y="660"/>
                  </a:lnTo>
                  <a:lnTo>
                    <a:pt x="953693" y="0"/>
                  </a:lnTo>
                  <a:lnTo>
                    <a:pt x="940346" y="660"/>
                  </a:lnTo>
                  <a:lnTo>
                    <a:pt x="903503" y="10414"/>
                  </a:lnTo>
                  <a:lnTo>
                    <a:pt x="867016" y="39166"/>
                  </a:lnTo>
                  <a:lnTo>
                    <a:pt x="853516" y="80175"/>
                  </a:lnTo>
                  <a:lnTo>
                    <a:pt x="854354" y="91160"/>
                  </a:lnTo>
                  <a:lnTo>
                    <a:pt x="874433" y="129578"/>
                  </a:lnTo>
                  <a:lnTo>
                    <a:pt x="915403" y="154101"/>
                  </a:lnTo>
                  <a:lnTo>
                    <a:pt x="953897" y="159943"/>
                  </a:lnTo>
                  <a:lnTo>
                    <a:pt x="967663" y="159296"/>
                  </a:lnTo>
                  <a:lnTo>
                    <a:pt x="1004811" y="149555"/>
                  </a:lnTo>
                  <a:lnTo>
                    <a:pt x="1040015" y="121399"/>
                  </a:lnTo>
                  <a:lnTo>
                    <a:pt x="1040358" y="120992"/>
                  </a:lnTo>
                  <a:lnTo>
                    <a:pt x="1045984" y="111645"/>
                  </a:lnTo>
                  <a:lnTo>
                    <a:pt x="1050010" y="101727"/>
                  </a:lnTo>
                  <a:lnTo>
                    <a:pt x="1052436" y="91160"/>
                  </a:lnTo>
                  <a:lnTo>
                    <a:pt x="1053249" y="80175"/>
                  </a:lnTo>
                  <a:close/>
                </a:path>
                <a:path w="1644014" h="160019">
                  <a:moveTo>
                    <a:pt x="1239570" y="3302"/>
                  </a:moveTo>
                  <a:lnTo>
                    <a:pt x="1091996" y="3302"/>
                  </a:lnTo>
                  <a:lnTo>
                    <a:pt x="1089533" y="29387"/>
                  </a:lnTo>
                  <a:lnTo>
                    <a:pt x="1085862" y="54267"/>
                  </a:lnTo>
                  <a:lnTo>
                    <a:pt x="1074889" y="100380"/>
                  </a:lnTo>
                  <a:lnTo>
                    <a:pt x="1059014" y="114808"/>
                  </a:lnTo>
                  <a:lnTo>
                    <a:pt x="1052423" y="114808"/>
                  </a:lnTo>
                  <a:lnTo>
                    <a:pt x="1052423" y="155841"/>
                  </a:lnTo>
                  <a:lnTo>
                    <a:pt x="1096848" y="147256"/>
                  </a:lnTo>
                  <a:lnTo>
                    <a:pt x="1119149" y="115544"/>
                  </a:lnTo>
                  <a:lnTo>
                    <a:pt x="1131328" y="75526"/>
                  </a:lnTo>
                  <a:lnTo>
                    <a:pt x="1138364" y="39370"/>
                  </a:lnTo>
                  <a:lnTo>
                    <a:pt x="1188656" y="39370"/>
                  </a:lnTo>
                  <a:lnTo>
                    <a:pt x="1188656" y="155841"/>
                  </a:lnTo>
                  <a:lnTo>
                    <a:pt x="1239570" y="155841"/>
                  </a:lnTo>
                  <a:lnTo>
                    <a:pt x="1239570" y="3302"/>
                  </a:lnTo>
                  <a:close/>
                </a:path>
                <a:path w="1644014" h="160019">
                  <a:moveTo>
                    <a:pt x="1643761" y="155841"/>
                  </a:moveTo>
                  <a:lnTo>
                    <a:pt x="1629562" y="129654"/>
                  </a:lnTo>
                  <a:lnTo>
                    <a:pt x="1610918" y="95224"/>
                  </a:lnTo>
                  <a:lnTo>
                    <a:pt x="1586344" y="49885"/>
                  </a:lnTo>
                  <a:lnTo>
                    <a:pt x="1561109" y="3302"/>
                  </a:lnTo>
                  <a:lnTo>
                    <a:pt x="1559674" y="3302"/>
                  </a:lnTo>
                  <a:lnTo>
                    <a:pt x="1559674" y="95224"/>
                  </a:lnTo>
                  <a:lnTo>
                    <a:pt x="1510411" y="95224"/>
                  </a:lnTo>
                  <a:lnTo>
                    <a:pt x="1535137" y="49885"/>
                  </a:lnTo>
                  <a:lnTo>
                    <a:pt x="1559674" y="95224"/>
                  </a:lnTo>
                  <a:lnTo>
                    <a:pt x="1559674" y="3302"/>
                  </a:lnTo>
                  <a:lnTo>
                    <a:pt x="1508963" y="3302"/>
                  </a:lnTo>
                  <a:lnTo>
                    <a:pt x="1428178" y="152387"/>
                  </a:lnTo>
                  <a:lnTo>
                    <a:pt x="1348600" y="73177"/>
                  </a:lnTo>
                  <a:lnTo>
                    <a:pt x="1428584" y="3302"/>
                  </a:lnTo>
                  <a:lnTo>
                    <a:pt x="1365504" y="3302"/>
                  </a:lnTo>
                  <a:lnTo>
                    <a:pt x="1307388" y="56273"/>
                  </a:lnTo>
                  <a:lnTo>
                    <a:pt x="1307388" y="3302"/>
                  </a:lnTo>
                  <a:lnTo>
                    <a:pt x="1256474" y="3302"/>
                  </a:lnTo>
                  <a:lnTo>
                    <a:pt x="1256474" y="155841"/>
                  </a:lnTo>
                  <a:lnTo>
                    <a:pt x="1307388" y="155841"/>
                  </a:lnTo>
                  <a:lnTo>
                    <a:pt x="1307388" y="91922"/>
                  </a:lnTo>
                  <a:lnTo>
                    <a:pt x="1369212" y="155841"/>
                  </a:lnTo>
                  <a:lnTo>
                    <a:pt x="1426311" y="155841"/>
                  </a:lnTo>
                  <a:lnTo>
                    <a:pt x="1431671" y="155841"/>
                  </a:lnTo>
                  <a:lnTo>
                    <a:pt x="1477632" y="155841"/>
                  </a:lnTo>
                  <a:lnTo>
                    <a:pt x="1491856" y="129654"/>
                  </a:lnTo>
                  <a:lnTo>
                    <a:pt x="1578216" y="129654"/>
                  </a:lnTo>
                  <a:lnTo>
                    <a:pt x="1592440" y="155841"/>
                  </a:lnTo>
                  <a:lnTo>
                    <a:pt x="1643761" y="155841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4329" y="1048677"/>
              <a:ext cx="451184" cy="1129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8380" y="1048372"/>
              <a:ext cx="274041" cy="11626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796995" y="5452719"/>
              <a:ext cx="1644014" cy="160020"/>
            </a:xfrm>
            <a:custGeom>
              <a:avLst/>
              <a:gdLst/>
              <a:ahLst/>
              <a:cxnLst/>
              <a:rect l="l" t="t" r="r" b="b"/>
              <a:pathLst>
                <a:path w="1644014" h="160020">
                  <a:moveTo>
                    <a:pt x="276606" y="79768"/>
                  </a:moveTo>
                  <a:lnTo>
                    <a:pt x="256184" y="41452"/>
                  </a:lnTo>
                  <a:lnTo>
                    <a:pt x="222808" y="24739"/>
                  </a:lnTo>
                  <a:lnTo>
                    <a:pt x="222808" y="70142"/>
                  </a:lnTo>
                  <a:lnTo>
                    <a:pt x="222808" y="89242"/>
                  </a:lnTo>
                  <a:lnTo>
                    <a:pt x="183883" y="105968"/>
                  </a:lnTo>
                  <a:lnTo>
                    <a:pt x="174167" y="106349"/>
                  </a:lnTo>
                  <a:lnTo>
                    <a:pt x="165303" y="106349"/>
                  </a:lnTo>
                  <a:lnTo>
                    <a:pt x="165303" y="52971"/>
                  </a:lnTo>
                  <a:lnTo>
                    <a:pt x="174167" y="52971"/>
                  </a:lnTo>
                  <a:lnTo>
                    <a:pt x="218033" y="63284"/>
                  </a:lnTo>
                  <a:lnTo>
                    <a:pt x="222808" y="70142"/>
                  </a:lnTo>
                  <a:lnTo>
                    <a:pt x="222808" y="24739"/>
                  </a:lnTo>
                  <a:lnTo>
                    <a:pt x="215061" y="22453"/>
                  </a:lnTo>
                  <a:lnTo>
                    <a:pt x="202361" y="19900"/>
                  </a:lnTo>
                  <a:lnTo>
                    <a:pt x="188937" y="18326"/>
                  </a:lnTo>
                  <a:lnTo>
                    <a:pt x="174777" y="17729"/>
                  </a:lnTo>
                  <a:lnTo>
                    <a:pt x="165303" y="17729"/>
                  </a:lnTo>
                  <a:lnTo>
                    <a:pt x="165303" y="3302"/>
                  </a:lnTo>
                  <a:lnTo>
                    <a:pt x="114592" y="3302"/>
                  </a:lnTo>
                  <a:lnTo>
                    <a:pt x="114592" y="17729"/>
                  </a:lnTo>
                  <a:lnTo>
                    <a:pt x="114592" y="52971"/>
                  </a:lnTo>
                  <a:lnTo>
                    <a:pt x="114592" y="106349"/>
                  </a:lnTo>
                  <a:lnTo>
                    <a:pt x="106972" y="106349"/>
                  </a:lnTo>
                  <a:lnTo>
                    <a:pt x="64008" y="96456"/>
                  </a:lnTo>
                  <a:lnTo>
                    <a:pt x="55029" y="79768"/>
                  </a:lnTo>
                  <a:lnTo>
                    <a:pt x="56019" y="73152"/>
                  </a:lnTo>
                  <a:lnTo>
                    <a:pt x="97129" y="53365"/>
                  </a:lnTo>
                  <a:lnTo>
                    <a:pt x="106972" y="52971"/>
                  </a:lnTo>
                  <a:lnTo>
                    <a:pt x="114592" y="52971"/>
                  </a:lnTo>
                  <a:lnTo>
                    <a:pt x="114592" y="17729"/>
                  </a:lnTo>
                  <a:lnTo>
                    <a:pt x="104495" y="17729"/>
                  </a:lnTo>
                  <a:lnTo>
                    <a:pt x="90817" y="18338"/>
                  </a:lnTo>
                  <a:lnTo>
                    <a:pt x="52654" y="26174"/>
                  </a:lnTo>
                  <a:lnTo>
                    <a:pt x="14325" y="48437"/>
                  </a:lnTo>
                  <a:lnTo>
                    <a:pt x="0" y="79768"/>
                  </a:lnTo>
                  <a:lnTo>
                    <a:pt x="901" y="88138"/>
                  </a:lnTo>
                  <a:lnTo>
                    <a:pt x="31445" y="123647"/>
                  </a:lnTo>
                  <a:lnTo>
                    <a:pt x="78206" y="139547"/>
                  </a:lnTo>
                  <a:lnTo>
                    <a:pt x="105117" y="141605"/>
                  </a:lnTo>
                  <a:lnTo>
                    <a:pt x="114592" y="141605"/>
                  </a:lnTo>
                  <a:lnTo>
                    <a:pt x="114592" y="155816"/>
                  </a:lnTo>
                  <a:lnTo>
                    <a:pt x="165303" y="155816"/>
                  </a:lnTo>
                  <a:lnTo>
                    <a:pt x="165303" y="141605"/>
                  </a:lnTo>
                  <a:lnTo>
                    <a:pt x="174777" y="141605"/>
                  </a:lnTo>
                  <a:lnTo>
                    <a:pt x="214922" y="137033"/>
                  </a:lnTo>
                  <a:lnTo>
                    <a:pt x="256184" y="117894"/>
                  </a:lnTo>
                  <a:lnTo>
                    <a:pt x="267258" y="106349"/>
                  </a:lnTo>
                  <a:lnTo>
                    <a:pt x="269176" y="103949"/>
                  </a:lnTo>
                  <a:lnTo>
                    <a:pt x="273304" y="96291"/>
                  </a:lnTo>
                  <a:lnTo>
                    <a:pt x="275767" y="88226"/>
                  </a:lnTo>
                  <a:lnTo>
                    <a:pt x="276606" y="79768"/>
                  </a:lnTo>
                  <a:close/>
                </a:path>
                <a:path w="1644014" h="160020">
                  <a:moveTo>
                    <a:pt x="463753" y="3302"/>
                  </a:moveTo>
                  <a:lnTo>
                    <a:pt x="409956" y="3302"/>
                  </a:lnTo>
                  <a:lnTo>
                    <a:pt x="366674" y="79971"/>
                  </a:lnTo>
                  <a:lnTo>
                    <a:pt x="324624" y="3302"/>
                  </a:lnTo>
                  <a:lnTo>
                    <a:pt x="270827" y="3302"/>
                  </a:lnTo>
                  <a:lnTo>
                    <a:pt x="333070" y="108623"/>
                  </a:lnTo>
                  <a:lnTo>
                    <a:pt x="333209" y="111366"/>
                  </a:lnTo>
                  <a:lnTo>
                    <a:pt x="318376" y="118935"/>
                  </a:lnTo>
                  <a:lnTo>
                    <a:pt x="310819" y="118935"/>
                  </a:lnTo>
                  <a:lnTo>
                    <a:pt x="310819" y="156235"/>
                  </a:lnTo>
                  <a:lnTo>
                    <a:pt x="357085" y="151599"/>
                  </a:lnTo>
                  <a:lnTo>
                    <a:pt x="387083" y="132740"/>
                  </a:lnTo>
                  <a:lnTo>
                    <a:pt x="463753" y="3302"/>
                  </a:lnTo>
                  <a:close/>
                </a:path>
                <a:path w="1644014" h="160020">
                  <a:moveTo>
                    <a:pt x="646366" y="3302"/>
                  </a:moveTo>
                  <a:lnTo>
                    <a:pt x="466229" y="3302"/>
                  </a:lnTo>
                  <a:lnTo>
                    <a:pt x="466229" y="44526"/>
                  </a:lnTo>
                  <a:lnTo>
                    <a:pt x="466229" y="44729"/>
                  </a:lnTo>
                  <a:lnTo>
                    <a:pt x="531355" y="44729"/>
                  </a:lnTo>
                  <a:lnTo>
                    <a:pt x="531355" y="155816"/>
                  </a:lnTo>
                  <a:lnTo>
                    <a:pt x="582066" y="155816"/>
                  </a:lnTo>
                  <a:lnTo>
                    <a:pt x="582066" y="44729"/>
                  </a:lnTo>
                  <a:lnTo>
                    <a:pt x="646366" y="44729"/>
                  </a:lnTo>
                  <a:lnTo>
                    <a:pt x="646366" y="3302"/>
                  </a:lnTo>
                  <a:close/>
                </a:path>
                <a:path w="1644014" h="160020">
                  <a:moveTo>
                    <a:pt x="847128" y="105321"/>
                  </a:moveTo>
                  <a:lnTo>
                    <a:pt x="828675" y="68719"/>
                  </a:lnTo>
                  <a:lnTo>
                    <a:pt x="795388" y="58394"/>
                  </a:lnTo>
                  <a:lnTo>
                    <a:pt x="795388" y="98526"/>
                  </a:lnTo>
                  <a:lnTo>
                    <a:pt x="795388" y="109931"/>
                  </a:lnTo>
                  <a:lnTo>
                    <a:pt x="792848" y="114503"/>
                  </a:lnTo>
                  <a:lnTo>
                    <a:pt x="782675" y="119024"/>
                  </a:lnTo>
                  <a:lnTo>
                    <a:pt x="774293" y="120167"/>
                  </a:lnTo>
                  <a:lnTo>
                    <a:pt x="757466" y="120167"/>
                  </a:lnTo>
                  <a:lnTo>
                    <a:pt x="750341" y="119989"/>
                  </a:lnTo>
                  <a:lnTo>
                    <a:pt x="707999" y="119748"/>
                  </a:lnTo>
                  <a:lnTo>
                    <a:pt x="707999" y="87604"/>
                  </a:lnTo>
                  <a:lnTo>
                    <a:pt x="770724" y="87604"/>
                  </a:lnTo>
                  <a:lnTo>
                    <a:pt x="795388" y="98526"/>
                  </a:lnTo>
                  <a:lnTo>
                    <a:pt x="795388" y="58394"/>
                  </a:lnTo>
                  <a:lnTo>
                    <a:pt x="791756" y="57848"/>
                  </a:lnTo>
                  <a:lnTo>
                    <a:pt x="778865" y="56819"/>
                  </a:lnTo>
                  <a:lnTo>
                    <a:pt x="764476" y="56476"/>
                  </a:lnTo>
                  <a:lnTo>
                    <a:pt x="707999" y="56476"/>
                  </a:lnTo>
                  <a:lnTo>
                    <a:pt x="707999" y="37096"/>
                  </a:lnTo>
                  <a:lnTo>
                    <a:pt x="835583" y="37096"/>
                  </a:lnTo>
                  <a:lnTo>
                    <a:pt x="835583" y="3505"/>
                  </a:lnTo>
                  <a:lnTo>
                    <a:pt x="660184" y="3505"/>
                  </a:lnTo>
                  <a:lnTo>
                    <a:pt x="660184" y="156032"/>
                  </a:lnTo>
                  <a:lnTo>
                    <a:pt x="770864" y="156032"/>
                  </a:lnTo>
                  <a:lnTo>
                    <a:pt x="818680" y="148069"/>
                  </a:lnTo>
                  <a:lnTo>
                    <a:pt x="844715" y="120167"/>
                  </a:lnTo>
                  <a:lnTo>
                    <a:pt x="847128" y="105943"/>
                  </a:lnTo>
                  <a:lnTo>
                    <a:pt x="847128" y="105321"/>
                  </a:lnTo>
                  <a:close/>
                </a:path>
                <a:path w="1644014" h="160020">
                  <a:moveTo>
                    <a:pt x="1053236" y="80175"/>
                  </a:moveTo>
                  <a:lnTo>
                    <a:pt x="1040358" y="39065"/>
                  </a:lnTo>
                  <a:lnTo>
                    <a:pt x="1033297" y="30441"/>
                  </a:lnTo>
                  <a:lnTo>
                    <a:pt x="1025004" y="22783"/>
                  </a:lnTo>
                  <a:lnTo>
                    <a:pt x="1015466" y="16116"/>
                  </a:lnTo>
                  <a:lnTo>
                    <a:pt x="1004697" y="10414"/>
                  </a:lnTo>
                  <a:lnTo>
                    <a:pt x="999858" y="8547"/>
                  </a:lnTo>
                  <a:lnTo>
                    <a:pt x="999858" y="71653"/>
                  </a:lnTo>
                  <a:lnTo>
                    <a:pt x="999858" y="88696"/>
                  </a:lnTo>
                  <a:lnTo>
                    <a:pt x="968971" y="119748"/>
                  </a:lnTo>
                  <a:lnTo>
                    <a:pt x="961593" y="121399"/>
                  </a:lnTo>
                  <a:lnTo>
                    <a:pt x="946061" y="121399"/>
                  </a:lnTo>
                  <a:lnTo>
                    <a:pt x="909929" y="96050"/>
                  </a:lnTo>
                  <a:lnTo>
                    <a:pt x="907719" y="88696"/>
                  </a:lnTo>
                  <a:lnTo>
                    <a:pt x="907757" y="71653"/>
                  </a:lnTo>
                  <a:lnTo>
                    <a:pt x="938225" y="40601"/>
                  </a:lnTo>
                  <a:lnTo>
                    <a:pt x="945654" y="38950"/>
                  </a:lnTo>
                  <a:lnTo>
                    <a:pt x="961174" y="38950"/>
                  </a:lnTo>
                  <a:lnTo>
                    <a:pt x="997623" y="64274"/>
                  </a:lnTo>
                  <a:lnTo>
                    <a:pt x="999858" y="71653"/>
                  </a:lnTo>
                  <a:lnTo>
                    <a:pt x="999858" y="8547"/>
                  </a:lnTo>
                  <a:lnTo>
                    <a:pt x="992962" y="5867"/>
                  </a:lnTo>
                  <a:lnTo>
                    <a:pt x="980554" y="2603"/>
                  </a:lnTo>
                  <a:lnTo>
                    <a:pt x="967460" y="660"/>
                  </a:lnTo>
                  <a:lnTo>
                    <a:pt x="953693" y="0"/>
                  </a:lnTo>
                  <a:lnTo>
                    <a:pt x="940346" y="660"/>
                  </a:lnTo>
                  <a:lnTo>
                    <a:pt x="903503" y="10414"/>
                  </a:lnTo>
                  <a:lnTo>
                    <a:pt x="867016" y="39166"/>
                  </a:lnTo>
                  <a:lnTo>
                    <a:pt x="853516" y="80175"/>
                  </a:lnTo>
                  <a:lnTo>
                    <a:pt x="854354" y="91160"/>
                  </a:lnTo>
                  <a:lnTo>
                    <a:pt x="874433" y="129578"/>
                  </a:lnTo>
                  <a:lnTo>
                    <a:pt x="915403" y="154101"/>
                  </a:lnTo>
                  <a:lnTo>
                    <a:pt x="953897" y="159943"/>
                  </a:lnTo>
                  <a:lnTo>
                    <a:pt x="967663" y="159296"/>
                  </a:lnTo>
                  <a:lnTo>
                    <a:pt x="1004811" y="149542"/>
                  </a:lnTo>
                  <a:lnTo>
                    <a:pt x="1040015" y="121399"/>
                  </a:lnTo>
                  <a:lnTo>
                    <a:pt x="1040358" y="120992"/>
                  </a:lnTo>
                  <a:lnTo>
                    <a:pt x="1045984" y="111645"/>
                  </a:lnTo>
                  <a:lnTo>
                    <a:pt x="1050010" y="101727"/>
                  </a:lnTo>
                  <a:lnTo>
                    <a:pt x="1052436" y="91160"/>
                  </a:lnTo>
                  <a:lnTo>
                    <a:pt x="1053236" y="80175"/>
                  </a:lnTo>
                  <a:close/>
                </a:path>
                <a:path w="1644014" h="160020">
                  <a:moveTo>
                    <a:pt x="1239570" y="3302"/>
                  </a:moveTo>
                  <a:lnTo>
                    <a:pt x="1091996" y="3302"/>
                  </a:lnTo>
                  <a:lnTo>
                    <a:pt x="1089533" y="29387"/>
                  </a:lnTo>
                  <a:lnTo>
                    <a:pt x="1085862" y="54267"/>
                  </a:lnTo>
                  <a:lnTo>
                    <a:pt x="1074889" y="100380"/>
                  </a:lnTo>
                  <a:lnTo>
                    <a:pt x="1059014" y="114808"/>
                  </a:lnTo>
                  <a:lnTo>
                    <a:pt x="1052410" y="114808"/>
                  </a:lnTo>
                  <a:lnTo>
                    <a:pt x="1052410" y="155816"/>
                  </a:lnTo>
                  <a:lnTo>
                    <a:pt x="1096835" y="147256"/>
                  </a:lnTo>
                  <a:lnTo>
                    <a:pt x="1119136" y="115544"/>
                  </a:lnTo>
                  <a:lnTo>
                    <a:pt x="1131328" y="75526"/>
                  </a:lnTo>
                  <a:lnTo>
                    <a:pt x="1138364" y="39370"/>
                  </a:lnTo>
                  <a:lnTo>
                    <a:pt x="1188656" y="39370"/>
                  </a:lnTo>
                  <a:lnTo>
                    <a:pt x="1188656" y="155816"/>
                  </a:lnTo>
                  <a:lnTo>
                    <a:pt x="1239570" y="155816"/>
                  </a:lnTo>
                  <a:lnTo>
                    <a:pt x="1239570" y="3302"/>
                  </a:lnTo>
                  <a:close/>
                </a:path>
                <a:path w="1644014" h="160020">
                  <a:moveTo>
                    <a:pt x="1643761" y="155816"/>
                  </a:moveTo>
                  <a:lnTo>
                    <a:pt x="1629575" y="129641"/>
                  </a:lnTo>
                  <a:lnTo>
                    <a:pt x="1610918" y="95224"/>
                  </a:lnTo>
                  <a:lnTo>
                    <a:pt x="1586344" y="49872"/>
                  </a:lnTo>
                  <a:lnTo>
                    <a:pt x="1561109" y="3302"/>
                  </a:lnTo>
                  <a:lnTo>
                    <a:pt x="1559661" y="3302"/>
                  </a:lnTo>
                  <a:lnTo>
                    <a:pt x="1559661" y="95224"/>
                  </a:lnTo>
                  <a:lnTo>
                    <a:pt x="1510411" y="95224"/>
                  </a:lnTo>
                  <a:lnTo>
                    <a:pt x="1535137" y="49872"/>
                  </a:lnTo>
                  <a:lnTo>
                    <a:pt x="1559661" y="95224"/>
                  </a:lnTo>
                  <a:lnTo>
                    <a:pt x="1559661" y="3302"/>
                  </a:lnTo>
                  <a:lnTo>
                    <a:pt x="1508963" y="3302"/>
                  </a:lnTo>
                  <a:lnTo>
                    <a:pt x="1428178" y="152361"/>
                  </a:lnTo>
                  <a:lnTo>
                    <a:pt x="1348600" y="73164"/>
                  </a:lnTo>
                  <a:lnTo>
                    <a:pt x="1428572" y="3302"/>
                  </a:lnTo>
                  <a:lnTo>
                    <a:pt x="1365504" y="3302"/>
                  </a:lnTo>
                  <a:lnTo>
                    <a:pt x="1307376" y="56273"/>
                  </a:lnTo>
                  <a:lnTo>
                    <a:pt x="1307376" y="3302"/>
                  </a:lnTo>
                  <a:lnTo>
                    <a:pt x="1256474" y="3302"/>
                  </a:lnTo>
                  <a:lnTo>
                    <a:pt x="1256474" y="155816"/>
                  </a:lnTo>
                  <a:lnTo>
                    <a:pt x="1307376" y="155816"/>
                  </a:lnTo>
                  <a:lnTo>
                    <a:pt x="1307376" y="91922"/>
                  </a:lnTo>
                  <a:lnTo>
                    <a:pt x="1369212" y="155816"/>
                  </a:lnTo>
                  <a:lnTo>
                    <a:pt x="1426311" y="155816"/>
                  </a:lnTo>
                  <a:lnTo>
                    <a:pt x="1431671" y="155816"/>
                  </a:lnTo>
                  <a:lnTo>
                    <a:pt x="1477632" y="155816"/>
                  </a:lnTo>
                  <a:lnTo>
                    <a:pt x="1491856" y="129641"/>
                  </a:lnTo>
                  <a:lnTo>
                    <a:pt x="1578216" y="129641"/>
                  </a:lnTo>
                  <a:lnTo>
                    <a:pt x="1592440" y="155816"/>
                  </a:lnTo>
                  <a:lnTo>
                    <a:pt x="1643761" y="155816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93807" y="5721819"/>
              <a:ext cx="451180" cy="11291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10151" y="5719381"/>
              <a:ext cx="273888" cy="11870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200508" y="6512953"/>
              <a:ext cx="1059180" cy="160020"/>
            </a:xfrm>
            <a:custGeom>
              <a:avLst/>
              <a:gdLst/>
              <a:ahLst/>
              <a:cxnLst/>
              <a:rect l="l" t="t" r="r" b="b"/>
              <a:pathLst>
                <a:path w="1059179" h="160020">
                  <a:moveTo>
                    <a:pt x="281546" y="3302"/>
                  </a:moveTo>
                  <a:lnTo>
                    <a:pt x="230847" y="3302"/>
                  </a:lnTo>
                  <a:lnTo>
                    <a:pt x="230847" y="118681"/>
                  </a:lnTo>
                  <a:lnTo>
                    <a:pt x="166128" y="118681"/>
                  </a:lnTo>
                  <a:lnTo>
                    <a:pt x="166128" y="3302"/>
                  </a:lnTo>
                  <a:lnTo>
                    <a:pt x="115430" y="3302"/>
                  </a:lnTo>
                  <a:lnTo>
                    <a:pt x="115430" y="118681"/>
                  </a:lnTo>
                  <a:lnTo>
                    <a:pt x="50914" y="118681"/>
                  </a:lnTo>
                  <a:lnTo>
                    <a:pt x="50914" y="3111"/>
                  </a:lnTo>
                  <a:lnTo>
                    <a:pt x="0" y="3111"/>
                  </a:lnTo>
                  <a:lnTo>
                    <a:pt x="0" y="118681"/>
                  </a:lnTo>
                  <a:lnTo>
                    <a:pt x="0" y="155511"/>
                  </a:lnTo>
                  <a:lnTo>
                    <a:pt x="281546" y="155511"/>
                  </a:lnTo>
                  <a:lnTo>
                    <a:pt x="281546" y="119138"/>
                  </a:lnTo>
                  <a:lnTo>
                    <a:pt x="281546" y="118681"/>
                  </a:lnTo>
                  <a:lnTo>
                    <a:pt x="281546" y="3302"/>
                  </a:lnTo>
                  <a:close/>
                </a:path>
                <a:path w="1059179" h="160020">
                  <a:moveTo>
                    <a:pt x="484784" y="80175"/>
                  </a:moveTo>
                  <a:lnTo>
                    <a:pt x="471906" y="39065"/>
                  </a:lnTo>
                  <a:lnTo>
                    <a:pt x="436232" y="10414"/>
                  </a:lnTo>
                  <a:lnTo>
                    <a:pt x="431393" y="8534"/>
                  </a:lnTo>
                  <a:lnTo>
                    <a:pt x="431393" y="71653"/>
                  </a:lnTo>
                  <a:lnTo>
                    <a:pt x="431393" y="88696"/>
                  </a:lnTo>
                  <a:lnTo>
                    <a:pt x="400507" y="119761"/>
                  </a:lnTo>
                  <a:lnTo>
                    <a:pt x="393115" y="121399"/>
                  </a:lnTo>
                  <a:lnTo>
                    <a:pt x="377596" y="121399"/>
                  </a:lnTo>
                  <a:lnTo>
                    <a:pt x="341464" y="96050"/>
                  </a:lnTo>
                  <a:lnTo>
                    <a:pt x="339267" y="88696"/>
                  </a:lnTo>
                  <a:lnTo>
                    <a:pt x="339305" y="71653"/>
                  </a:lnTo>
                  <a:lnTo>
                    <a:pt x="369773" y="40601"/>
                  </a:lnTo>
                  <a:lnTo>
                    <a:pt x="377190" y="38950"/>
                  </a:lnTo>
                  <a:lnTo>
                    <a:pt x="392722" y="38950"/>
                  </a:lnTo>
                  <a:lnTo>
                    <a:pt x="429145" y="64274"/>
                  </a:lnTo>
                  <a:lnTo>
                    <a:pt x="431393" y="71653"/>
                  </a:lnTo>
                  <a:lnTo>
                    <a:pt x="431393" y="8534"/>
                  </a:lnTo>
                  <a:lnTo>
                    <a:pt x="424510" y="5854"/>
                  </a:lnTo>
                  <a:lnTo>
                    <a:pt x="412089" y="2603"/>
                  </a:lnTo>
                  <a:lnTo>
                    <a:pt x="398995" y="647"/>
                  </a:lnTo>
                  <a:lnTo>
                    <a:pt x="385229" y="0"/>
                  </a:lnTo>
                  <a:lnTo>
                    <a:pt x="371881" y="647"/>
                  </a:lnTo>
                  <a:lnTo>
                    <a:pt x="335038" y="10414"/>
                  </a:lnTo>
                  <a:lnTo>
                    <a:pt x="298551" y="39166"/>
                  </a:lnTo>
                  <a:lnTo>
                    <a:pt x="285051" y="80175"/>
                  </a:lnTo>
                  <a:lnTo>
                    <a:pt x="285889" y="91147"/>
                  </a:lnTo>
                  <a:lnTo>
                    <a:pt x="305968" y="129578"/>
                  </a:lnTo>
                  <a:lnTo>
                    <a:pt x="346938" y="154089"/>
                  </a:lnTo>
                  <a:lnTo>
                    <a:pt x="385432" y="159943"/>
                  </a:lnTo>
                  <a:lnTo>
                    <a:pt x="399199" y="159296"/>
                  </a:lnTo>
                  <a:lnTo>
                    <a:pt x="436346" y="149542"/>
                  </a:lnTo>
                  <a:lnTo>
                    <a:pt x="471563" y="121399"/>
                  </a:lnTo>
                  <a:lnTo>
                    <a:pt x="471906" y="120992"/>
                  </a:lnTo>
                  <a:lnTo>
                    <a:pt x="477532" y="111633"/>
                  </a:lnTo>
                  <a:lnTo>
                    <a:pt x="481558" y="101714"/>
                  </a:lnTo>
                  <a:lnTo>
                    <a:pt x="483971" y="91236"/>
                  </a:lnTo>
                  <a:lnTo>
                    <a:pt x="484784" y="80175"/>
                  </a:lnTo>
                  <a:close/>
                </a:path>
                <a:path w="1059179" h="160020">
                  <a:moveTo>
                    <a:pt x="684504" y="3111"/>
                  </a:moveTo>
                  <a:lnTo>
                    <a:pt x="497357" y="3111"/>
                  </a:lnTo>
                  <a:lnTo>
                    <a:pt x="497357" y="39941"/>
                  </a:lnTo>
                  <a:lnTo>
                    <a:pt x="497357" y="155511"/>
                  </a:lnTo>
                  <a:lnTo>
                    <a:pt x="548474" y="155511"/>
                  </a:lnTo>
                  <a:lnTo>
                    <a:pt x="548474" y="39941"/>
                  </a:lnTo>
                  <a:lnTo>
                    <a:pt x="633387" y="39941"/>
                  </a:lnTo>
                  <a:lnTo>
                    <a:pt x="633387" y="155511"/>
                  </a:lnTo>
                  <a:lnTo>
                    <a:pt x="684504" y="155511"/>
                  </a:lnTo>
                  <a:lnTo>
                    <a:pt x="684504" y="39941"/>
                  </a:lnTo>
                  <a:lnTo>
                    <a:pt x="684504" y="3111"/>
                  </a:lnTo>
                  <a:close/>
                </a:path>
                <a:path w="1059179" h="160020">
                  <a:moveTo>
                    <a:pt x="864946" y="3111"/>
                  </a:moveTo>
                  <a:lnTo>
                    <a:pt x="701408" y="3111"/>
                  </a:lnTo>
                  <a:lnTo>
                    <a:pt x="701408" y="39941"/>
                  </a:lnTo>
                  <a:lnTo>
                    <a:pt x="701408" y="60261"/>
                  </a:lnTo>
                  <a:lnTo>
                    <a:pt x="701408" y="97091"/>
                  </a:lnTo>
                  <a:lnTo>
                    <a:pt x="701408" y="118681"/>
                  </a:lnTo>
                  <a:lnTo>
                    <a:pt x="701408" y="119951"/>
                  </a:lnTo>
                  <a:lnTo>
                    <a:pt x="701408" y="155511"/>
                  </a:lnTo>
                  <a:lnTo>
                    <a:pt x="864857" y="155511"/>
                  </a:lnTo>
                  <a:lnTo>
                    <a:pt x="864857" y="119951"/>
                  </a:lnTo>
                  <a:lnTo>
                    <a:pt x="864857" y="118681"/>
                  </a:lnTo>
                  <a:lnTo>
                    <a:pt x="811352" y="118681"/>
                  </a:lnTo>
                  <a:lnTo>
                    <a:pt x="811352" y="119951"/>
                  </a:lnTo>
                  <a:lnTo>
                    <a:pt x="752309" y="119951"/>
                  </a:lnTo>
                  <a:lnTo>
                    <a:pt x="752309" y="118681"/>
                  </a:lnTo>
                  <a:lnTo>
                    <a:pt x="752309" y="97091"/>
                  </a:lnTo>
                  <a:lnTo>
                    <a:pt x="847547" y="97091"/>
                  </a:lnTo>
                  <a:lnTo>
                    <a:pt x="847547" y="60261"/>
                  </a:lnTo>
                  <a:lnTo>
                    <a:pt x="752309" y="60261"/>
                  </a:lnTo>
                  <a:lnTo>
                    <a:pt x="752309" y="39941"/>
                  </a:lnTo>
                  <a:lnTo>
                    <a:pt x="864946" y="39941"/>
                  </a:lnTo>
                  <a:lnTo>
                    <a:pt x="864946" y="3111"/>
                  </a:lnTo>
                  <a:close/>
                </a:path>
                <a:path w="1059179" h="160020">
                  <a:moveTo>
                    <a:pt x="1059014" y="54000"/>
                  </a:moveTo>
                  <a:lnTo>
                    <a:pt x="1041082" y="17335"/>
                  </a:lnTo>
                  <a:lnTo>
                    <a:pt x="1013256" y="5181"/>
                  </a:lnTo>
                  <a:lnTo>
                    <a:pt x="1013256" y="49809"/>
                  </a:lnTo>
                  <a:lnTo>
                    <a:pt x="1013256" y="60121"/>
                  </a:lnTo>
                  <a:lnTo>
                    <a:pt x="992162" y="70497"/>
                  </a:lnTo>
                  <a:lnTo>
                    <a:pt x="929779" y="70497"/>
                  </a:lnTo>
                  <a:lnTo>
                    <a:pt x="929779" y="38747"/>
                  </a:lnTo>
                  <a:lnTo>
                    <a:pt x="993635" y="38646"/>
                  </a:lnTo>
                  <a:lnTo>
                    <a:pt x="1013256" y="49809"/>
                  </a:lnTo>
                  <a:lnTo>
                    <a:pt x="1013256" y="5181"/>
                  </a:lnTo>
                  <a:lnTo>
                    <a:pt x="1012151" y="4902"/>
                  </a:lnTo>
                  <a:lnTo>
                    <a:pt x="1003388" y="3695"/>
                  </a:lnTo>
                  <a:lnTo>
                    <a:pt x="994092" y="3302"/>
                  </a:lnTo>
                  <a:lnTo>
                    <a:pt x="878865" y="3302"/>
                  </a:lnTo>
                  <a:lnTo>
                    <a:pt x="878865" y="155829"/>
                  </a:lnTo>
                  <a:lnTo>
                    <a:pt x="929779" y="155829"/>
                  </a:lnTo>
                  <a:lnTo>
                    <a:pt x="929779" y="106565"/>
                  </a:lnTo>
                  <a:lnTo>
                    <a:pt x="995946" y="106565"/>
                  </a:lnTo>
                  <a:lnTo>
                    <a:pt x="1042111" y="93065"/>
                  </a:lnTo>
                  <a:lnTo>
                    <a:pt x="1059014" y="54825"/>
                  </a:lnTo>
                  <a:lnTo>
                    <a:pt x="1059014" y="5400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91148" y="6782052"/>
              <a:ext cx="451180" cy="11291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05041" y="6778693"/>
              <a:ext cx="440347" cy="11962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040090" y="1756930"/>
              <a:ext cx="1644014" cy="160020"/>
            </a:xfrm>
            <a:custGeom>
              <a:avLst/>
              <a:gdLst/>
              <a:ahLst/>
              <a:cxnLst/>
              <a:rect l="l" t="t" r="r" b="b"/>
              <a:pathLst>
                <a:path w="1644015" h="160019">
                  <a:moveTo>
                    <a:pt x="276606" y="79768"/>
                  </a:moveTo>
                  <a:lnTo>
                    <a:pt x="256184" y="41452"/>
                  </a:lnTo>
                  <a:lnTo>
                    <a:pt x="222808" y="24726"/>
                  </a:lnTo>
                  <a:lnTo>
                    <a:pt x="222808" y="70142"/>
                  </a:lnTo>
                  <a:lnTo>
                    <a:pt x="222808" y="89242"/>
                  </a:lnTo>
                  <a:lnTo>
                    <a:pt x="183883" y="105968"/>
                  </a:lnTo>
                  <a:lnTo>
                    <a:pt x="174167" y="106349"/>
                  </a:lnTo>
                  <a:lnTo>
                    <a:pt x="165303" y="106349"/>
                  </a:lnTo>
                  <a:lnTo>
                    <a:pt x="165303" y="52971"/>
                  </a:lnTo>
                  <a:lnTo>
                    <a:pt x="174167" y="52971"/>
                  </a:lnTo>
                  <a:lnTo>
                    <a:pt x="218033" y="63284"/>
                  </a:lnTo>
                  <a:lnTo>
                    <a:pt x="222808" y="70142"/>
                  </a:lnTo>
                  <a:lnTo>
                    <a:pt x="222808" y="24726"/>
                  </a:lnTo>
                  <a:lnTo>
                    <a:pt x="215061" y="22440"/>
                  </a:lnTo>
                  <a:lnTo>
                    <a:pt x="202374" y="19888"/>
                  </a:lnTo>
                  <a:lnTo>
                    <a:pt x="188937" y="18326"/>
                  </a:lnTo>
                  <a:lnTo>
                    <a:pt x="174777" y="17729"/>
                  </a:lnTo>
                  <a:lnTo>
                    <a:pt x="165303" y="17729"/>
                  </a:lnTo>
                  <a:lnTo>
                    <a:pt x="165303" y="3289"/>
                  </a:lnTo>
                  <a:lnTo>
                    <a:pt x="114592" y="3289"/>
                  </a:lnTo>
                  <a:lnTo>
                    <a:pt x="114592" y="17729"/>
                  </a:lnTo>
                  <a:lnTo>
                    <a:pt x="114592" y="52971"/>
                  </a:lnTo>
                  <a:lnTo>
                    <a:pt x="114592" y="106349"/>
                  </a:lnTo>
                  <a:lnTo>
                    <a:pt x="106972" y="106349"/>
                  </a:lnTo>
                  <a:lnTo>
                    <a:pt x="64008" y="96443"/>
                  </a:lnTo>
                  <a:lnTo>
                    <a:pt x="55029" y="79768"/>
                  </a:lnTo>
                  <a:lnTo>
                    <a:pt x="56019" y="73152"/>
                  </a:lnTo>
                  <a:lnTo>
                    <a:pt x="97142" y="53365"/>
                  </a:lnTo>
                  <a:lnTo>
                    <a:pt x="106972" y="52971"/>
                  </a:lnTo>
                  <a:lnTo>
                    <a:pt x="114592" y="52971"/>
                  </a:lnTo>
                  <a:lnTo>
                    <a:pt x="114592" y="17729"/>
                  </a:lnTo>
                  <a:lnTo>
                    <a:pt x="104495" y="17729"/>
                  </a:lnTo>
                  <a:lnTo>
                    <a:pt x="90817" y="18338"/>
                  </a:lnTo>
                  <a:lnTo>
                    <a:pt x="52654" y="26174"/>
                  </a:lnTo>
                  <a:lnTo>
                    <a:pt x="14325" y="48437"/>
                  </a:lnTo>
                  <a:lnTo>
                    <a:pt x="0" y="79768"/>
                  </a:lnTo>
                  <a:lnTo>
                    <a:pt x="901" y="88138"/>
                  </a:lnTo>
                  <a:lnTo>
                    <a:pt x="31445" y="123647"/>
                  </a:lnTo>
                  <a:lnTo>
                    <a:pt x="78206" y="139534"/>
                  </a:lnTo>
                  <a:lnTo>
                    <a:pt x="105117" y="141592"/>
                  </a:lnTo>
                  <a:lnTo>
                    <a:pt x="114592" y="141592"/>
                  </a:lnTo>
                  <a:lnTo>
                    <a:pt x="114592" y="155816"/>
                  </a:lnTo>
                  <a:lnTo>
                    <a:pt x="165303" y="155816"/>
                  </a:lnTo>
                  <a:lnTo>
                    <a:pt x="165303" y="141592"/>
                  </a:lnTo>
                  <a:lnTo>
                    <a:pt x="174777" y="141592"/>
                  </a:lnTo>
                  <a:lnTo>
                    <a:pt x="214922" y="137020"/>
                  </a:lnTo>
                  <a:lnTo>
                    <a:pt x="256184" y="117894"/>
                  </a:lnTo>
                  <a:lnTo>
                    <a:pt x="267258" y="106349"/>
                  </a:lnTo>
                  <a:lnTo>
                    <a:pt x="269176" y="103936"/>
                  </a:lnTo>
                  <a:lnTo>
                    <a:pt x="273304" y="96278"/>
                  </a:lnTo>
                  <a:lnTo>
                    <a:pt x="275767" y="88226"/>
                  </a:lnTo>
                  <a:lnTo>
                    <a:pt x="276606" y="79768"/>
                  </a:lnTo>
                  <a:close/>
                </a:path>
                <a:path w="1644015" h="160019">
                  <a:moveTo>
                    <a:pt x="463753" y="3289"/>
                  </a:moveTo>
                  <a:lnTo>
                    <a:pt x="409956" y="3289"/>
                  </a:lnTo>
                  <a:lnTo>
                    <a:pt x="366674" y="79971"/>
                  </a:lnTo>
                  <a:lnTo>
                    <a:pt x="324624" y="3289"/>
                  </a:lnTo>
                  <a:lnTo>
                    <a:pt x="270827" y="3289"/>
                  </a:lnTo>
                  <a:lnTo>
                    <a:pt x="333082" y="108623"/>
                  </a:lnTo>
                  <a:lnTo>
                    <a:pt x="333209" y="111366"/>
                  </a:lnTo>
                  <a:lnTo>
                    <a:pt x="318376" y="118922"/>
                  </a:lnTo>
                  <a:lnTo>
                    <a:pt x="310819" y="118922"/>
                  </a:lnTo>
                  <a:lnTo>
                    <a:pt x="310819" y="156235"/>
                  </a:lnTo>
                  <a:lnTo>
                    <a:pt x="357085" y="151587"/>
                  </a:lnTo>
                  <a:lnTo>
                    <a:pt x="387083" y="132740"/>
                  </a:lnTo>
                  <a:lnTo>
                    <a:pt x="463753" y="3289"/>
                  </a:lnTo>
                  <a:close/>
                </a:path>
                <a:path w="1644015" h="160019">
                  <a:moveTo>
                    <a:pt x="646379" y="3289"/>
                  </a:moveTo>
                  <a:lnTo>
                    <a:pt x="466229" y="3289"/>
                  </a:lnTo>
                  <a:lnTo>
                    <a:pt x="466229" y="44513"/>
                  </a:lnTo>
                  <a:lnTo>
                    <a:pt x="466229" y="44729"/>
                  </a:lnTo>
                  <a:lnTo>
                    <a:pt x="531355" y="44729"/>
                  </a:lnTo>
                  <a:lnTo>
                    <a:pt x="531355" y="155816"/>
                  </a:lnTo>
                  <a:lnTo>
                    <a:pt x="582066" y="155816"/>
                  </a:lnTo>
                  <a:lnTo>
                    <a:pt x="582066" y="44729"/>
                  </a:lnTo>
                  <a:lnTo>
                    <a:pt x="646379" y="44729"/>
                  </a:lnTo>
                  <a:lnTo>
                    <a:pt x="646379" y="3289"/>
                  </a:lnTo>
                  <a:close/>
                </a:path>
                <a:path w="1644015" h="160019">
                  <a:moveTo>
                    <a:pt x="847128" y="105321"/>
                  </a:moveTo>
                  <a:lnTo>
                    <a:pt x="828675" y="68719"/>
                  </a:lnTo>
                  <a:lnTo>
                    <a:pt x="795388" y="58394"/>
                  </a:lnTo>
                  <a:lnTo>
                    <a:pt x="795388" y="98513"/>
                  </a:lnTo>
                  <a:lnTo>
                    <a:pt x="795388" y="109918"/>
                  </a:lnTo>
                  <a:lnTo>
                    <a:pt x="792848" y="114490"/>
                  </a:lnTo>
                  <a:lnTo>
                    <a:pt x="782688" y="119024"/>
                  </a:lnTo>
                  <a:lnTo>
                    <a:pt x="774306" y="120167"/>
                  </a:lnTo>
                  <a:lnTo>
                    <a:pt x="757466" y="120167"/>
                  </a:lnTo>
                  <a:lnTo>
                    <a:pt x="750341" y="119989"/>
                  </a:lnTo>
                  <a:lnTo>
                    <a:pt x="707999" y="119748"/>
                  </a:lnTo>
                  <a:lnTo>
                    <a:pt x="707999" y="87591"/>
                  </a:lnTo>
                  <a:lnTo>
                    <a:pt x="770724" y="87591"/>
                  </a:lnTo>
                  <a:lnTo>
                    <a:pt x="795388" y="98513"/>
                  </a:lnTo>
                  <a:lnTo>
                    <a:pt x="795388" y="58394"/>
                  </a:lnTo>
                  <a:lnTo>
                    <a:pt x="791743" y="57848"/>
                  </a:lnTo>
                  <a:lnTo>
                    <a:pt x="778865" y="56819"/>
                  </a:lnTo>
                  <a:lnTo>
                    <a:pt x="764476" y="56476"/>
                  </a:lnTo>
                  <a:lnTo>
                    <a:pt x="707999" y="56476"/>
                  </a:lnTo>
                  <a:lnTo>
                    <a:pt x="707999" y="37096"/>
                  </a:lnTo>
                  <a:lnTo>
                    <a:pt x="835583" y="37096"/>
                  </a:lnTo>
                  <a:lnTo>
                    <a:pt x="835583" y="3505"/>
                  </a:lnTo>
                  <a:lnTo>
                    <a:pt x="660184" y="3505"/>
                  </a:lnTo>
                  <a:lnTo>
                    <a:pt x="660184" y="156019"/>
                  </a:lnTo>
                  <a:lnTo>
                    <a:pt x="770864" y="156019"/>
                  </a:lnTo>
                  <a:lnTo>
                    <a:pt x="818680" y="148069"/>
                  </a:lnTo>
                  <a:lnTo>
                    <a:pt x="844715" y="120167"/>
                  </a:lnTo>
                  <a:lnTo>
                    <a:pt x="845997" y="116547"/>
                  </a:lnTo>
                  <a:lnTo>
                    <a:pt x="847128" y="105943"/>
                  </a:lnTo>
                  <a:lnTo>
                    <a:pt x="847128" y="105321"/>
                  </a:lnTo>
                  <a:close/>
                </a:path>
                <a:path w="1644015" h="160019">
                  <a:moveTo>
                    <a:pt x="1053236" y="80175"/>
                  </a:moveTo>
                  <a:lnTo>
                    <a:pt x="1040358" y="39052"/>
                  </a:lnTo>
                  <a:lnTo>
                    <a:pt x="1033297" y="30429"/>
                  </a:lnTo>
                  <a:lnTo>
                    <a:pt x="1025004" y="22783"/>
                  </a:lnTo>
                  <a:lnTo>
                    <a:pt x="1015466" y="16103"/>
                  </a:lnTo>
                  <a:lnTo>
                    <a:pt x="1004709" y="10401"/>
                  </a:lnTo>
                  <a:lnTo>
                    <a:pt x="999858" y="8521"/>
                  </a:lnTo>
                  <a:lnTo>
                    <a:pt x="999858" y="71653"/>
                  </a:lnTo>
                  <a:lnTo>
                    <a:pt x="999858" y="88696"/>
                  </a:lnTo>
                  <a:lnTo>
                    <a:pt x="968971" y="119748"/>
                  </a:lnTo>
                  <a:lnTo>
                    <a:pt x="961593" y="121399"/>
                  </a:lnTo>
                  <a:lnTo>
                    <a:pt x="946061" y="121399"/>
                  </a:lnTo>
                  <a:lnTo>
                    <a:pt x="909929" y="96050"/>
                  </a:lnTo>
                  <a:lnTo>
                    <a:pt x="907732" y="88696"/>
                  </a:lnTo>
                  <a:lnTo>
                    <a:pt x="907770" y="71653"/>
                  </a:lnTo>
                  <a:lnTo>
                    <a:pt x="938225" y="40601"/>
                  </a:lnTo>
                  <a:lnTo>
                    <a:pt x="945654" y="38950"/>
                  </a:lnTo>
                  <a:lnTo>
                    <a:pt x="961174" y="38950"/>
                  </a:lnTo>
                  <a:lnTo>
                    <a:pt x="997623" y="64274"/>
                  </a:lnTo>
                  <a:lnTo>
                    <a:pt x="999858" y="71653"/>
                  </a:lnTo>
                  <a:lnTo>
                    <a:pt x="999858" y="8521"/>
                  </a:lnTo>
                  <a:lnTo>
                    <a:pt x="992974" y="5854"/>
                  </a:lnTo>
                  <a:lnTo>
                    <a:pt x="980554" y="2603"/>
                  </a:lnTo>
                  <a:lnTo>
                    <a:pt x="967460" y="660"/>
                  </a:lnTo>
                  <a:lnTo>
                    <a:pt x="953693" y="0"/>
                  </a:lnTo>
                  <a:lnTo>
                    <a:pt x="940346" y="660"/>
                  </a:lnTo>
                  <a:lnTo>
                    <a:pt x="903503" y="10401"/>
                  </a:lnTo>
                  <a:lnTo>
                    <a:pt x="867016" y="39154"/>
                  </a:lnTo>
                  <a:lnTo>
                    <a:pt x="853516" y="80175"/>
                  </a:lnTo>
                  <a:lnTo>
                    <a:pt x="854354" y="91147"/>
                  </a:lnTo>
                  <a:lnTo>
                    <a:pt x="874433" y="129578"/>
                  </a:lnTo>
                  <a:lnTo>
                    <a:pt x="915403" y="154089"/>
                  </a:lnTo>
                  <a:lnTo>
                    <a:pt x="953897" y="159943"/>
                  </a:lnTo>
                  <a:lnTo>
                    <a:pt x="967663" y="159296"/>
                  </a:lnTo>
                  <a:lnTo>
                    <a:pt x="1004811" y="149529"/>
                  </a:lnTo>
                  <a:lnTo>
                    <a:pt x="1040003" y="121399"/>
                  </a:lnTo>
                  <a:lnTo>
                    <a:pt x="1040358" y="120980"/>
                  </a:lnTo>
                  <a:lnTo>
                    <a:pt x="1045984" y="111633"/>
                  </a:lnTo>
                  <a:lnTo>
                    <a:pt x="1050010" y="101714"/>
                  </a:lnTo>
                  <a:lnTo>
                    <a:pt x="1052423" y="91236"/>
                  </a:lnTo>
                  <a:lnTo>
                    <a:pt x="1053236" y="80175"/>
                  </a:lnTo>
                  <a:close/>
                </a:path>
                <a:path w="1644015" h="160019">
                  <a:moveTo>
                    <a:pt x="1239570" y="3289"/>
                  </a:moveTo>
                  <a:lnTo>
                    <a:pt x="1091996" y="3289"/>
                  </a:lnTo>
                  <a:lnTo>
                    <a:pt x="1089533" y="29387"/>
                  </a:lnTo>
                  <a:lnTo>
                    <a:pt x="1085862" y="54267"/>
                  </a:lnTo>
                  <a:lnTo>
                    <a:pt x="1074889" y="100380"/>
                  </a:lnTo>
                  <a:lnTo>
                    <a:pt x="1059014" y="114795"/>
                  </a:lnTo>
                  <a:lnTo>
                    <a:pt x="1052423" y="114795"/>
                  </a:lnTo>
                  <a:lnTo>
                    <a:pt x="1052423" y="155816"/>
                  </a:lnTo>
                  <a:lnTo>
                    <a:pt x="1096835" y="147256"/>
                  </a:lnTo>
                  <a:lnTo>
                    <a:pt x="1119136" y="115531"/>
                  </a:lnTo>
                  <a:lnTo>
                    <a:pt x="1131328" y="75526"/>
                  </a:lnTo>
                  <a:lnTo>
                    <a:pt x="1138364" y="39357"/>
                  </a:lnTo>
                  <a:lnTo>
                    <a:pt x="1188656" y="39357"/>
                  </a:lnTo>
                  <a:lnTo>
                    <a:pt x="1188656" y="155816"/>
                  </a:lnTo>
                  <a:lnTo>
                    <a:pt x="1239570" y="155816"/>
                  </a:lnTo>
                  <a:lnTo>
                    <a:pt x="1239570" y="3289"/>
                  </a:lnTo>
                  <a:close/>
                </a:path>
                <a:path w="1644015" h="160019">
                  <a:moveTo>
                    <a:pt x="1643761" y="155816"/>
                  </a:moveTo>
                  <a:lnTo>
                    <a:pt x="1629575" y="129641"/>
                  </a:lnTo>
                  <a:lnTo>
                    <a:pt x="1610918" y="95224"/>
                  </a:lnTo>
                  <a:lnTo>
                    <a:pt x="1586344" y="49872"/>
                  </a:lnTo>
                  <a:lnTo>
                    <a:pt x="1561109" y="3289"/>
                  </a:lnTo>
                  <a:lnTo>
                    <a:pt x="1559674" y="3289"/>
                  </a:lnTo>
                  <a:lnTo>
                    <a:pt x="1559674" y="95224"/>
                  </a:lnTo>
                  <a:lnTo>
                    <a:pt x="1510411" y="95224"/>
                  </a:lnTo>
                  <a:lnTo>
                    <a:pt x="1535137" y="49872"/>
                  </a:lnTo>
                  <a:lnTo>
                    <a:pt x="1559674" y="95224"/>
                  </a:lnTo>
                  <a:lnTo>
                    <a:pt x="1559674" y="3289"/>
                  </a:lnTo>
                  <a:lnTo>
                    <a:pt x="1508963" y="3289"/>
                  </a:lnTo>
                  <a:lnTo>
                    <a:pt x="1428178" y="152361"/>
                  </a:lnTo>
                  <a:lnTo>
                    <a:pt x="1348600" y="73164"/>
                  </a:lnTo>
                  <a:lnTo>
                    <a:pt x="1428572" y="3289"/>
                  </a:lnTo>
                  <a:lnTo>
                    <a:pt x="1365504" y="3289"/>
                  </a:lnTo>
                  <a:lnTo>
                    <a:pt x="1307376" y="56261"/>
                  </a:lnTo>
                  <a:lnTo>
                    <a:pt x="1307376" y="3289"/>
                  </a:lnTo>
                  <a:lnTo>
                    <a:pt x="1256474" y="3289"/>
                  </a:lnTo>
                  <a:lnTo>
                    <a:pt x="1256474" y="155816"/>
                  </a:lnTo>
                  <a:lnTo>
                    <a:pt x="1307376" y="155816"/>
                  </a:lnTo>
                  <a:lnTo>
                    <a:pt x="1307376" y="91922"/>
                  </a:lnTo>
                  <a:lnTo>
                    <a:pt x="1369212" y="155816"/>
                  </a:lnTo>
                  <a:lnTo>
                    <a:pt x="1426311" y="155816"/>
                  </a:lnTo>
                  <a:lnTo>
                    <a:pt x="1431671" y="155816"/>
                  </a:lnTo>
                  <a:lnTo>
                    <a:pt x="1477632" y="155816"/>
                  </a:lnTo>
                  <a:lnTo>
                    <a:pt x="1491856" y="129641"/>
                  </a:lnTo>
                  <a:lnTo>
                    <a:pt x="1578216" y="129641"/>
                  </a:lnTo>
                  <a:lnTo>
                    <a:pt x="1592440" y="155816"/>
                  </a:lnTo>
                  <a:lnTo>
                    <a:pt x="1643761" y="155816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867737" y="2026031"/>
              <a:ext cx="451192" cy="11291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381642" y="2022525"/>
              <a:ext cx="292629" cy="12023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95910" y="1755127"/>
              <a:ext cx="584015" cy="6705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25993" y="298500"/>
              <a:ext cx="758646" cy="86614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42853" y="2172493"/>
              <a:ext cx="1130570" cy="18923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49452" y="6009390"/>
              <a:ext cx="584009" cy="67056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3445" y="5643973"/>
              <a:ext cx="759460" cy="1663700"/>
            </a:xfrm>
            <a:custGeom>
              <a:avLst/>
              <a:gdLst/>
              <a:ahLst/>
              <a:cxnLst/>
              <a:rect l="l" t="t" r="r" b="b"/>
              <a:pathLst>
                <a:path w="759460" h="1663700">
                  <a:moveTo>
                    <a:pt x="10709" y="1536700"/>
                  </a:moveTo>
                  <a:lnTo>
                    <a:pt x="0" y="1536700"/>
                  </a:lnTo>
                  <a:lnTo>
                    <a:pt x="0" y="1625600"/>
                  </a:lnTo>
                  <a:lnTo>
                    <a:pt x="9547" y="1625600"/>
                  </a:lnTo>
                  <a:lnTo>
                    <a:pt x="14257" y="1638300"/>
                  </a:lnTo>
                  <a:lnTo>
                    <a:pt x="30858" y="1638300"/>
                  </a:lnTo>
                  <a:lnTo>
                    <a:pt x="72573" y="1663700"/>
                  </a:lnTo>
                  <a:lnTo>
                    <a:pt x="106648" y="1663700"/>
                  </a:lnTo>
                  <a:lnTo>
                    <a:pt x="119482" y="1651000"/>
                  </a:lnTo>
                  <a:lnTo>
                    <a:pt x="127463" y="1638300"/>
                  </a:lnTo>
                  <a:lnTo>
                    <a:pt x="130209" y="1625600"/>
                  </a:lnTo>
                  <a:lnTo>
                    <a:pt x="122130" y="1600200"/>
                  </a:lnTo>
                  <a:lnTo>
                    <a:pt x="101885" y="1587500"/>
                  </a:lnTo>
                  <a:lnTo>
                    <a:pt x="48837" y="1562100"/>
                  </a:lnTo>
                  <a:lnTo>
                    <a:pt x="10709" y="1536700"/>
                  </a:lnTo>
                  <a:close/>
                </a:path>
                <a:path w="759460" h="1663700">
                  <a:moveTo>
                    <a:pt x="194908" y="1536700"/>
                  </a:moveTo>
                  <a:lnTo>
                    <a:pt x="168379" y="1536700"/>
                  </a:lnTo>
                  <a:lnTo>
                    <a:pt x="184072" y="1549400"/>
                  </a:lnTo>
                  <a:lnTo>
                    <a:pt x="194908" y="1536700"/>
                  </a:lnTo>
                  <a:close/>
                </a:path>
                <a:path w="759460" h="1663700">
                  <a:moveTo>
                    <a:pt x="13467" y="1320800"/>
                  </a:moveTo>
                  <a:lnTo>
                    <a:pt x="0" y="1320800"/>
                  </a:lnTo>
                  <a:lnTo>
                    <a:pt x="0" y="1447800"/>
                  </a:lnTo>
                  <a:lnTo>
                    <a:pt x="4889" y="1447800"/>
                  </a:lnTo>
                  <a:lnTo>
                    <a:pt x="10091" y="1460500"/>
                  </a:lnTo>
                  <a:lnTo>
                    <a:pt x="13827" y="1460500"/>
                  </a:lnTo>
                  <a:lnTo>
                    <a:pt x="128988" y="1524000"/>
                  </a:lnTo>
                  <a:lnTo>
                    <a:pt x="142107" y="1524000"/>
                  </a:lnTo>
                  <a:lnTo>
                    <a:pt x="154814" y="1536700"/>
                  </a:lnTo>
                  <a:lnTo>
                    <a:pt x="213018" y="1536700"/>
                  </a:lnTo>
                  <a:lnTo>
                    <a:pt x="219881" y="1524000"/>
                  </a:lnTo>
                  <a:lnTo>
                    <a:pt x="233412" y="1511300"/>
                  </a:lnTo>
                  <a:lnTo>
                    <a:pt x="238260" y="1485900"/>
                  </a:lnTo>
                  <a:lnTo>
                    <a:pt x="233909" y="1460500"/>
                  </a:lnTo>
                  <a:lnTo>
                    <a:pt x="219842" y="1447800"/>
                  </a:lnTo>
                  <a:lnTo>
                    <a:pt x="208919" y="1435100"/>
                  </a:lnTo>
                  <a:lnTo>
                    <a:pt x="196761" y="1435100"/>
                  </a:lnTo>
                  <a:lnTo>
                    <a:pt x="184217" y="1422400"/>
                  </a:lnTo>
                  <a:lnTo>
                    <a:pt x="172138" y="1422400"/>
                  </a:lnTo>
                  <a:lnTo>
                    <a:pt x="25124" y="1333500"/>
                  </a:lnTo>
                  <a:lnTo>
                    <a:pt x="13467" y="1320800"/>
                  </a:lnTo>
                  <a:close/>
                </a:path>
                <a:path w="759460" h="1663700">
                  <a:moveTo>
                    <a:pt x="529356" y="1092200"/>
                  </a:moveTo>
                  <a:lnTo>
                    <a:pt x="350623" y="1092200"/>
                  </a:lnTo>
                  <a:lnTo>
                    <a:pt x="356814" y="1104900"/>
                  </a:lnTo>
                  <a:lnTo>
                    <a:pt x="356151" y="1193800"/>
                  </a:lnTo>
                  <a:lnTo>
                    <a:pt x="356029" y="1219200"/>
                  </a:lnTo>
                  <a:lnTo>
                    <a:pt x="355918" y="1270000"/>
                  </a:lnTo>
                  <a:lnTo>
                    <a:pt x="356658" y="1333500"/>
                  </a:lnTo>
                  <a:lnTo>
                    <a:pt x="358815" y="1371600"/>
                  </a:lnTo>
                  <a:lnTo>
                    <a:pt x="361666" y="1371600"/>
                  </a:lnTo>
                  <a:lnTo>
                    <a:pt x="365167" y="1384300"/>
                  </a:lnTo>
                  <a:lnTo>
                    <a:pt x="369507" y="1384300"/>
                  </a:lnTo>
                  <a:lnTo>
                    <a:pt x="374879" y="1397000"/>
                  </a:lnTo>
                  <a:lnTo>
                    <a:pt x="397689" y="1409700"/>
                  </a:lnTo>
                  <a:lnTo>
                    <a:pt x="422935" y="1409700"/>
                  </a:lnTo>
                  <a:lnTo>
                    <a:pt x="446392" y="1397000"/>
                  </a:lnTo>
                  <a:lnTo>
                    <a:pt x="463831" y="1384300"/>
                  </a:lnTo>
                  <a:lnTo>
                    <a:pt x="469049" y="1371600"/>
                  </a:lnTo>
                  <a:lnTo>
                    <a:pt x="471410" y="1346200"/>
                  </a:lnTo>
                  <a:lnTo>
                    <a:pt x="472017" y="1333500"/>
                  </a:lnTo>
                  <a:lnTo>
                    <a:pt x="471975" y="1168400"/>
                  </a:lnTo>
                  <a:lnTo>
                    <a:pt x="696256" y="1168400"/>
                  </a:lnTo>
                  <a:lnTo>
                    <a:pt x="712209" y="1155700"/>
                  </a:lnTo>
                  <a:lnTo>
                    <a:pt x="741479" y="1143000"/>
                  </a:lnTo>
                  <a:lnTo>
                    <a:pt x="575989" y="1143000"/>
                  </a:lnTo>
                  <a:lnTo>
                    <a:pt x="561493" y="1130300"/>
                  </a:lnTo>
                  <a:lnTo>
                    <a:pt x="539557" y="1117600"/>
                  </a:lnTo>
                  <a:lnTo>
                    <a:pt x="518191" y="1117600"/>
                  </a:lnTo>
                  <a:lnTo>
                    <a:pt x="505407" y="1104900"/>
                  </a:lnTo>
                  <a:lnTo>
                    <a:pt x="507405" y="1104900"/>
                  </a:lnTo>
                  <a:lnTo>
                    <a:pt x="529356" y="1092200"/>
                  </a:lnTo>
                  <a:close/>
                </a:path>
                <a:path w="759460" h="1663700">
                  <a:moveTo>
                    <a:pt x="688719" y="1206500"/>
                  </a:moveTo>
                  <a:lnTo>
                    <a:pt x="540698" y="1206500"/>
                  </a:lnTo>
                  <a:lnTo>
                    <a:pt x="540653" y="1320800"/>
                  </a:lnTo>
                  <a:lnTo>
                    <a:pt x="541084" y="1333500"/>
                  </a:lnTo>
                  <a:lnTo>
                    <a:pt x="542846" y="1346200"/>
                  </a:lnTo>
                  <a:lnTo>
                    <a:pt x="546789" y="1358900"/>
                  </a:lnTo>
                  <a:lnTo>
                    <a:pt x="567232" y="1384300"/>
                  </a:lnTo>
                  <a:lnTo>
                    <a:pt x="592717" y="1384300"/>
                  </a:lnTo>
                  <a:lnTo>
                    <a:pt x="624356" y="1333500"/>
                  </a:lnTo>
                  <a:lnTo>
                    <a:pt x="624568" y="1295400"/>
                  </a:lnTo>
                  <a:lnTo>
                    <a:pt x="624283" y="1257300"/>
                  </a:lnTo>
                  <a:lnTo>
                    <a:pt x="755310" y="1257300"/>
                  </a:lnTo>
                  <a:lnTo>
                    <a:pt x="731390" y="1231900"/>
                  </a:lnTo>
                  <a:lnTo>
                    <a:pt x="688719" y="1206500"/>
                  </a:lnTo>
                  <a:close/>
                </a:path>
                <a:path w="759460" h="1663700">
                  <a:moveTo>
                    <a:pt x="0" y="1193800"/>
                  </a:moveTo>
                  <a:lnTo>
                    <a:pt x="0" y="1295400"/>
                  </a:lnTo>
                  <a:lnTo>
                    <a:pt x="21423" y="1308100"/>
                  </a:lnTo>
                  <a:lnTo>
                    <a:pt x="46492" y="1320800"/>
                  </a:lnTo>
                  <a:lnTo>
                    <a:pt x="68793" y="1333500"/>
                  </a:lnTo>
                  <a:lnTo>
                    <a:pt x="111035" y="1333500"/>
                  </a:lnTo>
                  <a:lnTo>
                    <a:pt x="119613" y="1320800"/>
                  </a:lnTo>
                  <a:lnTo>
                    <a:pt x="127150" y="1308100"/>
                  </a:lnTo>
                  <a:lnTo>
                    <a:pt x="129935" y="1295400"/>
                  </a:lnTo>
                  <a:lnTo>
                    <a:pt x="128352" y="1282700"/>
                  </a:lnTo>
                  <a:lnTo>
                    <a:pt x="122786" y="1270000"/>
                  </a:lnTo>
                  <a:lnTo>
                    <a:pt x="112713" y="1257300"/>
                  </a:lnTo>
                  <a:lnTo>
                    <a:pt x="97673" y="1244600"/>
                  </a:lnTo>
                  <a:lnTo>
                    <a:pt x="81572" y="1244600"/>
                  </a:lnTo>
                  <a:lnTo>
                    <a:pt x="68320" y="1231900"/>
                  </a:lnTo>
                  <a:lnTo>
                    <a:pt x="0" y="1193800"/>
                  </a:lnTo>
                  <a:close/>
                </a:path>
                <a:path w="759460" h="1663700">
                  <a:moveTo>
                    <a:pt x="755310" y="1257300"/>
                  </a:moveTo>
                  <a:lnTo>
                    <a:pt x="624283" y="1257300"/>
                  </a:lnTo>
                  <a:lnTo>
                    <a:pt x="644376" y="1270000"/>
                  </a:lnTo>
                  <a:lnTo>
                    <a:pt x="703871" y="1295400"/>
                  </a:lnTo>
                  <a:lnTo>
                    <a:pt x="724583" y="1308100"/>
                  </a:lnTo>
                  <a:lnTo>
                    <a:pt x="747035" y="1295400"/>
                  </a:lnTo>
                  <a:lnTo>
                    <a:pt x="758902" y="1282700"/>
                  </a:lnTo>
                  <a:lnTo>
                    <a:pt x="755310" y="1257300"/>
                  </a:lnTo>
                  <a:close/>
                </a:path>
                <a:path w="759460" h="1663700">
                  <a:moveTo>
                    <a:pt x="420721" y="901700"/>
                  </a:moveTo>
                  <a:lnTo>
                    <a:pt x="400265" y="914400"/>
                  </a:lnTo>
                  <a:lnTo>
                    <a:pt x="341837" y="939800"/>
                  </a:lnTo>
                  <a:lnTo>
                    <a:pt x="312813" y="965200"/>
                  </a:lnTo>
                  <a:lnTo>
                    <a:pt x="284375" y="977900"/>
                  </a:lnTo>
                  <a:lnTo>
                    <a:pt x="42544" y="977900"/>
                  </a:lnTo>
                  <a:lnTo>
                    <a:pt x="42909" y="990600"/>
                  </a:lnTo>
                  <a:lnTo>
                    <a:pt x="150638" y="990600"/>
                  </a:lnTo>
                  <a:lnTo>
                    <a:pt x="249085" y="1041400"/>
                  </a:lnTo>
                  <a:lnTo>
                    <a:pt x="249035" y="1168400"/>
                  </a:lnTo>
                  <a:lnTo>
                    <a:pt x="249138" y="1181100"/>
                  </a:lnTo>
                  <a:lnTo>
                    <a:pt x="250705" y="1181100"/>
                  </a:lnTo>
                  <a:lnTo>
                    <a:pt x="254632" y="1193800"/>
                  </a:lnTo>
                  <a:lnTo>
                    <a:pt x="275760" y="1219200"/>
                  </a:lnTo>
                  <a:lnTo>
                    <a:pt x="300742" y="1219200"/>
                  </a:lnTo>
                  <a:lnTo>
                    <a:pt x="322160" y="1206500"/>
                  </a:lnTo>
                  <a:lnTo>
                    <a:pt x="332597" y="1168400"/>
                  </a:lnTo>
                  <a:lnTo>
                    <a:pt x="333398" y="1155700"/>
                  </a:lnTo>
                  <a:lnTo>
                    <a:pt x="333335" y="1130300"/>
                  </a:lnTo>
                  <a:lnTo>
                    <a:pt x="332921" y="1104900"/>
                  </a:lnTo>
                  <a:lnTo>
                    <a:pt x="332668" y="1092200"/>
                  </a:lnTo>
                  <a:lnTo>
                    <a:pt x="529356" y="1092200"/>
                  </a:lnTo>
                  <a:lnTo>
                    <a:pt x="561913" y="1066800"/>
                  </a:lnTo>
                  <a:lnTo>
                    <a:pt x="595600" y="1054100"/>
                  </a:lnTo>
                  <a:lnTo>
                    <a:pt x="620939" y="1041400"/>
                  </a:lnTo>
                  <a:lnTo>
                    <a:pt x="386604" y="1041400"/>
                  </a:lnTo>
                  <a:lnTo>
                    <a:pt x="380079" y="1028700"/>
                  </a:lnTo>
                  <a:lnTo>
                    <a:pt x="367959" y="1028700"/>
                  </a:lnTo>
                  <a:lnTo>
                    <a:pt x="374130" y="1016000"/>
                  </a:lnTo>
                  <a:lnTo>
                    <a:pt x="389768" y="1016000"/>
                  </a:lnTo>
                  <a:lnTo>
                    <a:pt x="395734" y="1003300"/>
                  </a:lnTo>
                  <a:lnTo>
                    <a:pt x="416983" y="990600"/>
                  </a:lnTo>
                  <a:lnTo>
                    <a:pt x="438799" y="977900"/>
                  </a:lnTo>
                  <a:lnTo>
                    <a:pt x="455820" y="965200"/>
                  </a:lnTo>
                  <a:lnTo>
                    <a:pt x="462686" y="939800"/>
                  </a:lnTo>
                  <a:lnTo>
                    <a:pt x="456500" y="927100"/>
                  </a:lnTo>
                  <a:lnTo>
                    <a:pt x="440989" y="914400"/>
                  </a:lnTo>
                  <a:lnTo>
                    <a:pt x="420721" y="901700"/>
                  </a:lnTo>
                  <a:close/>
                </a:path>
                <a:path w="759460" h="1663700">
                  <a:moveTo>
                    <a:pt x="674704" y="1193800"/>
                  </a:moveTo>
                  <a:lnTo>
                    <a:pt x="522558" y="1193800"/>
                  </a:lnTo>
                  <a:lnTo>
                    <a:pt x="531708" y="1206500"/>
                  </a:lnTo>
                  <a:lnTo>
                    <a:pt x="681636" y="1206500"/>
                  </a:lnTo>
                  <a:lnTo>
                    <a:pt x="674704" y="1193800"/>
                  </a:lnTo>
                  <a:close/>
                </a:path>
                <a:path w="759460" h="1663700">
                  <a:moveTo>
                    <a:pt x="696256" y="1168400"/>
                  </a:moveTo>
                  <a:lnTo>
                    <a:pt x="480490" y="1168400"/>
                  </a:lnTo>
                  <a:lnTo>
                    <a:pt x="488984" y="1181100"/>
                  </a:lnTo>
                  <a:lnTo>
                    <a:pt x="505501" y="1181100"/>
                  </a:lnTo>
                  <a:lnTo>
                    <a:pt x="513679" y="1193800"/>
                  </a:lnTo>
                  <a:lnTo>
                    <a:pt x="659574" y="1193800"/>
                  </a:lnTo>
                  <a:lnTo>
                    <a:pt x="680304" y="1181100"/>
                  </a:lnTo>
                  <a:lnTo>
                    <a:pt x="696256" y="1168400"/>
                  </a:lnTo>
                  <a:close/>
                </a:path>
                <a:path w="759460" h="1663700">
                  <a:moveTo>
                    <a:pt x="0" y="952500"/>
                  </a:moveTo>
                  <a:lnTo>
                    <a:pt x="0" y="1092200"/>
                  </a:lnTo>
                  <a:lnTo>
                    <a:pt x="2876" y="1092200"/>
                  </a:lnTo>
                  <a:lnTo>
                    <a:pt x="29898" y="1117600"/>
                  </a:lnTo>
                  <a:lnTo>
                    <a:pt x="44438" y="1130300"/>
                  </a:lnTo>
                  <a:lnTo>
                    <a:pt x="64424" y="1143000"/>
                  </a:lnTo>
                  <a:lnTo>
                    <a:pt x="84795" y="1155700"/>
                  </a:lnTo>
                  <a:lnTo>
                    <a:pt x="141622" y="1155700"/>
                  </a:lnTo>
                  <a:lnTo>
                    <a:pt x="152284" y="1143000"/>
                  </a:lnTo>
                  <a:lnTo>
                    <a:pt x="161814" y="1117600"/>
                  </a:lnTo>
                  <a:lnTo>
                    <a:pt x="162695" y="1092200"/>
                  </a:lnTo>
                  <a:lnTo>
                    <a:pt x="159366" y="1066800"/>
                  </a:lnTo>
                  <a:lnTo>
                    <a:pt x="156265" y="1041400"/>
                  </a:lnTo>
                  <a:lnTo>
                    <a:pt x="155151" y="1028700"/>
                  </a:lnTo>
                  <a:lnTo>
                    <a:pt x="153604" y="1016000"/>
                  </a:lnTo>
                  <a:lnTo>
                    <a:pt x="151981" y="1003300"/>
                  </a:lnTo>
                  <a:lnTo>
                    <a:pt x="150638" y="990600"/>
                  </a:lnTo>
                  <a:lnTo>
                    <a:pt x="42909" y="990600"/>
                  </a:lnTo>
                  <a:lnTo>
                    <a:pt x="34964" y="977900"/>
                  </a:lnTo>
                  <a:lnTo>
                    <a:pt x="22877" y="977900"/>
                  </a:lnTo>
                  <a:lnTo>
                    <a:pt x="10655" y="965200"/>
                  </a:lnTo>
                  <a:lnTo>
                    <a:pt x="2307" y="965200"/>
                  </a:lnTo>
                  <a:lnTo>
                    <a:pt x="0" y="952500"/>
                  </a:lnTo>
                  <a:close/>
                </a:path>
                <a:path w="759460" h="1663700">
                  <a:moveTo>
                    <a:pt x="731804" y="1066800"/>
                  </a:moveTo>
                  <a:lnTo>
                    <a:pt x="715295" y="1066800"/>
                  </a:lnTo>
                  <a:lnTo>
                    <a:pt x="692654" y="1079500"/>
                  </a:lnTo>
                  <a:lnTo>
                    <a:pt x="632114" y="1104900"/>
                  </a:lnTo>
                  <a:lnTo>
                    <a:pt x="609527" y="1130300"/>
                  </a:lnTo>
                  <a:lnTo>
                    <a:pt x="592623" y="1130300"/>
                  </a:lnTo>
                  <a:lnTo>
                    <a:pt x="584119" y="1143000"/>
                  </a:lnTo>
                  <a:lnTo>
                    <a:pt x="741479" y="1143000"/>
                  </a:lnTo>
                  <a:lnTo>
                    <a:pt x="754305" y="1117600"/>
                  </a:lnTo>
                  <a:lnTo>
                    <a:pt x="751681" y="1092200"/>
                  </a:lnTo>
                  <a:lnTo>
                    <a:pt x="744057" y="1079500"/>
                  </a:lnTo>
                  <a:lnTo>
                    <a:pt x="731804" y="1066800"/>
                  </a:lnTo>
                  <a:close/>
                </a:path>
                <a:path w="759460" h="1663700">
                  <a:moveTo>
                    <a:pt x="399096" y="1028700"/>
                  </a:moveTo>
                  <a:lnTo>
                    <a:pt x="394229" y="1041400"/>
                  </a:lnTo>
                  <a:lnTo>
                    <a:pt x="397369" y="1041400"/>
                  </a:lnTo>
                  <a:lnTo>
                    <a:pt x="399096" y="1028700"/>
                  </a:lnTo>
                  <a:close/>
                </a:path>
                <a:path w="759460" h="1663700">
                  <a:moveTo>
                    <a:pt x="635091" y="901700"/>
                  </a:moveTo>
                  <a:lnTo>
                    <a:pt x="601610" y="914400"/>
                  </a:lnTo>
                  <a:lnTo>
                    <a:pt x="466981" y="990600"/>
                  </a:lnTo>
                  <a:lnTo>
                    <a:pt x="461070" y="1003300"/>
                  </a:lnTo>
                  <a:lnTo>
                    <a:pt x="452127" y="1003300"/>
                  </a:lnTo>
                  <a:lnTo>
                    <a:pt x="403985" y="1028700"/>
                  </a:lnTo>
                  <a:lnTo>
                    <a:pt x="401998" y="1028700"/>
                  </a:lnTo>
                  <a:lnTo>
                    <a:pt x="397369" y="1041400"/>
                  </a:lnTo>
                  <a:lnTo>
                    <a:pt x="620939" y="1041400"/>
                  </a:lnTo>
                  <a:lnTo>
                    <a:pt x="646193" y="1016000"/>
                  </a:lnTo>
                  <a:lnTo>
                    <a:pt x="660402" y="1016000"/>
                  </a:lnTo>
                  <a:lnTo>
                    <a:pt x="685676" y="990600"/>
                  </a:lnTo>
                  <a:lnTo>
                    <a:pt x="692364" y="952500"/>
                  </a:lnTo>
                  <a:lnTo>
                    <a:pt x="683885" y="927100"/>
                  </a:lnTo>
                  <a:lnTo>
                    <a:pt x="663655" y="914400"/>
                  </a:lnTo>
                  <a:lnTo>
                    <a:pt x="635091" y="901700"/>
                  </a:lnTo>
                  <a:close/>
                </a:path>
                <a:path w="759460" h="1663700">
                  <a:moveTo>
                    <a:pt x="262138" y="965200"/>
                  </a:moveTo>
                  <a:lnTo>
                    <a:pt x="40615" y="965200"/>
                  </a:lnTo>
                  <a:lnTo>
                    <a:pt x="41669" y="977900"/>
                  </a:lnTo>
                  <a:lnTo>
                    <a:pt x="273205" y="977900"/>
                  </a:lnTo>
                  <a:lnTo>
                    <a:pt x="262138" y="965200"/>
                  </a:lnTo>
                  <a:close/>
                </a:path>
                <a:path w="759460" h="1663700">
                  <a:moveTo>
                    <a:pt x="280659" y="685800"/>
                  </a:moveTo>
                  <a:lnTo>
                    <a:pt x="44766" y="685800"/>
                  </a:lnTo>
                  <a:lnTo>
                    <a:pt x="42791" y="711200"/>
                  </a:lnTo>
                  <a:lnTo>
                    <a:pt x="40328" y="723900"/>
                  </a:lnTo>
                  <a:lnTo>
                    <a:pt x="38226" y="736600"/>
                  </a:lnTo>
                  <a:lnTo>
                    <a:pt x="37336" y="762000"/>
                  </a:lnTo>
                  <a:lnTo>
                    <a:pt x="43206" y="787400"/>
                  </a:lnTo>
                  <a:lnTo>
                    <a:pt x="59581" y="800100"/>
                  </a:lnTo>
                  <a:lnTo>
                    <a:pt x="84610" y="825500"/>
                  </a:lnTo>
                  <a:lnTo>
                    <a:pt x="124661" y="838200"/>
                  </a:lnTo>
                  <a:lnTo>
                    <a:pt x="121259" y="838200"/>
                  </a:lnTo>
                  <a:lnTo>
                    <a:pt x="113905" y="850900"/>
                  </a:lnTo>
                  <a:lnTo>
                    <a:pt x="107294" y="850900"/>
                  </a:lnTo>
                  <a:lnTo>
                    <a:pt x="70064" y="863600"/>
                  </a:lnTo>
                  <a:lnTo>
                    <a:pt x="47057" y="876300"/>
                  </a:lnTo>
                  <a:lnTo>
                    <a:pt x="37273" y="914400"/>
                  </a:lnTo>
                  <a:lnTo>
                    <a:pt x="39715" y="965200"/>
                  </a:lnTo>
                  <a:lnTo>
                    <a:pt x="251134" y="965200"/>
                  </a:lnTo>
                  <a:lnTo>
                    <a:pt x="240153" y="952500"/>
                  </a:lnTo>
                  <a:lnTo>
                    <a:pt x="206950" y="939800"/>
                  </a:lnTo>
                  <a:lnTo>
                    <a:pt x="198893" y="939800"/>
                  </a:lnTo>
                  <a:lnTo>
                    <a:pt x="197074" y="927100"/>
                  </a:lnTo>
                  <a:lnTo>
                    <a:pt x="212904" y="927100"/>
                  </a:lnTo>
                  <a:lnTo>
                    <a:pt x="243171" y="914400"/>
                  </a:lnTo>
                  <a:lnTo>
                    <a:pt x="274411" y="889000"/>
                  </a:lnTo>
                  <a:lnTo>
                    <a:pt x="293159" y="889000"/>
                  </a:lnTo>
                  <a:lnTo>
                    <a:pt x="312212" y="863600"/>
                  </a:lnTo>
                  <a:lnTo>
                    <a:pt x="318149" y="838200"/>
                  </a:lnTo>
                  <a:lnTo>
                    <a:pt x="308941" y="812800"/>
                  </a:lnTo>
                  <a:lnTo>
                    <a:pt x="282557" y="787400"/>
                  </a:lnTo>
                  <a:lnTo>
                    <a:pt x="260941" y="774700"/>
                  </a:lnTo>
                  <a:lnTo>
                    <a:pt x="202357" y="749300"/>
                  </a:lnTo>
                  <a:lnTo>
                    <a:pt x="184337" y="749300"/>
                  </a:lnTo>
                  <a:lnTo>
                    <a:pt x="207892" y="723900"/>
                  </a:lnTo>
                  <a:lnTo>
                    <a:pt x="257055" y="698500"/>
                  </a:lnTo>
                  <a:lnTo>
                    <a:pt x="280659" y="685800"/>
                  </a:lnTo>
                  <a:close/>
                </a:path>
                <a:path w="759460" h="1663700">
                  <a:moveTo>
                    <a:pt x="199933" y="927100"/>
                  </a:moveTo>
                  <a:lnTo>
                    <a:pt x="198893" y="939800"/>
                  </a:lnTo>
                  <a:lnTo>
                    <a:pt x="206950" y="939800"/>
                  </a:lnTo>
                  <a:lnTo>
                    <a:pt x="199933" y="927100"/>
                  </a:lnTo>
                  <a:close/>
                </a:path>
                <a:path w="759460" h="1663700">
                  <a:moveTo>
                    <a:pt x="408712" y="660400"/>
                  </a:moveTo>
                  <a:lnTo>
                    <a:pt x="177916" y="660400"/>
                  </a:lnTo>
                  <a:lnTo>
                    <a:pt x="165869" y="673100"/>
                  </a:lnTo>
                  <a:lnTo>
                    <a:pt x="154354" y="685800"/>
                  </a:lnTo>
                  <a:lnTo>
                    <a:pt x="286830" y="685800"/>
                  </a:lnTo>
                  <a:lnTo>
                    <a:pt x="292691" y="698500"/>
                  </a:lnTo>
                  <a:lnTo>
                    <a:pt x="304167" y="698500"/>
                  </a:lnTo>
                  <a:lnTo>
                    <a:pt x="396370" y="749300"/>
                  </a:lnTo>
                  <a:lnTo>
                    <a:pt x="408576" y="762000"/>
                  </a:lnTo>
                  <a:lnTo>
                    <a:pt x="434490" y="762000"/>
                  </a:lnTo>
                  <a:lnTo>
                    <a:pt x="445752" y="749300"/>
                  </a:lnTo>
                  <a:lnTo>
                    <a:pt x="452128" y="749300"/>
                  </a:lnTo>
                  <a:lnTo>
                    <a:pt x="456864" y="736600"/>
                  </a:lnTo>
                  <a:lnTo>
                    <a:pt x="459813" y="723900"/>
                  </a:lnTo>
                  <a:lnTo>
                    <a:pt x="460829" y="723900"/>
                  </a:lnTo>
                  <a:lnTo>
                    <a:pt x="455732" y="698500"/>
                  </a:lnTo>
                  <a:lnTo>
                    <a:pt x="442894" y="685800"/>
                  </a:lnTo>
                  <a:lnTo>
                    <a:pt x="425994" y="673100"/>
                  </a:lnTo>
                  <a:lnTo>
                    <a:pt x="408712" y="660400"/>
                  </a:lnTo>
                  <a:close/>
                </a:path>
                <a:path w="759460" h="1663700">
                  <a:moveTo>
                    <a:pt x="604183" y="622300"/>
                  </a:moveTo>
                  <a:lnTo>
                    <a:pt x="390248" y="622300"/>
                  </a:lnTo>
                  <a:lnTo>
                    <a:pt x="403585" y="635000"/>
                  </a:lnTo>
                  <a:lnTo>
                    <a:pt x="413265" y="635000"/>
                  </a:lnTo>
                  <a:lnTo>
                    <a:pt x="418900" y="647700"/>
                  </a:lnTo>
                  <a:lnTo>
                    <a:pt x="568667" y="723900"/>
                  </a:lnTo>
                  <a:lnTo>
                    <a:pt x="594091" y="749300"/>
                  </a:lnTo>
                  <a:lnTo>
                    <a:pt x="619565" y="762000"/>
                  </a:lnTo>
                  <a:lnTo>
                    <a:pt x="645848" y="762000"/>
                  </a:lnTo>
                  <a:lnTo>
                    <a:pt x="673704" y="749300"/>
                  </a:lnTo>
                  <a:lnTo>
                    <a:pt x="687267" y="723900"/>
                  </a:lnTo>
                  <a:lnTo>
                    <a:pt x="691345" y="698500"/>
                  </a:lnTo>
                  <a:lnTo>
                    <a:pt x="682875" y="673100"/>
                  </a:lnTo>
                  <a:lnTo>
                    <a:pt x="658793" y="647700"/>
                  </a:lnTo>
                  <a:lnTo>
                    <a:pt x="629053" y="635000"/>
                  </a:lnTo>
                  <a:lnTo>
                    <a:pt x="604183" y="622300"/>
                  </a:lnTo>
                  <a:close/>
                </a:path>
                <a:path w="759460" h="1663700">
                  <a:moveTo>
                    <a:pt x="135227" y="520700"/>
                  </a:moveTo>
                  <a:lnTo>
                    <a:pt x="91904" y="520700"/>
                  </a:lnTo>
                  <a:lnTo>
                    <a:pt x="73956" y="533400"/>
                  </a:lnTo>
                  <a:lnTo>
                    <a:pt x="49917" y="546100"/>
                  </a:lnTo>
                  <a:lnTo>
                    <a:pt x="6545" y="584200"/>
                  </a:lnTo>
                  <a:lnTo>
                    <a:pt x="0" y="584200"/>
                  </a:lnTo>
                  <a:lnTo>
                    <a:pt x="0" y="723900"/>
                  </a:lnTo>
                  <a:lnTo>
                    <a:pt x="11070" y="711200"/>
                  </a:lnTo>
                  <a:lnTo>
                    <a:pt x="16272" y="711200"/>
                  </a:lnTo>
                  <a:lnTo>
                    <a:pt x="23552" y="698500"/>
                  </a:lnTo>
                  <a:lnTo>
                    <a:pt x="33844" y="698500"/>
                  </a:lnTo>
                  <a:lnTo>
                    <a:pt x="39313" y="685800"/>
                  </a:lnTo>
                  <a:lnTo>
                    <a:pt x="154354" y="685800"/>
                  </a:lnTo>
                  <a:lnTo>
                    <a:pt x="154885" y="673100"/>
                  </a:lnTo>
                  <a:lnTo>
                    <a:pt x="156189" y="647700"/>
                  </a:lnTo>
                  <a:lnTo>
                    <a:pt x="157829" y="635000"/>
                  </a:lnTo>
                  <a:lnTo>
                    <a:pt x="159368" y="635000"/>
                  </a:lnTo>
                  <a:lnTo>
                    <a:pt x="163498" y="596900"/>
                  </a:lnTo>
                  <a:lnTo>
                    <a:pt x="164606" y="571500"/>
                  </a:lnTo>
                  <a:lnTo>
                    <a:pt x="157059" y="546100"/>
                  </a:lnTo>
                  <a:lnTo>
                    <a:pt x="135227" y="520700"/>
                  </a:lnTo>
                  <a:close/>
                </a:path>
                <a:path w="759460" h="1663700">
                  <a:moveTo>
                    <a:pt x="387870" y="647700"/>
                  </a:moveTo>
                  <a:lnTo>
                    <a:pt x="202276" y="647700"/>
                  </a:lnTo>
                  <a:lnTo>
                    <a:pt x="190163" y="660400"/>
                  </a:lnTo>
                  <a:lnTo>
                    <a:pt x="398698" y="660400"/>
                  </a:lnTo>
                  <a:lnTo>
                    <a:pt x="387870" y="647700"/>
                  </a:lnTo>
                  <a:close/>
                </a:path>
                <a:path w="759460" h="1663700">
                  <a:moveTo>
                    <a:pt x="366102" y="635000"/>
                  </a:moveTo>
                  <a:lnTo>
                    <a:pt x="227408" y="635000"/>
                  </a:lnTo>
                  <a:lnTo>
                    <a:pt x="212289" y="647700"/>
                  </a:lnTo>
                  <a:lnTo>
                    <a:pt x="376811" y="647700"/>
                  </a:lnTo>
                  <a:lnTo>
                    <a:pt x="366102" y="635000"/>
                  </a:lnTo>
                  <a:close/>
                </a:path>
                <a:path w="759460" h="1663700">
                  <a:moveTo>
                    <a:pt x="298093" y="444500"/>
                  </a:moveTo>
                  <a:lnTo>
                    <a:pt x="270854" y="457200"/>
                  </a:lnTo>
                  <a:lnTo>
                    <a:pt x="249805" y="469900"/>
                  </a:lnTo>
                  <a:lnTo>
                    <a:pt x="246442" y="520700"/>
                  </a:lnTo>
                  <a:lnTo>
                    <a:pt x="247942" y="546100"/>
                  </a:lnTo>
                  <a:lnTo>
                    <a:pt x="248059" y="571500"/>
                  </a:lnTo>
                  <a:lnTo>
                    <a:pt x="247563" y="596900"/>
                  </a:lnTo>
                  <a:lnTo>
                    <a:pt x="247227" y="622300"/>
                  </a:lnTo>
                  <a:lnTo>
                    <a:pt x="241199" y="635000"/>
                  </a:lnTo>
                  <a:lnTo>
                    <a:pt x="378536" y="635000"/>
                  </a:lnTo>
                  <a:lnTo>
                    <a:pt x="385267" y="622300"/>
                  </a:lnTo>
                  <a:lnTo>
                    <a:pt x="604183" y="622300"/>
                  </a:lnTo>
                  <a:lnTo>
                    <a:pt x="579313" y="609600"/>
                  </a:lnTo>
                  <a:lnTo>
                    <a:pt x="546772" y="584200"/>
                  </a:lnTo>
                  <a:lnTo>
                    <a:pt x="328954" y="584200"/>
                  </a:lnTo>
                  <a:lnTo>
                    <a:pt x="328997" y="495300"/>
                  </a:lnTo>
                  <a:lnTo>
                    <a:pt x="328540" y="482600"/>
                  </a:lnTo>
                  <a:lnTo>
                    <a:pt x="326956" y="482600"/>
                  </a:lnTo>
                  <a:lnTo>
                    <a:pt x="324149" y="469900"/>
                  </a:lnTo>
                  <a:lnTo>
                    <a:pt x="320026" y="469900"/>
                  </a:lnTo>
                  <a:lnTo>
                    <a:pt x="298093" y="444500"/>
                  </a:lnTo>
                  <a:close/>
                </a:path>
                <a:path w="759460" h="1663700">
                  <a:moveTo>
                    <a:pt x="737409" y="520700"/>
                  </a:moveTo>
                  <a:lnTo>
                    <a:pt x="584422" y="520700"/>
                  </a:lnTo>
                  <a:lnTo>
                    <a:pt x="590943" y="533400"/>
                  </a:lnTo>
                  <a:lnTo>
                    <a:pt x="603958" y="533400"/>
                  </a:lnTo>
                  <a:lnTo>
                    <a:pt x="678719" y="584200"/>
                  </a:lnTo>
                  <a:lnTo>
                    <a:pt x="694734" y="584200"/>
                  </a:lnTo>
                  <a:lnTo>
                    <a:pt x="703484" y="596900"/>
                  </a:lnTo>
                  <a:lnTo>
                    <a:pt x="713441" y="596900"/>
                  </a:lnTo>
                  <a:lnTo>
                    <a:pt x="737466" y="584200"/>
                  </a:lnTo>
                  <a:lnTo>
                    <a:pt x="750641" y="558800"/>
                  </a:lnTo>
                  <a:lnTo>
                    <a:pt x="748449" y="533400"/>
                  </a:lnTo>
                  <a:lnTo>
                    <a:pt x="737409" y="520700"/>
                  </a:lnTo>
                  <a:close/>
                </a:path>
                <a:path w="759460" h="1663700">
                  <a:moveTo>
                    <a:pt x="418543" y="254000"/>
                  </a:moveTo>
                  <a:lnTo>
                    <a:pt x="393106" y="254000"/>
                  </a:lnTo>
                  <a:lnTo>
                    <a:pt x="370886" y="266700"/>
                  </a:lnTo>
                  <a:lnTo>
                    <a:pt x="369097" y="266700"/>
                  </a:lnTo>
                  <a:lnTo>
                    <a:pt x="359016" y="292100"/>
                  </a:lnTo>
                  <a:lnTo>
                    <a:pt x="353015" y="304800"/>
                  </a:lnTo>
                  <a:lnTo>
                    <a:pt x="350787" y="317500"/>
                  </a:lnTo>
                  <a:lnTo>
                    <a:pt x="353605" y="381000"/>
                  </a:lnTo>
                  <a:lnTo>
                    <a:pt x="354488" y="444500"/>
                  </a:lnTo>
                  <a:lnTo>
                    <a:pt x="354873" y="520700"/>
                  </a:lnTo>
                  <a:lnTo>
                    <a:pt x="354957" y="558800"/>
                  </a:lnTo>
                  <a:lnTo>
                    <a:pt x="349448" y="571500"/>
                  </a:lnTo>
                  <a:lnTo>
                    <a:pt x="335043" y="571500"/>
                  </a:lnTo>
                  <a:lnTo>
                    <a:pt x="328954" y="584200"/>
                  </a:lnTo>
                  <a:lnTo>
                    <a:pt x="546772" y="584200"/>
                  </a:lnTo>
                  <a:lnTo>
                    <a:pt x="530502" y="571500"/>
                  </a:lnTo>
                  <a:lnTo>
                    <a:pt x="503549" y="558800"/>
                  </a:lnTo>
                  <a:lnTo>
                    <a:pt x="510417" y="558800"/>
                  </a:lnTo>
                  <a:lnTo>
                    <a:pt x="516857" y="546100"/>
                  </a:lnTo>
                  <a:lnTo>
                    <a:pt x="529196" y="546100"/>
                  </a:lnTo>
                  <a:lnTo>
                    <a:pt x="565658" y="520700"/>
                  </a:lnTo>
                  <a:lnTo>
                    <a:pt x="737409" y="520700"/>
                  </a:lnTo>
                  <a:lnTo>
                    <a:pt x="726368" y="508000"/>
                  </a:lnTo>
                  <a:lnTo>
                    <a:pt x="710711" y="508000"/>
                  </a:lnTo>
                  <a:lnTo>
                    <a:pt x="688240" y="495300"/>
                  </a:lnTo>
                  <a:lnTo>
                    <a:pt x="468259" y="495300"/>
                  </a:lnTo>
                  <a:lnTo>
                    <a:pt x="466402" y="355600"/>
                  </a:lnTo>
                  <a:lnTo>
                    <a:pt x="466574" y="330200"/>
                  </a:lnTo>
                  <a:lnTo>
                    <a:pt x="466249" y="317500"/>
                  </a:lnTo>
                  <a:lnTo>
                    <a:pt x="464164" y="304800"/>
                  </a:lnTo>
                  <a:lnTo>
                    <a:pt x="459058" y="292100"/>
                  </a:lnTo>
                  <a:lnTo>
                    <a:pt x="442194" y="266700"/>
                  </a:lnTo>
                  <a:lnTo>
                    <a:pt x="418543" y="254000"/>
                  </a:lnTo>
                  <a:close/>
                </a:path>
                <a:path w="759460" h="1663700">
                  <a:moveTo>
                    <a:pt x="577974" y="279400"/>
                  </a:moveTo>
                  <a:lnTo>
                    <a:pt x="549790" y="292100"/>
                  </a:lnTo>
                  <a:lnTo>
                    <a:pt x="536882" y="317500"/>
                  </a:lnTo>
                  <a:lnTo>
                    <a:pt x="536983" y="457200"/>
                  </a:lnTo>
                  <a:lnTo>
                    <a:pt x="519574" y="469900"/>
                  </a:lnTo>
                  <a:lnTo>
                    <a:pt x="485600" y="482600"/>
                  </a:lnTo>
                  <a:lnTo>
                    <a:pt x="468259" y="495300"/>
                  </a:lnTo>
                  <a:lnTo>
                    <a:pt x="688240" y="495300"/>
                  </a:lnTo>
                  <a:lnTo>
                    <a:pt x="667206" y="482600"/>
                  </a:lnTo>
                  <a:lnTo>
                    <a:pt x="655859" y="469900"/>
                  </a:lnTo>
                  <a:lnTo>
                    <a:pt x="669601" y="457200"/>
                  </a:lnTo>
                  <a:lnTo>
                    <a:pt x="694165" y="444500"/>
                  </a:lnTo>
                  <a:lnTo>
                    <a:pt x="719997" y="431800"/>
                  </a:lnTo>
                  <a:lnTo>
                    <a:pt x="737543" y="419100"/>
                  </a:lnTo>
                  <a:lnTo>
                    <a:pt x="752440" y="406400"/>
                  </a:lnTo>
                  <a:lnTo>
                    <a:pt x="620568" y="406400"/>
                  </a:lnTo>
                  <a:lnTo>
                    <a:pt x="619342" y="393700"/>
                  </a:lnTo>
                  <a:lnTo>
                    <a:pt x="618812" y="368300"/>
                  </a:lnTo>
                  <a:lnTo>
                    <a:pt x="618779" y="330200"/>
                  </a:lnTo>
                  <a:lnTo>
                    <a:pt x="606086" y="292100"/>
                  </a:lnTo>
                  <a:lnTo>
                    <a:pt x="577974" y="279400"/>
                  </a:lnTo>
                  <a:close/>
                </a:path>
                <a:path w="759460" h="1663700">
                  <a:moveTo>
                    <a:pt x="89345" y="330200"/>
                  </a:moveTo>
                  <a:lnTo>
                    <a:pt x="72309" y="342900"/>
                  </a:lnTo>
                  <a:lnTo>
                    <a:pt x="51833" y="342900"/>
                  </a:lnTo>
                  <a:lnTo>
                    <a:pt x="31629" y="355600"/>
                  </a:lnTo>
                  <a:lnTo>
                    <a:pt x="15405" y="368300"/>
                  </a:lnTo>
                  <a:lnTo>
                    <a:pt x="10289" y="368300"/>
                  </a:lnTo>
                  <a:lnTo>
                    <a:pt x="5339" y="381000"/>
                  </a:lnTo>
                  <a:lnTo>
                    <a:pt x="0" y="381000"/>
                  </a:lnTo>
                  <a:lnTo>
                    <a:pt x="0" y="469900"/>
                  </a:lnTo>
                  <a:lnTo>
                    <a:pt x="10760" y="469900"/>
                  </a:lnTo>
                  <a:lnTo>
                    <a:pt x="105732" y="419100"/>
                  </a:lnTo>
                  <a:lnTo>
                    <a:pt x="127833" y="393700"/>
                  </a:lnTo>
                  <a:lnTo>
                    <a:pt x="128649" y="368300"/>
                  </a:lnTo>
                  <a:lnTo>
                    <a:pt x="113911" y="342900"/>
                  </a:lnTo>
                  <a:lnTo>
                    <a:pt x="89345" y="330200"/>
                  </a:lnTo>
                  <a:close/>
                </a:path>
                <a:path w="759460" h="1663700">
                  <a:moveTo>
                    <a:pt x="717152" y="355600"/>
                  </a:moveTo>
                  <a:lnTo>
                    <a:pt x="705263" y="355600"/>
                  </a:lnTo>
                  <a:lnTo>
                    <a:pt x="692083" y="368300"/>
                  </a:lnTo>
                  <a:lnTo>
                    <a:pt x="668286" y="381000"/>
                  </a:lnTo>
                  <a:lnTo>
                    <a:pt x="662274" y="381000"/>
                  </a:lnTo>
                  <a:lnTo>
                    <a:pt x="656589" y="393700"/>
                  </a:lnTo>
                  <a:lnTo>
                    <a:pt x="640833" y="393700"/>
                  </a:lnTo>
                  <a:lnTo>
                    <a:pt x="637416" y="406400"/>
                  </a:lnTo>
                  <a:lnTo>
                    <a:pt x="752440" y="406400"/>
                  </a:lnTo>
                  <a:lnTo>
                    <a:pt x="753592" y="381000"/>
                  </a:lnTo>
                  <a:lnTo>
                    <a:pt x="741621" y="368300"/>
                  </a:lnTo>
                  <a:lnTo>
                    <a:pt x="717152" y="355600"/>
                  </a:lnTo>
                  <a:close/>
                </a:path>
                <a:path w="759460" h="1663700">
                  <a:moveTo>
                    <a:pt x="231811" y="152400"/>
                  </a:moveTo>
                  <a:lnTo>
                    <a:pt x="117722" y="152400"/>
                  </a:lnTo>
                  <a:lnTo>
                    <a:pt x="106330" y="165100"/>
                  </a:lnTo>
                  <a:lnTo>
                    <a:pt x="94965" y="165100"/>
                  </a:lnTo>
                  <a:lnTo>
                    <a:pt x="83200" y="177800"/>
                  </a:lnTo>
                  <a:lnTo>
                    <a:pt x="0" y="215900"/>
                  </a:lnTo>
                  <a:lnTo>
                    <a:pt x="0" y="355600"/>
                  </a:lnTo>
                  <a:lnTo>
                    <a:pt x="69197" y="304800"/>
                  </a:lnTo>
                  <a:lnTo>
                    <a:pt x="103649" y="292100"/>
                  </a:lnTo>
                  <a:lnTo>
                    <a:pt x="138189" y="266700"/>
                  </a:lnTo>
                  <a:lnTo>
                    <a:pt x="157933" y="266700"/>
                  </a:lnTo>
                  <a:lnTo>
                    <a:pt x="181128" y="254000"/>
                  </a:lnTo>
                  <a:lnTo>
                    <a:pt x="220205" y="228600"/>
                  </a:lnTo>
                  <a:lnTo>
                    <a:pt x="237376" y="190500"/>
                  </a:lnTo>
                  <a:lnTo>
                    <a:pt x="237597" y="177800"/>
                  </a:lnTo>
                  <a:lnTo>
                    <a:pt x="231811" y="152400"/>
                  </a:lnTo>
                  <a:close/>
                </a:path>
                <a:path w="759460" h="1663700">
                  <a:moveTo>
                    <a:pt x="196040" y="127000"/>
                  </a:moveTo>
                  <a:lnTo>
                    <a:pt x="174045" y="127000"/>
                  </a:lnTo>
                  <a:lnTo>
                    <a:pt x="152351" y="139700"/>
                  </a:lnTo>
                  <a:lnTo>
                    <a:pt x="129571" y="152400"/>
                  </a:lnTo>
                  <a:lnTo>
                    <a:pt x="229298" y="152400"/>
                  </a:lnTo>
                  <a:lnTo>
                    <a:pt x="223351" y="139700"/>
                  </a:lnTo>
                  <a:lnTo>
                    <a:pt x="219722" y="139700"/>
                  </a:lnTo>
                  <a:lnTo>
                    <a:pt x="196040" y="127000"/>
                  </a:lnTo>
                  <a:close/>
                </a:path>
                <a:path w="759460" h="1663700">
                  <a:moveTo>
                    <a:pt x="107985" y="0"/>
                  </a:moveTo>
                  <a:lnTo>
                    <a:pt x="75729" y="0"/>
                  </a:lnTo>
                  <a:lnTo>
                    <a:pt x="64549" y="12700"/>
                  </a:lnTo>
                  <a:lnTo>
                    <a:pt x="0" y="38100"/>
                  </a:lnTo>
                  <a:lnTo>
                    <a:pt x="0" y="139700"/>
                  </a:lnTo>
                  <a:lnTo>
                    <a:pt x="31374" y="127000"/>
                  </a:lnTo>
                  <a:lnTo>
                    <a:pt x="70112" y="101600"/>
                  </a:lnTo>
                  <a:lnTo>
                    <a:pt x="104238" y="76200"/>
                  </a:lnTo>
                  <a:lnTo>
                    <a:pt x="121777" y="63500"/>
                  </a:lnTo>
                  <a:lnTo>
                    <a:pt x="128861" y="50800"/>
                  </a:lnTo>
                  <a:lnTo>
                    <a:pt x="128991" y="25400"/>
                  </a:lnTo>
                  <a:lnTo>
                    <a:pt x="122067" y="12700"/>
                  </a:lnTo>
                  <a:lnTo>
                    <a:pt x="107985" y="0"/>
                  </a:lnTo>
                  <a:close/>
                </a:path>
              </a:pathLst>
            </a:custGeom>
            <a:solidFill>
              <a:srgbClr val="E6E7E8">
                <a:alpha val="71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007" y="885773"/>
            <a:ext cx="1783714" cy="160655"/>
          </a:xfrm>
          <a:custGeom>
            <a:avLst/>
            <a:gdLst/>
            <a:ahLst/>
            <a:cxnLst/>
            <a:rect l="l" t="t" r="r" b="b"/>
            <a:pathLst>
              <a:path w="1783714" h="160655">
                <a:moveTo>
                  <a:pt x="180136" y="3924"/>
                </a:moveTo>
                <a:lnTo>
                  <a:pt x="0" y="3924"/>
                </a:lnTo>
                <a:lnTo>
                  <a:pt x="0" y="45148"/>
                </a:lnTo>
                <a:lnTo>
                  <a:pt x="0" y="45364"/>
                </a:lnTo>
                <a:lnTo>
                  <a:pt x="65125" y="45364"/>
                </a:lnTo>
                <a:lnTo>
                  <a:pt x="65125" y="156451"/>
                </a:lnTo>
                <a:lnTo>
                  <a:pt x="115824" y="156451"/>
                </a:lnTo>
                <a:lnTo>
                  <a:pt x="115824" y="45364"/>
                </a:lnTo>
                <a:lnTo>
                  <a:pt x="180136" y="45364"/>
                </a:lnTo>
                <a:lnTo>
                  <a:pt x="180136" y="3924"/>
                </a:lnTo>
                <a:close/>
              </a:path>
              <a:path w="1783714" h="160655">
                <a:moveTo>
                  <a:pt x="384594" y="80797"/>
                </a:moveTo>
                <a:lnTo>
                  <a:pt x="371716" y="39687"/>
                </a:lnTo>
                <a:lnTo>
                  <a:pt x="336054" y="11036"/>
                </a:lnTo>
                <a:lnTo>
                  <a:pt x="331216" y="9169"/>
                </a:lnTo>
                <a:lnTo>
                  <a:pt x="331216" y="72275"/>
                </a:lnTo>
                <a:lnTo>
                  <a:pt x="331216" y="89331"/>
                </a:lnTo>
                <a:lnTo>
                  <a:pt x="300329" y="120383"/>
                </a:lnTo>
                <a:lnTo>
                  <a:pt x="292950" y="122021"/>
                </a:lnTo>
                <a:lnTo>
                  <a:pt x="277418" y="122021"/>
                </a:lnTo>
                <a:lnTo>
                  <a:pt x="241287" y="96672"/>
                </a:lnTo>
                <a:lnTo>
                  <a:pt x="239090" y="89331"/>
                </a:lnTo>
                <a:lnTo>
                  <a:pt x="239128" y="72275"/>
                </a:lnTo>
                <a:lnTo>
                  <a:pt x="269582" y="41224"/>
                </a:lnTo>
                <a:lnTo>
                  <a:pt x="277012" y="39573"/>
                </a:lnTo>
                <a:lnTo>
                  <a:pt x="292531" y="39573"/>
                </a:lnTo>
                <a:lnTo>
                  <a:pt x="328980" y="64909"/>
                </a:lnTo>
                <a:lnTo>
                  <a:pt x="331216" y="72275"/>
                </a:lnTo>
                <a:lnTo>
                  <a:pt x="331216" y="9169"/>
                </a:lnTo>
                <a:lnTo>
                  <a:pt x="324332" y="6489"/>
                </a:lnTo>
                <a:lnTo>
                  <a:pt x="311924" y="3225"/>
                </a:lnTo>
                <a:lnTo>
                  <a:pt x="298831" y="1282"/>
                </a:lnTo>
                <a:lnTo>
                  <a:pt x="285051" y="622"/>
                </a:lnTo>
                <a:lnTo>
                  <a:pt x="271703" y="1282"/>
                </a:lnTo>
                <a:lnTo>
                  <a:pt x="234861" y="11036"/>
                </a:lnTo>
                <a:lnTo>
                  <a:pt x="198374" y="39789"/>
                </a:lnTo>
                <a:lnTo>
                  <a:pt x="184873" y="80797"/>
                </a:lnTo>
                <a:lnTo>
                  <a:pt x="185724" y="91782"/>
                </a:lnTo>
                <a:lnTo>
                  <a:pt x="205790" y="130200"/>
                </a:lnTo>
                <a:lnTo>
                  <a:pt x="246761" y="154724"/>
                </a:lnTo>
                <a:lnTo>
                  <a:pt x="285254" y="160578"/>
                </a:lnTo>
                <a:lnTo>
                  <a:pt x="299021" y="159918"/>
                </a:lnTo>
                <a:lnTo>
                  <a:pt x="336169" y="150164"/>
                </a:lnTo>
                <a:lnTo>
                  <a:pt x="371386" y="122021"/>
                </a:lnTo>
                <a:lnTo>
                  <a:pt x="371716" y="121627"/>
                </a:lnTo>
                <a:lnTo>
                  <a:pt x="377355" y="112268"/>
                </a:lnTo>
                <a:lnTo>
                  <a:pt x="381381" y="102349"/>
                </a:lnTo>
                <a:lnTo>
                  <a:pt x="383794" y="91782"/>
                </a:lnTo>
                <a:lnTo>
                  <a:pt x="384594" y="80797"/>
                </a:lnTo>
                <a:close/>
              </a:path>
              <a:path w="1783714" h="160655">
                <a:moveTo>
                  <a:pt x="570928" y="3924"/>
                </a:moveTo>
                <a:lnTo>
                  <a:pt x="423354" y="3924"/>
                </a:lnTo>
                <a:lnTo>
                  <a:pt x="420890" y="30010"/>
                </a:lnTo>
                <a:lnTo>
                  <a:pt x="417220" y="54889"/>
                </a:lnTo>
                <a:lnTo>
                  <a:pt x="406247" y="101003"/>
                </a:lnTo>
                <a:lnTo>
                  <a:pt x="390372" y="115430"/>
                </a:lnTo>
                <a:lnTo>
                  <a:pt x="383781" y="115430"/>
                </a:lnTo>
                <a:lnTo>
                  <a:pt x="383781" y="156451"/>
                </a:lnTo>
                <a:lnTo>
                  <a:pt x="428205" y="147878"/>
                </a:lnTo>
                <a:lnTo>
                  <a:pt x="450507" y="116166"/>
                </a:lnTo>
                <a:lnTo>
                  <a:pt x="462699" y="76149"/>
                </a:lnTo>
                <a:lnTo>
                  <a:pt x="469722" y="39992"/>
                </a:lnTo>
                <a:lnTo>
                  <a:pt x="520014" y="39992"/>
                </a:lnTo>
                <a:lnTo>
                  <a:pt x="520014" y="156451"/>
                </a:lnTo>
                <a:lnTo>
                  <a:pt x="570928" y="156451"/>
                </a:lnTo>
                <a:lnTo>
                  <a:pt x="570928" y="3924"/>
                </a:lnTo>
                <a:close/>
              </a:path>
              <a:path w="1783714" h="160655">
                <a:moveTo>
                  <a:pt x="783424" y="65544"/>
                </a:moveTo>
                <a:lnTo>
                  <a:pt x="765911" y="31026"/>
                </a:lnTo>
                <a:lnTo>
                  <a:pt x="732104" y="8140"/>
                </a:lnTo>
                <a:lnTo>
                  <a:pt x="685939" y="0"/>
                </a:lnTo>
                <a:lnTo>
                  <a:pt x="672033" y="660"/>
                </a:lnTo>
                <a:lnTo>
                  <a:pt x="634098" y="10414"/>
                </a:lnTo>
                <a:lnTo>
                  <a:pt x="597204" y="39166"/>
                </a:lnTo>
                <a:lnTo>
                  <a:pt x="583704" y="80391"/>
                </a:lnTo>
                <a:lnTo>
                  <a:pt x="584555" y="91363"/>
                </a:lnTo>
                <a:lnTo>
                  <a:pt x="604723" y="129882"/>
                </a:lnTo>
                <a:lnTo>
                  <a:pt x="646303" y="154660"/>
                </a:lnTo>
                <a:lnTo>
                  <a:pt x="685939" y="160578"/>
                </a:lnTo>
                <a:lnTo>
                  <a:pt x="698398" y="160070"/>
                </a:lnTo>
                <a:lnTo>
                  <a:pt x="741654" y="148094"/>
                </a:lnTo>
                <a:lnTo>
                  <a:pt x="771550" y="122085"/>
                </a:lnTo>
                <a:lnTo>
                  <a:pt x="730250" y="95440"/>
                </a:lnTo>
                <a:lnTo>
                  <a:pt x="726973" y="101371"/>
                </a:lnTo>
                <a:lnTo>
                  <a:pt x="722909" y="106578"/>
                </a:lnTo>
                <a:lnTo>
                  <a:pt x="686142" y="121627"/>
                </a:lnTo>
                <a:lnTo>
                  <a:pt x="677621" y="121627"/>
                </a:lnTo>
                <a:lnTo>
                  <a:pt x="639216" y="96291"/>
                </a:lnTo>
                <a:lnTo>
                  <a:pt x="636879" y="88912"/>
                </a:lnTo>
                <a:lnTo>
                  <a:pt x="636879" y="71869"/>
                </a:lnTo>
                <a:lnTo>
                  <a:pt x="670166" y="40614"/>
                </a:lnTo>
                <a:lnTo>
                  <a:pt x="678040" y="38963"/>
                </a:lnTo>
                <a:lnTo>
                  <a:pt x="691921" y="38963"/>
                </a:lnTo>
                <a:lnTo>
                  <a:pt x="728599" y="60058"/>
                </a:lnTo>
                <a:lnTo>
                  <a:pt x="730669" y="65544"/>
                </a:lnTo>
                <a:lnTo>
                  <a:pt x="783424" y="65544"/>
                </a:lnTo>
                <a:close/>
              </a:path>
              <a:path w="1783714" h="160655">
                <a:moveTo>
                  <a:pt x="970584" y="3924"/>
                </a:moveTo>
                <a:lnTo>
                  <a:pt x="790435" y="3924"/>
                </a:lnTo>
                <a:lnTo>
                  <a:pt x="790435" y="45148"/>
                </a:lnTo>
                <a:lnTo>
                  <a:pt x="790435" y="45364"/>
                </a:lnTo>
                <a:lnTo>
                  <a:pt x="855573" y="45364"/>
                </a:lnTo>
                <a:lnTo>
                  <a:pt x="855573" y="156451"/>
                </a:lnTo>
                <a:lnTo>
                  <a:pt x="906284" y="156451"/>
                </a:lnTo>
                <a:lnTo>
                  <a:pt x="906284" y="45364"/>
                </a:lnTo>
                <a:lnTo>
                  <a:pt x="970584" y="45364"/>
                </a:lnTo>
                <a:lnTo>
                  <a:pt x="970584" y="3924"/>
                </a:lnTo>
                <a:close/>
              </a:path>
              <a:path w="1783714" h="160655">
                <a:moveTo>
                  <a:pt x="1175054" y="80797"/>
                </a:moveTo>
                <a:lnTo>
                  <a:pt x="1162164" y="39687"/>
                </a:lnTo>
                <a:lnTo>
                  <a:pt x="1155103" y="31064"/>
                </a:lnTo>
                <a:lnTo>
                  <a:pt x="1146810" y="23406"/>
                </a:lnTo>
                <a:lnTo>
                  <a:pt x="1137272" y="16738"/>
                </a:lnTo>
                <a:lnTo>
                  <a:pt x="1126515" y="11036"/>
                </a:lnTo>
                <a:lnTo>
                  <a:pt x="1121664" y="9156"/>
                </a:lnTo>
                <a:lnTo>
                  <a:pt x="1121664" y="72275"/>
                </a:lnTo>
                <a:lnTo>
                  <a:pt x="1121664" y="89331"/>
                </a:lnTo>
                <a:lnTo>
                  <a:pt x="1090790" y="120383"/>
                </a:lnTo>
                <a:lnTo>
                  <a:pt x="1083398" y="122021"/>
                </a:lnTo>
                <a:lnTo>
                  <a:pt x="1067866" y="122021"/>
                </a:lnTo>
                <a:lnTo>
                  <a:pt x="1031735" y="96672"/>
                </a:lnTo>
                <a:lnTo>
                  <a:pt x="1029538" y="89331"/>
                </a:lnTo>
                <a:lnTo>
                  <a:pt x="1029576" y="72275"/>
                </a:lnTo>
                <a:lnTo>
                  <a:pt x="1060030" y="41224"/>
                </a:lnTo>
                <a:lnTo>
                  <a:pt x="1067460" y="39573"/>
                </a:lnTo>
                <a:lnTo>
                  <a:pt x="1082992" y="39573"/>
                </a:lnTo>
                <a:lnTo>
                  <a:pt x="1119428" y="64909"/>
                </a:lnTo>
                <a:lnTo>
                  <a:pt x="1121664" y="72275"/>
                </a:lnTo>
                <a:lnTo>
                  <a:pt x="1121664" y="9156"/>
                </a:lnTo>
                <a:lnTo>
                  <a:pt x="1114780" y="6489"/>
                </a:lnTo>
                <a:lnTo>
                  <a:pt x="1102360" y="3225"/>
                </a:lnTo>
                <a:lnTo>
                  <a:pt x="1089266" y="1282"/>
                </a:lnTo>
                <a:lnTo>
                  <a:pt x="1075499" y="622"/>
                </a:lnTo>
                <a:lnTo>
                  <a:pt x="1062151" y="1282"/>
                </a:lnTo>
                <a:lnTo>
                  <a:pt x="1025309" y="11036"/>
                </a:lnTo>
                <a:lnTo>
                  <a:pt x="988822" y="39789"/>
                </a:lnTo>
                <a:lnTo>
                  <a:pt x="975321" y="80797"/>
                </a:lnTo>
                <a:lnTo>
                  <a:pt x="976160" y="91782"/>
                </a:lnTo>
                <a:lnTo>
                  <a:pt x="996238" y="130200"/>
                </a:lnTo>
                <a:lnTo>
                  <a:pt x="1037209" y="154724"/>
                </a:lnTo>
                <a:lnTo>
                  <a:pt x="1075702" y="160578"/>
                </a:lnTo>
                <a:lnTo>
                  <a:pt x="1089469" y="159918"/>
                </a:lnTo>
                <a:lnTo>
                  <a:pt x="1126617" y="150164"/>
                </a:lnTo>
                <a:lnTo>
                  <a:pt x="1161821" y="122021"/>
                </a:lnTo>
                <a:lnTo>
                  <a:pt x="1162164" y="121627"/>
                </a:lnTo>
                <a:lnTo>
                  <a:pt x="1167803" y="112268"/>
                </a:lnTo>
                <a:lnTo>
                  <a:pt x="1171829" y="102349"/>
                </a:lnTo>
                <a:lnTo>
                  <a:pt x="1174254" y="91782"/>
                </a:lnTo>
                <a:lnTo>
                  <a:pt x="1175054" y="80797"/>
                </a:lnTo>
                <a:close/>
              </a:path>
              <a:path w="1783714" h="160655">
                <a:moveTo>
                  <a:pt x="1383093" y="111315"/>
                </a:moveTo>
                <a:lnTo>
                  <a:pt x="1356309" y="78536"/>
                </a:lnTo>
                <a:lnTo>
                  <a:pt x="1348181" y="76466"/>
                </a:lnTo>
                <a:lnTo>
                  <a:pt x="1355610" y="73723"/>
                </a:lnTo>
                <a:lnTo>
                  <a:pt x="1361173" y="69545"/>
                </a:lnTo>
                <a:lnTo>
                  <a:pt x="1365008" y="63690"/>
                </a:lnTo>
                <a:lnTo>
                  <a:pt x="1368590" y="58267"/>
                </a:lnTo>
                <a:lnTo>
                  <a:pt x="1370444" y="50990"/>
                </a:lnTo>
                <a:lnTo>
                  <a:pt x="1370444" y="41224"/>
                </a:lnTo>
                <a:lnTo>
                  <a:pt x="1369822" y="35458"/>
                </a:lnTo>
                <a:lnTo>
                  <a:pt x="1369555" y="32867"/>
                </a:lnTo>
                <a:lnTo>
                  <a:pt x="1339570" y="6502"/>
                </a:lnTo>
                <a:lnTo>
                  <a:pt x="1331074" y="4927"/>
                </a:lnTo>
                <a:lnTo>
                  <a:pt x="1331074" y="101549"/>
                </a:lnTo>
                <a:lnTo>
                  <a:pt x="1331074" y="111315"/>
                </a:lnTo>
                <a:lnTo>
                  <a:pt x="1308684" y="122021"/>
                </a:lnTo>
                <a:lnTo>
                  <a:pt x="1290332" y="122021"/>
                </a:lnTo>
                <a:lnTo>
                  <a:pt x="1235240" y="121818"/>
                </a:lnTo>
                <a:lnTo>
                  <a:pt x="1235240" y="91313"/>
                </a:lnTo>
                <a:lnTo>
                  <a:pt x="1308684" y="91313"/>
                </a:lnTo>
                <a:lnTo>
                  <a:pt x="1314450" y="91554"/>
                </a:lnTo>
                <a:lnTo>
                  <a:pt x="1322146" y="92519"/>
                </a:lnTo>
                <a:lnTo>
                  <a:pt x="1325232" y="93814"/>
                </a:lnTo>
                <a:lnTo>
                  <a:pt x="1329905" y="98082"/>
                </a:lnTo>
                <a:lnTo>
                  <a:pt x="1331074" y="101549"/>
                </a:lnTo>
                <a:lnTo>
                  <a:pt x="1331074" y="4927"/>
                </a:lnTo>
                <a:lnTo>
                  <a:pt x="1329436" y="4622"/>
                </a:lnTo>
                <a:lnTo>
                  <a:pt x="1320977" y="4102"/>
                </a:lnTo>
                <a:lnTo>
                  <a:pt x="1320977" y="44881"/>
                </a:lnTo>
                <a:lnTo>
                  <a:pt x="1320977" y="54076"/>
                </a:lnTo>
                <a:lnTo>
                  <a:pt x="1301051" y="63690"/>
                </a:lnTo>
                <a:lnTo>
                  <a:pt x="1263269" y="63690"/>
                </a:lnTo>
                <a:lnTo>
                  <a:pt x="1235240" y="63500"/>
                </a:lnTo>
                <a:lnTo>
                  <a:pt x="1235240" y="35458"/>
                </a:lnTo>
                <a:lnTo>
                  <a:pt x="1300784" y="35458"/>
                </a:lnTo>
                <a:lnTo>
                  <a:pt x="1305788" y="35699"/>
                </a:lnTo>
                <a:lnTo>
                  <a:pt x="1312672" y="36652"/>
                </a:lnTo>
                <a:lnTo>
                  <a:pt x="1315478" y="37858"/>
                </a:lnTo>
                <a:lnTo>
                  <a:pt x="1319872" y="41706"/>
                </a:lnTo>
                <a:lnTo>
                  <a:pt x="1320977" y="44881"/>
                </a:lnTo>
                <a:lnTo>
                  <a:pt x="1320977" y="4102"/>
                </a:lnTo>
                <a:lnTo>
                  <a:pt x="1318094" y="3924"/>
                </a:lnTo>
                <a:lnTo>
                  <a:pt x="1187615" y="3924"/>
                </a:lnTo>
                <a:lnTo>
                  <a:pt x="1187615" y="156451"/>
                </a:lnTo>
                <a:lnTo>
                  <a:pt x="1308620" y="156451"/>
                </a:lnTo>
                <a:lnTo>
                  <a:pt x="1353261" y="150876"/>
                </a:lnTo>
                <a:lnTo>
                  <a:pt x="1382014" y="124574"/>
                </a:lnTo>
                <a:lnTo>
                  <a:pt x="1382293" y="122021"/>
                </a:lnTo>
                <a:lnTo>
                  <a:pt x="1383093" y="114909"/>
                </a:lnTo>
                <a:lnTo>
                  <a:pt x="1383093" y="111315"/>
                </a:lnTo>
                <a:close/>
              </a:path>
              <a:path w="1783714" h="160655">
                <a:moveTo>
                  <a:pt x="1783499" y="156451"/>
                </a:moveTo>
                <a:lnTo>
                  <a:pt x="1769300" y="130263"/>
                </a:lnTo>
                <a:lnTo>
                  <a:pt x="1750656" y="95859"/>
                </a:lnTo>
                <a:lnTo>
                  <a:pt x="1726082" y="50507"/>
                </a:lnTo>
                <a:lnTo>
                  <a:pt x="1700847" y="3924"/>
                </a:lnTo>
                <a:lnTo>
                  <a:pt x="1699412" y="3924"/>
                </a:lnTo>
                <a:lnTo>
                  <a:pt x="1699412" y="95859"/>
                </a:lnTo>
                <a:lnTo>
                  <a:pt x="1650149" y="95859"/>
                </a:lnTo>
                <a:lnTo>
                  <a:pt x="1674876" y="50507"/>
                </a:lnTo>
                <a:lnTo>
                  <a:pt x="1699412" y="95859"/>
                </a:lnTo>
                <a:lnTo>
                  <a:pt x="1699412" y="3924"/>
                </a:lnTo>
                <a:lnTo>
                  <a:pt x="1648701" y="3924"/>
                </a:lnTo>
                <a:lnTo>
                  <a:pt x="1567916" y="152996"/>
                </a:lnTo>
                <a:lnTo>
                  <a:pt x="1488338" y="73787"/>
                </a:lnTo>
                <a:lnTo>
                  <a:pt x="1568323" y="3924"/>
                </a:lnTo>
                <a:lnTo>
                  <a:pt x="1505242" y="3924"/>
                </a:lnTo>
                <a:lnTo>
                  <a:pt x="1447114" y="56908"/>
                </a:lnTo>
                <a:lnTo>
                  <a:pt x="1447114" y="3924"/>
                </a:lnTo>
                <a:lnTo>
                  <a:pt x="1396212" y="3924"/>
                </a:lnTo>
                <a:lnTo>
                  <a:pt x="1396212" y="156451"/>
                </a:lnTo>
                <a:lnTo>
                  <a:pt x="1447114" y="156451"/>
                </a:lnTo>
                <a:lnTo>
                  <a:pt x="1447114" y="92544"/>
                </a:lnTo>
                <a:lnTo>
                  <a:pt x="1508950" y="156451"/>
                </a:lnTo>
                <a:lnTo>
                  <a:pt x="1566049" y="156451"/>
                </a:lnTo>
                <a:lnTo>
                  <a:pt x="1571409" y="156451"/>
                </a:lnTo>
                <a:lnTo>
                  <a:pt x="1617370" y="156451"/>
                </a:lnTo>
                <a:lnTo>
                  <a:pt x="1631594" y="130263"/>
                </a:lnTo>
                <a:lnTo>
                  <a:pt x="1717954" y="130263"/>
                </a:lnTo>
                <a:lnTo>
                  <a:pt x="1732178" y="156451"/>
                </a:lnTo>
                <a:lnTo>
                  <a:pt x="1783499" y="15645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732" y="1155496"/>
            <a:ext cx="451184" cy="11291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8072" y="1152144"/>
            <a:ext cx="275407" cy="11962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082051" y="6622745"/>
            <a:ext cx="1459865" cy="153670"/>
            <a:chOff x="8082051" y="6622745"/>
            <a:chExt cx="1459865" cy="153670"/>
          </a:xfrm>
        </p:grpSpPr>
        <p:sp>
          <p:nvSpPr>
            <p:cNvPr id="6" name="object 6"/>
            <p:cNvSpPr/>
            <p:nvPr/>
          </p:nvSpPr>
          <p:spPr>
            <a:xfrm>
              <a:off x="8082052" y="6622745"/>
              <a:ext cx="1055370" cy="153670"/>
            </a:xfrm>
            <a:custGeom>
              <a:avLst/>
              <a:gdLst/>
              <a:ahLst/>
              <a:cxnLst/>
              <a:rect l="l" t="t" r="r" b="b"/>
              <a:pathLst>
                <a:path w="1055370" h="153670">
                  <a:moveTo>
                    <a:pt x="180136" y="50901"/>
                  </a:moveTo>
                  <a:lnTo>
                    <a:pt x="162204" y="14236"/>
                  </a:lnTo>
                  <a:lnTo>
                    <a:pt x="134391" y="2070"/>
                  </a:lnTo>
                  <a:lnTo>
                    <a:pt x="134391" y="46710"/>
                  </a:lnTo>
                  <a:lnTo>
                    <a:pt x="134391" y="57010"/>
                  </a:lnTo>
                  <a:lnTo>
                    <a:pt x="113296" y="67386"/>
                  </a:lnTo>
                  <a:lnTo>
                    <a:pt x="50914" y="67386"/>
                  </a:lnTo>
                  <a:lnTo>
                    <a:pt x="50914" y="35648"/>
                  </a:lnTo>
                  <a:lnTo>
                    <a:pt x="114884" y="35547"/>
                  </a:lnTo>
                  <a:lnTo>
                    <a:pt x="134391" y="46710"/>
                  </a:lnTo>
                  <a:lnTo>
                    <a:pt x="134391" y="2070"/>
                  </a:lnTo>
                  <a:lnTo>
                    <a:pt x="133273" y="1790"/>
                  </a:lnTo>
                  <a:lnTo>
                    <a:pt x="124510" y="596"/>
                  </a:lnTo>
                  <a:lnTo>
                    <a:pt x="115214" y="190"/>
                  </a:lnTo>
                  <a:lnTo>
                    <a:pt x="0" y="190"/>
                  </a:lnTo>
                  <a:lnTo>
                    <a:pt x="0" y="152717"/>
                  </a:lnTo>
                  <a:lnTo>
                    <a:pt x="50914" y="152717"/>
                  </a:lnTo>
                  <a:lnTo>
                    <a:pt x="50914" y="103454"/>
                  </a:lnTo>
                  <a:lnTo>
                    <a:pt x="117081" y="103454"/>
                  </a:lnTo>
                  <a:lnTo>
                    <a:pt x="163245" y="89954"/>
                  </a:lnTo>
                  <a:lnTo>
                    <a:pt x="180136" y="51727"/>
                  </a:lnTo>
                  <a:lnTo>
                    <a:pt x="180136" y="50901"/>
                  </a:lnTo>
                  <a:close/>
                </a:path>
                <a:path w="1055370" h="153670">
                  <a:moveTo>
                    <a:pt x="366674" y="190"/>
                  </a:moveTo>
                  <a:lnTo>
                    <a:pt x="312877" y="190"/>
                  </a:lnTo>
                  <a:lnTo>
                    <a:pt x="269595" y="76873"/>
                  </a:lnTo>
                  <a:lnTo>
                    <a:pt x="227545" y="190"/>
                  </a:lnTo>
                  <a:lnTo>
                    <a:pt x="173748" y="190"/>
                  </a:lnTo>
                  <a:lnTo>
                    <a:pt x="236004" y="105524"/>
                  </a:lnTo>
                  <a:lnTo>
                    <a:pt x="236143" y="108267"/>
                  </a:lnTo>
                  <a:lnTo>
                    <a:pt x="221297" y="115824"/>
                  </a:lnTo>
                  <a:lnTo>
                    <a:pt x="213741" y="115824"/>
                  </a:lnTo>
                  <a:lnTo>
                    <a:pt x="213741" y="153136"/>
                  </a:lnTo>
                  <a:lnTo>
                    <a:pt x="260007" y="148488"/>
                  </a:lnTo>
                  <a:lnTo>
                    <a:pt x="290004" y="129628"/>
                  </a:lnTo>
                  <a:lnTo>
                    <a:pt x="366674" y="190"/>
                  </a:lnTo>
                  <a:close/>
                </a:path>
                <a:path w="1055370" h="153670">
                  <a:moveTo>
                    <a:pt x="559193" y="102222"/>
                  </a:moveTo>
                  <a:lnTo>
                    <a:pt x="540740" y="65608"/>
                  </a:lnTo>
                  <a:lnTo>
                    <a:pt x="507453" y="55283"/>
                  </a:lnTo>
                  <a:lnTo>
                    <a:pt x="507453" y="95415"/>
                  </a:lnTo>
                  <a:lnTo>
                    <a:pt x="507453" y="106819"/>
                  </a:lnTo>
                  <a:lnTo>
                    <a:pt x="504913" y="111391"/>
                  </a:lnTo>
                  <a:lnTo>
                    <a:pt x="494741" y="115925"/>
                  </a:lnTo>
                  <a:lnTo>
                    <a:pt x="486359" y="117055"/>
                  </a:lnTo>
                  <a:lnTo>
                    <a:pt x="469531" y="117055"/>
                  </a:lnTo>
                  <a:lnTo>
                    <a:pt x="462407" y="116878"/>
                  </a:lnTo>
                  <a:lnTo>
                    <a:pt x="420065" y="116649"/>
                  </a:lnTo>
                  <a:lnTo>
                    <a:pt x="420065" y="84493"/>
                  </a:lnTo>
                  <a:lnTo>
                    <a:pt x="482790" y="84493"/>
                  </a:lnTo>
                  <a:lnTo>
                    <a:pt x="507453" y="95415"/>
                  </a:lnTo>
                  <a:lnTo>
                    <a:pt x="507453" y="55283"/>
                  </a:lnTo>
                  <a:lnTo>
                    <a:pt x="503821" y="54737"/>
                  </a:lnTo>
                  <a:lnTo>
                    <a:pt x="490931" y="53708"/>
                  </a:lnTo>
                  <a:lnTo>
                    <a:pt x="476542" y="53378"/>
                  </a:lnTo>
                  <a:lnTo>
                    <a:pt x="420065" y="53378"/>
                  </a:lnTo>
                  <a:lnTo>
                    <a:pt x="420065" y="33997"/>
                  </a:lnTo>
                  <a:lnTo>
                    <a:pt x="547649" y="33997"/>
                  </a:lnTo>
                  <a:lnTo>
                    <a:pt x="547649" y="393"/>
                  </a:lnTo>
                  <a:lnTo>
                    <a:pt x="372237" y="393"/>
                  </a:lnTo>
                  <a:lnTo>
                    <a:pt x="372237" y="152920"/>
                  </a:lnTo>
                  <a:lnTo>
                    <a:pt x="482930" y="152920"/>
                  </a:lnTo>
                  <a:lnTo>
                    <a:pt x="530745" y="144957"/>
                  </a:lnTo>
                  <a:lnTo>
                    <a:pt x="556780" y="117055"/>
                  </a:lnTo>
                  <a:lnTo>
                    <a:pt x="559193" y="102844"/>
                  </a:lnTo>
                  <a:lnTo>
                    <a:pt x="559193" y="102222"/>
                  </a:lnTo>
                  <a:close/>
                </a:path>
                <a:path w="1055370" h="153670">
                  <a:moveTo>
                    <a:pt x="768807" y="152717"/>
                  </a:moveTo>
                  <a:lnTo>
                    <a:pt x="754621" y="126542"/>
                  </a:lnTo>
                  <a:lnTo>
                    <a:pt x="735965" y="92113"/>
                  </a:lnTo>
                  <a:lnTo>
                    <a:pt x="711390" y="46774"/>
                  </a:lnTo>
                  <a:lnTo>
                    <a:pt x="686155" y="190"/>
                  </a:lnTo>
                  <a:lnTo>
                    <a:pt x="684720" y="190"/>
                  </a:lnTo>
                  <a:lnTo>
                    <a:pt x="684720" y="92113"/>
                  </a:lnTo>
                  <a:lnTo>
                    <a:pt x="635457" y="92113"/>
                  </a:lnTo>
                  <a:lnTo>
                    <a:pt x="660184" y="46774"/>
                  </a:lnTo>
                  <a:lnTo>
                    <a:pt x="684720" y="92113"/>
                  </a:lnTo>
                  <a:lnTo>
                    <a:pt x="684720" y="190"/>
                  </a:lnTo>
                  <a:lnTo>
                    <a:pt x="634009" y="190"/>
                  </a:lnTo>
                  <a:lnTo>
                    <a:pt x="551357" y="152717"/>
                  </a:lnTo>
                  <a:lnTo>
                    <a:pt x="602678" y="152717"/>
                  </a:lnTo>
                  <a:lnTo>
                    <a:pt x="616902" y="126542"/>
                  </a:lnTo>
                  <a:lnTo>
                    <a:pt x="703262" y="126542"/>
                  </a:lnTo>
                  <a:lnTo>
                    <a:pt x="717486" y="152717"/>
                  </a:lnTo>
                  <a:lnTo>
                    <a:pt x="768807" y="152717"/>
                  </a:lnTo>
                  <a:close/>
                </a:path>
                <a:path w="1055370" h="153670">
                  <a:moveTo>
                    <a:pt x="1054887" y="115570"/>
                  </a:moveTo>
                  <a:lnTo>
                    <a:pt x="939469" y="115570"/>
                  </a:lnTo>
                  <a:lnTo>
                    <a:pt x="939469" y="190"/>
                  </a:lnTo>
                  <a:lnTo>
                    <a:pt x="888771" y="190"/>
                  </a:lnTo>
                  <a:lnTo>
                    <a:pt x="888771" y="115570"/>
                  </a:lnTo>
                  <a:lnTo>
                    <a:pt x="824255" y="115570"/>
                  </a:lnTo>
                  <a:lnTo>
                    <a:pt x="824255" y="0"/>
                  </a:lnTo>
                  <a:lnTo>
                    <a:pt x="773341" y="0"/>
                  </a:lnTo>
                  <a:lnTo>
                    <a:pt x="773341" y="115570"/>
                  </a:lnTo>
                  <a:lnTo>
                    <a:pt x="773341" y="152400"/>
                  </a:lnTo>
                  <a:lnTo>
                    <a:pt x="1054887" y="152400"/>
                  </a:lnTo>
                  <a:lnTo>
                    <a:pt x="1054887" y="11557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86240" y="6622932"/>
              <a:ext cx="455104" cy="152525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9610394" y="6659574"/>
            <a:ext cx="51435" cy="115570"/>
          </a:xfrm>
          <a:custGeom>
            <a:avLst/>
            <a:gdLst/>
            <a:ahLst/>
            <a:cxnLst/>
            <a:rect l="l" t="t" r="r" b="b"/>
            <a:pathLst>
              <a:path w="51434" h="115570">
                <a:moveTo>
                  <a:pt x="0" y="115569"/>
                </a:moveTo>
                <a:lnTo>
                  <a:pt x="51117" y="115569"/>
                </a:lnTo>
                <a:lnTo>
                  <a:pt x="51117" y="0"/>
                </a:lnTo>
                <a:lnTo>
                  <a:pt x="0" y="0"/>
                </a:lnTo>
                <a:lnTo>
                  <a:pt x="0" y="115569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610395" y="6619646"/>
            <a:ext cx="798195" cy="160020"/>
          </a:xfrm>
          <a:custGeom>
            <a:avLst/>
            <a:gdLst/>
            <a:ahLst/>
            <a:cxnLst/>
            <a:rect l="l" t="t" r="r" b="b"/>
            <a:pathLst>
              <a:path w="798195" h="160020">
                <a:moveTo>
                  <a:pt x="187147" y="3098"/>
                </a:moveTo>
                <a:lnTo>
                  <a:pt x="0" y="3098"/>
                </a:lnTo>
                <a:lnTo>
                  <a:pt x="0" y="39928"/>
                </a:lnTo>
                <a:lnTo>
                  <a:pt x="136029" y="39928"/>
                </a:lnTo>
                <a:lnTo>
                  <a:pt x="136029" y="155498"/>
                </a:lnTo>
                <a:lnTo>
                  <a:pt x="187147" y="155498"/>
                </a:lnTo>
                <a:lnTo>
                  <a:pt x="187147" y="39928"/>
                </a:lnTo>
                <a:lnTo>
                  <a:pt x="187147" y="3098"/>
                </a:lnTo>
                <a:close/>
              </a:path>
              <a:path w="798195" h="160020">
                <a:moveTo>
                  <a:pt x="399440" y="80175"/>
                </a:moveTo>
                <a:lnTo>
                  <a:pt x="386562" y="39052"/>
                </a:lnTo>
                <a:lnTo>
                  <a:pt x="379501" y="30429"/>
                </a:lnTo>
                <a:lnTo>
                  <a:pt x="371208" y="22771"/>
                </a:lnTo>
                <a:lnTo>
                  <a:pt x="361670" y="16103"/>
                </a:lnTo>
                <a:lnTo>
                  <a:pt x="350901" y="10401"/>
                </a:lnTo>
                <a:lnTo>
                  <a:pt x="346062" y="8534"/>
                </a:lnTo>
                <a:lnTo>
                  <a:pt x="346062" y="71653"/>
                </a:lnTo>
                <a:lnTo>
                  <a:pt x="346062" y="88696"/>
                </a:lnTo>
                <a:lnTo>
                  <a:pt x="315175" y="119748"/>
                </a:lnTo>
                <a:lnTo>
                  <a:pt x="307797" y="121399"/>
                </a:lnTo>
                <a:lnTo>
                  <a:pt x="292265" y="121399"/>
                </a:lnTo>
                <a:lnTo>
                  <a:pt x="256133" y="96037"/>
                </a:lnTo>
                <a:lnTo>
                  <a:pt x="253923" y="88696"/>
                </a:lnTo>
                <a:lnTo>
                  <a:pt x="253961" y="71653"/>
                </a:lnTo>
                <a:lnTo>
                  <a:pt x="284429" y="40601"/>
                </a:lnTo>
                <a:lnTo>
                  <a:pt x="291858" y="38950"/>
                </a:lnTo>
                <a:lnTo>
                  <a:pt x="307378" y="38950"/>
                </a:lnTo>
                <a:lnTo>
                  <a:pt x="343827" y="64274"/>
                </a:lnTo>
                <a:lnTo>
                  <a:pt x="346062" y="71653"/>
                </a:lnTo>
                <a:lnTo>
                  <a:pt x="346062" y="8534"/>
                </a:lnTo>
                <a:lnTo>
                  <a:pt x="339166" y="5854"/>
                </a:lnTo>
                <a:lnTo>
                  <a:pt x="326758" y="2590"/>
                </a:lnTo>
                <a:lnTo>
                  <a:pt x="313664" y="647"/>
                </a:lnTo>
                <a:lnTo>
                  <a:pt x="299897" y="0"/>
                </a:lnTo>
                <a:lnTo>
                  <a:pt x="286550" y="647"/>
                </a:lnTo>
                <a:lnTo>
                  <a:pt x="249707" y="10401"/>
                </a:lnTo>
                <a:lnTo>
                  <a:pt x="213220" y="39154"/>
                </a:lnTo>
                <a:lnTo>
                  <a:pt x="199720" y="80175"/>
                </a:lnTo>
                <a:lnTo>
                  <a:pt x="200558" y="91147"/>
                </a:lnTo>
                <a:lnTo>
                  <a:pt x="220637" y="129565"/>
                </a:lnTo>
                <a:lnTo>
                  <a:pt x="261607" y="154089"/>
                </a:lnTo>
                <a:lnTo>
                  <a:pt x="300101" y="159943"/>
                </a:lnTo>
                <a:lnTo>
                  <a:pt x="313867" y="159283"/>
                </a:lnTo>
                <a:lnTo>
                  <a:pt x="351015" y="149529"/>
                </a:lnTo>
                <a:lnTo>
                  <a:pt x="386219" y="121399"/>
                </a:lnTo>
                <a:lnTo>
                  <a:pt x="398627" y="91224"/>
                </a:lnTo>
                <a:lnTo>
                  <a:pt x="399440" y="80175"/>
                </a:lnTo>
                <a:close/>
              </a:path>
              <a:path w="798195" h="160020">
                <a:moveTo>
                  <a:pt x="585774" y="3289"/>
                </a:moveTo>
                <a:lnTo>
                  <a:pt x="438200" y="3289"/>
                </a:lnTo>
                <a:lnTo>
                  <a:pt x="435737" y="29375"/>
                </a:lnTo>
                <a:lnTo>
                  <a:pt x="432054" y="54254"/>
                </a:lnTo>
                <a:lnTo>
                  <a:pt x="421081" y="100368"/>
                </a:lnTo>
                <a:lnTo>
                  <a:pt x="405218" y="114795"/>
                </a:lnTo>
                <a:lnTo>
                  <a:pt x="398614" y="114795"/>
                </a:lnTo>
                <a:lnTo>
                  <a:pt x="398614" y="155816"/>
                </a:lnTo>
                <a:lnTo>
                  <a:pt x="443039" y="147243"/>
                </a:lnTo>
                <a:lnTo>
                  <a:pt x="465340" y="115531"/>
                </a:lnTo>
                <a:lnTo>
                  <a:pt x="477532" y="75514"/>
                </a:lnTo>
                <a:lnTo>
                  <a:pt x="484568" y="39357"/>
                </a:lnTo>
                <a:lnTo>
                  <a:pt x="534860" y="39357"/>
                </a:lnTo>
                <a:lnTo>
                  <a:pt x="534860" y="155816"/>
                </a:lnTo>
                <a:lnTo>
                  <a:pt x="585774" y="155816"/>
                </a:lnTo>
                <a:lnTo>
                  <a:pt x="585774" y="3289"/>
                </a:lnTo>
                <a:close/>
              </a:path>
              <a:path w="798195" h="160020">
                <a:moveTo>
                  <a:pt x="798068" y="80175"/>
                </a:moveTo>
                <a:lnTo>
                  <a:pt x="785190" y="39052"/>
                </a:lnTo>
                <a:lnTo>
                  <a:pt x="778116" y="30429"/>
                </a:lnTo>
                <a:lnTo>
                  <a:pt x="769823" y="22771"/>
                </a:lnTo>
                <a:lnTo>
                  <a:pt x="760298" y="16103"/>
                </a:lnTo>
                <a:lnTo>
                  <a:pt x="749528" y="10401"/>
                </a:lnTo>
                <a:lnTo>
                  <a:pt x="744689" y="8534"/>
                </a:lnTo>
                <a:lnTo>
                  <a:pt x="744689" y="71653"/>
                </a:lnTo>
                <a:lnTo>
                  <a:pt x="744689" y="88696"/>
                </a:lnTo>
                <a:lnTo>
                  <a:pt x="713803" y="119748"/>
                </a:lnTo>
                <a:lnTo>
                  <a:pt x="706412" y="121399"/>
                </a:lnTo>
                <a:lnTo>
                  <a:pt x="690892" y="121399"/>
                </a:lnTo>
                <a:lnTo>
                  <a:pt x="654748" y="96037"/>
                </a:lnTo>
                <a:lnTo>
                  <a:pt x="652551" y="88696"/>
                </a:lnTo>
                <a:lnTo>
                  <a:pt x="652589" y="71653"/>
                </a:lnTo>
                <a:lnTo>
                  <a:pt x="683056" y="40601"/>
                </a:lnTo>
                <a:lnTo>
                  <a:pt x="690473" y="38950"/>
                </a:lnTo>
                <a:lnTo>
                  <a:pt x="706005" y="38950"/>
                </a:lnTo>
                <a:lnTo>
                  <a:pt x="742454" y="64274"/>
                </a:lnTo>
                <a:lnTo>
                  <a:pt x="744689" y="71653"/>
                </a:lnTo>
                <a:lnTo>
                  <a:pt x="744689" y="8534"/>
                </a:lnTo>
                <a:lnTo>
                  <a:pt x="737793" y="5854"/>
                </a:lnTo>
                <a:lnTo>
                  <a:pt x="725385" y="2590"/>
                </a:lnTo>
                <a:lnTo>
                  <a:pt x="712292" y="647"/>
                </a:lnTo>
                <a:lnTo>
                  <a:pt x="698512" y="0"/>
                </a:lnTo>
                <a:lnTo>
                  <a:pt x="685165" y="647"/>
                </a:lnTo>
                <a:lnTo>
                  <a:pt x="648322" y="10401"/>
                </a:lnTo>
                <a:lnTo>
                  <a:pt x="611847" y="39154"/>
                </a:lnTo>
                <a:lnTo>
                  <a:pt x="598347" y="80175"/>
                </a:lnTo>
                <a:lnTo>
                  <a:pt x="599186" y="91147"/>
                </a:lnTo>
                <a:lnTo>
                  <a:pt x="619252" y="129565"/>
                </a:lnTo>
                <a:lnTo>
                  <a:pt x="660222" y="154089"/>
                </a:lnTo>
                <a:lnTo>
                  <a:pt x="698728" y="159943"/>
                </a:lnTo>
                <a:lnTo>
                  <a:pt x="712495" y="159283"/>
                </a:lnTo>
                <a:lnTo>
                  <a:pt x="749630" y="149529"/>
                </a:lnTo>
                <a:lnTo>
                  <a:pt x="784847" y="121399"/>
                </a:lnTo>
                <a:lnTo>
                  <a:pt x="797255" y="91224"/>
                </a:lnTo>
                <a:lnTo>
                  <a:pt x="798068" y="80175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79698" y="6888737"/>
            <a:ext cx="451180" cy="11291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92855" y="6888433"/>
            <a:ext cx="413778" cy="11626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74840" y="446252"/>
            <a:ext cx="584014" cy="67056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550395" y="5066487"/>
            <a:ext cx="584009" cy="67055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41782" y="6126806"/>
            <a:ext cx="1767633" cy="14351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245269" y="308101"/>
            <a:ext cx="1440726" cy="1765299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13445" y="305282"/>
            <a:ext cx="10678795" cy="6915784"/>
            <a:chOff x="13445" y="305282"/>
            <a:chExt cx="10678795" cy="6915784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45" y="1662282"/>
              <a:ext cx="770855" cy="120776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681" y="1078623"/>
              <a:ext cx="5093449" cy="50934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93502" y="305282"/>
              <a:ext cx="4486160" cy="44861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42494" y="1717474"/>
              <a:ext cx="4549508" cy="471012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85923" y="3169602"/>
              <a:ext cx="340791" cy="39751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27348" y="3543907"/>
              <a:ext cx="3959377" cy="36765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89753" y="5355508"/>
              <a:ext cx="380822" cy="45032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73759" y="5355697"/>
              <a:ext cx="362098" cy="68848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68785" y="5766257"/>
              <a:ext cx="418084" cy="49714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23374" y="6175400"/>
              <a:ext cx="447703" cy="62193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00217" y="6395433"/>
              <a:ext cx="328168" cy="23501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20384" y="5351221"/>
              <a:ext cx="603190" cy="85114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525892" y="6250513"/>
              <a:ext cx="331981" cy="47334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076173" y="6287808"/>
              <a:ext cx="216852" cy="21490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651620" y="6328321"/>
              <a:ext cx="1059180" cy="160020"/>
            </a:xfrm>
            <a:custGeom>
              <a:avLst/>
              <a:gdLst/>
              <a:ahLst/>
              <a:cxnLst/>
              <a:rect l="l" t="t" r="r" b="b"/>
              <a:pathLst>
                <a:path w="1059179" h="160020">
                  <a:moveTo>
                    <a:pt x="166128" y="3302"/>
                  </a:moveTo>
                  <a:lnTo>
                    <a:pt x="115430" y="3302"/>
                  </a:lnTo>
                  <a:lnTo>
                    <a:pt x="115430" y="119138"/>
                  </a:lnTo>
                  <a:lnTo>
                    <a:pt x="166128" y="119138"/>
                  </a:lnTo>
                  <a:lnTo>
                    <a:pt x="166128" y="3302"/>
                  </a:lnTo>
                  <a:close/>
                </a:path>
                <a:path w="1059179" h="160020">
                  <a:moveTo>
                    <a:pt x="281559" y="119164"/>
                  </a:moveTo>
                  <a:lnTo>
                    <a:pt x="50914" y="119164"/>
                  </a:lnTo>
                  <a:lnTo>
                    <a:pt x="50914" y="3594"/>
                  </a:lnTo>
                  <a:lnTo>
                    <a:pt x="0" y="3594"/>
                  </a:lnTo>
                  <a:lnTo>
                    <a:pt x="0" y="119164"/>
                  </a:lnTo>
                  <a:lnTo>
                    <a:pt x="0" y="155994"/>
                  </a:lnTo>
                  <a:lnTo>
                    <a:pt x="281559" y="155994"/>
                  </a:lnTo>
                  <a:lnTo>
                    <a:pt x="281559" y="119164"/>
                  </a:lnTo>
                  <a:close/>
                </a:path>
                <a:path w="1059179" h="160020">
                  <a:moveTo>
                    <a:pt x="281559" y="3302"/>
                  </a:moveTo>
                  <a:lnTo>
                    <a:pt x="230847" y="3302"/>
                  </a:lnTo>
                  <a:lnTo>
                    <a:pt x="230847" y="119138"/>
                  </a:lnTo>
                  <a:lnTo>
                    <a:pt x="281559" y="119138"/>
                  </a:lnTo>
                  <a:lnTo>
                    <a:pt x="281559" y="3302"/>
                  </a:lnTo>
                  <a:close/>
                </a:path>
                <a:path w="1059179" h="160020">
                  <a:moveTo>
                    <a:pt x="484784" y="80187"/>
                  </a:moveTo>
                  <a:lnTo>
                    <a:pt x="471906" y="39065"/>
                  </a:lnTo>
                  <a:lnTo>
                    <a:pt x="464845" y="30429"/>
                  </a:lnTo>
                  <a:lnTo>
                    <a:pt x="456552" y="22783"/>
                  </a:lnTo>
                  <a:lnTo>
                    <a:pt x="447014" y="16103"/>
                  </a:lnTo>
                  <a:lnTo>
                    <a:pt x="436245" y="10414"/>
                  </a:lnTo>
                  <a:lnTo>
                    <a:pt x="431406" y="8534"/>
                  </a:lnTo>
                  <a:lnTo>
                    <a:pt x="431406" y="71666"/>
                  </a:lnTo>
                  <a:lnTo>
                    <a:pt x="431406" y="88696"/>
                  </a:lnTo>
                  <a:lnTo>
                    <a:pt x="400519" y="119761"/>
                  </a:lnTo>
                  <a:lnTo>
                    <a:pt x="393128" y="121412"/>
                  </a:lnTo>
                  <a:lnTo>
                    <a:pt x="377609" y="121412"/>
                  </a:lnTo>
                  <a:lnTo>
                    <a:pt x="341464" y="96050"/>
                  </a:lnTo>
                  <a:lnTo>
                    <a:pt x="339267" y="88696"/>
                  </a:lnTo>
                  <a:lnTo>
                    <a:pt x="339305" y="71666"/>
                  </a:lnTo>
                  <a:lnTo>
                    <a:pt x="369773" y="40601"/>
                  </a:lnTo>
                  <a:lnTo>
                    <a:pt x="377190" y="38963"/>
                  </a:lnTo>
                  <a:lnTo>
                    <a:pt x="392722" y="38963"/>
                  </a:lnTo>
                  <a:lnTo>
                    <a:pt x="429171" y="64274"/>
                  </a:lnTo>
                  <a:lnTo>
                    <a:pt x="431406" y="71666"/>
                  </a:lnTo>
                  <a:lnTo>
                    <a:pt x="431406" y="8534"/>
                  </a:lnTo>
                  <a:lnTo>
                    <a:pt x="424510" y="5854"/>
                  </a:lnTo>
                  <a:lnTo>
                    <a:pt x="412102" y="2603"/>
                  </a:lnTo>
                  <a:lnTo>
                    <a:pt x="399008" y="660"/>
                  </a:lnTo>
                  <a:lnTo>
                    <a:pt x="385229" y="0"/>
                  </a:lnTo>
                  <a:lnTo>
                    <a:pt x="371881" y="660"/>
                  </a:lnTo>
                  <a:lnTo>
                    <a:pt x="335038" y="10414"/>
                  </a:lnTo>
                  <a:lnTo>
                    <a:pt x="298564" y="39166"/>
                  </a:lnTo>
                  <a:lnTo>
                    <a:pt x="285064" y="80187"/>
                  </a:lnTo>
                  <a:lnTo>
                    <a:pt x="285902" y="91147"/>
                  </a:lnTo>
                  <a:lnTo>
                    <a:pt x="305968" y="129578"/>
                  </a:lnTo>
                  <a:lnTo>
                    <a:pt x="346938" y="154089"/>
                  </a:lnTo>
                  <a:lnTo>
                    <a:pt x="385445" y="159943"/>
                  </a:lnTo>
                  <a:lnTo>
                    <a:pt x="399211" y="159296"/>
                  </a:lnTo>
                  <a:lnTo>
                    <a:pt x="436346" y="149542"/>
                  </a:lnTo>
                  <a:lnTo>
                    <a:pt x="471563" y="121412"/>
                  </a:lnTo>
                  <a:lnTo>
                    <a:pt x="483971" y="91236"/>
                  </a:lnTo>
                  <a:lnTo>
                    <a:pt x="484784" y="80187"/>
                  </a:lnTo>
                  <a:close/>
                </a:path>
                <a:path w="1059179" h="160020">
                  <a:moveTo>
                    <a:pt x="684504" y="3594"/>
                  </a:moveTo>
                  <a:lnTo>
                    <a:pt x="497357" y="3594"/>
                  </a:lnTo>
                  <a:lnTo>
                    <a:pt x="497357" y="39154"/>
                  </a:lnTo>
                  <a:lnTo>
                    <a:pt x="497357" y="155994"/>
                  </a:lnTo>
                  <a:lnTo>
                    <a:pt x="548474" y="155994"/>
                  </a:lnTo>
                  <a:lnTo>
                    <a:pt x="548474" y="39154"/>
                  </a:lnTo>
                  <a:lnTo>
                    <a:pt x="633399" y="39154"/>
                  </a:lnTo>
                  <a:lnTo>
                    <a:pt x="633399" y="155994"/>
                  </a:lnTo>
                  <a:lnTo>
                    <a:pt x="684504" y="155994"/>
                  </a:lnTo>
                  <a:lnTo>
                    <a:pt x="684504" y="39154"/>
                  </a:lnTo>
                  <a:lnTo>
                    <a:pt x="684504" y="3594"/>
                  </a:lnTo>
                  <a:close/>
                </a:path>
                <a:path w="1059179" h="160020">
                  <a:moveTo>
                    <a:pt x="864958" y="3594"/>
                  </a:moveTo>
                  <a:lnTo>
                    <a:pt x="701408" y="3594"/>
                  </a:lnTo>
                  <a:lnTo>
                    <a:pt x="701408" y="40424"/>
                  </a:lnTo>
                  <a:lnTo>
                    <a:pt x="701408" y="60744"/>
                  </a:lnTo>
                  <a:lnTo>
                    <a:pt x="701408" y="96304"/>
                  </a:lnTo>
                  <a:lnTo>
                    <a:pt x="701408" y="119164"/>
                  </a:lnTo>
                  <a:lnTo>
                    <a:pt x="701408" y="155994"/>
                  </a:lnTo>
                  <a:lnTo>
                    <a:pt x="864857" y="155994"/>
                  </a:lnTo>
                  <a:lnTo>
                    <a:pt x="864857" y="119164"/>
                  </a:lnTo>
                  <a:lnTo>
                    <a:pt x="752322" y="119164"/>
                  </a:lnTo>
                  <a:lnTo>
                    <a:pt x="752322" y="96304"/>
                  </a:lnTo>
                  <a:lnTo>
                    <a:pt x="847547" y="96304"/>
                  </a:lnTo>
                  <a:lnTo>
                    <a:pt x="847547" y="60744"/>
                  </a:lnTo>
                  <a:lnTo>
                    <a:pt x="752322" y="60744"/>
                  </a:lnTo>
                  <a:lnTo>
                    <a:pt x="752322" y="40424"/>
                  </a:lnTo>
                  <a:lnTo>
                    <a:pt x="864958" y="40424"/>
                  </a:lnTo>
                  <a:lnTo>
                    <a:pt x="864958" y="3594"/>
                  </a:lnTo>
                  <a:close/>
                </a:path>
                <a:path w="1059179" h="160020">
                  <a:moveTo>
                    <a:pt x="1059014" y="54013"/>
                  </a:moveTo>
                  <a:lnTo>
                    <a:pt x="1058506" y="46710"/>
                  </a:lnTo>
                  <a:lnTo>
                    <a:pt x="1056982" y="39865"/>
                  </a:lnTo>
                  <a:lnTo>
                    <a:pt x="1056449" y="38544"/>
                  </a:lnTo>
                  <a:lnTo>
                    <a:pt x="1054430" y="33464"/>
                  </a:lnTo>
                  <a:lnTo>
                    <a:pt x="1020343" y="6896"/>
                  </a:lnTo>
                  <a:lnTo>
                    <a:pt x="1013256" y="5181"/>
                  </a:lnTo>
                  <a:lnTo>
                    <a:pt x="1013256" y="49809"/>
                  </a:lnTo>
                  <a:lnTo>
                    <a:pt x="1013256" y="60121"/>
                  </a:lnTo>
                  <a:lnTo>
                    <a:pt x="992174" y="70497"/>
                  </a:lnTo>
                  <a:lnTo>
                    <a:pt x="929779" y="70497"/>
                  </a:lnTo>
                  <a:lnTo>
                    <a:pt x="929779" y="38760"/>
                  </a:lnTo>
                  <a:lnTo>
                    <a:pt x="993749" y="38658"/>
                  </a:lnTo>
                  <a:lnTo>
                    <a:pt x="1013256" y="49809"/>
                  </a:lnTo>
                  <a:lnTo>
                    <a:pt x="1013256" y="5181"/>
                  </a:lnTo>
                  <a:lnTo>
                    <a:pt x="1012151" y="4902"/>
                  </a:lnTo>
                  <a:lnTo>
                    <a:pt x="1003388" y="3695"/>
                  </a:lnTo>
                  <a:lnTo>
                    <a:pt x="994092" y="3302"/>
                  </a:lnTo>
                  <a:lnTo>
                    <a:pt x="878878" y="3302"/>
                  </a:lnTo>
                  <a:lnTo>
                    <a:pt x="878878" y="155829"/>
                  </a:lnTo>
                  <a:lnTo>
                    <a:pt x="929779" y="155829"/>
                  </a:lnTo>
                  <a:lnTo>
                    <a:pt x="929779" y="106565"/>
                  </a:lnTo>
                  <a:lnTo>
                    <a:pt x="995946" y="106565"/>
                  </a:lnTo>
                  <a:lnTo>
                    <a:pt x="1042123" y="93065"/>
                  </a:lnTo>
                  <a:lnTo>
                    <a:pt x="1059014" y="54825"/>
                  </a:lnTo>
                  <a:lnTo>
                    <a:pt x="1059014" y="5401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55633" y="6597422"/>
              <a:ext cx="451180" cy="11291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369525" y="6594063"/>
              <a:ext cx="337362" cy="11947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8308619" y="693559"/>
              <a:ext cx="1644014" cy="160020"/>
            </a:xfrm>
            <a:custGeom>
              <a:avLst/>
              <a:gdLst/>
              <a:ahLst/>
              <a:cxnLst/>
              <a:rect l="l" t="t" r="r" b="b"/>
              <a:pathLst>
                <a:path w="1644015" h="160019">
                  <a:moveTo>
                    <a:pt x="276606" y="79756"/>
                  </a:moveTo>
                  <a:lnTo>
                    <a:pt x="256184" y="41452"/>
                  </a:lnTo>
                  <a:lnTo>
                    <a:pt x="222808" y="24726"/>
                  </a:lnTo>
                  <a:lnTo>
                    <a:pt x="222808" y="70142"/>
                  </a:lnTo>
                  <a:lnTo>
                    <a:pt x="222808" y="89242"/>
                  </a:lnTo>
                  <a:lnTo>
                    <a:pt x="183883" y="105968"/>
                  </a:lnTo>
                  <a:lnTo>
                    <a:pt x="174155" y="106349"/>
                  </a:lnTo>
                  <a:lnTo>
                    <a:pt x="165303" y="106349"/>
                  </a:lnTo>
                  <a:lnTo>
                    <a:pt x="165303" y="52971"/>
                  </a:lnTo>
                  <a:lnTo>
                    <a:pt x="174155" y="52971"/>
                  </a:lnTo>
                  <a:lnTo>
                    <a:pt x="218033" y="63284"/>
                  </a:lnTo>
                  <a:lnTo>
                    <a:pt x="222808" y="70142"/>
                  </a:lnTo>
                  <a:lnTo>
                    <a:pt x="222808" y="24726"/>
                  </a:lnTo>
                  <a:lnTo>
                    <a:pt x="215061" y="22440"/>
                  </a:lnTo>
                  <a:lnTo>
                    <a:pt x="202374" y="19888"/>
                  </a:lnTo>
                  <a:lnTo>
                    <a:pt x="188937" y="18326"/>
                  </a:lnTo>
                  <a:lnTo>
                    <a:pt x="174777" y="17729"/>
                  </a:lnTo>
                  <a:lnTo>
                    <a:pt x="165303" y="17729"/>
                  </a:lnTo>
                  <a:lnTo>
                    <a:pt x="165303" y="3289"/>
                  </a:lnTo>
                  <a:lnTo>
                    <a:pt x="114592" y="3289"/>
                  </a:lnTo>
                  <a:lnTo>
                    <a:pt x="114592" y="17729"/>
                  </a:lnTo>
                  <a:lnTo>
                    <a:pt x="114592" y="52971"/>
                  </a:lnTo>
                  <a:lnTo>
                    <a:pt x="114592" y="106349"/>
                  </a:lnTo>
                  <a:lnTo>
                    <a:pt x="106972" y="106349"/>
                  </a:lnTo>
                  <a:lnTo>
                    <a:pt x="64008" y="96443"/>
                  </a:lnTo>
                  <a:lnTo>
                    <a:pt x="55029" y="79756"/>
                  </a:lnTo>
                  <a:lnTo>
                    <a:pt x="56019" y="73152"/>
                  </a:lnTo>
                  <a:lnTo>
                    <a:pt x="97142" y="53365"/>
                  </a:lnTo>
                  <a:lnTo>
                    <a:pt x="106972" y="52971"/>
                  </a:lnTo>
                  <a:lnTo>
                    <a:pt x="114592" y="52971"/>
                  </a:lnTo>
                  <a:lnTo>
                    <a:pt x="114592" y="17729"/>
                  </a:lnTo>
                  <a:lnTo>
                    <a:pt x="104495" y="17729"/>
                  </a:lnTo>
                  <a:lnTo>
                    <a:pt x="90817" y="18338"/>
                  </a:lnTo>
                  <a:lnTo>
                    <a:pt x="52654" y="26174"/>
                  </a:lnTo>
                  <a:lnTo>
                    <a:pt x="14325" y="48437"/>
                  </a:lnTo>
                  <a:lnTo>
                    <a:pt x="0" y="79756"/>
                  </a:lnTo>
                  <a:lnTo>
                    <a:pt x="901" y="88125"/>
                  </a:lnTo>
                  <a:lnTo>
                    <a:pt x="31445" y="123647"/>
                  </a:lnTo>
                  <a:lnTo>
                    <a:pt x="78206" y="139534"/>
                  </a:lnTo>
                  <a:lnTo>
                    <a:pt x="105117" y="141592"/>
                  </a:lnTo>
                  <a:lnTo>
                    <a:pt x="114592" y="141592"/>
                  </a:lnTo>
                  <a:lnTo>
                    <a:pt x="114592" y="155816"/>
                  </a:lnTo>
                  <a:lnTo>
                    <a:pt x="165303" y="155816"/>
                  </a:lnTo>
                  <a:lnTo>
                    <a:pt x="165303" y="141592"/>
                  </a:lnTo>
                  <a:lnTo>
                    <a:pt x="174777" y="141592"/>
                  </a:lnTo>
                  <a:lnTo>
                    <a:pt x="214922" y="137020"/>
                  </a:lnTo>
                  <a:lnTo>
                    <a:pt x="256184" y="117894"/>
                  </a:lnTo>
                  <a:lnTo>
                    <a:pt x="267258" y="106349"/>
                  </a:lnTo>
                  <a:lnTo>
                    <a:pt x="269176" y="103936"/>
                  </a:lnTo>
                  <a:lnTo>
                    <a:pt x="273304" y="96278"/>
                  </a:lnTo>
                  <a:lnTo>
                    <a:pt x="275767" y="88226"/>
                  </a:lnTo>
                  <a:lnTo>
                    <a:pt x="276606" y="79756"/>
                  </a:lnTo>
                  <a:close/>
                </a:path>
                <a:path w="1644015" h="160019">
                  <a:moveTo>
                    <a:pt x="463753" y="3289"/>
                  </a:moveTo>
                  <a:lnTo>
                    <a:pt x="409956" y="3289"/>
                  </a:lnTo>
                  <a:lnTo>
                    <a:pt x="366674" y="79971"/>
                  </a:lnTo>
                  <a:lnTo>
                    <a:pt x="324624" y="3289"/>
                  </a:lnTo>
                  <a:lnTo>
                    <a:pt x="270827" y="3289"/>
                  </a:lnTo>
                  <a:lnTo>
                    <a:pt x="333070" y="108623"/>
                  </a:lnTo>
                  <a:lnTo>
                    <a:pt x="333209" y="111366"/>
                  </a:lnTo>
                  <a:lnTo>
                    <a:pt x="318376" y="118922"/>
                  </a:lnTo>
                  <a:lnTo>
                    <a:pt x="310819" y="118922"/>
                  </a:lnTo>
                  <a:lnTo>
                    <a:pt x="310819" y="156235"/>
                  </a:lnTo>
                  <a:lnTo>
                    <a:pt x="357085" y="151587"/>
                  </a:lnTo>
                  <a:lnTo>
                    <a:pt x="387083" y="132740"/>
                  </a:lnTo>
                  <a:lnTo>
                    <a:pt x="463753" y="3289"/>
                  </a:lnTo>
                  <a:close/>
                </a:path>
                <a:path w="1644015" h="160019">
                  <a:moveTo>
                    <a:pt x="646366" y="3289"/>
                  </a:moveTo>
                  <a:lnTo>
                    <a:pt x="466229" y="3289"/>
                  </a:lnTo>
                  <a:lnTo>
                    <a:pt x="466229" y="44513"/>
                  </a:lnTo>
                  <a:lnTo>
                    <a:pt x="466229" y="44729"/>
                  </a:lnTo>
                  <a:lnTo>
                    <a:pt x="531355" y="44729"/>
                  </a:lnTo>
                  <a:lnTo>
                    <a:pt x="531355" y="155816"/>
                  </a:lnTo>
                  <a:lnTo>
                    <a:pt x="582066" y="155816"/>
                  </a:lnTo>
                  <a:lnTo>
                    <a:pt x="582066" y="44729"/>
                  </a:lnTo>
                  <a:lnTo>
                    <a:pt x="646366" y="44729"/>
                  </a:lnTo>
                  <a:lnTo>
                    <a:pt x="646366" y="3289"/>
                  </a:lnTo>
                  <a:close/>
                </a:path>
                <a:path w="1644015" h="160019">
                  <a:moveTo>
                    <a:pt x="847128" y="105321"/>
                  </a:moveTo>
                  <a:lnTo>
                    <a:pt x="828675" y="68719"/>
                  </a:lnTo>
                  <a:lnTo>
                    <a:pt x="795388" y="58394"/>
                  </a:lnTo>
                  <a:lnTo>
                    <a:pt x="795388" y="98513"/>
                  </a:lnTo>
                  <a:lnTo>
                    <a:pt x="795388" y="109918"/>
                  </a:lnTo>
                  <a:lnTo>
                    <a:pt x="792848" y="114490"/>
                  </a:lnTo>
                  <a:lnTo>
                    <a:pt x="782675" y="119024"/>
                  </a:lnTo>
                  <a:lnTo>
                    <a:pt x="774293" y="120154"/>
                  </a:lnTo>
                  <a:lnTo>
                    <a:pt x="757466" y="120154"/>
                  </a:lnTo>
                  <a:lnTo>
                    <a:pt x="750341" y="119989"/>
                  </a:lnTo>
                  <a:lnTo>
                    <a:pt x="707999" y="119748"/>
                  </a:lnTo>
                  <a:lnTo>
                    <a:pt x="707999" y="87591"/>
                  </a:lnTo>
                  <a:lnTo>
                    <a:pt x="770724" y="87591"/>
                  </a:lnTo>
                  <a:lnTo>
                    <a:pt x="795388" y="98513"/>
                  </a:lnTo>
                  <a:lnTo>
                    <a:pt x="795388" y="58394"/>
                  </a:lnTo>
                  <a:lnTo>
                    <a:pt x="791743" y="57848"/>
                  </a:lnTo>
                  <a:lnTo>
                    <a:pt x="778865" y="56819"/>
                  </a:lnTo>
                  <a:lnTo>
                    <a:pt x="764476" y="56476"/>
                  </a:lnTo>
                  <a:lnTo>
                    <a:pt x="707999" y="56476"/>
                  </a:lnTo>
                  <a:lnTo>
                    <a:pt x="707999" y="37096"/>
                  </a:lnTo>
                  <a:lnTo>
                    <a:pt x="835583" y="37096"/>
                  </a:lnTo>
                  <a:lnTo>
                    <a:pt x="835583" y="3492"/>
                  </a:lnTo>
                  <a:lnTo>
                    <a:pt x="660184" y="3492"/>
                  </a:lnTo>
                  <a:lnTo>
                    <a:pt x="660184" y="156019"/>
                  </a:lnTo>
                  <a:lnTo>
                    <a:pt x="770864" y="156019"/>
                  </a:lnTo>
                  <a:lnTo>
                    <a:pt x="818680" y="148069"/>
                  </a:lnTo>
                  <a:lnTo>
                    <a:pt x="844715" y="120154"/>
                  </a:lnTo>
                  <a:lnTo>
                    <a:pt x="845997" y="116547"/>
                  </a:lnTo>
                  <a:lnTo>
                    <a:pt x="847128" y="105943"/>
                  </a:lnTo>
                  <a:lnTo>
                    <a:pt x="847128" y="105321"/>
                  </a:lnTo>
                  <a:close/>
                </a:path>
                <a:path w="1644015" h="160019">
                  <a:moveTo>
                    <a:pt x="1053236" y="80175"/>
                  </a:moveTo>
                  <a:lnTo>
                    <a:pt x="1040358" y="39052"/>
                  </a:lnTo>
                  <a:lnTo>
                    <a:pt x="1033297" y="30429"/>
                  </a:lnTo>
                  <a:lnTo>
                    <a:pt x="1025004" y="22783"/>
                  </a:lnTo>
                  <a:lnTo>
                    <a:pt x="1015466" y="16103"/>
                  </a:lnTo>
                  <a:lnTo>
                    <a:pt x="1004697" y="10401"/>
                  </a:lnTo>
                  <a:lnTo>
                    <a:pt x="999858" y="8534"/>
                  </a:lnTo>
                  <a:lnTo>
                    <a:pt x="999858" y="71653"/>
                  </a:lnTo>
                  <a:lnTo>
                    <a:pt x="999858" y="88696"/>
                  </a:lnTo>
                  <a:lnTo>
                    <a:pt x="968971" y="119748"/>
                  </a:lnTo>
                  <a:lnTo>
                    <a:pt x="961593" y="121399"/>
                  </a:lnTo>
                  <a:lnTo>
                    <a:pt x="946061" y="121399"/>
                  </a:lnTo>
                  <a:lnTo>
                    <a:pt x="909929" y="96050"/>
                  </a:lnTo>
                  <a:lnTo>
                    <a:pt x="907719" y="88696"/>
                  </a:lnTo>
                  <a:lnTo>
                    <a:pt x="907757" y="71653"/>
                  </a:lnTo>
                  <a:lnTo>
                    <a:pt x="938225" y="40601"/>
                  </a:lnTo>
                  <a:lnTo>
                    <a:pt x="945654" y="38950"/>
                  </a:lnTo>
                  <a:lnTo>
                    <a:pt x="961174" y="38950"/>
                  </a:lnTo>
                  <a:lnTo>
                    <a:pt x="997623" y="64274"/>
                  </a:lnTo>
                  <a:lnTo>
                    <a:pt x="999858" y="71653"/>
                  </a:lnTo>
                  <a:lnTo>
                    <a:pt x="999858" y="8534"/>
                  </a:lnTo>
                  <a:lnTo>
                    <a:pt x="992962" y="5854"/>
                  </a:lnTo>
                  <a:lnTo>
                    <a:pt x="980554" y="2603"/>
                  </a:lnTo>
                  <a:lnTo>
                    <a:pt x="967460" y="660"/>
                  </a:lnTo>
                  <a:lnTo>
                    <a:pt x="953693" y="0"/>
                  </a:lnTo>
                  <a:lnTo>
                    <a:pt x="940346" y="660"/>
                  </a:lnTo>
                  <a:lnTo>
                    <a:pt x="903503" y="10401"/>
                  </a:lnTo>
                  <a:lnTo>
                    <a:pt x="867016" y="39154"/>
                  </a:lnTo>
                  <a:lnTo>
                    <a:pt x="853516" y="80175"/>
                  </a:lnTo>
                  <a:lnTo>
                    <a:pt x="854354" y="91147"/>
                  </a:lnTo>
                  <a:lnTo>
                    <a:pt x="874420" y="129578"/>
                  </a:lnTo>
                  <a:lnTo>
                    <a:pt x="915403" y="154089"/>
                  </a:lnTo>
                  <a:lnTo>
                    <a:pt x="953897" y="159943"/>
                  </a:lnTo>
                  <a:lnTo>
                    <a:pt x="967663" y="159296"/>
                  </a:lnTo>
                  <a:lnTo>
                    <a:pt x="1004811" y="149529"/>
                  </a:lnTo>
                  <a:lnTo>
                    <a:pt x="1040003" y="121399"/>
                  </a:lnTo>
                  <a:lnTo>
                    <a:pt x="1040358" y="120980"/>
                  </a:lnTo>
                  <a:lnTo>
                    <a:pt x="1045984" y="111633"/>
                  </a:lnTo>
                  <a:lnTo>
                    <a:pt x="1050010" y="101714"/>
                  </a:lnTo>
                  <a:lnTo>
                    <a:pt x="1052423" y="91236"/>
                  </a:lnTo>
                  <a:lnTo>
                    <a:pt x="1053236" y="80175"/>
                  </a:lnTo>
                  <a:close/>
                </a:path>
                <a:path w="1644015" h="160019">
                  <a:moveTo>
                    <a:pt x="1239570" y="3289"/>
                  </a:moveTo>
                  <a:lnTo>
                    <a:pt x="1091996" y="3289"/>
                  </a:lnTo>
                  <a:lnTo>
                    <a:pt x="1089533" y="29387"/>
                  </a:lnTo>
                  <a:lnTo>
                    <a:pt x="1085862" y="54267"/>
                  </a:lnTo>
                  <a:lnTo>
                    <a:pt x="1074889" y="100380"/>
                  </a:lnTo>
                  <a:lnTo>
                    <a:pt x="1059014" y="114795"/>
                  </a:lnTo>
                  <a:lnTo>
                    <a:pt x="1052423" y="114795"/>
                  </a:lnTo>
                  <a:lnTo>
                    <a:pt x="1052423" y="155816"/>
                  </a:lnTo>
                  <a:lnTo>
                    <a:pt x="1096835" y="147256"/>
                  </a:lnTo>
                  <a:lnTo>
                    <a:pt x="1119136" y="115531"/>
                  </a:lnTo>
                  <a:lnTo>
                    <a:pt x="1131328" y="75526"/>
                  </a:lnTo>
                  <a:lnTo>
                    <a:pt x="1138364" y="39357"/>
                  </a:lnTo>
                  <a:lnTo>
                    <a:pt x="1188656" y="39357"/>
                  </a:lnTo>
                  <a:lnTo>
                    <a:pt x="1188656" y="155816"/>
                  </a:lnTo>
                  <a:lnTo>
                    <a:pt x="1239570" y="155816"/>
                  </a:lnTo>
                  <a:lnTo>
                    <a:pt x="1239570" y="3289"/>
                  </a:lnTo>
                  <a:close/>
                </a:path>
                <a:path w="1644015" h="160019">
                  <a:moveTo>
                    <a:pt x="1643761" y="155816"/>
                  </a:moveTo>
                  <a:lnTo>
                    <a:pt x="1629575" y="129641"/>
                  </a:lnTo>
                  <a:lnTo>
                    <a:pt x="1610918" y="95224"/>
                  </a:lnTo>
                  <a:lnTo>
                    <a:pt x="1586344" y="49872"/>
                  </a:lnTo>
                  <a:lnTo>
                    <a:pt x="1561109" y="3289"/>
                  </a:lnTo>
                  <a:lnTo>
                    <a:pt x="1559661" y="3289"/>
                  </a:lnTo>
                  <a:lnTo>
                    <a:pt x="1559661" y="95224"/>
                  </a:lnTo>
                  <a:lnTo>
                    <a:pt x="1510411" y="95224"/>
                  </a:lnTo>
                  <a:lnTo>
                    <a:pt x="1535137" y="49872"/>
                  </a:lnTo>
                  <a:lnTo>
                    <a:pt x="1559661" y="95224"/>
                  </a:lnTo>
                  <a:lnTo>
                    <a:pt x="1559661" y="3289"/>
                  </a:lnTo>
                  <a:lnTo>
                    <a:pt x="1508963" y="3289"/>
                  </a:lnTo>
                  <a:lnTo>
                    <a:pt x="1428178" y="152361"/>
                  </a:lnTo>
                  <a:lnTo>
                    <a:pt x="1348600" y="73164"/>
                  </a:lnTo>
                  <a:lnTo>
                    <a:pt x="1428572" y="3289"/>
                  </a:lnTo>
                  <a:lnTo>
                    <a:pt x="1365504" y="3289"/>
                  </a:lnTo>
                  <a:lnTo>
                    <a:pt x="1307376" y="56261"/>
                  </a:lnTo>
                  <a:lnTo>
                    <a:pt x="1307376" y="3289"/>
                  </a:lnTo>
                  <a:lnTo>
                    <a:pt x="1256474" y="3289"/>
                  </a:lnTo>
                  <a:lnTo>
                    <a:pt x="1256474" y="155816"/>
                  </a:lnTo>
                  <a:lnTo>
                    <a:pt x="1307376" y="155816"/>
                  </a:lnTo>
                  <a:lnTo>
                    <a:pt x="1307376" y="91922"/>
                  </a:lnTo>
                  <a:lnTo>
                    <a:pt x="1369212" y="155816"/>
                  </a:lnTo>
                  <a:lnTo>
                    <a:pt x="1426311" y="155816"/>
                  </a:lnTo>
                  <a:lnTo>
                    <a:pt x="1431671" y="155816"/>
                  </a:lnTo>
                  <a:lnTo>
                    <a:pt x="1477632" y="155816"/>
                  </a:lnTo>
                  <a:lnTo>
                    <a:pt x="1491856" y="129641"/>
                  </a:lnTo>
                  <a:lnTo>
                    <a:pt x="1578216" y="129641"/>
                  </a:lnTo>
                  <a:lnTo>
                    <a:pt x="1592440" y="155816"/>
                  </a:lnTo>
                  <a:lnTo>
                    <a:pt x="1643761" y="155816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155340" y="962660"/>
              <a:ext cx="451180" cy="11291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669386" y="962355"/>
              <a:ext cx="274040" cy="1162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97960" y="102400"/>
            <a:ext cx="6894195" cy="7157720"/>
            <a:chOff x="3797960" y="102400"/>
            <a:chExt cx="6894195" cy="7157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97960" y="102400"/>
              <a:ext cx="6894042" cy="71573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66218" y="1799082"/>
              <a:ext cx="2244719" cy="187960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651510" y="6535826"/>
            <a:ext cx="1783714" cy="173990"/>
          </a:xfrm>
          <a:custGeom>
            <a:avLst/>
            <a:gdLst/>
            <a:ahLst/>
            <a:cxnLst/>
            <a:rect l="l" t="t" r="r" b="b"/>
            <a:pathLst>
              <a:path w="1783714" h="173990">
                <a:moveTo>
                  <a:pt x="300101" y="86537"/>
                </a:moveTo>
                <a:lnTo>
                  <a:pt x="299199" y="77266"/>
                </a:lnTo>
                <a:lnTo>
                  <a:pt x="296519" y="68453"/>
                </a:lnTo>
                <a:lnTo>
                  <a:pt x="292049" y="60096"/>
                </a:lnTo>
                <a:lnTo>
                  <a:pt x="289953" y="57467"/>
                </a:lnTo>
                <a:lnTo>
                  <a:pt x="285788" y="52209"/>
                </a:lnTo>
                <a:lnTo>
                  <a:pt x="246316" y="28168"/>
                </a:lnTo>
                <a:lnTo>
                  <a:pt x="241731" y="26822"/>
                </a:lnTo>
                <a:lnTo>
                  <a:pt x="241731" y="86537"/>
                </a:lnTo>
                <a:lnTo>
                  <a:pt x="240766" y="93700"/>
                </a:lnTo>
                <a:lnTo>
                  <a:pt x="199517" y="114960"/>
                </a:lnTo>
                <a:lnTo>
                  <a:pt x="188963" y="115379"/>
                </a:lnTo>
                <a:lnTo>
                  <a:pt x="179336" y="115379"/>
                </a:lnTo>
                <a:lnTo>
                  <a:pt x="179336" y="57467"/>
                </a:lnTo>
                <a:lnTo>
                  <a:pt x="188963" y="57467"/>
                </a:lnTo>
                <a:lnTo>
                  <a:pt x="232994" y="68084"/>
                </a:lnTo>
                <a:lnTo>
                  <a:pt x="241731" y="86537"/>
                </a:lnTo>
                <a:lnTo>
                  <a:pt x="241731" y="26822"/>
                </a:lnTo>
                <a:lnTo>
                  <a:pt x="233337" y="24345"/>
                </a:lnTo>
                <a:lnTo>
                  <a:pt x="219570" y="21577"/>
                </a:lnTo>
                <a:lnTo>
                  <a:pt x="205003" y="19875"/>
                </a:lnTo>
                <a:lnTo>
                  <a:pt x="189636" y="19227"/>
                </a:lnTo>
                <a:lnTo>
                  <a:pt x="179336" y="19227"/>
                </a:lnTo>
                <a:lnTo>
                  <a:pt x="179336" y="3568"/>
                </a:lnTo>
                <a:lnTo>
                  <a:pt x="124333" y="3568"/>
                </a:lnTo>
                <a:lnTo>
                  <a:pt x="124333" y="19227"/>
                </a:lnTo>
                <a:lnTo>
                  <a:pt x="124333" y="57467"/>
                </a:lnTo>
                <a:lnTo>
                  <a:pt x="124333" y="115379"/>
                </a:lnTo>
                <a:lnTo>
                  <a:pt x="116052" y="115379"/>
                </a:lnTo>
                <a:lnTo>
                  <a:pt x="77038" y="108559"/>
                </a:lnTo>
                <a:lnTo>
                  <a:pt x="59702" y="86537"/>
                </a:lnTo>
                <a:lnTo>
                  <a:pt x="60782" y="79362"/>
                </a:lnTo>
                <a:lnTo>
                  <a:pt x="95313" y="59169"/>
                </a:lnTo>
                <a:lnTo>
                  <a:pt x="116052" y="57467"/>
                </a:lnTo>
                <a:lnTo>
                  <a:pt x="124333" y="57467"/>
                </a:lnTo>
                <a:lnTo>
                  <a:pt x="124333" y="19227"/>
                </a:lnTo>
                <a:lnTo>
                  <a:pt x="113372" y="19227"/>
                </a:lnTo>
                <a:lnTo>
                  <a:pt x="98539" y="19888"/>
                </a:lnTo>
                <a:lnTo>
                  <a:pt x="57137" y="28397"/>
                </a:lnTo>
                <a:lnTo>
                  <a:pt x="15544" y="52552"/>
                </a:lnTo>
                <a:lnTo>
                  <a:pt x="0" y="86537"/>
                </a:lnTo>
                <a:lnTo>
                  <a:pt x="990" y="95618"/>
                </a:lnTo>
                <a:lnTo>
                  <a:pt x="24295" y="127673"/>
                </a:lnTo>
                <a:lnTo>
                  <a:pt x="71031" y="148590"/>
                </a:lnTo>
                <a:lnTo>
                  <a:pt x="114046" y="153619"/>
                </a:lnTo>
                <a:lnTo>
                  <a:pt x="124333" y="153619"/>
                </a:lnTo>
                <a:lnTo>
                  <a:pt x="124333" y="169049"/>
                </a:lnTo>
                <a:lnTo>
                  <a:pt x="179336" y="169049"/>
                </a:lnTo>
                <a:lnTo>
                  <a:pt x="179336" y="153619"/>
                </a:lnTo>
                <a:lnTo>
                  <a:pt x="189636" y="153619"/>
                </a:lnTo>
                <a:lnTo>
                  <a:pt x="233197" y="148653"/>
                </a:lnTo>
                <a:lnTo>
                  <a:pt x="268732" y="134340"/>
                </a:lnTo>
                <a:lnTo>
                  <a:pt x="289966" y="115379"/>
                </a:lnTo>
                <a:lnTo>
                  <a:pt x="292049" y="112763"/>
                </a:lnTo>
                <a:lnTo>
                  <a:pt x="296519" y="104457"/>
                </a:lnTo>
                <a:lnTo>
                  <a:pt x="299199" y="95707"/>
                </a:lnTo>
                <a:lnTo>
                  <a:pt x="300101" y="86537"/>
                </a:lnTo>
                <a:close/>
              </a:path>
              <a:path w="1783714" h="173990">
                <a:moveTo>
                  <a:pt x="503135" y="3568"/>
                </a:moveTo>
                <a:lnTo>
                  <a:pt x="444779" y="3568"/>
                </a:lnTo>
                <a:lnTo>
                  <a:pt x="397814" y="86753"/>
                </a:lnTo>
                <a:lnTo>
                  <a:pt x="352196" y="3568"/>
                </a:lnTo>
                <a:lnTo>
                  <a:pt x="293827" y="3568"/>
                </a:lnTo>
                <a:lnTo>
                  <a:pt x="361365" y="117843"/>
                </a:lnTo>
                <a:lnTo>
                  <a:pt x="361518" y="120827"/>
                </a:lnTo>
                <a:lnTo>
                  <a:pt x="345414" y="129019"/>
                </a:lnTo>
                <a:lnTo>
                  <a:pt x="337223" y="129019"/>
                </a:lnTo>
                <a:lnTo>
                  <a:pt x="337223" y="169494"/>
                </a:lnTo>
                <a:lnTo>
                  <a:pt x="387413" y="164465"/>
                </a:lnTo>
                <a:lnTo>
                  <a:pt x="419950" y="144005"/>
                </a:lnTo>
                <a:lnTo>
                  <a:pt x="503135" y="3568"/>
                </a:lnTo>
                <a:close/>
              </a:path>
              <a:path w="1783714" h="173990">
                <a:moveTo>
                  <a:pt x="701268" y="3568"/>
                </a:moveTo>
                <a:lnTo>
                  <a:pt x="505828" y="3568"/>
                </a:lnTo>
                <a:lnTo>
                  <a:pt x="505828" y="48298"/>
                </a:lnTo>
                <a:lnTo>
                  <a:pt x="505828" y="48514"/>
                </a:lnTo>
                <a:lnTo>
                  <a:pt x="576491" y="48514"/>
                </a:lnTo>
                <a:lnTo>
                  <a:pt x="576491" y="169049"/>
                </a:lnTo>
                <a:lnTo>
                  <a:pt x="631507" y="169049"/>
                </a:lnTo>
                <a:lnTo>
                  <a:pt x="631507" y="48514"/>
                </a:lnTo>
                <a:lnTo>
                  <a:pt x="701268" y="48514"/>
                </a:lnTo>
                <a:lnTo>
                  <a:pt x="701268" y="3568"/>
                </a:lnTo>
                <a:close/>
              </a:path>
              <a:path w="1783714" h="173990">
                <a:moveTo>
                  <a:pt x="919073" y="114261"/>
                </a:moveTo>
                <a:lnTo>
                  <a:pt x="899058" y="74549"/>
                </a:lnTo>
                <a:lnTo>
                  <a:pt x="862939" y="63347"/>
                </a:lnTo>
                <a:lnTo>
                  <a:pt x="862939" y="106883"/>
                </a:lnTo>
                <a:lnTo>
                  <a:pt x="862939" y="119265"/>
                </a:lnTo>
                <a:lnTo>
                  <a:pt x="827392" y="130365"/>
                </a:lnTo>
                <a:lnTo>
                  <a:pt x="821804" y="130365"/>
                </a:lnTo>
                <a:lnTo>
                  <a:pt x="814082" y="130175"/>
                </a:lnTo>
                <a:lnTo>
                  <a:pt x="768134" y="129921"/>
                </a:lnTo>
                <a:lnTo>
                  <a:pt x="768134" y="95034"/>
                </a:lnTo>
                <a:lnTo>
                  <a:pt x="836180" y="95034"/>
                </a:lnTo>
                <a:lnTo>
                  <a:pt x="862939" y="106883"/>
                </a:lnTo>
                <a:lnTo>
                  <a:pt x="862939" y="63347"/>
                </a:lnTo>
                <a:lnTo>
                  <a:pt x="859002" y="62750"/>
                </a:lnTo>
                <a:lnTo>
                  <a:pt x="845019" y="61633"/>
                </a:lnTo>
                <a:lnTo>
                  <a:pt x="829398" y="61264"/>
                </a:lnTo>
                <a:lnTo>
                  <a:pt x="768134" y="61264"/>
                </a:lnTo>
                <a:lnTo>
                  <a:pt x="768134" y="40246"/>
                </a:lnTo>
                <a:lnTo>
                  <a:pt x="906551" y="40246"/>
                </a:lnTo>
                <a:lnTo>
                  <a:pt x="906551" y="3797"/>
                </a:lnTo>
                <a:lnTo>
                  <a:pt x="716254" y="3797"/>
                </a:lnTo>
                <a:lnTo>
                  <a:pt x="716254" y="169278"/>
                </a:lnTo>
                <a:lnTo>
                  <a:pt x="836333" y="169278"/>
                </a:lnTo>
                <a:lnTo>
                  <a:pt x="888212" y="160642"/>
                </a:lnTo>
                <a:lnTo>
                  <a:pt x="916457" y="130365"/>
                </a:lnTo>
                <a:lnTo>
                  <a:pt x="919073" y="114935"/>
                </a:lnTo>
                <a:lnTo>
                  <a:pt x="919073" y="114261"/>
                </a:lnTo>
                <a:close/>
              </a:path>
              <a:path w="1783714" h="173990">
                <a:moveTo>
                  <a:pt x="1142695" y="86982"/>
                </a:moveTo>
                <a:lnTo>
                  <a:pt x="1128712" y="42367"/>
                </a:lnTo>
                <a:lnTo>
                  <a:pt x="1121041" y="33007"/>
                </a:lnTo>
                <a:lnTo>
                  <a:pt x="1112050" y="24701"/>
                </a:lnTo>
                <a:lnTo>
                  <a:pt x="1101699" y="17462"/>
                </a:lnTo>
                <a:lnTo>
                  <a:pt x="1090028" y="11290"/>
                </a:lnTo>
                <a:lnTo>
                  <a:pt x="1084770" y="9258"/>
                </a:lnTo>
                <a:lnTo>
                  <a:pt x="1084770" y="77736"/>
                </a:lnTo>
                <a:lnTo>
                  <a:pt x="1084770" y="96227"/>
                </a:lnTo>
                <a:lnTo>
                  <a:pt x="1051267" y="129921"/>
                </a:lnTo>
                <a:lnTo>
                  <a:pt x="1043254" y="131711"/>
                </a:lnTo>
                <a:lnTo>
                  <a:pt x="1026401" y="131711"/>
                </a:lnTo>
                <a:lnTo>
                  <a:pt x="987196" y="104203"/>
                </a:lnTo>
                <a:lnTo>
                  <a:pt x="984821" y="96227"/>
                </a:lnTo>
                <a:lnTo>
                  <a:pt x="984859" y="77736"/>
                </a:lnTo>
                <a:lnTo>
                  <a:pt x="1017917" y="44043"/>
                </a:lnTo>
                <a:lnTo>
                  <a:pt x="1025956" y="42265"/>
                </a:lnTo>
                <a:lnTo>
                  <a:pt x="1042809" y="42265"/>
                </a:lnTo>
                <a:lnTo>
                  <a:pt x="1082344" y="69723"/>
                </a:lnTo>
                <a:lnTo>
                  <a:pt x="1084770" y="77736"/>
                </a:lnTo>
                <a:lnTo>
                  <a:pt x="1084770" y="9258"/>
                </a:lnTo>
                <a:lnTo>
                  <a:pt x="1077302" y="6350"/>
                </a:lnTo>
                <a:lnTo>
                  <a:pt x="1063828" y="2819"/>
                </a:lnTo>
                <a:lnTo>
                  <a:pt x="1049616" y="698"/>
                </a:lnTo>
                <a:lnTo>
                  <a:pt x="1034681" y="0"/>
                </a:lnTo>
                <a:lnTo>
                  <a:pt x="1020203" y="698"/>
                </a:lnTo>
                <a:lnTo>
                  <a:pt x="980224" y="11290"/>
                </a:lnTo>
                <a:lnTo>
                  <a:pt x="948613" y="33070"/>
                </a:lnTo>
                <a:lnTo>
                  <a:pt x="926922" y="74980"/>
                </a:lnTo>
                <a:lnTo>
                  <a:pt x="926007" y="86982"/>
                </a:lnTo>
                <a:lnTo>
                  <a:pt x="926922" y="98882"/>
                </a:lnTo>
                <a:lnTo>
                  <a:pt x="948613" y="140512"/>
                </a:lnTo>
                <a:lnTo>
                  <a:pt x="980351" y="162229"/>
                </a:lnTo>
                <a:lnTo>
                  <a:pt x="1020419" y="172821"/>
                </a:lnTo>
                <a:lnTo>
                  <a:pt x="1034910" y="173520"/>
                </a:lnTo>
                <a:lnTo>
                  <a:pt x="1049845" y="172821"/>
                </a:lnTo>
                <a:lnTo>
                  <a:pt x="1090142" y="162229"/>
                </a:lnTo>
                <a:lnTo>
                  <a:pt x="1128331" y="131711"/>
                </a:lnTo>
                <a:lnTo>
                  <a:pt x="1128712" y="131254"/>
                </a:lnTo>
                <a:lnTo>
                  <a:pt x="1134821" y="121107"/>
                </a:lnTo>
                <a:lnTo>
                  <a:pt x="1139190" y="110350"/>
                </a:lnTo>
                <a:lnTo>
                  <a:pt x="1141818" y="98971"/>
                </a:lnTo>
                <a:lnTo>
                  <a:pt x="1142695" y="86982"/>
                </a:lnTo>
                <a:close/>
              </a:path>
              <a:path w="1783714" h="173990">
                <a:moveTo>
                  <a:pt x="1344841" y="3568"/>
                </a:moveTo>
                <a:lnTo>
                  <a:pt x="1184732" y="3568"/>
                </a:lnTo>
                <a:lnTo>
                  <a:pt x="1182052" y="31877"/>
                </a:lnTo>
                <a:lnTo>
                  <a:pt x="1178077" y="58864"/>
                </a:lnTo>
                <a:lnTo>
                  <a:pt x="1166164" y="108902"/>
                </a:lnTo>
                <a:lnTo>
                  <a:pt x="1148956" y="124548"/>
                </a:lnTo>
                <a:lnTo>
                  <a:pt x="1141793" y="124548"/>
                </a:lnTo>
                <a:lnTo>
                  <a:pt x="1141793" y="169049"/>
                </a:lnTo>
                <a:lnTo>
                  <a:pt x="1181493" y="163576"/>
                </a:lnTo>
                <a:lnTo>
                  <a:pt x="1209548" y="136626"/>
                </a:lnTo>
                <a:lnTo>
                  <a:pt x="1224749" y="92913"/>
                </a:lnTo>
                <a:lnTo>
                  <a:pt x="1235049" y="42710"/>
                </a:lnTo>
                <a:lnTo>
                  <a:pt x="1289608" y="42710"/>
                </a:lnTo>
                <a:lnTo>
                  <a:pt x="1289608" y="169049"/>
                </a:lnTo>
                <a:lnTo>
                  <a:pt x="1344841" y="169049"/>
                </a:lnTo>
                <a:lnTo>
                  <a:pt x="1344841" y="3568"/>
                </a:lnTo>
                <a:close/>
              </a:path>
              <a:path w="1783714" h="173990">
                <a:moveTo>
                  <a:pt x="1783359" y="169049"/>
                </a:moveTo>
                <a:lnTo>
                  <a:pt x="1767967" y="140652"/>
                </a:lnTo>
                <a:lnTo>
                  <a:pt x="1747723" y="103301"/>
                </a:lnTo>
                <a:lnTo>
                  <a:pt x="1721065" y="54114"/>
                </a:lnTo>
                <a:lnTo>
                  <a:pt x="1693684" y="3568"/>
                </a:lnTo>
                <a:lnTo>
                  <a:pt x="1692122" y="3568"/>
                </a:lnTo>
                <a:lnTo>
                  <a:pt x="1692122" y="103301"/>
                </a:lnTo>
                <a:lnTo>
                  <a:pt x="1638681" y="103301"/>
                </a:lnTo>
                <a:lnTo>
                  <a:pt x="1665516" y="54114"/>
                </a:lnTo>
                <a:lnTo>
                  <a:pt x="1692122" y="103301"/>
                </a:lnTo>
                <a:lnTo>
                  <a:pt x="1692122" y="3568"/>
                </a:lnTo>
                <a:lnTo>
                  <a:pt x="1637106" y="3568"/>
                </a:lnTo>
                <a:lnTo>
                  <a:pt x="1549476" y="165303"/>
                </a:lnTo>
                <a:lnTo>
                  <a:pt x="1463141" y="79375"/>
                </a:lnTo>
                <a:lnTo>
                  <a:pt x="1549895" y="3568"/>
                </a:lnTo>
                <a:lnTo>
                  <a:pt x="1481467" y="3568"/>
                </a:lnTo>
                <a:lnTo>
                  <a:pt x="1418412" y="61048"/>
                </a:lnTo>
                <a:lnTo>
                  <a:pt x="1418412" y="3568"/>
                </a:lnTo>
                <a:lnTo>
                  <a:pt x="1363179" y="3568"/>
                </a:lnTo>
                <a:lnTo>
                  <a:pt x="1363179" y="169049"/>
                </a:lnTo>
                <a:lnTo>
                  <a:pt x="1418412" y="169049"/>
                </a:lnTo>
                <a:lnTo>
                  <a:pt x="1418412" y="99733"/>
                </a:lnTo>
                <a:lnTo>
                  <a:pt x="1485493" y="169049"/>
                </a:lnTo>
                <a:lnTo>
                  <a:pt x="1547444" y="169049"/>
                </a:lnTo>
                <a:lnTo>
                  <a:pt x="1553248" y="169049"/>
                </a:lnTo>
                <a:lnTo>
                  <a:pt x="1603121" y="169049"/>
                </a:lnTo>
                <a:lnTo>
                  <a:pt x="1618551" y="140652"/>
                </a:lnTo>
                <a:lnTo>
                  <a:pt x="1712252" y="140652"/>
                </a:lnTo>
                <a:lnTo>
                  <a:pt x="1727682" y="169049"/>
                </a:lnTo>
                <a:lnTo>
                  <a:pt x="1783359" y="169049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07995" y="6624815"/>
            <a:ext cx="78105" cy="31115"/>
          </a:xfrm>
          <a:custGeom>
            <a:avLst/>
            <a:gdLst/>
            <a:ahLst/>
            <a:cxnLst/>
            <a:rect l="l" t="t" r="r" b="b"/>
            <a:pathLst>
              <a:path w="78105" h="31115">
                <a:moveTo>
                  <a:pt x="78028" y="0"/>
                </a:moveTo>
                <a:lnTo>
                  <a:pt x="0" y="0"/>
                </a:lnTo>
                <a:lnTo>
                  <a:pt x="0" y="30636"/>
                </a:lnTo>
                <a:lnTo>
                  <a:pt x="78028" y="30636"/>
                </a:lnTo>
                <a:lnTo>
                  <a:pt x="7802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72575" y="6535153"/>
            <a:ext cx="1836420" cy="174625"/>
          </a:xfrm>
          <a:custGeom>
            <a:avLst/>
            <a:gdLst/>
            <a:ahLst/>
            <a:cxnLst/>
            <a:rect l="l" t="t" r="r" b="b"/>
            <a:pathLst>
              <a:path w="1836420" h="174625">
                <a:moveTo>
                  <a:pt x="195440" y="59258"/>
                </a:moveTo>
                <a:lnTo>
                  <a:pt x="175983" y="19481"/>
                </a:lnTo>
                <a:lnTo>
                  <a:pt x="145796" y="6286"/>
                </a:lnTo>
                <a:lnTo>
                  <a:pt x="145796" y="54711"/>
                </a:lnTo>
                <a:lnTo>
                  <a:pt x="145796" y="65887"/>
                </a:lnTo>
                <a:lnTo>
                  <a:pt x="122910" y="77152"/>
                </a:lnTo>
                <a:lnTo>
                  <a:pt x="55232" y="77152"/>
                </a:lnTo>
                <a:lnTo>
                  <a:pt x="55232" y="42710"/>
                </a:lnTo>
                <a:lnTo>
                  <a:pt x="124561" y="42595"/>
                </a:lnTo>
                <a:lnTo>
                  <a:pt x="145796" y="54711"/>
                </a:lnTo>
                <a:lnTo>
                  <a:pt x="145796" y="6286"/>
                </a:lnTo>
                <a:lnTo>
                  <a:pt x="144589" y="5981"/>
                </a:lnTo>
                <a:lnTo>
                  <a:pt x="135089" y="4686"/>
                </a:lnTo>
                <a:lnTo>
                  <a:pt x="124993" y="4241"/>
                </a:lnTo>
                <a:lnTo>
                  <a:pt x="0" y="4241"/>
                </a:lnTo>
                <a:lnTo>
                  <a:pt x="0" y="169722"/>
                </a:lnTo>
                <a:lnTo>
                  <a:pt x="55232" y="169722"/>
                </a:lnTo>
                <a:lnTo>
                  <a:pt x="55232" y="116281"/>
                </a:lnTo>
                <a:lnTo>
                  <a:pt x="127012" y="116281"/>
                </a:lnTo>
                <a:lnTo>
                  <a:pt x="167081" y="108038"/>
                </a:lnTo>
                <a:lnTo>
                  <a:pt x="192951" y="77152"/>
                </a:lnTo>
                <a:lnTo>
                  <a:pt x="195440" y="60147"/>
                </a:lnTo>
                <a:lnTo>
                  <a:pt x="195440" y="59258"/>
                </a:lnTo>
                <a:close/>
              </a:path>
              <a:path w="1836420" h="174625">
                <a:moveTo>
                  <a:pt x="394906" y="169722"/>
                </a:moveTo>
                <a:lnTo>
                  <a:pt x="379514" y="141325"/>
                </a:lnTo>
                <a:lnTo>
                  <a:pt x="359270" y="103974"/>
                </a:lnTo>
                <a:lnTo>
                  <a:pt x="332613" y="54787"/>
                </a:lnTo>
                <a:lnTo>
                  <a:pt x="305231" y="4241"/>
                </a:lnTo>
                <a:lnTo>
                  <a:pt x="303669" y="4241"/>
                </a:lnTo>
                <a:lnTo>
                  <a:pt x="303669" y="103974"/>
                </a:lnTo>
                <a:lnTo>
                  <a:pt x="250215" y="103974"/>
                </a:lnTo>
                <a:lnTo>
                  <a:pt x="277050" y="54787"/>
                </a:lnTo>
                <a:lnTo>
                  <a:pt x="303669" y="103974"/>
                </a:lnTo>
                <a:lnTo>
                  <a:pt x="303669" y="4241"/>
                </a:lnTo>
                <a:lnTo>
                  <a:pt x="248653" y="4241"/>
                </a:lnTo>
                <a:lnTo>
                  <a:pt x="158991" y="169722"/>
                </a:lnTo>
                <a:lnTo>
                  <a:pt x="214668" y="169722"/>
                </a:lnTo>
                <a:lnTo>
                  <a:pt x="230098" y="141325"/>
                </a:lnTo>
                <a:lnTo>
                  <a:pt x="323786" y="141325"/>
                </a:lnTo>
                <a:lnTo>
                  <a:pt x="339217" y="169722"/>
                </a:lnTo>
                <a:lnTo>
                  <a:pt x="394906" y="169722"/>
                </a:lnTo>
                <a:close/>
              </a:path>
              <a:path w="1836420" h="174625">
                <a:moveTo>
                  <a:pt x="595261" y="71107"/>
                </a:moveTo>
                <a:lnTo>
                  <a:pt x="576249" y="33655"/>
                </a:lnTo>
                <a:lnTo>
                  <a:pt x="539584" y="8839"/>
                </a:lnTo>
                <a:lnTo>
                  <a:pt x="489496" y="0"/>
                </a:lnTo>
                <a:lnTo>
                  <a:pt x="474395" y="711"/>
                </a:lnTo>
                <a:lnTo>
                  <a:pt x="433247" y="11290"/>
                </a:lnTo>
                <a:lnTo>
                  <a:pt x="401205" y="33070"/>
                </a:lnTo>
                <a:lnTo>
                  <a:pt x="379488" y="75107"/>
                </a:lnTo>
                <a:lnTo>
                  <a:pt x="378574" y="87210"/>
                </a:lnTo>
                <a:lnTo>
                  <a:pt x="379488" y="99123"/>
                </a:lnTo>
                <a:lnTo>
                  <a:pt x="401370" y="140906"/>
                </a:lnTo>
                <a:lnTo>
                  <a:pt x="433476" y="162788"/>
                </a:lnTo>
                <a:lnTo>
                  <a:pt x="474497" y="173482"/>
                </a:lnTo>
                <a:lnTo>
                  <a:pt x="489496" y="174193"/>
                </a:lnTo>
                <a:lnTo>
                  <a:pt x="502996" y="173647"/>
                </a:lnTo>
                <a:lnTo>
                  <a:pt x="549935" y="160667"/>
                </a:lnTo>
                <a:lnTo>
                  <a:pt x="582371" y="132448"/>
                </a:lnTo>
                <a:lnTo>
                  <a:pt x="537565" y="103530"/>
                </a:lnTo>
                <a:lnTo>
                  <a:pt x="533996" y="109969"/>
                </a:lnTo>
                <a:lnTo>
                  <a:pt x="529590" y="115608"/>
                </a:lnTo>
                <a:lnTo>
                  <a:pt x="489712" y="131927"/>
                </a:lnTo>
                <a:lnTo>
                  <a:pt x="482879" y="131610"/>
                </a:lnTo>
                <a:lnTo>
                  <a:pt x="438797" y="104457"/>
                </a:lnTo>
                <a:lnTo>
                  <a:pt x="436270" y="96456"/>
                </a:lnTo>
                <a:lnTo>
                  <a:pt x="436270" y="77965"/>
                </a:lnTo>
                <a:lnTo>
                  <a:pt x="464108" y="47625"/>
                </a:lnTo>
                <a:lnTo>
                  <a:pt x="489712" y="42265"/>
                </a:lnTo>
                <a:lnTo>
                  <a:pt x="495973" y="42265"/>
                </a:lnTo>
                <a:lnTo>
                  <a:pt x="532015" y="59969"/>
                </a:lnTo>
                <a:lnTo>
                  <a:pt x="538010" y="71107"/>
                </a:lnTo>
                <a:lnTo>
                  <a:pt x="595261" y="71107"/>
                </a:lnTo>
                <a:close/>
              </a:path>
              <a:path w="1836420" h="174625">
                <a:moveTo>
                  <a:pt x="799198" y="169722"/>
                </a:moveTo>
                <a:lnTo>
                  <a:pt x="709079" y="80048"/>
                </a:lnTo>
                <a:lnTo>
                  <a:pt x="795845" y="4241"/>
                </a:lnTo>
                <a:lnTo>
                  <a:pt x="727417" y="4241"/>
                </a:lnTo>
                <a:lnTo>
                  <a:pt x="664362" y="61722"/>
                </a:lnTo>
                <a:lnTo>
                  <a:pt x="664362" y="4241"/>
                </a:lnTo>
                <a:lnTo>
                  <a:pt x="609130" y="4241"/>
                </a:lnTo>
                <a:lnTo>
                  <a:pt x="609130" y="169722"/>
                </a:lnTo>
                <a:lnTo>
                  <a:pt x="664362" y="169722"/>
                </a:lnTo>
                <a:lnTo>
                  <a:pt x="664362" y="100406"/>
                </a:lnTo>
                <a:lnTo>
                  <a:pt x="731443" y="169722"/>
                </a:lnTo>
                <a:lnTo>
                  <a:pt x="799198" y="169722"/>
                </a:lnTo>
                <a:close/>
              </a:path>
              <a:path w="1836420" h="174625">
                <a:moveTo>
                  <a:pt x="1002245" y="59258"/>
                </a:moveTo>
                <a:lnTo>
                  <a:pt x="982789" y="19481"/>
                </a:lnTo>
                <a:lnTo>
                  <a:pt x="952601" y="6286"/>
                </a:lnTo>
                <a:lnTo>
                  <a:pt x="952601" y="54711"/>
                </a:lnTo>
                <a:lnTo>
                  <a:pt x="952601" y="65887"/>
                </a:lnTo>
                <a:lnTo>
                  <a:pt x="929716" y="77152"/>
                </a:lnTo>
                <a:lnTo>
                  <a:pt x="862037" y="77152"/>
                </a:lnTo>
                <a:lnTo>
                  <a:pt x="862037" y="42710"/>
                </a:lnTo>
                <a:lnTo>
                  <a:pt x="931367" y="42595"/>
                </a:lnTo>
                <a:lnTo>
                  <a:pt x="952601" y="54711"/>
                </a:lnTo>
                <a:lnTo>
                  <a:pt x="952601" y="6286"/>
                </a:lnTo>
                <a:lnTo>
                  <a:pt x="951395" y="5981"/>
                </a:lnTo>
                <a:lnTo>
                  <a:pt x="941895" y="4686"/>
                </a:lnTo>
                <a:lnTo>
                  <a:pt x="931811" y="4241"/>
                </a:lnTo>
                <a:lnTo>
                  <a:pt x="806805" y="4241"/>
                </a:lnTo>
                <a:lnTo>
                  <a:pt x="806805" y="169722"/>
                </a:lnTo>
                <a:lnTo>
                  <a:pt x="862037" y="169722"/>
                </a:lnTo>
                <a:lnTo>
                  <a:pt x="862037" y="116281"/>
                </a:lnTo>
                <a:lnTo>
                  <a:pt x="933818" y="116281"/>
                </a:lnTo>
                <a:lnTo>
                  <a:pt x="973899" y="108038"/>
                </a:lnTo>
                <a:lnTo>
                  <a:pt x="999756" y="77152"/>
                </a:lnTo>
                <a:lnTo>
                  <a:pt x="1002245" y="60147"/>
                </a:lnTo>
                <a:lnTo>
                  <a:pt x="1002245" y="59258"/>
                </a:lnTo>
                <a:close/>
              </a:path>
              <a:path w="1836420" h="174625">
                <a:moveTo>
                  <a:pt x="1201712" y="169722"/>
                </a:moveTo>
                <a:lnTo>
                  <a:pt x="1186319" y="141325"/>
                </a:lnTo>
                <a:lnTo>
                  <a:pt x="1166075" y="103974"/>
                </a:lnTo>
                <a:lnTo>
                  <a:pt x="1139418" y="54787"/>
                </a:lnTo>
                <a:lnTo>
                  <a:pt x="1112037" y="4241"/>
                </a:lnTo>
                <a:lnTo>
                  <a:pt x="1110475" y="4241"/>
                </a:lnTo>
                <a:lnTo>
                  <a:pt x="1110475" y="103974"/>
                </a:lnTo>
                <a:lnTo>
                  <a:pt x="1057033" y="103974"/>
                </a:lnTo>
                <a:lnTo>
                  <a:pt x="1083868" y="54787"/>
                </a:lnTo>
                <a:lnTo>
                  <a:pt x="1110475" y="103974"/>
                </a:lnTo>
                <a:lnTo>
                  <a:pt x="1110475" y="4241"/>
                </a:lnTo>
                <a:lnTo>
                  <a:pt x="1055471" y="4241"/>
                </a:lnTo>
                <a:lnTo>
                  <a:pt x="965796" y="169722"/>
                </a:lnTo>
                <a:lnTo>
                  <a:pt x="1021473" y="169722"/>
                </a:lnTo>
                <a:lnTo>
                  <a:pt x="1036904" y="141325"/>
                </a:lnTo>
                <a:lnTo>
                  <a:pt x="1130604" y="141325"/>
                </a:lnTo>
                <a:lnTo>
                  <a:pt x="1146035" y="169722"/>
                </a:lnTo>
                <a:lnTo>
                  <a:pt x="1201712" y="169722"/>
                </a:lnTo>
                <a:close/>
              </a:path>
              <a:path w="1836420" h="174625">
                <a:moveTo>
                  <a:pt x="1402067" y="71107"/>
                </a:moveTo>
                <a:lnTo>
                  <a:pt x="1383068" y="33655"/>
                </a:lnTo>
                <a:lnTo>
                  <a:pt x="1346390" y="8839"/>
                </a:lnTo>
                <a:lnTo>
                  <a:pt x="1296301" y="0"/>
                </a:lnTo>
                <a:lnTo>
                  <a:pt x="1281214" y="711"/>
                </a:lnTo>
                <a:lnTo>
                  <a:pt x="1240066" y="11290"/>
                </a:lnTo>
                <a:lnTo>
                  <a:pt x="1208024" y="33070"/>
                </a:lnTo>
                <a:lnTo>
                  <a:pt x="1186294" y="75107"/>
                </a:lnTo>
                <a:lnTo>
                  <a:pt x="1185379" y="87210"/>
                </a:lnTo>
                <a:lnTo>
                  <a:pt x="1186294" y="99123"/>
                </a:lnTo>
                <a:lnTo>
                  <a:pt x="1208176" y="140906"/>
                </a:lnTo>
                <a:lnTo>
                  <a:pt x="1240282" y="162788"/>
                </a:lnTo>
                <a:lnTo>
                  <a:pt x="1281303" y="173482"/>
                </a:lnTo>
                <a:lnTo>
                  <a:pt x="1296301" y="174193"/>
                </a:lnTo>
                <a:lnTo>
                  <a:pt x="1309814" y="173647"/>
                </a:lnTo>
                <a:lnTo>
                  <a:pt x="1356741" y="160667"/>
                </a:lnTo>
                <a:lnTo>
                  <a:pt x="1389189" y="132448"/>
                </a:lnTo>
                <a:lnTo>
                  <a:pt x="1344383" y="103530"/>
                </a:lnTo>
                <a:lnTo>
                  <a:pt x="1340815" y="109969"/>
                </a:lnTo>
                <a:lnTo>
                  <a:pt x="1336408" y="115608"/>
                </a:lnTo>
                <a:lnTo>
                  <a:pt x="1296530" y="131927"/>
                </a:lnTo>
                <a:lnTo>
                  <a:pt x="1289697" y="131610"/>
                </a:lnTo>
                <a:lnTo>
                  <a:pt x="1245616" y="104457"/>
                </a:lnTo>
                <a:lnTo>
                  <a:pt x="1243076" y="96456"/>
                </a:lnTo>
                <a:lnTo>
                  <a:pt x="1243076" y="77965"/>
                </a:lnTo>
                <a:lnTo>
                  <a:pt x="1270927" y="47625"/>
                </a:lnTo>
                <a:lnTo>
                  <a:pt x="1296530" y="42265"/>
                </a:lnTo>
                <a:lnTo>
                  <a:pt x="1302791" y="42265"/>
                </a:lnTo>
                <a:lnTo>
                  <a:pt x="1338821" y="59969"/>
                </a:lnTo>
                <a:lnTo>
                  <a:pt x="1344828" y="71107"/>
                </a:lnTo>
                <a:lnTo>
                  <a:pt x="1402067" y="71107"/>
                </a:lnTo>
                <a:close/>
              </a:path>
              <a:path w="1836420" h="174625">
                <a:moveTo>
                  <a:pt x="1836115" y="169722"/>
                </a:moveTo>
                <a:lnTo>
                  <a:pt x="1820722" y="141325"/>
                </a:lnTo>
                <a:lnTo>
                  <a:pt x="1800479" y="103974"/>
                </a:lnTo>
                <a:lnTo>
                  <a:pt x="1773821" y="54787"/>
                </a:lnTo>
                <a:lnTo>
                  <a:pt x="1746440" y="4241"/>
                </a:lnTo>
                <a:lnTo>
                  <a:pt x="1744878" y="4241"/>
                </a:lnTo>
                <a:lnTo>
                  <a:pt x="1744878" y="103974"/>
                </a:lnTo>
                <a:lnTo>
                  <a:pt x="1691436" y="103974"/>
                </a:lnTo>
                <a:lnTo>
                  <a:pt x="1718271" y="54787"/>
                </a:lnTo>
                <a:lnTo>
                  <a:pt x="1744878" y="103974"/>
                </a:lnTo>
                <a:lnTo>
                  <a:pt x="1744878" y="4241"/>
                </a:lnTo>
                <a:lnTo>
                  <a:pt x="1689862" y="4241"/>
                </a:lnTo>
                <a:lnTo>
                  <a:pt x="1602232" y="165976"/>
                </a:lnTo>
                <a:lnTo>
                  <a:pt x="1515897" y="80048"/>
                </a:lnTo>
                <a:lnTo>
                  <a:pt x="1602663" y="4241"/>
                </a:lnTo>
                <a:lnTo>
                  <a:pt x="1534236" y="4241"/>
                </a:lnTo>
                <a:lnTo>
                  <a:pt x="1471168" y="61722"/>
                </a:lnTo>
                <a:lnTo>
                  <a:pt x="1471168" y="4241"/>
                </a:lnTo>
                <a:lnTo>
                  <a:pt x="1415935" y="4241"/>
                </a:lnTo>
                <a:lnTo>
                  <a:pt x="1415935" y="169722"/>
                </a:lnTo>
                <a:lnTo>
                  <a:pt x="1471168" y="169722"/>
                </a:lnTo>
                <a:lnTo>
                  <a:pt x="1471168" y="100406"/>
                </a:lnTo>
                <a:lnTo>
                  <a:pt x="1538249" y="169722"/>
                </a:lnTo>
                <a:lnTo>
                  <a:pt x="1600200" y="169722"/>
                </a:lnTo>
                <a:lnTo>
                  <a:pt x="1606003" y="169722"/>
                </a:lnTo>
                <a:lnTo>
                  <a:pt x="1655876" y="169722"/>
                </a:lnTo>
                <a:lnTo>
                  <a:pt x="1671307" y="141325"/>
                </a:lnTo>
                <a:lnTo>
                  <a:pt x="1765007" y="141325"/>
                </a:lnTo>
                <a:lnTo>
                  <a:pt x="1780438" y="169722"/>
                </a:lnTo>
                <a:lnTo>
                  <a:pt x="1836115" y="16972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53846" y="6828980"/>
            <a:ext cx="563880" cy="95885"/>
          </a:xfrm>
          <a:custGeom>
            <a:avLst/>
            <a:gdLst/>
            <a:ahLst/>
            <a:cxnLst/>
            <a:rect l="l" t="t" r="r" b="b"/>
            <a:pathLst>
              <a:path w="563880" h="95884">
                <a:moveTo>
                  <a:pt x="93052" y="1955"/>
                </a:moveTo>
                <a:lnTo>
                  <a:pt x="73025" y="1955"/>
                </a:lnTo>
                <a:lnTo>
                  <a:pt x="73025" y="38760"/>
                </a:lnTo>
                <a:lnTo>
                  <a:pt x="70891" y="44716"/>
                </a:lnTo>
                <a:lnTo>
                  <a:pt x="62369" y="52019"/>
                </a:lnTo>
                <a:lnTo>
                  <a:pt x="55803" y="53835"/>
                </a:lnTo>
                <a:lnTo>
                  <a:pt x="37452" y="53835"/>
                </a:lnTo>
                <a:lnTo>
                  <a:pt x="30607" y="51612"/>
                </a:lnTo>
                <a:lnTo>
                  <a:pt x="22250" y="42672"/>
                </a:lnTo>
                <a:lnTo>
                  <a:pt x="20154" y="36995"/>
                </a:lnTo>
                <a:lnTo>
                  <a:pt x="20154" y="1955"/>
                </a:lnTo>
                <a:lnTo>
                  <a:pt x="0" y="1955"/>
                </a:lnTo>
                <a:lnTo>
                  <a:pt x="0" y="39420"/>
                </a:lnTo>
                <a:lnTo>
                  <a:pt x="1905" y="46913"/>
                </a:lnTo>
                <a:lnTo>
                  <a:pt x="9525" y="59042"/>
                </a:lnTo>
                <a:lnTo>
                  <a:pt x="14808" y="63576"/>
                </a:lnTo>
                <a:lnTo>
                  <a:pt x="28333" y="69557"/>
                </a:lnTo>
                <a:lnTo>
                  <a:pt x="36220" y="71056"/>
                </a:lnTo>
                <a:lnTo>
                  <a:pt x="45237" y="71056"/>
                </a:lnTo>
                <a:lnTo>
                  <a:pt x="53886" y="70370"/>
                </a:lnTo>
                <a:lnTo>
                  <a:pt x="61404" y="68313"/>
                </a:lnTo>
                <a:lnTo>
                  <a:pt x="67779" y="64897"/>
                </a:lnTo>
                <a:lnTo>
                  <a:pt x="73025" y="60109"/>
                </a:lnTo>
                <a:lnTo>
                  <a:pt x="73025" y="92938"/>
                </a:lnTo>
                <a:lnTo>
                  <a:pt x="93052" y="92938"/>
                </a:lnTo>
                <a:lnTo>
                  <a:pt x="93052" y="1955"/>
                </a:lnTo>
                <a:close/>
              </a:path>
              <a:path w="563880" h="95884">
                <a:moveTo>
                  <a:pt x="207505" y="1955"/>
                </a:moveTo>
                <a:lnTo>
                  <a:pt x="104495" y="1955"/>
                </a:lnTo>
                <a:lnTo>
                  <a:pt x="104495" y="19291"/>
                </a:lnTo>
                <a:lnTo>
                  <a:pt x="104495" y="19672"/>
                </a:lnTo>
                <a:lnTo>
                  <a:pt x="145923" y="19672"/>
                </a:lnTo>
                <a:lnTo>
                  <a:pt x="145923" y="92938"/>
                </a:lnTo>
                <a:lnTo>
                  <a:pt x="166700" y="92938"/>
                </a:lnTo>
                <a:lnTo>
                  <a:pt x="166700" y="19672"/>
                </a:lnTo>
                <a:lnTo>
                  <a:pt x="207505" y="19672"/>
                </a:lnTo>
                <a:lnTo>
                  <a:pt x="207505" y="1955"/>
                </a:lnTo>
                <a:close/>
              </a:path>
              <a:path w="563880" h="95884">
                <a:moveTo>
                  <a:pt x="320484" y="47815"/>
                </a:moveTo>
                <a:lnTo>
                  <a:pt x="308127" y="16967"/>
                </a:lnTo>
                <a:lnTo>
                  <a:pt x="304584" y="13487"/>
                </a:lnTo>
                <a:lnTo>
                  <a:pt x="299199" y="9512"/>
                </a:lnTo>
                <a:lnTo>
                  <a:pt x="299046" y="9436"/>
                </a:lnTo>
                <a:lnTo>
                  <a:pt x="299046" y="54356"/>
                </a:lnTo>
                <a:lnTo>
                  <a:pt x="297459" y="59715"/>
                </a:lnTo>
                <a:lnTo>
                  <a:pt x="290893" y="68986"/>
                </a:lnTo>
                <a:lnTo>
                  <a:pt x="286600" y="72491"/>
                </a:lnTo>
                <a:lnTo>
                  <a:pt x="275907" y="77241"/>
                </a:lnTo>
                <a:lnTo>
                  <a:pt x="270294" y="78435"/>
                </a:lnTo>
                <a:lnTo>
                  <a:pt x="258076" y="78435"/>
                </a:lnTo>
                <a:lnTo>
                  <a:pt x="229298" y="41160"/>
                </a:lnTo>
                <a:lnTo>
                  <a:pt x="230822" y="35814"/>
                </a:lnTo>
                <a:lnTo>
                  <a:pt x="237058" y="26631"/>
                </a:lnTo>
                <a:lnTo>
                  <a:pt x="241249" y="23114"/>
                </a:lnTo>
                <a:lnTo>
                  <a:pt x="251828" y="18186"/>
                </a:lnTo>
                <a:lnTo>
                  <a:pt x="257670" y="16967"/>
                </a:lnTo>
                <a:lnTo>
                  <a:pt x="270040" y="16967"/>
                </a:lnTo>
                <a:lnTo>
                  <a:pt x="299046" y="54356"/>
                </a:lnTo>
                <a:lnTo>
                  <a:pt x="299046" y="9436"/>
                </a:lnTo>
                <a:lnTo>
                  <a:pt x="264299" y="0"/>
                </a:lnTo>
                <a:lnTo>
                  <a:pt x="256717" y="381"/>
                </a:lnTo>
                <a:lnTo>
                  <a:pt x="219392" y="18186"/>
                </a:lnTo>
                <a:lnTo>
                  <a:pt x="207632" y="47815"/>
                </a:lnTo>
                <a:lnTo>
                  <a:pt x="208102" y="54356"/>
                </a:lnTo>
                <a:lnTo>
                  <a:pt x="229730" y="85788"/>
                </a:lnTo>
                <a:lnTo>
                  <a:pt x="264426" y="95389"/>
                </a:lnTo>
                <a:lnTo>
                  <a:pt x="272211" y="95008"/>
                </a:lnTo>
                <a:lnTo>
                  <a:pt x="308076" y="78435"/>
                </a:lnTo>
                <a:lnTo>
                  <a:pt x="320484" y="56832"/>
                </a:lnTo>
                <a:lnTo>
                  <a:pt x="320484" y="47815"/>
                </a:lnTo>
                <a:close/>
              </a:path>
              <a:path w="563880" h="95884">
                <a:moveTo>
                  <a:pt x="431736" y="71005"/>
                </a:moveTo>
                <a:lnTo>
                  <a:pt x="412623" y="37185"/>
                </a:lnTo>
                <a:lnTo>
                  <a:pt x="410845" y="36766"/>
                </a:lnTo>
                <a:lnTo>
                  <a:pt x="410845" y="58432"/>
                </a:lnTo>
                <a:lnTo>
                  <a:pt x="410845" y="67195"/>
                </a:lnTo>
                <a:lnTo>
                  <a:pt x="408876" y="71005"/>
                </a:lnTo>
                <a:lnTo>
                  <a:pt x="401002" y="75768"/>
                </a:lnTo>
                <a:lnTo>
                  <a:pt x="394614" y="76949"/>
                </a:lnTo>
                <a:lnTo>
                  <a:pt x="382816" y="76949"/>
                </a:lnTo>
                <a:lnTo>
                  <a:pt x="378612" y="76847"/>
                </a:lnTo>
                <a:lnTo>
                  <a:pt x="350977" y="76708"/>
                </a:lnTo>
                <a:lnTo>
                  <a:pt x="350977" y="49047"/>
                </a:lnTo>
                <a:lnTo>
                  <a:pt x="391985" y="49047"/>
                </a:lnTo>
                <a:lnTo>
                  <a:pt x="410845" y="58432"/>
                </a:lnTo>
                <a:lnTo>
                  <a:pt x="410845" y="36766"/>
                </a:lnTo>
                <a:lnTo>
                  <a:pt x="406450" y="35712"/>
                </a:lnTo>
                <a:lnTo>
                  <a:pt x="399084" y="34645"/>
                </a:lnTo>
                <a:lnTo>
                  <a:pt x="390512" y="34010"/>
                </a:lnTo>
                <a:lnTo>
                  <a:pt x="380720" y="33807"/>
                </a:lnTo>
                <a:lnTo>
                  <a:pt x="350977" y="33807"/>
                </a:lnTo>
                <a:lnTo>
                  <a:pt x="350977" y="18313"/>
                </a:lnTo>
                <a:lnTo>
                  <a:pt x="425589" y="18313"/>
                </a:lnTo>
                <a:lnTo>
                  <a:pt x="425589" y="2209"/>
                </a:lnTo>
                <a:lnTo>
                  <a:pt x="330809" y="2209"/>
                </a:lnTo>
                <a:lnTo>
                  <a:pt x="330809" y="93179"/>
                </a:lnTo>
                <a:lnTo>
                  <a:pt x="384530" y="93179"/>
                </a:lnTo>
                <a:lnTo>
                  <a:pt x="422211" y="84137"/>
                </a:lnTo>
                <a:lnTo>
                  <a:pt x="429120" y="76949"/>
                </a:lnTo>
                <a:lnTo>
                  <a:pt x="431736" y="71005"/>
                </a:lnTo>
                <a:close/>
              </a:path>
              <a:path w="563880" h="95884">
                <a:moveTo>
                  <a:pt x="536600" y="54952"/>
                </a:moveTo>
                <a:lnTo>
                  <a:pt x="534987" y="49250"/>
                </a:lnTo>
                <a:lnTo>
                  <a:pt x="532244" y="45237"/>
                </a:lnTo>
                <a:lnTo>
                  <a:pt x="528510" y="39738"/>
                </a:lnTo>
                <a:lnTo>
                  <a:pt x="523976" y="36144"/>
                </a:lnTo>
                <a:lnTo>
                  <a:pt x="516813" y="33121"/>
                </a:lnTo>
                <a:lnTo>
                  <a:pt x="516813" y="55562"/>
                </a:lnTo>
                <a:lnTo>
                  <a:pt x="516813" y="66713"/>
                </a:lnTo>
                <a:lnTo>
                  <a:pt x="515251" y="70853"/>
                </a:lnTo>
                <a:lnTo>
                  <a:pt x="509028" y="76415"/>
                </a:lnTo>
                <a:lnTo>
                  <a:pt x="505053" y="77812"/>
                </a:lnTo>
                <a:lnTo>
                  <a:pt x="496646" y="77812"/>
                </a:lnTo>
                <a:lnTo>
                  <a:pt x="491350" y="77711"/>
                </a:lnTo>
                <a:lnTo>
                  <a:pt x="462102" y="77571"/>
                </a:lnTo>
                <a:lnTo>
                  <a:pt x="462102" y="45237"/>
                </a:lnTo>
                <a:lnTo>
                  <a:pt x="505218" y="45237"/>
                </a:lnTo>
                <a:lnTo>
                  <a:pt x="509231" y="46482"/>
                </a:lnTo>
                <a:lnTo>
                  <a:pt x="515289" y="51485"/>
                </a:lnTo>
                <a:lnTo>
                  <a:pt x="516813" y="55562"/>
                </a:lnTo>
                <a:lnTo>
                  <a:pt x="516813" y="33121"/>
                </a:lnTo>
                <a:lnTo>
                  <a:pt x="512343" y="31216"/>
                </a:lnTo>
                <a:lnTo>
                  <a:pt x="505536" y="29997"/>
                </a:lnTo>
                <a:lnTo>
                  <a:pt x="462102" y="29997"/>
                </a:lnTo>
                <a:lnTo>
                  <a:pt x="462102" y="1955"/>
                </a:lnTo>
                <a:lnTo>
                  <a:pt x="441325" y="1955"/>
                </a:lnTo>
                <a:lnTo>
                  <a:pt x="441325" y="92938"/>
                </a:lnTo>
                <a:lnTo>
                  <a:pt x="505498" y="92938"/>
                </a:lnTo>
                <a:lnTo>
                  <a:pt x="512241" y="91643"/>
                </a:lnTo>
                <a:lnTo>
                  <a:pt x="523963" y="86474"/>
                </a:lnTo>
                <a:lnTo>
                  <a:pt x="528510" y="82854"/>
                </a:lnTo>
                <a:lnTo>
                  <a:pt x="532003" y="77812"/>
                </a:lnTo>
                <a:lnTo>
                  <a:pt x="534987" y="73507"/>
                </a:lnTo>
                <a:lnTo>
                  <a:pt x="536600" y="68135"/>
                </a:lnTo>
                <a:lnTo>
                  <a:pt x="536600" y="54952"/>
                </a:lnTo>
                <a:close/>
              </a:path>
              <a:path w="563880" h="95884">
                <a:moveTo>
                  <a:pt x="563397" y="1955"/>
                </a:moveTo>
                <a:lnTo>
                  <a:pt x="542620" y="1955"/>
                </a:lnTo>
                <a:lnTo>
                  <a:pt x="542620" y="92938"/>
                </a:lnTo>
                <a:lnTo>
                  <a:pt x="563397" y="92938"/>
                </a:lnTo>
                <a:lnTo>
                  <a:pt x="563397" y="1955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72082" y="6847535"/>
            <a:ext cx="21590" cy="74930"/>
          </a:xfrm>
          <a:custGeom>
            <a:avLst/>
            <a:gdLst/>
            <a:ahLst/>
            <a:cxnLst/>
            <a:rect l="l" t="t" r="r" b="b"/>
            <a:pathLst>
              <a:path w="21590" h="74929">
                <a:moveTo>
                  <a:pt x="0" y="74930"/>
                </a:moveTo>
                <a:lnTo>
                  <a:pt x="21145" y="74930"/>
                </a:lnTo>
                <a:lnTo>
                  <a:pt x="21145" y="0"/>
                </a:lnTo>
                <a:lnTo>
                  <a:pt x="0" y="0"/>
                </a:lnTo>
                <a:lnTo>
                  <a:pt x="0" y="74930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72082" y="6828243"/>
            <a:ext cx="584835" cy="106045"/>
          </a:xfrm>
          <a:custGeom>
            <a:avLst/>
            <a:gdLst/>
            <a:ahLst/>
            <a:cxnLst/>
            <a:rect l="l" t="t" r="r" b="b"/>
            <a:pathLst>
              <a:path w="584835" h="106045">
                <a:moveTo>
                  <a:pt x="103505" y="2781"/>
                </a:moveTo>
                <a:lnTo>
                  <a:pt x="0" y="2781"/>
                </a:lnTo>
                <a:lnTo>
                  <a:pt x="0" y="19291"/>
                </a:lnTo>
                <a:lnTo>
                  <a:pt x="82359" y="19291"/>
                </a:lnTo>
                <a:lnTo>
                  <a:pt x="82359" y="94221"/>
                </a:lnTo>
                <a:lnTo>
                  <a:pt x="103505" y="94221"/>
                </a:lnTo>
                <a:lnTo>
                  <a:pt x="103505" y="19291"/>
                </a:lnTo>
                <a:lnTo>
                  <a:pt x="103505" y="2781"/>
                </a:lnTo>
                <a:close/>
              </a:path>
              <a:path w="584835" h="106045">
                <a:moveTo>
                  <a:pt x="219798" y="26962"/>
                </a:moveTo>
                <a:lnTo>
                  <a:pt x="218186" y="21691"/>
                </a:lnTo>
                <a:lnTo>
                  <a:pt x="216039" y="18681"/>
                </a:lnTo>
                <a:lnTo>
                  <a:pt x="211709" y="12598"/>
                </a:lnTo>
                <a:lnTo>
                  <a:pt x="207162" y="9055"/>
                </a:lnTo>
                <a:lnTo>
                  <a:pt x="200139" y="6019"/>
                </a:lnTo>
                <a:lnTo>
                  <a:pt x="200139" y="29006"/>
                </a:lnTo>
                <a:lnTo>
                  <a:pt x="200139" y="38100"/>
                </a:lnTo>
                <a:lnTo>
                  <a:pt x="183413" y="47942"/>
                </a:lnTo>
                <a:lnTo>
                  <a:pt x="137566" y="47942"/>
                </a:lnTo>
                <a:lnTo>
                  <a:pt x="137566" y="18808"/>
                </a:lnTo>
                <a:lnTo>
                  <a:pt x="149199" y="18808"/>
                </a:lnTo>
                <a:lnTo>
                  <a:pt x="184340" y="18745"/>
                </a:lnTo>
                <a:lnTo>
                  <a:pt x="200139" y="29006"/>
                </a:lnTo>
                <a:lnTo>
                  <a:pt x="200139" y="6019"/>
                </a:lnTo>
                <a:lnTo>
                  <a:pt x="195440" y="3975"/>
                </a:lnTo>
                <a:lnTo>
                  <a:pt x="188709" y="2692"/>
                </a:lnTo>
                <a:lnTo>
                  <a:pt x="116789" y="2692"/>
                </a:lnTo>
                <a:lnTo>
                  <a:pt x="116789" y="93675"/>
                </a:lnTo>
                <a:lnTo>
                  <a:pt x="137566" y="93675"/>
                </a:lnTo>
                <a:lnTo>
                  <a:pt x="137566" y="64160"/>
                </a:lnTo>
                <a:lnTo>
                  <a:pt x="184518" y="64160"/>
                </a:lnTo>
                <a:lnTo>
                  <a:pt x="219798" y="43434"/>
                </a:lnTo>
                <a:lnTo>
                  <a:pt x="219798" y="26962"/>
                </a:lnTo>
                <a:close/>
              </a:path>
              <a:path w="584835" h="106045">
                <a:moveTo>
                  <a:pt x="325767" y="93675"/>
                </a:moveTo>
                <a:lnTo>
                  <a:pt x="315302" y="74371"/>
                </a:lnTo>
                <a:lnTo>
                  <a:pt x="306184" y="57531"/>
                </a:lnTo>
                <a:lnTo>
                  <a:pt x="286600" y="21386"/>
                </a:lnTo>
                <a:lnTo>
                  <a:pt x="284594" y="17691"/>
                </a:lnTo>
                <a:lnTo>
                  <a:pt x="284594" y="57531"/>
                </a:lnTo>
                <a:lnTo>
                  <a:pt x="245376" y="57531"/>
                </a:lnTo>
                <a:lnTo>
                  <a:pt x="265036" y="21386"/>
                </a:lnTo>
                <a:lnTo>
                  <a:pt x="284594" y="57531"/>
                </a:lnTo>
                <a:lnTo>
                  <a:pt x="284594" y="17691"/>
                </a:lnTo>
                <a:lnTo>
                  <a:pt x="276479" y="2692"/>
                </a:lnTo>
                <a:lnTo>
                  <a:pt x="253479" y="2692"/>
                </a:lnTo>
                <a:lnTo>
                  <a:pt x="204190" y="93675"/>
                </a:lnTo>
                <a:lnTo>
                  <a:pt x="225831" y="93675"/>
                </a:lnTo>
                <a:lnTo>
                  <a:pt x="236283" y="74371"/>
                </a:lnTo>
                <a:lnTo>
                  <a:pt x="293687" y="74371"/>
                </a:lnTo>
                <a:lnTo>
                  <a:pt x="304139" y="93675"/>
                </a:lnTo>
                <a:lnTo>
                  <a:pt x="325767" y="93675"/>
                </a:lnTo>
                <a:close/>
              </a:path>
              <a:path w="584835" h="106045">
                <a:moveTo>
                  <a:pt x="435419" y="63550"/>
                </a:moveTo>
                <a:lnTo>
                  <a:pt x="435102" y="54292"/>
                </a:lnTo>
                <a:lnTo>
                  <a:pt x="430555" y="48183"/>
                </a:lnTo>
                <a:lnTo>
                  <a:pt x="421779" y="44983"/>
                </a:lnTo>
                <a:lnTo>
                  <a:pt x="429247" y="41795"/>
                </a:lnTo>
                <a:lnTo>
                  <a:pt x="432968" y="35852"/>
                </a:lnTo>
                <a:lnTo>
                  <a:pt x="432968" y="19291"/>
                </a:lnTo>
                <a:lnTo>
                  <a:pt x="396798" y="546"/>
                </a:lnTo>
                <a:lnTo>
                  <a:pt x="388620" y="0"/>
                </a:lnTo>
                <a:lnTo>
                  <a:pt x="379857" y="0"/>
                </a:lnTo>
                <a:lnTo>
                  <a:pt x="340334" y="6324"/>
                </a:lnTo>
                <a:lnTo>
                  <a:pt x="322453" y="30365"/>
                </a:lnTo>
                <a:lnTo>
                  <a:pt x="342620" y="30365"/>
                </a:lnTo>
                <a:lnTo>
                  <a:pt x="342620" y="25196"/>
                </a:lnTo>
                <a:lnTo>
                  <a:pt x="346214" y="21450"/>
                </a:lnTo>
                <a:lnTo>
                  <a:pt x="379857" y="15735"/>
                </a:lnTo>
                <a:lnTo>
                  <a:pt x="389039" y="15900"/>
                </a:lnTo>
                <a:lnTo>
                  <a:pt x="396824" y="17005"/>
                </a:lnTo>
                <a:lnTo>
                  <a:pt x="409613" y="21094"/>
                </a:lnTo>
                <a:lnTo>
                  <a:pt x="412800" y="24206"/>
                </a:lnTo>
                <a:lnTo>
                  <a:pt x="412800" y="31432"/>
                </a:lnTo>
                <a:lnTo>
                  <a:pt x="392239" y="38722"/>
                </a:lnTo>
                <a:lnTo>
                  <a:pt x="363753" y="38722"/>
                </a:lnTo>
                <a:lnTo>
                  <a:pt x="363753" y="53962"/>
                </a:lnTo>
                <a:lnTo>
                  <a:pt x="394779" y="53962"/>
                </a:lnTo>
                <a:lnTo>
                  <a:pt x="400862" y="54267"/>
                </a:lnTo>
                <a:lnTo>
                  <a:pt x="408647" y="55499"/>
                </a:lnTo>
                <a:lnTo>
                  <a:pt x="411187" y="56438"/>
                </a:lnTo>
                <a:lnTo>
                  <a:pt x="413562" y="58978"/>
                </a:lnTo>
                <a:lnTo>
                  <a:pt x="414197" y="60883"/>
                </a:lnTo>
                <a:lnTo>
                  <a:pt x="414197" y="69405"/>
                </a:lnTo>
                <a:lnTo>
                  <a:pt x="410819" y="73774"/>
                </a:lnTo>
                <a:lnTo>
                  <a:pt x="397459" y="79260"/>
                </a:lnTo>
                <a:lnTo>
                  <a:pt x="389369" y="80594"/>
                </a:lnTo>
                <a:lnTo>
                  <a:pt x="379857" y="80518"/>
                </a:lnTo>
                <a:lnTo>
                  <a:pt x="342620" y="65849"/>
                </a:lnTo>
                <a:lnTo>
                  <a:pt x="342620" y="58140"/>
                </a:lnTo>
                <a:lnTo>
                  <a:pt x="322453" y="58140"/>
                </a:lnTo>
                <a:lnTo>
                  <a:pt x="322453" y="66090"/>
                </a:lnTo>
                <a:lnTo>
                  <a:pt x="324688" y="72936"/>
                </a:lnTo>
                <a:lnTo>
                  <a:pt x="362978" y="95237"/>
                </a:lnTo>
                <a:lnTo>
                  <a:pt x="379857" y="96380"/>
                </a:lnTo>
                <a:lnTo>
                  <a:pt x="391617" y="95885"/>
                </a:lnTo>
                <a:lnTo>
                  <a:pt x="431482" y="78333"/>
                </a:lnTo>
                <a:lnTo>
                  <a:pt x="434403" y="71526"/>
                </a:lnTo>
                <a:lnTo>
                  <a:pt x="435419" y="63550"/>
                </a:lnTo>
                <a:close/>
              </a:path>
              <a:path w="584835" h="106045">
                <a:moveTo>
                  <a:pt x="554050" y="76454"/>
                </a:moveTo>
                <a:lnTo>
                  <a:pt x="541883" y="76454"/>
                </a:lnTo>
                <a:lnTo>
                  <a:pt x="541782" y="18923"/>
                </a:lnTo>
                <a:lnTo>
                  <a:pt x="541769" y="2692"/>
                </a:lnTo>
                <a:lnTo>
                  <a:pt x="522224" y="2692"/>
                </a:lnTo>
                <a:lnTo>
                  <a:pt x="522224" y="19050"/>
                </a:lnTo>
                <a:lnTo>
                  <a:pt x="522224" y="76454"/>
                </a:lnTo>
                <a:lnTo>
                  <a:pt x="467271" y="76454"/>
                </a:lnTo>
                <a:lnTo>
                  <a:pt x="483692" y="34340"/>
                </a:lnTo>
                <a:lnTo>
                  <a:pt x="486079" y="18923"/>
                </a:lnTo>
                <a:lnTo>
                  <a:pt x="522224" y="19050"/>
                </a:lnTo>
                <a:lnTo>
                  <a:pt x="522224" y="2692"/>
                </a:lnTo>
                <a:lnTo>
                  <a:pt x="467385" y="2692"/>
                </a:lnTo>
                <a:lnTo>
                  <a:pt x="467067" y="13131"/>
                </a:lnTo>
                <a:lnTo>
                  <a:pt x="466115" y="23050"/>
                </a:lnTo>
                <a:lnTo>
                  <a:pt x="451535" y="67538"/>
                </a:lnTo>
                <a:lnTo>
                  <a:pt x="446493" y="76454"/>
                </a:lnTo>
                <a:lnTo>
                  <a:pt x="439242" y="76454"/>
                </a:lnTo>
                <a:lnTo>
                  <a:pt x="439242" y="105473"/>
                </a:lnTo>
                <a:lnTo>
                  <a:pt x="459028" y="105473"/>
                </a:lnTo>
                <a:lnTo>
                  <a:pt x="459028" y="93675"/>
                </a:lnTo>
                <a:lnTo>
                  <a:pt x="534263" y="93789"/>
                </a:lnTo>
                <a:lnTo>
                  <a:pt x="534263" y="105473"/>
                </a:lnTo>
                <a:lnTo>
                  <a:pt x="554050" y="105473"/>
                </a:lnTo>
                <a:lnTo>
                  <a:pt x="554050" y="93675"/>
                </a:lnTo>
                <a:lnTo>
                  <a:pt x="554050" y="76454"/>
                </a:lnTo>
                <a:close/>
              </a:path>
              <a:path w="584835" h="106045">
                <a:moveTo>
                  <a:pt x="584784" y="54851"/>
                </a:moveTo>
                <a:lnTo>
                  <a:pt x="564019" y="54851"/>
                </a:lnTo>
                <a:lnTo>
                  <a:pt x="564019" y="94221"/>
                </a:lnTo>
                <a:lnTo>
                  <a:pt x="584784" y="94221"/>
                </a:lnTo>
                <a:lnTo>
                  <a:pt x="584784" y="54851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836102" y="6830936"/>
            <a:ext cx="329565" cy="92075"/>
          </a:xfrm>
          <a:custGeom>
            <a:avLst/>
            <a:gdLst/>
            <a:ahLst/>
            <a:cxnLst/>
            <a:rect l="l" t="t" r="r" b="b"/>
            <a:pathLst>
              <a:path w="329564" h="92075">
                <a:moveTo>
                  <a:pt x="101041" y="88"/>
                </a:moveTo>
                <a:lnTo>
                  <a:pt x="80391" y="88"/>
                </a:lnTo>
                <a:lnTo>
                  <a:pt x="80391" y="34378"/>
                </a:lnTo>
                <a:lnTo>
                  <a:pt x="20764" y="34378"/>
                </a:lnTo>
                <a:lnTo>
                  <a:pt x="20764" y="88"/>
                </a:lnTo>
                <a:lnTo>
                  <a:pt x="0" y="88"/>
                </a:lnTo>
                <a:lnTo>
                  <a:pt x="0" y="34378"/>
                </a:lnTo>
                <a:lnTo>
                  <a:pt x="0" y="52158"/>
                </a:lnTo>
                <a:lnTo>
                  <a:pt x="80391" y="52158"/>
                </a:lnTo>
                <a:lnTo>
                  <a:pt x="80391" y="91528"/>
                </a:lnTo>
                <a:lnTo>
                  <a:pt x="101041" y="91528"/>
                </a:lnTo>
                <a:lnTo>
                  <a:pt x="101041" y="52158"/>
                </a:lnTo>
                <a:lnTo>
                  <a:pt x="101041" y="34378"/>
                </a:lnTo>
                <a:lnTo>
                  <a:pt x="101041" y="88"/>
                </a:lnTo>
                <a:close/>
              </a:path>
              <a:path w="329564" h="92075">
                <a:moveTo>
                  <a:pt x="220903" y="0"/>
                </a:moveTo>
                <a:lnTo>
                  <a:pt x="200253" y="0"/>
                </a:lnTo>
                <a:lnTo>
                  <a:pt x="135102" y="66878"/>
                </a:lnTo>
                <a:lnTo>
                  <a:pt x="135102" y="0"/>
                </a:lnTo>
                <a:lnTo>
                  <a:pt x="114325" y="0"/>
                </a:lnTo>
                <a:lnTo>
                  <a:pt x="114325" y="90982"/>
                </a:lnTo>
                <a:lnTo>
                  <a:pt x="135102" y="90982"/>
                </a:lnTo>
                <a:lnTo>
                  <a:pt x="200253" y="23977"/>
                </a:lnTo>
                <a:lnTo>
                  <a:pt x="200253" y="90982"/>
                </a:lnTo>
                <a:lnTo>
                  <a:pt x="220903" y="90982"/>
                </a:lnTo>
                <a:lnTo>
                  <a:pt x="220903" y="0"/>
                </a:lnTo>
                <a:close/>
              </a:path>
              <a:path w="329564" h="92075">
                <a:moveTo>
                  <a:pt x="329336" y="90982"/>
                </a:moveTo>
                <a:lnTo>
                  <a:pt x="272415" y="41681"/>
                </a:lnTo>
                <a:lnTo>
                  <a:pt x="327482" y="0"/>
                </a:lnTo>
                <a:lnTo>
                  <a:pt x="298348" y="0"/>
                </a:lnTo>
                <a:lnTo>
                  <a:pt x="254952" y="34061"/>
                </a:lnTo>
                <a:lnTo>
                  <a:pt x="254952" y="0"/>
                </a:lnTo>
                <a:lnTo>
                  <a:pt x="234175" y="0"/>
                </a:lnTo>
                <a:lnTo>
                  <a:pt x="234175" y="90982"/>
                </a:lnTo>
                <a:lnTo>
                  <a:pt x="254952" y="90982"/>
                </a:lnTo>
                <a:lnTo>
                  <a:pt x="254952" y="50038"/>
                </a:lnTo>
                <a:lnTo>
                  <a:pt x="300685" y="90982"/>
                </a:lnTo>
                <a:lnTo>
                  <a:pt x="329336" y="90982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11781" y="6828604"/>
            <a:ext cx="420801" cy="95763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2687281" y="6847535"/>
            <a:ext cx="21590" cy="74930"/>
          </a:xfrm>
          <a:custGeom>
            <a:avLst/>
            <a:gdLst/>
            <a:ahLst/>
            <a:cxnLst/>
            <a:rect l="l" t="t" r="r" b="b"/>
            <a:pathLst>
              <a:path w="21589" h="74929">
                <a:moveTo>
                  <a:pt x="0" y="74930"/>
                </a:moveTo>
                <a:lnTo>
                  <a:pt x="21145" y="74930"/>
                </a:lnTo>
                <a:lnTo>
                  <a:pt x="21145" y="0"/>
                </a:lnTo>
                <a:lnTo>
                  <a:pt x="0" y="0"/>
                </a:lnTo>
                <a:lnTo>
                  <a:pt x="0" y="74930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687282" y="6828980"/>
            <a:ext cx="309245" cy="95885"/>
          </a:xfrm>
          <a:custGeom>
            <a:avLst/>
            <a:gdLst/>
            <a:ahLst/>
            <a:cxnLst/>
            <a:rect l="l" t="t" r="r" b="b"/>
            <a:pathLst>
              <a:path w="309244" h="95884">
                <a:moveTo>
                  <a:pt x="103517" y="2044"/>
                </a:moveTo>
                <a:lnTo>
                  <a:pt x="0" y="2044"/>
                </a:lnTo>
                <a:lnTo>
                  <a:pt x="0" y="18554"/>
                </a:lnTo>
                <a:lnTo>
                  <a:pt x="82372" y="18554"/>
                </a:lnTo>
                <a:lnTo>
                  <a:pt x="82372" y="93484"/>
                </a:lnTo>
                <a:lnTo>
                  <a:pt x="103517" y="93484"/>
                </a:lnTo>
                <a:lnTo>
                  <a:pt x="103517" y="18554"/>
                </a:lnTo>
                <a:lnTo>
                  <a:pt x="103517" y="2044"/>
                </a:lnTo>
                <a:close/>
              </a:path>
              <a:path w="309244" h="95884">
                <a:moveTo>
                  <a:pt x="226695" y="47815"/>
                </a:moveTo>
                <a:lnTo>
                  <a:pt x="214337" y="16967"/>
                </a:lnTo>
                <a:lnTo>
                  <a:pt x="210781" y="13487"/>
                </a:lnTo>
                <a:lnTo>
                  <a:pt x="205409" y="9512"/>
                </a:lnTo>
                <a:lnTo>
                  <a:pt x="205257" y="9436"/>
                </a:lnTo>
                <a:lnTo>
                  <a:pt x="205257" y="54356"/>
                </a:lnTo>
                <a:lnTo>
                  <a:pt x="203657" y="59715"/>
                </a:lnTo>
                <a:lnTo>
                  <a:pt x="197104" y="68986"/>
                </a:lnTo>
                <a:lnTo>
                  <a:pt x="192798" y="72491"/>
                </a:lnTo>
                <a:lnTo>
                  <a:pt x="182105" y="77241"/>
                </a:lnTo>
                <a:lnTo>
                  <a:pt x="176491" y="78435"/>
                </a:lnTo>
                <a:lnTo>
                  <a:pt x="164287" y="78435"/>
                </a:lnTo>
                <a:lnTo>
                  <a:pt x="135496" y="41160"/>
                </a:lnTo>
                <a:lnTo>
                  <a:pt x="137033" y="35814"/>
                </a:lnTo>
                <a:lnTo>
                  <a:pt x="143256" y="26631"/>
                </a:lnTo>
                <a:lnTo>
                  <a:pt x="147459" y="23114"/>
                </a:lnTo>
                <a:lnTo>
                  <a:pt x="158038" y="18186"/>
                </a:lnTo>
                <a:lnTo>
                  <a:pt x="163868" y="16967"/>
                </a:lnTo>
                <a:lnTo>
                  <a:pt x="176250" y="16967"/>
                </a:lnTo>
                <a:lnTo>
                  <a:pt x="205257" y="54356"/>
                </a:lnTo>
                <a:lnTo>
                  <a:pt x="205257" y="9436"/>
                </a:lnTo>
                <a:lnTo>
                  <a:pt x="170510" y="0"/>
                </a:lnTo>
                <a:lnTo>
                  <a:pt x="162915" y="381"/>
                </a:lnTo>
                <a:lnTo>
                  <a:pt x="125590" y="18186"/>
                </a:lnTo>
                <a:lnTo>
                  <a:pt x="113842" y="47815"/>
                </a:lnTo>
                <a:lnTo>
                  <a:pt x="114312" y="54356"/>
                </a:lnTo>
                <a:lnTo>
                  <a:pt x="135940" y="85788"/>
                </a:lnTo>
                <a:lnTo>
                  <a:pt x="170637" y="95389"/>
                </a:lnTo>
                <a:lnTo>
                  <a:pt x="178422" y="95008"/>
                </a:lnTo>
                <a:lnTo>
                  <a:pt x="214287" y="78435"/>
                </a:lnTo>
                <a:lnTo>
                  <a:pt x="226695" y="56832"/>
                </a:lnTo>
                <a:lnTo>
                  <a:pt x="226695" y="47815"/>
                </a:lnTo>
                <a:close/>
              </a:path>
              <a:path w="309244" h="95884">
                <a:moveTo>
                  <a:pt x="277342" y="50520"/>
                </a:moveTo>
                <a:lnTo>
                  <a:pt x="234442" y="50520"/>
                </a:lnTo>
                <a:lnTo>
                  <a:pt x="234442" y="64160"/>
                </a:lnTo>
                <a:lnTo>
                  <a:pt x="277342" y="64160"/>
                </a:lnTo>
                <a:lnTo>
                  <a:pt x="277342" y="50520"/>
                </a:lnTo>
                <a:close/>
              </a:path>
              <a:path w="309244" h="95884">
                <a:moveTo>
                  <a:pt x="308813" y="54114"/>
                </a:moveTo>
                <a:lnTo>
                  <a:pt x="288036" y="54114"/>
                </a:lnTo>
                <a:lnTo>
                  <a:pt x="288036" y="93484"/>
                </a:lnTo>
                <a:lnTo>
                  <a:pt x="308813" y="93484"/>
                </a:lnTo>
                <a:lnTo>
                  <a:pt x="308813" y="54114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975318" y="6828611"/>
            <a:ext cx="666115" cy="95885"/>
          </a:xfrm>
          <a:custGeom>
            <a:avLst/>
            <a:gdLst/>
            <a:ahLst/>
            <a:cxnLst/>
            <a:rect l="l" t="t" r="r" b="b"/>
            <a:pathLst>
              <a:path w="666114" h="95884">
                <a:moveTo>
                  <a:pt x="101053" y="2413"/>
                </a:moveTo>
                <a:lnTo>
                  <a:pt x="80403" y="2413"/>
                </a:lnTo>
                <a:lnTo>
                  <a:pt x="80403" y="36703"/>
                </a:lnTo>
                <a:lnTo>
                  <a:pt x="20777" y="36703"/>
                </a:lnTo>
                <a:lnTo>
                  <a:pt x="20777" y="2413"/>
                </a:lnTo>
                <a:lnTo>
                  <a:pt x="0" y="2413"/>
                </a:lnTo>
                <a:lnTo>
                  <a:pt x="0" y="36703"/>
                </a:lnTo>
                <a:lnTo>
                  <a:pt x="0" y="54483"/>
                </a:lnTo>
                <a:lnTo>
                  <a:pt x="80403" y="54483"/>
                </a:lnTo>
                <a:lnTo>
                  <a:pt x="80403" y="93853"/>
                </a:lnTo>
                <a:lnTo>
                  <a:pt x="101053" y="93853"/>
                </a:lnTo>
                <a:lnTo>
                  <a:pt x="101053" y="54483"/>
                </a:lnTo>
                <a:lnTo>
                  <a:pt x="101053" y="36703"/>
                </a:lnTo>
                <a:lnTo>
                  <a:pt x="101053" y="2413"/>
                </a:lnTo>
                <a:close/>
              </a:path>
              <a:path w="666114" h="95884">
                <a:moveTo>
                  <a:pt x="228536" y="93306"/>
                </a:moveTo>
                <a:lnTo>
                  <a:pt x="218071" y="74002"/>
                </a:lnTo>
                <a:lnTo>
                  <a:pt x="208940" y="57162"/>
                </a:lnTo>
                <a:lnTo>
                  <a:pt x="189357" y="21018"/>
                </a:lnTo>
                <a:lnTo>
                  <a:pt x="187350" y="17322"/>
                </a:lnTo>
                <a:lnTo>
                  <a:pt x="187350" y="57162"/>
                </a:lnTo>
                <a:lnTo>
                  <a:pt x="148132" y="57162"/>
                </a:lnTo>
                <a:lnTo>
                  <a:pt x="167805" y="21018"/>
                </a:lnTo>
                <a:lnTo>
                  <a:pt x="187350" y="57162"/>
                </a:lnTo>
                <a:lnTo>
                  <a:pt x="187350" y="17322"/>
                </a:lnTo>
                <a:lnTo>
                  <a:pt x="179235" y="2324"/>
                </a:lnTo>
                <a:lnTo>
                  <a:pt x="156248" y="2324"/>
                </a:lnTo>
                <a:lnTo>
                  <a:pt x="106946" y="93306"/>
                </a:lnTo>
                <a:lnTo>
                  <a:pt x="128587" y="93306"/>
                </a:lnTo>
                <a:lnTo>
                  <a:pt x="139039" y="74002"/>
                </a:lnTo>
                <a:lnTo>
                  <a:pt x="196443" y="74002"/>
                </a:lnTo>
                <a:lnTo>
                  <a:pt x="206895" y="93306"/>
                </a:lnTo>
                <a:lnTo>
                  <a:pt x="228536" y="93306"/>
                </a:lnTo>
                <a:close/>
              </a:path>
              <a:path w="666114" h="95884">
                <a:moveTo>
                  <a:pt x="335978" y="36626"/>
                </a:moveTo>
                <a:lnTo>
                  <a:pt x="308241" y="5422"/>
                </a:lnTo>
                <a:lnTo>
                  <a:pt x="281254" y="0"/>
                </a:lnTo>
                <a:lnTo>
                  <a:pt x="273456" y="381"/>
                </a:lnTo>
                <a:lnTo>
                  <a:pt x="235661" y="18186"/>
                </a:lnTo>
                <a:lnTo>
                  <a:pt x="223977" y="47942"/>
                </a:lnTo>
                <a:lnTo>
                  <a:pt x="224447" y="54483"/>
                </a:lnTo>
                <a:lnTo>
                  <a:pt x="246024" y="86067"/>
                </a:lnTo>
                <a:lnTo>
                  <a:pt x="281254" y="95758"/>
                </a:lnTo>
                <a:lnTo>
                  <a:pt x="290880" y="95173"/>
                </a:lnTo>
                <a:lnTo>
                  <a:pt x="327939" y="74828"/>
                </a:lnTo>
                <a:lnTo>
                  <a:pt x="335978" y="59372"/>
                </a:lnTo>
                <a:lnTo>
                  <a:pt x="313829" y="59372"/>
                </a:lnTo>
                <a:lnTo>
                  <a:pt x="310730" y="65595"/>
                </a:lnTo>
                <a:lnTo>
                  <a:pt x="306108" y="70396"/>
                </a:lnTo>
                <a:lnTo>
                  <a:pt x="293916" y="77114"/>
                </a:lnTo>
                <a:lnTo>
                  <a:pt x="287693" y="78803"/>
                </a:lnTo>
                <a:lnTo>
                  <a:pt x="274993" y="78803"/>
                </a:lnTo>
                <a:lnTo>
                  <a:pt x="245122" y="54419"/>
                </a:lnTo>
                <a:lnTo>
                  <a:pt x="245122" y="41554"/>
                </a:lnTo>
                <a:lnTo>
                  <a:pt x="275488" y="16954"/>
                </a:lnTo>
                <a:lnTo>
                  <a:pt x="285330" y="16954"/>
                </a:lnTo>
                <a:lnTo>
                  <a:pt x="314337" y="36753"/>
                </a:lnTo>
                <a:lnTo>
                  <a:pt x="335978" y="36626"/>
                </a:lnTo>
                <a:close/>
              </a:path>
              <a:path w="666114" h="95884">
                <a:moveTo>
                  <a:pt x="443293" y="2324"/>
                </a:moveTo>
                <a:lnTo>
                  <a:pt x="340283" y="2324"/>
                </a:lnTo>
                <a:lnTo>
                  <a:pt x="340283" y="19659"/>
                </a:lnTo>
                <a:lnTo>
                  <a:pt x="340283" y="20040"/>
                </a:lnTo>
                <a:lnTo>
                  <a:pt x="381711" y="20040"/>
                </a:lnTo>
                <a:lnTo>
                  <a:pt x="381711" y="93306"/>
                </a:lnTo>
                <a:lnTo>
                  <a:pt x="402488" y="93306"/>
                </a:lnTo>
                <a:lnTo>
                  <a:pt x="402488" y="20040"/>
                </a:lnTo>
                <a:lnTo>
                  <a:pt x="443293" y="20040"/>
                </a:lnTo>
                <a:lnTo>
                  <a:pt x="443293" y="2324"/>
                </a:lnTo>
                <a:close/>
              </a:path>
              <a:path w="666114" h="95884">
                <a:moveTo>
                  <a:pt x="556272" y="48183"/>
                </a:moveTo>
                <a:lnTo>
                  <a:pt x="543915" y="17335"/>
                </a:lnTo>
                <a:lnTo>
                  <a:pt x="540359" y="13855"/>
                </a:lnTo>
                <a:lnTo>
                  <a:pt x="534987" y="9880"/>
                </a:lnTo>
                <a:lnTo>
                  <a:pt x="534835" y="9804"/>
                </a:lnTo>
                <a:lnTo>
                  <a:pt x="534835" y="54724"/>
                </a:lnTo>
                <a:lnTo>
                  <a:pt x="533247" y="60083"/>
                </a:lnTo>
                <a:lnTo>
                  <a:pt x="526681" y="69354"/>
                </a:lnTo>
                <a:lnTo>
                  <a:pt x="522389" y="72859"/>
                </a:lnTo>
                <a:lnTo>
                  <a:pt x="511695" y="77609"/>
                </a:lnTo>
                <a:lnTo>
                  <a:pt x="506069" y="78803"/>
                </a:lnTo>
                <a:lnTo>
                  <a:pt x="493864" y="78803"/>
                </a:lnTo>
                <a:lnTo>
                  <a:pt x="465074" y="41529"/>
                </a:lnTo>
                <a:lnTo>
                  <a:pt x="466610" y="36182"/>
                </a:lnTo>
                <a:lnTo>
                  <a:pt x="472846" y="27000"/>
                </a:lnTo>
                <a:lnTo>
                  <a:pt x="477037" y="23482"/>
                </a:lnTo>
                <a:lnTo>
                  <a:pt x="487616" y="18554"/>
                </a:lnTo>
                <a:lnTo>
                  <a:pt x="493458" y="17335"/>
                </a:lnTo>
                <a:lnTo>
                  <a:pt x="505828" y="17335"/>
                </a:lnTo>
                <a:lnTo>
                  <a:pt x="534835" y="54724"/>
                </a:lnTo>
                <a:lnTo>
                  <a:pt x="534835" y="9804"/>
                </a:lnTo>
                <a:lnTo>
                  <a:pt x="500087" y="368"/>
                </a:lnTo>
                <a:lnTo>
                  <a:pt x="492493" y="749"/>
                </a:lnTo>
                <a:lnTo>
                  <a:pt x="455168" y="18554"/>
                </a:lnTo>
                <a:lnTo>
                  <a:pt x="443420" y="48183"/>
                </a:lnTo>
                <a:lnTo>
                  <a:pt x="443890" y="54724"/>
                </a:lnTo>
                <a:lnTo>
                  <a:pt x="465518" y="86156"/>
                </a:lnTo>
                <a:lnTo>
                  <a:pt x="500214" y="95758"/>
                </a:lnTo>
                <a:lnTo>
                  <a:pt x="508000" y="95377"/>
                </a:lnTo>
                <a:lnTo>
                  <a:pt x="543864" y="78803"/>
                </a:lnTo>
                <a:lnTo>
                  <a:pt x="556272" y="57200"/>
                </a:lnTo>
                <a:lnTo>
                  <a:pt x="556272" y="48183"/>
                </a:lnTo>
                <a:close/>
              </a:path>
              <a:path w="666114" h="95884">
                <a:moveTo>
                  <a:pt x="666051" y="2082"/>
                </a:moveTo>
                <a:lnTo>
                  <a:pt x="645769" y="2082"/>
                </a:lnTo>
                <a:lnTo>
                  <a:pt x="645769" y="18923"/>
                </a:lnTo>
                <a:lnTo>
                  <a:pt x="645769" y="47332"/>
                </a:lnTo>
                <a:lnTo>
                  <a:pt x="600443" y="47332"/>
                </a:lnTo>
                <a:lnTo>
                  <a:pt x="596557" y="47104"/>
                </a:lnTo>
                <a:lnTo>
                  <a:pt x="590981" y="46202"/>
                </a:lnTo>
                <a:lnTo>
                  <a:pt x="588645" y="44945"/>
                </a:lnTo>
                <a:lnTo>
                  <a:pt x="584873" y="40855"/>
                </a:lnTo>
                <a:lnTo>
                  <a:pt x="583933" y="37655"/>
                </a:lnTo>
                <a:lnTo>
                  <a:pt x="583933" y="28638"/>
                </a:lnTo>
                <a:lnTo>
                  <a:pt x="600443" y="18440"/>
                </a:lnTo>
                <a:lnTo>
                  <a:pt x="607580" y="18440"/>
                </a:lnTo>
                <a:lnTo>
                  <a:pt x="609422" y="18478"/>
                </a:lnTo>
                <a:lnTo>
                  <a:pt x="610971" y="18554"/>
                </a:lnTo>
                <a:lnTo>
                  <a:pt x="619366" y="18719"/>
                </a:lnTo>
                <a:lnTo>
                  <a:pt x="645769" y="18923"/>
                </a:lnTo>
                <a:lnTo>
                  <a:pt x="645769" y="2082"/>
                </a:lnTo>
                <a:lnTo>
                  <a:pt x="594131" y="2082"/>
                </a:lnTo>
                <a:lnTo>
                  <a:pt x="587400" y="3352"/>
                </a:lnTo>
                <a:lnTo>
                  <a:pt x="575678" y="8432"/>
                </a:lnTo>
                <a:lnTo>
                  <a:pt x="571131" y="11976"/>
                </a:lnTo>
                <a:lnTo>
                  <a:pt x="564654" y="21082"/>
                </a:lnTo>
                <a:lnTo>
                  <a:pt x="563029" y="26339"/>
                </a:lnTo>
                <a:lnTo>
                  <a:pt x="563105" y="40855"/>
                </a:lnTo>
                <a:lnTo>
                  <a:pt x="565302" y="47040"/>
                </a:lnTo>
                <a:lnTo>
                  <a:pt x="574408" y="57200"/>
                </a:lnTo>
                <a:lnTo>
                  <a:pt x="580694" y="60604"/>
                </a:lnTo>
                <a:lnTo>
                  <a:pt x="588733" y="62318"/>
                </a:lnTo>
                <a:lnTo>
                  <a:pt x="562292" y="93052"/>
                </a:lnTo>
                <a:lnTo>
                  <a:pt x="587616" y="93052"/>
                </a:lnTo>
                <a:lnTo>
                  <a:pt x="612825" y="63677"/>
                </a:lnTo>
                <a:lnTo>
                  <a:pt x="645769" y="63677"/>
                </a:lnTo>
                <a:lnTo>
                  <a:pt x="645769" y="93052"/>
                </a:lnTo>
                <a:lnTo>
                  <a:pt x="666051" y="93052"/>
                </a:lnTo>
                <a:lnTo>
                  <a:pt x="666051" y="63677"/>
                </a:lnTo>
                <a:lnTo>
                  <a:pt x="666051" y="47332"/>
                </a:lnTo>
                <a:lnTo>
                  <a:pt x="666051" y="36550"/>
                </a:lnTo>
                <a:lnTo>
                  <a:pt x="666051" y="18440"/>
                </a:lnTo>
                <a:lnTo>
                  <a:pt x="666051" y="2082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654653" y="6830936"/>
            <a:ext cx="511809" cy="107314"/>
          </a:xfrm>
          <a:custGeom>
            <a:avLst/>
            <a:gdLst/>
            <a:ahLst/>
            <a:cxnLst/>
            <a:rect l="l" t="t" r="r" b="b"/>
            <a:pathLst>
              <a:path w="511810" h="107315">
                <a:moveTo>
                  <a:pt x="162013" y="73748"/>
                </a:moveTo>
                <a:lnTo>
                  <a:pt x="150710" y="73748"/>
                </a:lnTo>
                <a:lnTo>
                  <a:pt x="150710" y="88"/>
                </a:lnTo>
                <a:lnTo>
                  <a:pt x="129933" y="88"/>
                </a:lnTo>
                <a:lnTo>
                  <a:pt x="129933" y="73748"/>
                </a:lnTo>
                <a:lnTo>
                  <a:pt x="85559" y="73748"/>
                </a:lnTo>
                <a:lnTo>
                  <a:pt x="85559" y="88"/>
                </a:lnTo>
                <a:lnTo>
                  <a:pt x="64897" y="88"/>
                </a:lnTo>
                <a:lnTo>
                  <a:pt x="64897" y="73748"/>
                </a:lnTo>
                <a:lnTo>
                  <a:pt x="20764" y="73748"/>
                </a:lnTo>
                <a:lnTo>
                  <a:pt x="20764" y="88"/>
                </a:lnTo>
                <a:lnTo>
                  <a:pt x="0" y="88"/>
                </a:lnTo>
                <a:lnTo>
                  <a:pt x="0" y="73748"/>
                </a:lnTo>
                <a:lnTo>
                  <a:pt x="0" y="91528"/>
                </a:lnTo>
                <a:lnTo>
                  <a:pt x="141249" y="91528"/>
                </a:lnTo>
                <a:lnTo>
                  <a:pt x="141249" y="106768"/>
                </a:lnTo>
                <a:lnTo>
                  <a:pt x="162013" y="106768"/>
                </a:lnTo>
                <a:lnTo>
                  <a:pt x="162013" y="91528"/>
                </a:lnTo>
                <a:lnTo>
                  <a:pt x="162013" y="73748"/>
                </a:lnTo>
                <a:close/>
              </a:path>
              <a:path w="511810" h="107315">
                <a:moveTo>
                  <a:pt x="262750" y="88"/>
                </a:moveTo>
                <a:lnTo>
                  <a:pt x="169633" y="88"/>
                </a:lnTo>
                <a:lnTo>
                  <a:pt x="169633" y="16598"/>
                </a:lnTo>
                <a:lnTo>
                  <a:pt x="169633" y="35648"/>
                </a:lnTo>
                <a:lnTo>
                  <a:pt x="169633" y="52158"/>
                </a:lnTo>
                <a:lnTo>
                  <a:pt x="169633" y="73748"/>
                </a:lnTo>
                <a:lnTo>
                  <a:pt x="169633" y="75018"/>
                </a:lnTo>
                <a:lnTo>
                  <a:pt x="169633" y="91528"/>
                </a:lnTo>
                <a:lnTo>
                  <a:pt x="262699" y="91528"/>
                </a:lnTo>
                <a:lnTo>
                  <a:pt x="262699" y="75018"/>
                </a:lnTo>
                <a:lnTo>
                  <a:pt x="262699" y="73748"/>
                </a:lnTo>
                <a:lnTo>
                  <a:pt x="237185" y="73748"/>
                </a:lnTo>
                <a:lnTo>
                  <a:pt x="237185" y="75018"/>
                </a:lnTo>
                <a:lnTo>
                  <a:pt x="190411" y="75018"/>
                </a:lnTo>
                <a:lnTo>
                  <a:pt x="190411" y="73748"/>
                </a:lnTo>
                <a:lnTo>
                  <a:pt x="190411" y="52158"/>
                </a:lnTo>
                <a:lnTo>
                  <a:pt x="252374" y="52158"/>
                </a:lnTo>
                <a:lnTo>
                  <a:pt x="252374" y="35648"/>
                </a:lnTo>
                <a:lnTo>
                  <a:pt x="190411" y="35648"/>
                </a:lnTo>
                <a:lnTo>
                  <a:pt x="190411" y="16598"/>
                </a:lnTo>
                <a:lnTo>
                  <a:pt x="262750" y="16598"/>
                </a:lnTo>
                <a:lnTo>
                  <a:pt x="262750" y="88"/>
                </a:lnTo>
                <a:close/>
              </a:path>
              <a:path w="511810" h="107315">
                <a:moveTo>
                  <a:pt x="394119" y="0"/>
                </a:moveTo>
                <a:lnTo>
                  <a:pt x="369163" y="0"/>
                </a:lnTo>
                <a:lnTo>
                  <a:pt x="334987" y="70078"/>
                </a:lnTo>
                <a:lnTo>
                  <a:pt x="299339" y="0"/>
                </a:lnTo>
                <a:lnTo>
                  <a:pt x="274256" y="0"/>
                </a:lnTo>
                <a:lnTo>
                  <a:pt x="274256" y="90982"/>
                </a:lnTo>
                <a:lnTo>
                  <a:pt x="295033" y="90982"/>
                </a:lnTo>
                <a:lnTo>
                  <a:pt x="295033" y="33197"/>
                </a:lnTo>
                <a:lnTo>
                  <a:pt x="324777" y="90982"/>
                </a:lnTo>
                <a:lnTo>
                  <a:pt x="345554" y="90982"/>
                </a:lnTo>
                <a:lnTo>
                  <a:pt x="373341" y="34061"/>
                </a:lnTo>
                <a:lnTo>
                  <a:pt x="373341" y="90982"/>
                </a:lnTo>
                <a:lnTo>
                  <a:pt x="394119" y="90982"/>
                </a:lnTo>
                <a:lnTo>
                  <a:pt x="394119" y="0"/>
                </a:lnTo>
                <a:close/>
              </a:path>
              <a:path w="511810" h="107315">
                <a:moveTo>
                  <a:pt x="511263" y="0"/>
                </a:moveTo>
                <a:lnTo>
                  <a:pt x="489013" y="0"/>
                </a:lnTo>
                <a:lnTo>
                  <a:pt x="454596" y="58889"/>
                </a:lnTo>
                <a:lnTo>
                  <a:pt x="422884" y="0"/>
                </a:lnTo>
                <a:lnTo>
                  <a:pt x="400634" y="0"/>
                </a:lnTo>
                <a:lnTo>
                  <a:pt x="437756" y="67132"/>
                </a:lnTo>
                <a:lnTo>
                  <a:pt x="438289" y="68935"/>
                </a:lnTo>
                <a:lnTo>
                  <a:pt x="438365" y="72986"/>
                </a:lnTo>
                <a:lnTo>
                  <a:pt x="433743" y="74510"/>
                </a:lnTo>
                <a:lnTo>
                  <a:pt x="424484" y="74510"/>
                </a:lnTo>
                <a:lnTo>
                  <a:pt x="424484" y="91224"/>
                </a:lnTo>
                <a:lnTo>
                  <a:pt x="463080" y="81800"/>
                </a:lnTo>
                <a:lnTo>
                  <a:pt x="465543" y="77203"/>
                </a:lnTo>
                <a:lnTo>
                  <a:pt x="511263" y="0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211040" y="6828611"/>
            <a:ext cx="600075" cy="95885"/>
          </a:xfrm>
          <a:custGeom>
            <a:avLst/>
            <a:gdLst/>
            <a:ahLst/>
            <a:cxnLst/>
            <a:rect l="l" t="t" r="r" b="b"/>
            <a:pathLst>
              <a:path w="600075" h="95884">
                <a:moveTo>
                  <a:pt x="112852" y="48183"/>
                </a:moveTo>
                <a:lnTo>
                  <a:pt x="100495" y="17335"/>
                </a:lnTo>
                <a:lnTo>
                  <a:pt x="96939" y="13855"/>
                </a:lnTo>
                <a:lnTo>
                  <a:pt x="91567" y="9880"/>
                </a:lnTo>
                <a:lnTo>
                  <a:pt x="91414" y="9804"/>
                </a:lnTo>
                <a:lnTo>
                  <a:pt x="91414" y="54724"/>
                </a:lnTo>
                <a:lnTo>
                  <a:pt x="89827" y="60083"/>
                </a:lnTo>
                <a:lnTo>
                  <a:pt x="83261" y="69354"/>
                </a:lnTo>
                <a:lnTo>
                  <a:pt x="78968" y="72859"/>
                </a:lnTo>
                <a:lnTo>
                  <a:pt x="68275" y="77609"/>
                </a:lnTo>
                <a:lnTo>
                  <a:pt x="62661" y="78803"/>
                </a:lnTo>
                <a:lnTo>
                  <a:pt x="50444" y="78803"/>
                </a:lnTo>
                <a:lnTo>
                  <a:pt x="21653" y="41529"/>
                </a:lnTo>
                <a:lnTo>
                  <a:pt x="23190" y="36182"/>
                </a:lnTo>
                <a:lnTo>
                  <a:pt x="29425" y="27000"/>
                </a:lnTo>
                <a:lnTo>
                  <a:pt x="33616" y="23482"/>
                </a:lnTo>
                <a:lnTo>
                  <a:pt x="44196" y="18554"/>
                </a:lnTo>
                <a:lnTo>
                  <a:pt x="50038" y="17335"/>
                </a:lnTo>
                <a:lnTo>
                  <a:pt x="62407" y="17335"/>
                </a:lnTo>
                <a:lnTo>
                  <a:pt x="91414" y="54724"/>
                </a:lnTo>
                <a:lnTo>
                  <a:pt x="91414" y="9804"/>
                </a:lnTo>
                <a:lnTo>
                  <a:pt x="56667" y="368"/>
                </a:lnTo>
                <a:lnTo>
                  <a:pt x="49072" y="749"/>
                </a:lnTo>
                <a:lnTo>
                  <a:pt x="11747" y="18554"/>
                </a:lnTo>
                <a:lnTo>
                  <a:pt x="0" y="48183"/>
                </a:lnTo>
                <a:lnTo>
                  <a:pt x="469" y="54724"/>
                </a:lnTo>
                <a:lnTo>
                  <a:pt x="22098" y="86156"/>
                </a:lnTo>
                <a:lnTo>
                  <a:pt x="56794" y="95758"/>
                </a:lnTo>
                <a:lnTo>
                  <a:pt x="64579" y="95377"/>
                </a:lnTo>
                <a:lnTo>
                  <a:pt x="100444" y="78803"/>
                </a:lnTo>
                <a:lnTo>
                  <a:pt x="112852" y="57200"/>
                </a:lnTo>
                <a:lnTo>
                  <a:pt x="112852" y="48183"/>
                </a:lnTo>
                <a:close/>
              </a:path>
              <a:path w="600075" h="95884">
                <a:moveTo>
                  <a:pt x="232714" y="36626"/>
                </a:moveTo>
                <a:lnTo>
                  <a:pt x="204978" y="5422"/>
                </a:lnTo>
                <a:lnTo>
                  <a:pt x="178003" y="0"/>
                </a:lnTo>
                <a:lnTo>
                  <a:pt x="170192" y="381"/>
                </a:lnTo>
                <a:lnTo>
                  <a:pt x="132397" y="18186"/>
                </a:lnTo>
                <a:lnTo>
                  <a:pt x="120726" y="47942"/>
                </a:lnTo>
                <a:lnTo>
                  <a:pt x="121196" y="54483"/>
                </a:lnTo>
                <a:lnTo>
                  <a:pt x="142760" y="86067"/>
                </a:lnTo>
                <a:lnTo>
                  <a:pt x="178003" y="95758"/>
                </a:lnTo>
                <a:lnTo>
                  <a:pt x="187617" y="95173"/>
                </a:lnTo>
                <a:lnTo>
                  <a:pt x="224675" y="74828"/>
                </a:lnTo>
                <a:lnTo>
                  <a:pt x="232714" y="59372"/>
                </a:lnTo>
                <a:lnTo>
                  <a:pt x="210578" y="59372"/>
                </a:lnTo>
                <a:lnTo>
                  <a:pt x="207467" y="65595"/>
                </a:lnTo>
                <a:lnTo>
                  <a:pt x="202857" y="70396"/>
                </a:lnTo>
                <a:lnTo>
                  <a:pt x="190652" y="77114"/>
                </a:lnTo>
                <a:lnTo>
                  <a:pt x="184442" y="78803"/>
                </a:lnTo>
                <a:lnTo>
                  <a:pt x="171742" y="78803"/>
                </a:lnTo>
                <a:lnTo>
                  <a:pt x="141859" y="54419"/>
                </a:lnTo>
                <a:lnTo>
                  <a:pt x="141859" y="41554"/>
                </a:lnTo>
                <a:lnTo>
                  <a:pt x="172224" y="16954"/>
                </a:lnTo>
                <a:lnTo>
                  <a:pt x="182067" y="16954"/>
                </a:lnTo>
                <a:lnTo>
                  <a:pt x="211074" y="36753"/>
                </a:lnTo>
                <a:lnTo>
                  <a:pt x="232714" y="36626"/>
                </a:lnTo>
                <a:close/>
              </a:path>
              <a:path w="600075" h="95884">
                <a:moveTo>
                  <a:pt x="353428" y="48183"/>
                </a:moveTo>
                <a:lnTo>
                  <a:pt x="341071" y="17335"/>
                </a:lnTo>
                <a:lnTo>
                  <a:pt x="337515" y="13855"/>
                </a:lnTo>
                <a:lnTo>
                  <a:pt x="332143" y="9880"/>
                </a:lnTo>
                <a:lnTo>
                  <a:pt x="331990" y="9804"/>
                </a:lnTo>
                <a:lnTo>
                  <a:pt x="331990" y="54724"/>
                </a:lnTo>
                <a:lnTo>
                  <a:pt x="330403" y="60083"/>
                </a:lnTo>
                <a:lnTo>
                  <a:pt x="323850" y="69354"/>
                </a:lnTo>
                <a:lnTo>
                  <a:pt x="319544" y="72859"/>
                </a:lnTo>
                <a:lnTo>
                  <a:pt x="308851" y="77609"/>
                </a:lnTo>
                <a:lnTo>
                  <a:pt x="303237" y="78803"/>
                </a:lnTo>
                <a:lnTo>
                  <a:pt x="291020" y="78803"/>
                </a:lnTo>
                <a:lnTo>
                  <a:pt x="262242" y="41529"/>
                </a:lnTo>
                <a:lnTo>
                  <a:pt x="263779" y="36182"/>
                </a:lnTo>
                <a:lnTo>
                  <a:pt x="270002" y="27000"/>
                </a:lnTo>
                <a:lnTo>
                  <a:pt x="274205" y="23482"/>
                </a:lnTo>
                <a:lnTo>
                  <a:pt x="284772" y="18554"/>
                </a:lnTo>
                <a:lnTo>
                  <a:pt x="290614" y="17335"/>
                </a:lnTo>
                <a:lnTo>
                  <a:pt x="302983" y="17335"/>
                </a:lnTo>
                <a:lnTo>
                  <a:pt x="331990" y="54724"/>
                </a:lnTo>
                <a:lnTo>
                  <a:pt x="331990" y="9804"/>
                </a:lnTo>
                <a:lnTo>
                  <a:pt x="297256" y="368"/>
                </a:lnTo>
                <a:lnTo>
                  <a:pt x="289661" y="749"/>
                </a:lnTo>
                <a:lnTo>
                  <a:pt x="252336" y="18554"/>
                </a:lnTo>
                <a:lnTo>
                  <a:pt x="240576" y="48183"/>
                </a:lnTo>
                <a:lnTo>
                  <a:pt x="241046" y="54724"/>
                </a:lnTo>
                <a:lnTo>
                  <a:pt x="262686" y="86156"/>
                </a:lnTo>
                <a:lnTo>
                  <a:pt x="297370" y="95758"/>
                </a:lnTo>
                <a:lnTo>
                  <a:pt x="305155" y="95377"/>
                </a:lnTo>
                <a:lnTo>
                  <a:pt x="341020" y="78803"/>
                </a:lnTo>
                <a:lnTo>
                  <a:pt x="353428" y="57200"/>
                </a:lnTo>
                <a:lnTo>
                  <a:pt x="353428" y="48183"/>
                </a:lnTo>
                <a:close/>
              </a:path>
              <a:path w="600075" h="95884">
                <a:moveTo>
                  <a:pt x="464693" y="71374"/>
                </a:moveTo>
                <a:lnTo>
                  <a:pt x="445566" y="37553"/>
                </a:lnTo>
                <a:lnTo>
                  <a:pt x="443788" y="37134"/>
                </a:lnTo>
                <a:lnTo>
                  <a:pt x="443788" y="58801"/>
                </a:lnTo>
                <a:lnTo>
                  <a:pt x="443788" y="67564"/>
                </a:lnTo>
                <a:lnTo>
                  <a:pt x="441820" y="71374"/>
                </a:lnTo>
                <a:lnTo>
                  <a:pt x="433959" y="76136"/>
                </a:lnTo>
                <a:lnTo>
                  <a:pt x="427558" y="77317"/>
                </a:lnTo>
                <a:lnTo>
                  <a:pt x="415759" y="77317"/>
                </a:lnTo>
                <a:lnTo>
                  <a:pt x="411556" y="77216"/>
                </a:lnTo>
                <a:lnTo>
                  <a:pt x="383921" y="77076"/>
                </a:lnTo>
                <a:lnTo>
                  <a:pt x="383921" y="49415"/>
                </a:lnTo>
                <a:lnTo>
                  <a:pt x="424942" y="49415"/>
                </a:lnTo>
                <a:lnTo>
                  <a:pt x="443788" y="58801"/>
                </a:lnTo>
                <a:lnTo>
                  <a:pt x="443788" y="37134"/>
                </a:lnTo>
                <a:lnTo>
                  <a:pt x="439394" y="36080"/>
                </a:lnTo>
                <a:lnTo>
                  <a:pt x="432028" y="35013"/>
                </a:lnTo>
                <a:lnTo>
                  <a:pt x="423456" y="34378"/>
                </a:lnTo>
                <a:lnTo>
                  <a:pt x="413677" y="34175"/>
                </a:lnTo>
                <a:lnTo>
                  <a:pt x="383921" y="34175"/>
                </a:lnTo>
                <a:lnTo>
                  <a:pt x="383921" y="18681"/>
                </a:lnTo>
                <a:lnTo>
                  <a:pt x="458546" y="18681"/>
                </a:lnTo>
                <a:lnTo>
                  <a:pt x="458546" y="2578"/>
                </a:lnTo>
                <a:lnTo>
                  <a:pt x="363753" y="2578"/>
                </a:lnTo>
                <a:lnTo>
                  <a:pt x="363753" y="93548"/>
                </a:lnTo>
                <a:lnTo>
                  <a:pt x="417487" y="93548"/>
                </a:lnTo>
                <a:lnTo>
                  <a:pt x="455155" y="84505"/>
                </a:lnTo>
                <a:lnTo>
                  <a:pt x="462051" y="77317"/>
                </a:lnTo>
                <a:lnTo>
                  <a:pt x="464693" y="71374"/>
                </a:lnTo>
                <a:close/>
              </a:path>
              <a:path w="600075" h="95884">
                <a:moveTo>
                  <a:pt x="567385" y="2413"/>
                </a:moveTo>
                <a:lnTo>
                  <a:pt x="474281" y="2413"/>
                </a:lnTo>
                <a:lnTo>
                  <a:pt x="474281" y="18923"/>
                </a:lnTo>
                <a:lnTo>
                  <a:pt x="474281" y="37973"/>
                </a:lnTo>
                <a:lnTo>
                  <a:pt x="474281" y="54483"/>
                </a:lnTo>
                <a:lnTo>
                  <a:pt x="474281" y="76073"/>
                </a:lnTo>
                <a:lnTo>
                  <a:pt x="474281" y="77343"/>
                </a:lnTo>
                <a:lnTo>
                  <a:pt x="474281" y="93853"/>
                </a:lnTo>
                <a:lnTo>
                  <a:pt x="567334" y="93853"/>
                </a:lnTo>
                <a:lnTo>
                  <a:pt x="567334" y="77343"/>
                </a:lnTo>
                <a:lnTo>
                  <a:pt x="567334" y="76073"/>
                </a:lnTo>
                <a:lnTo>
                  <a:pt x="541820" y="76073"/>
                </a:lnTo>
                <a:lnTo>
                  <a:pt x="541820" y="77343"/>
                </a:lnTo>
                <a:lnTo>
                  <a:pt x="495046" y="77343"/>
                </a:lnTo>
                <a:lnTo>
                  <a:pt x="495046" y="76073"/>
                </a:lnTo>
                <a:lnTo>
                  <a:pt x="495046" y="54483"/>
                </a:lnTo>
                <a:lnTo>
                  <a:pt x="557009" y="54483"/>
                </a:lnTo>
                <a:lnTo>
                  <a:pt x="557009" y="37973"/>
                </a:lnTo>
                <a:lnTo>
                  <a:pt x="495046" y="37973"/>
                </a:lnTo>
                <a:lnTo>
                  <a:pt x="495046" y="18923"/>
                </a:lnTo>
                <a:lnTo>
                  <a:pt x="567385" y="18923"/>
                </a:lnTo>
                <a:lnTo>
                  <a:pt x="567385" y="2413"/>
                </a:lnTo>
                <a:close/>
              </a:path>
              <a:path w="600075" h="95884">
                <a:moveTo>
                  <a:pt x="599668" y="54483"/>
                </a:moveTo>
                <a:lnTo>
                  <a:pt x="578891" y="54483"/>
                </a:lnTo>
                <a:lnTo>
                  <a:pt x="578891" y="93853"/>
                </a:lnTo>
                <a:lnTo>
                  <a:pt x="599668" y="93853"/>
                </a:lnTo>
                <a:lnTo>
                  <a:pt x="599668" y="54483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789932" y="6831024"/>
            <a:ext cx="135255" cy="91440"/>
          </a:xfrm>
          <a:custGeom>
            <a:avLst/>
            <a:gdLst/>
            <a:ahLst/>
            <a:cxnLst/>
            <a:rect l="l" t="t" r="r" b="b"/>
            <a:pathLst>
              <a:path w="135254" h="91440">
                <a:moveTo>
                  <a:pt x="101053" y="0"/>
                </a:moveTo>
                <a:lnTo>
                  <a:pt x="80403" y="0"/>
                </a:lnTo>
                <a:lnTo>
                  <a:pt x="80403" y="34290"/>
                </a:lnTo>
                <a:lnTo>
                  <a:pt x="20777" y="34290"/>
                </a:lnTo>
                <a:lnTo>
                  <a:pt x="20777" y="0"/>
                </a:lnTo>
                <a:lnTo>
                  <a:pt x="0" y="0"/>
                </a:lnTo>
                <a:lnTo>
                  <a:pt x="0" y="34290"/>
                </a:lnTo>
                <a:lnTo>
                  <a:pt x="0" y="52070"/>
                </a:lnTo>
                <a:lnTo>
                  <a:pt x="80403" y="52070"/>
                </a:lnTo>
                <a:lnTo>
                  <a:pt x="80403" y="91440"/>
                </a:lnTo>
                <a:lnTo>
                  <a:pt x="101053" y="91440"/>
                </a:lnTo>
                <a:lnTo>
                  <a:pt x="101053" y="52070"/>
                </a:lnTo>
                <a:lnTo>
                  <a:pt x="101053" y="34290"/>
                </a:lnTo>
                <a:lnTo>
                  <a:pt x="101053" y="0"/>
                </a:lnTo>
                <a:close/>
              </a:path>
              <a:path w="135254" h="91440">
                <a:moveTo>
                  <a:pt x="135102" y="52070"/>
                </a:moveTo>
                <a:lnTo>
                  <a:pt x="114325" y="52070"/>
                </a:lnTo>
                <a:lnTo>
                  <a:pt x="114325" y="91440"/>
                </a:lnTo>
                <a:lnTo>
                  <a:pt x="135102" y="91440"/>
                </a:lnTo>
                <a:lnTo>
                  <a:pt x="135102" y="52070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904257" y="6830936"/>
            <a:ext cx="369570" cy="92075"/>
          </a:xfrm>
          <a:custGeom>
            <a:avLst/>
            <a:gdLst/>
            <a:ahLst/>
            <a:cxnLst/>
            <a:rect l="l" t="t" r="r" b="b"/>
            <a:pathLst>
              <a:path w="369570" h="92075">
                <a:moveTo>
                  <a:pt x="101053" y="88"/>
                </a:moveTo>
                <a:lnTo>
                  <a:pt x="80403" y="88"/>
                </a:lnTo>
                <a:lnTo>
                  <a:pt x="80403" y="34378"/>
                </a:lnTo>
                <a:lnTo>
                  <a:pt x="20777" y="34378"/>
                </a:lnTo>
                <a:lnTo>
                  <a:pt x="20777" y="88"/>
                </a:lnTo>
                <a:lnTo>
                  <a:pt x="0" y="88"/>
                </a:lnTo>
                <a:lnTo>
                  <a:pt x="0" y="34378"/>
                </a:lnTo>
                <a:lnTo>
                  <a:pt x="0" y="52158"/>
                </a:lnTo>
                <a:lnTo>
                  <a:pt x="80403" y="52158"/>
                </a:lnTo>
                <a:lnTo>
                  <a:pt x="80403" y="91528"/>
                </a:lnTo>
                <a:lnTo>
                  <a:pt x="101053" y="91528"/>
                </a:lnTo>
                <a:lnTo>
                  <a:pt x="101053" y="52158"/>
                </a:lnTo>
                <a:lnTo>
                  <a:pt x="101053" y="34378"/>
                </a:lnTo>
                <a:lnTo>
                  <a:pt x="101053" y="88"/>
                </a:lnTo>
                <a:close/>
              </a:path>
              <a:path w="369570" h="92075">
                <a:moveTo>
                  <a:pt x="209600" y="52997"/>
                </a:moveTo>
                <a:lnTo>
                  <a:pt x="207987" y="47294"/>
                </a:lnTo>
                <a:lnTo>
                  <a:pt x="205244" y="43281"/>
                </a:lnTo>
                <a:lnTo>
                  <a:pt x="201510" y="37782"/>
                </a:lnTo>
                <a:lnTo>
                  <a:pt x="196989" y="34188"/>
                </a:lnTo>
                <a:lnTo>
                  <a:pt x="189814" y="31153"/>
                </a:lnTo>
                <a:lnTo>
                  <a:pt x="189814" y="53606"/>
                </a:lnTo>
                <a:lnTo>
                  <a:pt x="189814" y="64757"/>
                </a:lnTo>
                <a:lnTo>
                  <a:pt x="188252" y="68897"/>
                </a:lnTo>
                <a:lnTo>
                  <a:pt x="182029" y="74460"/>
                </a:lnTo>
                <a:lnTo>
                  <a:pt x="178054" y="75857"/>
                </a:lnTo>
                <a:lnTo>
                  <a:pt x="169659" y="75857"/>
                </a:lnTo>
                <a:lnTo>
                  <a:pt x="164350" y="75755"/>
                </a:lnTo>
                <a:lnTo>
                  <a:pt x="135102" y="75615"/>
                </a:lnTo>
                <a:lnTo>
                  <a:pt x="135102" y="43281"/>
                </a:lnTo>
                <a:lnTo>
                  <a:pt x="178219" y="43281"/>
                </a:lnTo>
                <a:lnTo>
                  <a:pt x="182232" y="44526"/>
                </a:lnTo>
                <a:lnTo>
                  <a:pt x="188302" y="49530"/>
                </a:lnTo>
                <a:lnTo>
                  <a:pt x="189814" y="53606"/>
                </a:lnTo>
                <a:lnTo>
                  <a:pt x="189814" y="31153"/>
                </a:lnTo>
                <a:lnTo>
                  <a:pt x="185343" y="29260"/>
                </a:lnTo>
                <a:lnTo>
                  <a:pt x="178549" y="28041"/>
                </a:lnTo>
                <a:lnTo>
                  <a:pt x="135102" y="28041"/>
                </a:lnTo>
                <a:lnTo>
                  <a:pt x="135102" y="0"/>
                </a:lnTo>
                <a:lnTo>
                  <a:pt x="114338" y="0"/>
                </a:lnTo>
                <a:lnTo>
                  <a:pt x="114338" y="90982"/>
                </a:lnTo>
                <a:lnTo>
                  <a:pt x="178498" y="90982"/>
                </a:lnTo>
                <a:lnTo>
                  <a:pt x="185242" y="89687"/>
                </a:lnTo>
                <a:lnTo>
                  <a:pt x="196964" y="84518"/>
                </a:lnTo>
                <a:lnTo>
                  <a:pt x="201510" y="80899"/>
                </a:lnTo>
                <a:lnTo>
                  <a:pt x="205003" y="75857"/>
                </a:lnTo>
                <a:lnTo>
                  <a:pt x="207987" y="71551"/>
                </a:lnTo>
                <a:lnTo>
                  <a:pt x="209600" y="66179"/>
                </a:lnTo>
                <a:lnTo>
                  <a:pt x="209600" y="52997"/>
                </a:lnTo>
                <a:close/>
              </a:path>
              <a:path w="369570" h="92075">
                <a:moveTo>
                  <a:pt x="236410" y="0"/>
                </a:moveTo>
                <a:lnTo>
                  <a:pt x="215633" y="0"/>
                </a:lnTo>
                <a:lnTo>
                  <a:pt x="215633" y="90982"/>
                </a:lnTo>
                <a:lnTo>
                  <a:pt x="236410" y="90982"/>
                </a:lnTo>
                <a:lnTo>
                  <a:pt x="236410" y="0"/>
                </a:lnTo>
                <a:close/>
              </a:path>
              <a:path w="369570" h="92075">
                <a:moveTo>
                  <a:pt x="369544" y="0"/>
                </a:moveTo>
                <a:lnTo>
                  <a:pt x="344589" y="0"/>
                </a:lnTo>
                <a:lnTo>
                  <a:pt x="310413" y="70078"/>
                </a:lnTo>
                <a:lnTo>
                  <a:pt x="274764" y="0"/>
                </a:lnTo>
                <a:lnTo>
                  <a:pt x="249682" y="0"/>
                </a:lnTo>
                <a:lnTo>
                  <a:pt x="249682" y="90982"/>
                </a:lnTo>
                <a:lnTo>
                  <a:pt x="270459" y="90982"/>
                </a:lnTo>
                <a:lnTo>
                  <a:pt x="270459" y="33197"/>
                </a:lnTo>
                <a:lnTo>
                  <a:pt x="300202" y="90982"/>
                </a:lnTo>
                <a:lnTo>
                  <a:pt x="320979" y="90982"/>
                </a:lnTo>
                <a:lnTo>
                  <a:pt x="348767" y="34061"/>
                </a:lnTo>
                <a:lnTo>
                  <a:pt x="348767" y="90982"/>
                </a:lnTo>
                <a:lnTo>
                  <a:pt x="369544" y="90982"/>
                </a:lnTo>
                <a:lnTo>
                  <a:pt x="369544" y="0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/>
          <p:cNvGrpSpPr/>
          <p:nvPr/>
        </p:nvGrpSpPr>
        <p:grpSpPr>
          <a:xfrm>
            <a:off x="499862" y="700290"/>
            <a:ext cx="4618355" cy="5313045"/>
            <a:chOff x="499862" y="700290"/>
            <a:chExt cx="4618355" cy="5313045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7191" y="780970"/>
              <a:ext cx="2696255" cy="269625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21890" y="3317011"/>
              <a:ext cx="2695740" cy="269575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90043" y="700290"/>
              <a:ext cx="584014" cy="6705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9862" y="3917465"/>
              <a:ext cx="1383746" cy="1574799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560632" y="5728829"/>
            <a:ext cx="1112790" cy="15748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9127973" y="3477247"/>
            <a:ext cx="1224915" cy="119380"/>
          </a:xfrm>
          <a:custGeom>
            <a:avLst/>
            <a:gdLst/>
            <a:ahLst/>
            <a:cxnLst/>
            <a:rect l="l" t="t" r="r" b="b"/>
            <a:pathLst>
              <a:path w="1224915" h="119379">
                <a:moveTo>
                  <a:pt x="206095" y="59436"/>
                </a:moveTo>
                <a:lnTo>
                  <a:pt x="184569" y="26479"/>
                </a:lnTo>
                <a:lnTo>
                  <a:pt x="166014" y="18427"/>
                </a:lnTo>
                <a:lnTo>
                  <a:pt x="166014" y="52273"/>
                </a:lnTo>
                <a:lnTo>
                  <a:pt x="166014" y="66497"/>
                </a:lnTo>
                <a:lnTo>
                  <a:pt x="129768" y="79248"/>
                </a:lnTo>
                <a:lnTo>
                  <a:pt x="123164" y="79248"/>
                </a:lnTo>
                <a:lnTo>
                  <a:pt x="123164" y="39471"/>
                </a:lnTo>
                <a:lnTo>
                  <a:pt x="129768" y="39471"/>
                </a:lnTo>
                <a:lnTo>
                  <a:pt x="166014" y="52273"/>
                </a:lnTo>
                <a:lnTo>
                  <a:pt x="166014" y="18427"/>
                </a:lnTo>
                <a:lnTo>
                  <a:pt x="160248" y="16725"/>
                </a:lnTo>
                <a:lnTo>
                  <a:pt x="150787" y="14820"/>
                </a:lnTo>
                <a:lnTo>
                  <a:pt x="140779" y="13652"/>
                </a:lnTo>
                <a:lnTo>
                  <a:pt x="130238" y="13208"/>
                </a:lnTo>
                <a:lnTo>
                  <a:pt x="123164" y="13208"/>
                </a:lnTo>
                <a:lnTo>
                  <a:pt x="123164" y="2451"/>
                </a:lnTo>
                <a:lnTo>
                  <a:pt x="85394" y="2451"/>
                </a:lnTo>
                <a:lnTo>
                  <a:pt x="85394" y="13208"/>
                </a:lnTo>
                <a:lnTo>
                  <a:pt x="85394" y="39471"/>
                </a:lnTo>
                <a:lnTo>
                  <a:pt x="85394" y="79248"/>
                </a:lnTo>
                <a:lnTo>
                  <a:pt x="79705" y="79248"/>
                </a:lnTo>
                <a:lnTo>
                  <a:pt x="41084" y="66497"/>
                </a:lnTo>
                <a:lnTo>
                  <a:pt x="41084" y="52273"/>
                </a:lnTo>
                <a:lnTo>
                  <a:pt x="79705" y="39471"/>
                </a:lnTo>
                <a:lnTo>
                  <a:pt x="85394" y="39471"/>
                </a:lnTo>
                <a:lnTo>
                  <a:pt x="85394" y="13208"/>
                </a:lnTo>
                <a:lnTo>
                  <a:pt x="77863" y="13208"/>
                </a:lnTo>
                <a:lnTo>
                  <a:pt x="67665" y="13665"/>
                </a:lnTo>
                <a:lnTo>
                  <a:pt x="23152" y="26733"/>
                </a:lnTo>
                <a:lnTo>
                  <a:pt x="0" y="59436"/>
                </a:lnTo>
                <a:lnTo>
                  <a:pt x="673" y="65671"/>
                </a:lnTo>
                <a:lnTo>
                  <a:pt x="31076" y="96024"/>
                </a:lnTo>
                <a:lnTo>
                  <a:pt x="68249" y="105143"/>
                </a:lnTo>
                <a:lnTo>
                  <a:pt x="78320" y="105511"/>
                </a:lnTo>
                <a:lnTo>
                  <a:pt x="85394" y="105511"/>
                </a:lnTo>
                <a:lnTo>
                  <a:pt x="85394" y="116103"/>
                </a:lnTo>
                <a:lnTo>
                  <a:pt x="123164" y="116103"/>
                </a:lnTo>
                <a:lnTo>
                  <a:pt x="123164" y="105511"/>
                </a:lnTo>
                <a:lnTo>
                  <a:pt x="130238" y="105511"/>
                </a:lnTo>
                <a:lnTo>
                  <a:pt x="169087" y="99441"/>
                </a:lnTo>
                <a:lnTo>
                  <a:pt x="199631" y="79248"/>
                </a:lnTo>
                <a:lnTo>
                  <a:pt x="202819" y="75844"/>
                </a:lnTo>
                <a:lnTo>
                  <a:pt x="206095" y="68033"/>
                </a:lnTo>
                <a:lnTo>
                  <a:pt x="206095" y="59436"/>
                </a:lnTo>
                <a:close/>
              </a:path>
              <a:path w="1224915" h="119379">
                <a:moveTo>
                  <a:pt x="345541" y="2451"/>
                </a:moveTo>
                <a:lnTo>
                  <a:pt x="305460" y="2451"/>
                </a:lnTo>
                <a:lnTo>
                  <a:pt x="273202" y="59588"/>
                </a:lnTo>
                <a:lnTo>
                  <a:pt x="241884" y="2451"/>
                </a:lnTo>
                <a:lnTo>
                  <a:pt x="201803" y="2451"/>
                </a:lnTo>
                <a:lnTo>
                  <a:pt x="248183" y="80937"/>
                </a:lnTo>
                <a:lnTo>
                  <a:pt x="248158" y="84467"/>
                </a:lnTo>
                <a:lnTo>
                  <a:pt x="247434" y="86309"/>
                </a:lnTo>
                <a:lnTo>
                  <a:pt x="246049" y="87071"/>
                </a:lnTo>
                <a:lnTo>
                  <a:pt x="241236" y="88303"/>
                </a:lnTo>
                <a:lnTo>
                  <a:pt x="237223" y="88607"/>
                </a:lnTo>
                <a:lnTo>
                  <a:pt x="231597" y="88607"/>
                </a:lnTo>
                <a:lnTo>
                  <a:pt x="231597" y="116408"/>
                </a:lnTo>
                <a:lnTo>
                  <a:pt x="273761" y="110680"/>
                </a:lnTo>
                <a:lnTo>
                  <a:pt x="288404" y="98907"/>
                </a:lnTo>
                <a:lnTo>
                  <a:pt x="345541" y="2451"/>
                </a:lnTo>
                <a:close/>
              </a:path>
              <a:path w="1224915" h="119379">
                <a:moveTo>
                  <a:pt x="481609" y="2451"/>
                </a:moveTo>
                <a:lnTo>
                  <a:pt x="347383" y="2451"/>
                </a:lnTo>
                <a:lnTo>
                  <a:pt x="347383" y="33172"/>
                </a:lnTo>
                <a:lnTo>
                  <a:pt x="347383" y="33324"/>
                </a:lnTo>
                <a:lnTo>
                  <a:pt x="395909" y="33324"/>
                </a:lnTo>
                <a:lnTo>
                  <a:pt x="395909" y="116103"/>
                </a:lnTo>
                <a:lnTo>
                  <a:pt x="433692" y="116103"/>
                </a:lnTo>
                <a:lnTo>
                  <a:pt x="433692" y="33324"/>
                </a:lnTo>
                <a:lnTo>
                  <a:pt x="481609" y="33324"/>
                </a:lnTo>
                <a:lnTo>
                  <a:pt x="481609" y="2451"/>
                </a:lnTo>
                <a:close/>
              </a:path>
              <a:path w="1224915" h="119379">
                <a:moveTo>
                  <a:pt x="631190" y="70281"/>
                </a:moveTo>
                <a:lnTo>
                  <a:pt x="629716" y="65265"/>
                </a:lnTo>
                <a:lnTo>
                  <a:pt x="629208" y="63525"/>
                </a:lnTo>
                <a:lnTo>
                  <a:pt x="621322" y="52882"/>
                </a:lnTo>
                <a:lnTo>
                  <a:pt x="614832" y="48856"/>
                </a:lnTo>
                <a:lnTo>
                  <a:pt x="605764" y="46151"/>
                </a:lnTo>
                <a:lnTo>
                  <a:pt x="598398" y="44373"/>
                </a:lnTo>
                <a:lnTo>
                  <a:pt x="592632" y="43510"/>
                </a:lnTo>
                <a:lnTo>
                  <a:pt x="592632" y="73406"/>
                </a:lnTo>
                <a:lnTo>
                  <a:pt x="592632" y="81902"/>
                </a:lnTo>
                <a:lnTo>
                  <a:pt x="590740" y="85305"/>
                </a:lnTo>
                <a:lnTo>
                  <a:pt x="583171" y="88684"/>
                </a:lnTo>
                <a:lnTo>
                  <a:pt x="576922" y="89535"/>
                </a:lnTo>
                <a:lnTo>
                  <a:pt x="564375" y="89535"/>
                </a:lnTo>
                <a:lnTo>
                  <a:pt x="559066" y="89408"/>
                </a:lnTo>
                <a:lnTo>
                  <a:pt x="527519" y="89230"/>
                </a:lnTo>
                <a:lnTo>
                  <a:pt x="527519" y="65265"/>
                </a:lnTo>
                <a:lnTo>
                  <a:pt x="574255" y="65265"/>
                </a:lnTo>
                <a:lnTo>
                  <a:pt x="592632" y="73406"/>
                </a:lnTo>
                <a:lnTo>
                  <a:pt x="592632" y="43510"/>
                </a:lnTo>
                <a:lnTo>
                  <a:pt x="589927" y="43103"/>
                </a:lnTo>
                <a:lnTo>
                  <a:pt x="580326" y="42341"/>
                </a:lnTo>
                <a:lnTo>
                  <a:pt x="569595" y="42075"/>
                </a:lnTo>
                <a:lnTo>
                  <a:pt x="527519" y="42075"/>
                </a:lnTo>
                <a:lnTo>
                  <a:pt x="527519" y="27647"/>
                </a:lnTo>
                <a:lnTo>
                  <a:pt x="622579" y="27647"/>
                </a:lnTo>
                <a:lnTo>
                  <a:pt x="622579" y="2616"/>
                </a:lnTo>
                <a:lnTo>
                  <a:pt x="491896" y="2616"/>
                </a:lnTo>
                <a:lnTo>
                  <a:pt x="491896" y="116255"/>
                </a:lnTo>
                <a:lnTo>
                  <a:pt x="574357" y="116255"/>
                </a:lnTo>
                <a:lnTo>
                  <a:pt x="617740" y="105816"/>
                </a:lnTo>
                <a:lnTo>
                  <a:pt x="629386" y="89535"/>
                </a:lnTo>
                <a:lnTo>
                  <a:pt x="630339" y="86842"/>
                </a:lnTo>
                <a:lnTo>
                  <a:pt x="631190" y="78943"/>
                </a:lnTo>
                <a:lnTo>
                  <a:pt x="631190" y="70281"/>
                </a:lnTo>
                <a:close/>
              </a:path>
              <a:path w="1224915" h="119379">
                <a:moveTo>
                  <a:pt x="784758" y="59740"/>
                </a:moveTo>
                <a:lnTo>
                  <a:pt x="769886" y="22682"/>
                </a:lnTo>
                <a:lnTo>
                  <a:pt x="744982" y="6362"/>
                </a:lnTo>
                <a:lnTo>
                  <a:pt x="744982" y="53390"/>
                </a:lnTo>
                <a:lnTo>
                  <a:pt x="744982" y="66090"/>
                </a:lnTo>
                <a:lnTo>
                  <a:pt x="716470" y="90449"/>
                </a:lnTo>
                <a:lnTo>
                  <a:pt x="704900" y="90449"/>
                </a:lnTo>
                <a:lnTo>
                  <a:pt x="676325" y="66090"/>
                </a:lnTo>
                <a:lnTo>
                  <a:pt x="676351" y="53390"/>
                </a:lnTo>
                <a:lnTo>
                  <a:pt x="704596" y="29019"/>
                </a:lnTo>
                <a:lnTo>
                  <a:pt x="716165" y="29019"/>
                </a:lnTo>
                <a:lnTo>
                  <a:pt x="744982" y="53390"/>
                </a:lnTo>
                <a:lnTo>
                  <a:pt x="744982" y="6362"/>
                </a:lnTo>
                <a:lnTo>
                  <a:pt x="739838" y="4368"/>
                </a:lnTo>
                <a:lnTo>
                  <a:pt x="730592" y="1943"/>
                </a:lnTo>
                <a:lnTo>
                  <a:pt x="720839" y="495"/>
                </a:lnTo>
                <a:lnTo>
                  <a:pt x="710577" y="0"/>
                </a:lnTo>
                <a:lnTo>
                  <a:pt x="700633" y="495"/>
                </a:lnTo>
                <a:lnTo>
                  <a:pt x="657821" y="16992"/>
                </a:lnTo>
                <a:lnTo>
                  <a:pt x="636562" y="51498"/>
                </a:lnTo>
                <a:lnTo>
                  <a:pt x="635939" y="59740"/>
                </a:lnTo>
                <a:lnTo>
                  <a:pt x="636574" y="67983"/>
                </a:lnTo>
                <a:lnTo>
                  <a:pt x="657872" y="102235"/>
                </a:lnTo>
                <a:lnTo>
                  <a:pt x="700786" y="118694"/>
                </a:lnTo>
                <a:lnTo>
                  <a:pt x="710730" y="119176"/>
                </a:lnTo>
                <a:lnTo>
                  <a:pt x="720991" y="118694"/>
                </a:lnTo>
                <a:lnTo>
                  <a:pt x="763752" y="102209"/>
                </a:lnTo>
                <a:lnTo>
                  <a:pt x="784161" y="67919"/>
                </a:lnTo>
                <a:lnTo>
                  <a:pt x="784758" y="59740"/>
                </a:lnTo>
                <a:close/>
              </a:path>
              <a:path w="1224915" h="119379">
                <a:moveTo>
                  <a:pt x="923582" y="2451"/>
                </a:moveTo>
                <a:lnTo>
                  <a:pt x="813625" y="2451"/>
                </a:lnTo>
                <a:lnTo>
                  <a:pt x="811784" y="21894"/>
                </a:lnTo>
                <a:lnTo>
                  <a:pt x="809053" y="40436"/>
                </a:lnTo>
                <a:lnTo>
                  <a:pt x="799757" y="78168"/>
                </a:lnTo>
                <a:lnTo>
                  <a:pt x="789051" y="85547"/>
                </a:lnTo>
                <a:lnTo>
                  <a:pt x="784136" y="85547"/>
                </a:lnTo>
                <a:lnTo>
                  <a:pt x="784136" y="116103"/>
                </a:lnTo>
                <a:lnTo>
                  <a:pt x="822401" y="105752"/>
                </a:lnTo>
                <a:lnTo>
                  <a:pt x="839076" y="71081"/>
                </a:lnTo>
                <a:lnTo>
                  <a:pt x="848182" y="29337"/>
                </a:lnTo>
                <a:lnTo>
                  <a:pt x="885647" y="29337"/>
                </a:lnTo>
                <a:lnTo>
                  <a:pt x="885647" y="116103"/>
                </a:lnTo>
                <a:lnTo>
                  <a:pt x="923582" y="116103"/>
                </a:lnTo>
                <a:lnTo>
                  <a:pt x="923582" y="2451"/>
                </a:lnTo>
                <a:close/>
              </a:path>
              <a:path w="1224915" h="119379">
                <a:moveTo>
                  <a:pt x="1224737" y="116103"/>
                </a:moveTo>
                <a:lnTo>
                  <a:pt x="1214158" y="96596"/>
                </a:lnTo>
                <a:lnTo>
                  <a:pt x="1200264" y="70954"/>
                </a:lnTo>
                <a:lnTo>
                  <a:pt x="1181950" y="37160"/>
                </a:lnTo>
                <a:lnTo>
                  <a:pt x="1163154" y="2451"/>
                </a:lnTo>
                <a:lnTo>
                  <a:pt x="1162088" y="2451"/>
                </a:lnTo>
                <a:lnTo>
                  <a:pt x="1162088" y="70954"/>
                </a:lnTo>
                <a:lnTo>
                  <a:pt x="1125372" y="70954"/>
                </a:lnTo>
                <a:lnTo>
                  <a:pt x="1143800" y="37160"/>
                </a:lnTo>
                <a:lnTo>
                  <a:pt x="1162088" y="70954"/>
                </a:lnTo>
                <a:lnTo>
                  <a:pt x="1162088" y="2451"/>
                </a:lnTo>
                <a:lnTo>
                  <a:pt x="1124305" y="2451"/>
                </a:lnTo>
                <a:lnTo>
                  <a:pt x="1064107" y="113525"/>
                </a:lnTo>
                <a:lnTo>
                  <a:pt x="1004824" y="54521"/>
                </a:lnTo>
                <a:lnTo>
                  <a:pt x="1064412" y="2451"/>
                </a:lnTo>
                <a:lnTo>
                  <a:pt x="1017422" y="2451"/>
                </a:lnTo>
                <a:lnTo>
                  <a:pt x="974115" y="41922"/>
                </a:lnTo>
                <a:lnTo>
                  <a:pt x="974115" y="2451"/>
                </a:lnTo>
                <a:lnTo>
                  <a:pt x="936180" y="2451"/>
                </a:lnTo>
                <a:lnTo>
                  <a:pt x="936180" y="116103"/>
                </a:lnTo>
                <a:lnTo>
                  <a:pt x="974115" y="116103"/>
                </a:lnTo>
                <a:lnTo>
                  <a:pt x="974115" y="68491"/>
                </a:lnTo>
                <a:lnTo>
                  <a:pt x="1020178" y="116103"/>
                </a:lnTo>
                <a:lnTo>
                  <a:pt x="1062723" y="116103"/>
                </a:lnTo>
                <a:lnTo>
                  <a:pt x="1066711" y="116103"/>
                </a:lnTo>
                <a:lnTo>
                  <a:pt x="1100963" y="116103"/>
                </a:lnTo>
                <a:lnTo>
                  <a:pt x="1111554" y="96596"/>
                </a:lnTo>
                <a:lnTo>
                  <a:pt x="1175905" y="96596"/>
                </a:lnTo>
                <a:lnTo>
                  <a:pt x="1186497" y="116103"/>
                </a:lnTo>
                <a:lnTo>
                  <a:pt x="1224737" y="116103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820592" y="3677754"/>
            <a:ext cx="336169" cy="8412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05301" y="3677754"/>
            <a:ext cx="138468" cy="865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1184" y="308559"/>
            <a:ext cx="9218295" cy="6807834"/>
            <a:chOff x="681184" y="308559"/>
            <a:chExt cx="9218295" cy="68078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72702" y="1989284"/>
              <a:ext cx="7326680" cy="51270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184" y="308559"/>
              <a:ext cx="3413531" cy="424423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93229" y="4667741"/>
              <a:ext cx="1941093" cy="2032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4238" y="1602838"/>
              <a:ext cx="1514520" cy="151085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82903" y="6317691"/>
              <a:ext cx="782955" cy="172720"/>
            </a:xfrm>
            <a:custGeom>
              <a:avLst/>
              <a:gdLst/>
              <a:ahLst/>
              <a:cxnLst/>
              <a:rect l="l" t="t" r="r" b="b"/>
              <a:pathLst>
                <a:path w="782955" h="172720">
                  <a:moveTo>
                    <a:pt x="187159" y="254"/>
                  </a:moveTo>
                  <a:lnTo>
                    <a:pt x="0" y="254"/>
                  </a:lnTo>
                  <a:lnTo>
                    <a:pt x="0" y="35814"/>
                  </a:lnTo>
                  <a:lnTo>
                    <a:pt x="0" y="152654"/>
                  </a:lnTo>
                  <a:lnTo>
                    <a:pt x="51117" y="152654"/>
                  </a:lnTo>
                  <a:lnTo>
                    <a:pt x="51117" y="35814"/>
                  </a:lnTo>
                  <a:lnTo>
                    <a:pt x="136042" y="35814"/>
                  </a:lnTo>
                  <a:lnTo>
                    <a:pt x="136042" y="152654"/>
                  </a:lnTo>
                  <a:lnTo>
                    <a:pt x="187159" y="152654"/>
                  </a:lnTo>
                  <a:lnTo>
                    <a:pt x="187159" y="35814"/>
                  </a:lnTo>
                  <a:lnTo>
                    <a:pt x="187159" y="254"/>
                  </a:lnTo>
                  <a:close/>
                </a:path>
                <a:path w="782955" h="172720">
                  <a:moveTo>
                    <a:pt x="387083" y="0"/>
                  </a:moveTo>
                  <a:lnTo>
                    <a:pt x="239509" y="0"/>
                  </a:lnTo>
                  <a:lnTo>
                    <a:pt x="237045" y="26085"/>
                  </a:lnTo>
                  <a:lnTo>
                    <a:pt x="233375" y="50965"/>
                  </a:lnTo>
                  <a:lnTo>
                    <a:pt x="222402" y="97078"/>
                  </a:lnTo>
                  <a:lnTo>
                    <a:pt x="206527" y="111506"/>
                  </a:lnTo>
                  <a:lnTo>
                    <a:pt x="199936" y="111506"/>
                  </a:lnTo>
                  <a:lnTo>
                    <a:pt x="199936" y="152527"/>
                  </a:lnTo>
                  <a:lnTo>
                    <a:pt x="244360" y="143954"/>
                  </a:lnTo>
                  <a:lnTo>
                    <a:pt x="266661" y="112229"/>
                  </a:lnTo>
                  <a:lnTo>
                    <a:pt x="278841" y="72224"/>
                  </a:lnTo>
                  <a:lnTo>
                    <a:pt x="285889" y="36068"/>
                  </a:lnTo>
                  <a:lnTo>
                    <a:pt x="336181" y="36068"/>
                  </a:lnTo>
                  <a:lnTo>
                    <a:pt x="336181" y="152527"/>
                  </a:lnTo>
                  <a:lnTo>
                    <a:pt x="387083" y="152527"/>
                  </a:lnTo>
                  <a:lnTo>
                    <a:pt x="387083" y="0"/>
                  </a:lnTo>
                  <a:close/>
                </a:path>
                <a:path w="782955" h="172720">
                  <a:moveTo>
                    <a:pt x="567537" y="254"/>
                  </a:moveTo>
                  <a:lnTo>
                    <a:pt x="403987" y="254"/>
                  </a:lnTo>
                  <a:lnTo>
                    <a:pt x="403987" y="37084"/>
                  </a:lnTo>
                  <a:lnTo>
                    <a:pt x="403987" y="57404"/>
                  </a:lnTo>
                  <a:lnTo>
                    <a:pt x="403987" y="92964"/>
                  </a:lnTo>
                  <a:lnTo>
                    <a:pt x="403987" y="115824"/>
                  </a:lnTo>
                  <a:lnTo>
                    <a:pt x="403987" y="152654"/>
                  </a:lnTo>
                  <a:lnTo>
                    <a:pt x="567436" y="152654"/>
                  </a:lnTo>
                  <a:lnTo>
                    <a:pt x="567436" y="115824"/>
                  </a:lnTo>
                  <a:lnTo>
                    <a:pt x="454901" y="115824"/>
                  </a:lnTo>
                  <a:lnTo>
                    <a:pt x="454901" y="92964"/>
                  </a:lnTo>
                  <a:lnTo>
                    <a:pt x="550125" y="92964"/>
                  </a:lnTo>
                  <a:lnTo>
                    <a:pt x="550125" y="57404"/>
                  </a:lnTo>
                  <a:lnTo>
                    <a:pt x="454901" y="57404"/>
                  </a:lnTo>
                  <a:lnTo>
                    <a:pt x="454901" y="37084"/>
                  </a:lnTo>
                  <a:lnTo>
                    <a:pt x="567537" y="37084"/>
                  </a:lnTo>
                  <a:lnTo>
                    <a:pt x="567537" y="254"/>
                  </a:lnTo>
                  <a:close/>
                </a:path>
                <a:path w="782955" h="172720">
                  <a:moveTo>
                    <a:pt x="782828" y="115417"/>
                  </a:moveTo>
                  <a:lnTo>
                    <a:pt x="762419" y="115417"/>
                  </a:lnTo>
                  <a:lnTo>
                    <a:pt x="762279" y="36487"/>
                  </a:lnTo>
                  <a:lnTo>
                    <a:pt x="762215" y="0"/>
                  </a:lnTo>
                  <a:lnTo>
                    <a:pt x="715010" y="0"/>
                  </a:lnTo>
                  <a:lnTo>
                    <a:pt x="715010" y="36690"/>
                  </a:lnTo>
                  <a:lnTo>
                    <a:pt x="715010" y="115417"/>
                  </a:lnTo>
                  <a:lnTo>
                    <a:pt x="639787" y="115417"/>
                  </a:lnTo>
                  <a:lnTo>
                    <a:pt x="657402" y="74409"/>
                  </a:lnTo>
                  <a:lnTo>
                    <a:pt x="667397" y="36487"/>
                  </a:lnTo>
                  <a:lnTo>
                    <a:pt x="715010" y="36690"/>
                  </a:lnTo>
                  <a:lnTo>
                    <a:pt x="715010" y="0"/>
                  </a:lnTo>
                  <a:lnTo>
                    <a:pt x="623087" y="0"/>
                  </a:lnTo>
                  <a:lnTo>
                    <a:pt x="622858" y="10909"/>
                  </a:lnTo>
                  <a:lnTo>
                    <a:pt x="622173" y="21361"/>
                  </a:lnTo>
                  <a:lnTo>
                    <a:pt x="615073" y="59182"/>
                  </a:lnTo>
                  <a:lnTo>
                    <a:pt x="601179" y="94919"/>
                  </a:lnTo>
                  <a:lnTo>
                    <a:pt x="591134" y="115417"/>
                  </a:lnTo>
                  <a:lnTo>
                    <a:pt x="575894" y="115417"/>
                  </a:lnTo>
                  <a:lnTo>
                    <a:pt x="575894" y="172313"/>
                  </a:lnTo>
                  <a:lnTo>
                    <a:pt x="623493" y="172313"/>
                  </a:lnTo>
                  <a:lnTo>
                    <a:pt x="623493" y="152527"/>
                  </a:lnTo>
                  <a:lnTo>
                    <a:pt x="735215" y="152730"/>
                  </a:lnTo>
                  <a:lnTo>
                    <a:pt x="735215" y="172313"/>
                  </a:lnTo>
                  <a:lnTo>
                    <a:pt x="782828" y="172313"/>
                  </a:lnTo>
                  <a:lnTo>
                    <a:pt x="782828" y="152527"/>
                  </a:lnTo>
                  <a:lnTo>
                    <a:pt x="782828" y="115417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0965" y="6583490"/>
              <a:ext cx="451182" cy="11291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54860" y="6580131"/>
              <a:ext cx="412584" cy="11962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679019" y="418540"/>
              <a:ext cx="3220720" cy="776605"/>
            </a:xfrm>
            <a:custGeom>
              <a:avLst/>
              <a:gdLst/>
              <a:ahLst/>
              <a:cxnLst/>
              <a:rect l="l" t="t" r="r" b="b"/>
              <a:pathLst>
                <a:path w="3220720" h="776605">
                  <a:moveTo>
                    <a:pt x="326085" y="66446"/>
                  </a:moveTo>
                  <a:lnTo>
                    <a:pt x="237248" y="66446"/>
                  </a:lnTo>
                  <a:lnTo>
                    <a:pt x="89192" y="232194"/>
                  </a:lnTo>
                  <a:lnTo>
                    <a:pt x="89192" y="66446"/>
                  </a:lnTo>
                  <a:lnTo>
                    <a:pt x="0" y="66446"/>
                  </a:lnTo>
                  <a:lnTo>
                    <a:pt x="0" y="333667"/>
                  </a:lnTo>
                  <a:lnTo>
                    <a:pt x="89192" y="333667"/>
                  </a:lnTo>
                  <a:lnTo>
                    <a:pt x="237248" y="167551"/>
                  </a:lnTo>
                  <a:lnTo>
                    <a:pt x="237248" y="333667"/>
                  </a:lnTo>
                  <a:lnTo>
                    <a:pt x="326085" y="333667"/>
                  </a:lnTo>
                  <a:lnTo>
                    <a:pt x="326085" y="66446"/>
                  </a:lnTo>
                  <a:close/>
                </a:path>
                <a:path w="3220720" h="776605">
                  <a:moveTo>
                    <a:pt x="708494" y="268668"/>
                  </a:moveTo>
                  <a:lnTo>
                    <a:pt x="672744" y="268668"/>
                  </a:lnTo>
                  <a:lnTo>
                    <a:pt x="672490" y="130365"/>
                  </a:lnTo>
                  <a:lnTo>
                    <a:pt x="672388" y="66446"/>
                  </a:lnTo>
                  <a:lnTo>
                    <a:pt x="589686" y="66446"/>
                  </a:lnTo>
                  <a:lnTo>
                    <a:pt x="589686" y="130721"/>
                  </a:lnTo>
                  <a:lnTo>
                    <a:pt x="589686" y="268668"/>
                  </a:lnTo>
                  <a:lnTo>
                    <a:pt x="457885" y="268668"/>
                  </a:lnTo>
                  <a:lnTo>
                    <a:pt x="475170" y="230670"/>
                  </a:lnTo>
                  <a:lnTo>
                    <a:pt x="494245" y="180746"/>
                  </a:lnTo>
                  <a:lnTo>
                    <a:pt x="506272" y="130365"/>
                  </a:lnTo>
                  <a:lnTo>
                    <a:pt x="589686" y="130721"/>
                  </a:lnTo>
                  <a:lnTo>
                    <a:pt x="589686" y="66446"/>
                  </a:lnTo>
                  <a:lnTo>
                    <a:pt x="428637" y="66446"/>
                  </a:lnTo>
                  <a:lnTo>
                    <a:pt x="428231" y="85559"/>
                  </a:lnTo>
                  <a:lnTo>
                    <a:pt x="427050" y="103873"/>
                  </a:lnTo>
                  <a:lnTo>
                    <a:pt x="418807" y="154305"/>
                  </a:lnTo>
                  <a:lnTo>
                    <a:pt x="404088" y="200774"/>
                  </a:lnTo>
                  <a:lnTo>
                    <a:pt x="381939" y="250215"/>
                  </a:lnTo>
                  <a:lnTo>
                    <a:pt x="372668" y="268668"/>
                  </a:lnTo>
                  <a:lnTo>
                    <a:pt x="345935" y="268668"/>
                  </a:lnTo>
                  <a:lnTo>
                    <a:pt x="345935" y="368338"/>
                  </a:lnTo>
                  <a:lnTo>
                    <a:pt x="429361" y="368338"/>
                  </a:lnTo>
                  <a:lnTo>
                    <a:pt x="429361" y="333667"/>
                  </a:lnTo>
                  <a:lnTo>
                    <a:pt x="625081" y="334022"/>
                  </a:lnTo>
                  <a:lnTo>
                    <a:pt x="625081" y="368338"/>
                  </a:lnTo>
                  <a:lnTo>
                    <a:pt x="708494" y="368338"/>
                  </a:lnTo>
                  <a:lnTo>
                    <a:pt x="708494" y="333667"/>
                  </a:lnTo>
                  <a:lnTo>
                    <a:pt x="708494" y="268668"/>
                  </a:lnTo>
                  <a:close/>
                </a:path>
                <a:path w="3220720" h="776605">
                  <a:moveTo>
                    <a:pt x="1015441" y="131089"/>
                  </a:moveTo>
                  <a:lnTo>
                    <a:pt x="1015072" y="66446"/>
                  </a:lnTo>
                  <a:lnTo>
                    <a:pt x="728726" y="66446"/>
                  </a:lnTo>
                  <a:lnTo>
                    <a:pt x="728726" y="333667"/>
                  </a:lnTo>
                  <a:lnTo>
                    <a:pt x="1015072" y="333667"/>
                  </a:lnTo>
                  <a:lnTo>
                    <a:pt x="1015072" y="269024"/>
                  </a:lnTo>
                  <a:lnTo>
                    <a:pt x="817918" y="270471"/>
                  </a:lnTo>
                  <a:lnTo>
                    <a:pt x="817918" y="229666"/>
                  </a:lnTo>
                  <a:lnTo>
                    <a:pt x="984745" y="229666"/>
                  </a:lnTo>
                  <a:lnTo>
                    <a:pt x="984745" y="166471"/>
                  </a:lnTo>
                  <a:lnTo>
                    <a:pt x="817918" y="166471"/>
                  </a:lnTo>
                  <a:lnTo>
                    <a:pt x="817918" y="131089"/>
                  </a:lnTo>
                  <a:lnTo>
                    <a:pt x="1015441" y="131089"/>
                  </a:lnTo>
                  <a:close/>
                </a:path>
                <a:path w="3220720" h="776605">
                  <a:moveTo>
                    <a:pt x="1093076" y="473964"/>
                  </a:moveTo>
                  <a:lnTo>
                    <a:pt x="765187" y="473964"/>
                  </a:lnTo>
                  <a:lnTo>
                    <a:pt x="765187" y="537464"/>
                  </a:lnTo>
                  <a:lnTo>
                    <a:pt x="765187" y="741934"/>
                  </a:lnTo>
                  <a:lnTo>
                    <a:pt x="854748" y="741934"/>
                  </a:lnTo>
                  <a:lnTo>
                    <a:pt x="854748" y="537464"/>
                  </a:lnTo>
                  <a:lnTo>
                    <a:pt x="1003528" y="537464"/>
                  </a:lnTo>
                  <a:lnTo>
                    <a:pt x="1003528" y="741934"/>
                  </a:lnTo>
                  <a:lnTo>
                    <a:pt x="1093076" y="741934"/>
                  </a:lnTo>
                  <a:lnTo>
                    <a:pt x="1093076" y="537464"/>
                  </a:lnTo>
                  <a:lnTo>
                    <a:pt x="1093076" y="473964"/>
                  </a:lnTo>
                  <a:close/>
                </a:path>
                <a:path w="3220720" h="776605">
                  <a:moveTo>
                    <a:pt x="1398930" y="333667"/>
                  </a:moveTo>
                  <a:lnTo>
                    <a:pt x="1374076" y="287807"/>
                  </a:lnTo>
                  <a:lnTo>
                    <a:pt x="1341386" y="227495"/>
                  </a:lnTo>
                  <a:lnTo>
                    <a:pt x="1298346" y="148056"/>
                  </a:lnTo>
                  <a:lnTo>
                    <a:pt x="1254125" y="66446"/>
                  </a:lnTo>
                  <a:lnTo>
                    <a:pt x="1251597" y="66446"/>
                  </a:lnTo>
                  <a:lnTo>
                    <a:pt x="1251597" y="227495"/>
                  </a:lnTo>
                  <a:lnTo>
                    <a:pt x="1165301" y="227495"/>
                  </a:lnTo>
                  <a:lnTo>
                    <a:pt x="1208633" y="148056"/>
                  </a:lnTo>
                  <a:lnTo>
                    <a:pt x="1251597" y="227495"/>
                  </a:lnTo>
                  <a:lnTo>
                    <a:pt x="1251597" y="66446"/>
                  </a:lnTo>
                  <a:lnTo>
                    <a:pt x="1162773" y="66446"/>
                  </a:lnTo>
                  <a:lnTo>
                    <a:pt x="1017968" y="333667"/>
                  </a:lnTo>
                  <a:lnTo>
                    <a:pt x="1107884" y="333667"/>
                  </a:lnTo>
                  <a:lnTo>
                    <a:pt x="1132801" y="287807"/>
                  </a:lnTo>
                  <a:lnTo>
                    <a:pt x="1284097" y="287807"/>
                  </a:lnTo>
                  <a:lnTo>
                    <a:pt x="1309014" y="333667"/>
                  </a:lnTo>
                  <a:lnTo>
                    <a:pt x="1398930" y="333667"/>
                  </a:lnTo>
                  <a:close/>
                </a:path>
                <a:path w="3220720" h="776605">
                  <a:moveTo>
                    <a:pt x="1465021" y="608888"/>
                  </a:moveTo>
                  <a:lnTo>
                    <a:pt x="1459369" y="570839"/>
                  </a:lnTo>
                  <a:lnTo>
                    <a:pt x="1442300" y="536663"/>
                  </a:lnTo>
                  <a:lnTo>
                    <a:pt x="1430070" y="521728"/>
                  </a:lnTo>
                  <a:lnTo>
                    <a:pt x="1415542" y="508317"/>
                  </a:lnTo>
                  <a:lnTo>
                    <a:pt x="1398841" y="496633"/>
                  </a:lnTo>
                  <a:lnTo>
                    <a:pt x="1379982" y="486651"/>
                  </a:lnTo>
                  <a:lnTo>
                    <a:pt x="1371498" y="483362"/>
                  </a:lnTo>
                  <a:lnTo>
                    <a:pt x="1371498" y="608888"/>
                  </a:lnTo>
                  <a:lnTo>
                    <a:pt x="1370774" y="619709"/>
                  </a:lnTo>
                  <a:lnTo>
                    <a:pt x="1353718" y="655180"/>
                  </a:lnTo>
                  <a:lnTo>
                    <a:pt x="1320380" y="676236"/>
                  </a:lnTo>
                  <a:lnTo>
                    <a:pt x="1290967" y="681101"/>
                  </a:lnTo>
                  <a:lnTo>
                    <a:pt x="1280795" y="680567"/>
                  </a:lnTo>
                  <a:lnTo>
                    <a:pt x="1242923" y="667639"/>
                  </a:lnTo>
                  <a:lnTo>
                    <a:pt x="1216571" y="639025"/>
                  </a:lnTo>
                  <a:lnTo>
                    <a:pt x="1210081" y="608888"/>
                  </a:lnTo>
                  <a:lnTo>
                    <a:pt x="1210779" y="598220"/>
                  </a:lnTo>
                  <a:lnTo>
                    <a:pt x="1227582" y="562698"/>
                  </a:lnTo>
                  <a:lnTo>
                    <a:pt x="1260576" y="541540"/>
                  </a:lnTo>
                  <a:lnTo>
                    <a:pt x="1290243" y="536663"/>
                  </a:lnTo>
                  <a:lnTo>
                    <a:pt x="1300327" y="537210"/>
                  </a:lnTo>
                  <a:lnTo>
                    <a:pt x="1338186" y="549884"/>
                  </a:lnTo>
                  <a:lnTo>
                    <a:pt x="1364894" y="578662"/>
                  </a:lnTo>
                  <a:lnTo>
                    <a:pt x="1371498" y="608888"/>
                  </a:lnTo>
                  <a:lnTo>
                    <a:pt x="1371498" y="483362"/>
                  </a:lnTo>
                  <a:lnTo>
                    <a:pt x="1359420" y="478675"/>
                  </a:lnTo>
                  <a:lnTo>
                    <a:pt x="1337678" y="472986"/>
                  </a:lnTo>
                  <a:lnTo>
                    <a:pt x="1314742" y="469557"/>
                  </a:lnTo>
                  <a:lnTo>
                    <a:pt x="1290612" y="468414"/>
                  </a:lnTo>
                  <a:lnTo>
                    <a:pt x="1267231" y="469557"/>
                  </a:lnTo>
                  <a:lnTo>
                    <a:pt x="1223264" y="478675"/>
                  </a:lnTo>
                  <a:lnTo>
                    <a:pt x="1183576" y="496646"/>
                  </a:lnTo>
                  <a:lnTo>
                    <a:pt x="1151623" y="521830"/>
                  </a:lnTo>
                  <a:lnTo>
                    <a:pt x="1128407" y="553567"/>
                  </a:lnTo>
                  <a:lnTo>
                    <a:pt x="1115110" y="608888"/>
                  </a:lnTo>
                  <a:lnTo>
                    <a:pt x="1116584" y="628116"/>
                  </a:lnTo>
                  <a:lnTo>
                    <a:pt x="1138758" y="680199"/>
                  </a:lnTo>
                  <a:lnTo>
                    <a:pt x="1166672" y="708787"/>
                  </a:lnTo>
                  <a:lnTo>
                    <a:pt x="1202855" y="730402"/>
                  </a:lnTo>
                  <a:lnTo>
                    <a:pt x="1245095" y="744080"/>
                  </a:lnTo>
                  <a:lnTo>
                    <a:pt x="1290967" y="748626"/>
                  </a:lnTo>
                  <a:lnTo>
                    <a:pt x="1315085" y="747496"/>
                  </a:lnTo>
                  <a:lnTo>
                    <a:pt x="1359687" y="738378"/>
                  </a:lnTo>
                  <a:lnTo>
                    <a:pt x="1398955" y="720432"/>
                  </a:lnTo>
                  <a:lnTo>
                    <a:pt x="1430083" y="695426"/>
                  </a:lnTo>
                  <a:lnTo>
                    <a:pt x="1441856" y="681101"/>
                  </a:lnTo>
                  <a:lnTo>
                    <a:pt x="1442453" y="680377"/>
                  </a:lnTo>
                  <a:lnTo>
                    <a:pt x="1452321" y="663994"/>
                  </a:lnTo>
                  <a:lnTo>
                    <a:pt x="1459369" y="646620"/>
                  </a:lnTo>
                  <a:lnTo>
                    <a:pt x="1463598" y="628256"/>
                  </a:lnTo>
                  <a:lnTo>
                    <a:pt x="1465021" y="608888"/>
                  </a:lnTo>
                  <a:close/>
                </a:path>
                <a:path w="3220720" h="776605">
                  <a:moveTo>
                    <a:pt x="1727542" y="66446"/>
                  </a:moveTo>
                  <a:lnTo>
                    <a:pt x="1468996" y="66446"/>
                  </a:lnTo>
                  <a:lnTo>
                    <a:pt x="1464678" y="112153"/>
                  </a:lnTo>
                  <a:lnTo>
                    <a:pt x="1458239" y="155740"/>
                  </a:lnTo>
                  <a:lnTo>
                    <a:pt x="1449679" y="197192"/>
                  </a:lnTo>
                  <a:lnTo>
                    <a:pt x="1439011" y="236524"/>
                  </a:lnTo>
                  <a:lnTo>
                    <a:pt x="1407795" y="261404"/>
                  </a:lnTo>
                  <a:lnTo>
                    <a:pt x="1399654" y="261810"/>
                  </a:lnTo>
                  <a:lnTo>
                    <a:pt x="1399654" y="333667"/>
                  </a:lnTo>
                  <a:lnTo>
                    <a:pt x="1437830" y="331685"/>
                  </a:lnTo>
                  <a:lnTo>
                    <a:pt x="1477479" y="318655"/>
                  </a:lnTo>
                  <a:lnTo>
                    <a:pt x="1509077" y="281305"/>
                  </a:lnTo>
                  <a:lnTo>
                    <a:pt x="1523149" y="245249"/>
                  </a:lnTo>
                  <a:lnTo>
                    <a:pt x="1537906" y="192989"/>
                  </a:lnTo>
                  <a:lnTo>
                    <a:pt x="1546212" y="152450"/>
                  </a:lnTo>
                  <a:lnTo>
                    <a:pt x="1550238" y="129641"/>
                  </a:lnTo>
                  <a:lnTo>
                    <a:pt x="1638350" y="129641"/>
                  </a:lnTo>
                  <a:lnTo>
                    <a:pt x="1638350" y="333667"/>
                  </a:lnTo>
                  <a:lnTo>
                    <a:pt x="1727542" y="333667"/>
                  </a:lnTo>
                  <a:lnTo>
                    <a:pt x="1727542" y="66446"/>
                  </a:lnTo>
                  <a:close/>
                </a:path>
                <a:path w="3220720" h="776605">
                  <a:moveTo>
                    <a:pt x="2065185" y="243027"/>
                  </a:moveTo>
                  <a:lnTo>
                    <a:pt x="2057146" y="202387"/>
                  </a:lnTo>
                  <a:lnTo>
                    <a:pt x="2023122" y="165671"/>
                  </a:lnTo>
                  <a:lnTo>
                    <a:pt x="1984654" y="151841"/>
                  </a:lnTo>
                  <a:lnTo>
                    <a:pt x="1984654" y="231355"/>
                  </a:lnTo>
                  <a:lnTo>
                    <a:pt x="1984616" y="241579"/>
                  </a:lnTo>
                  <a:lnTo>
                    <a:pt x="1959775" y="274180"/>
                  </a:lnTo>
                  <a:lnTo>
                    <a:pt x="1940242" y="275894"/>
                  </a:lnTo>
                  <a:lnTo>
                    <a:pt x="1925307" y="275894"/>
                  </a:lnTo>
                  <a:lnTo>
                    <a:pt x="1846351" y="275526"/>
                  </a:lnTo>
                  <a:lnTo>
                    <a:pt x="1846351" y="207645"/>
                  </a:lnTo>
                  <a:lnTo>
                    <a:pt x="1950593" y="207645"/>
                  </a:lnTo>
                  <a:lnTo>
                    <a:pt x="1958771" y="208356"/>
                  </a:lnTo>
                  <a:lnTo>
                    <a:pt x="1970811" y="211251"/>
                  </a:lnTo>
                  <a:lnTo>
                    <a:pt x="1975624" y="214376"/>
                  </a:lnTo>
                  <a:lnTo>
                    <a:pt x="1982851" y="224015"/>
                  </a:lnTo>
                  <a:lnTo>
                    <a:pt x="1984654" y="231355"/>
                  </a:lnTo>
                  <a:lnTo>
                    <a:pt x="1984654" y="151841"/>
                  </a:lnTo>
                  <a:lnTo>
                    <a:pt x="1983206" y="151498"/>
                  </a:lnTo>
                  <a:lnTo>
                    <a:pt x="1967674" y="149466"/>
                  </a:lnTo>
                  <a:lnTo>
                    <a:pt x="1951075" y="148780"/>
                  </a:lnTo>
                  <a:lnTo>
                    <a:pt x="1846351" y="148780"/>
                  </a:lnTo>
                  <a:lnTo>
                    <a:pt x="1846351" y="66446"/>
                  </a:lnTo>
                  <a:lnTo>
                    <a:pt x="1757159" y="66446"/>
                  </a:lnTo>
                  <a:lnTo>
                    <a:pt x="1757159" y="333667"/>
                  </a:lnTo>
                  <a:lnTo>
                    <a:pt x="1951431" y="333667"/>
                  </a:lnTo>
                  <a:lnTo>
                    <a:pt x="1967738" y="332955"/>
                  </a:lnTo>
                  <a:lnTo>
                    <a:pt x="2010829" y="322287"/>
                  </a:lnTo>
                  <a:lnTo>
                    <a:pt x="2043061" y="300050"/>
                  </a:lnTo>
                  <a:lnTo>
                    <a:pt x="2064283" y="256006"/>
                  </a:lnTo>
                  <a:lnTo>
                    <a:pt x="2065185" y="243027"/>
                  </a:lnTo>
                  <a:close/>
                </a:path>
                <a:path w="3220720" h="776605">
                  <a:moveTo>
                    <a:pt x="2203132" y="741413"/>
                  </a:moveTo>
                  <a:lnTo>
                    <a:pt x="2178278" y="695553"/>
                  </a:lnTo>
                  <a:lnTo>
                    <a:pt x="2145588" y="635241"/>
                  </a:lnTo>
                  <a:lnTo>
                    <a:pt x="2102548" y="555802"/>
                  </a:lnTo>
                  <a:lnTo>
                    <a:pt x="2058327" y="474192"/>
                  </a:lnTo>
                  <a:lnTo>
                    <a:pt x="2055799" y="474192"/>
                  </a:lnTo>
                  <a:lnTo>
                    <a:pt x="2055799" y="635241"/>
                  </a:lnTo>
                  <a:lnTo>
                    <a:pt x="1969490" y="635241"/>
                  </a:lnTo>
                  <a:lnTo>
                    <a:pt x="2012823" y="555802"/>
                  </a:lnTo>
                  <a:lnTo>
                    <a:pt x="2055799" y="635241"/>
                  </a:lnTo>
                  <a:lnTo>
                    <a:pt x="2055799" y="474192"/>
                  </a:lnTo>
                  <a:lnTo>
                    <a:pt x="1966963" y="474192"/>
                  </a:lnTo>
                  <a:lnTo>
                    <a:pt x="1823605" y="738746"/>
                  </a:lnTo>
                  <a:lnTo>
                    <a:pt x="1823605" y="676414"/>
                  </a:lnTo>
                  <a:lnTo>
                    <a:pt x="1787855" y="676414"/>
                  </a:lnTo>
                  <a:lnTo>
                    <a:pt x="1787601" y="538124"/>
                  </a:lnTo>
                  <a:lnTo>
                    <a:pt x="1787486" y="474192"/>
                  </a:lnTo>
                  <a:lnTo>
                    <a:pt x="1704797" y="474192"/>
                  </a:lnTo>
                  <a:lnTo>
                    <a:pt x="1704797" y="538467"/>
                  </a:lnTo>
                  <a:lnTo>
                    <a:pt x="1704797" y="676414"/>
                  </a:lnTo>
                  <a:lnTo>
                    <a:pt x="1572996" y="676414"/>
                  </a:lnTo>
                  <a:lnTo>
                    <a:pt x="1590281" y="638416"/>
                  </a:lnTo>
                  <a:lnTo>
                    <a:pt x="1609356" y="588479"/>
                  </a:lnTo>
                  <a:lnTo>
                    <a:pt x="1621383" y="538124"/>
                  </a:lnTo>
                  <a:lnTo>
                    <a:pt x="1704797" y="538467"/>
                  </a:lnTo>
                  <a:lnTo>
                    <a:pt x="1704797" y="474192"/>
                  </a:lnTo>
                  <a:lnTo>
                    <a:pt x="1543748" y="474192"/>
                  </a:lnTo>
                  <a:lnTo>
                    <a:pt x="1543342" y="493306"/>
                  </a:lnTo>
                  <a:lnTo>
                    <a:pt x="1542161" y="511619"/>
                  </a:lnTo>
                  <a:lnTo>
                    <a:pt x="1533906" y="562051"/>
                  </a:lnTo>
                  <a:lnTo>
                    <a:pt x="1519186" y="608520"/>
                  </a:lnTo>
                  <a:lnTo>
                    <a:pt x="1497037" y="657948"/>
                  </a:lnTo>
                  <a:lnTo>
                    <a:pt x="1487766" y="676414"/>
                  </a:lnTo>
                  <a:lnTo>
                    <a:pt x="1461046" y="676414"/>
                  </a:lnTo>
                  <a:lnTo>
                    <a:pt x="1461046" y="776071"/>
                  </a:lnTo>
                  <a:lnTo>
                    <a:pt x="1544459" y="776071"/>
                  </a:lnTo>
                  <a:lnTo>
                    <a:pt x="1544459" y="741413"/>
                  </a:lnTo>
                  <a:lnTo>
                    <a:pt x="1740179" y="741768"/>
                  </a:lnTo>
                  <a:lnTo>
                    <a:pt x="1740179" y="776071"/>
                  </a:lnTo>
                  <a:lnTo>
                    <a:pt x="1823605" y="776071"/>
                  </a:lnTo>
                  <a:lnTo>
                    <a:pt x="1823605" y="741413"/>
                  </a:lnTo>
                  <a:lnTo>
                    <a:pt x="1912073" y="741413"/>
                  </a:lnTo>
                  <a:lnTo>
                    <a:pt x="1936991" y="695553"/>
                  </a:lnTo>
                  <a:lnTo>
                    <a:pt x="2088299" y="695553"/>
                  </a:lnTo>
                  <a:lnTo>
                    <a:pt x="2113203" y="741413"/>
                  </a:lnTo>
                  <a:lnTo>
                    <a:pt x="2203132" y="741413"/>
                  </a:lnTo>
                  <a:close/>
                </a:path>
                <a:path w="3220720" h="776605">
                  <a:moveTo>
                    <a:pt x="2408237" y="66294"/>
                  </a:moveTo>
                  <a:lnTo>
                    <a:pt x="2319401" y="66294"/>
                  </a:lnTo>
                  <a:lnTo>
                    <a:pt x="2319401" y="161544"/>
                  </a:lnTo>
                  <a:lnTo>
                    <a:pt x="2176767" y="161544"/>
                  </a:lnTo>
                  <a:lnTo>
                    <a:pt x="2176767" y="66294"/>
                  </a:lnTo>
                  <a:lnTo>
                    <a:pt x="2087575" y="66294"/>
                  </a:lnTo>
                  <a:lnTo>
                    <a:pt x="2087575" y="161544"/>
                  </a:lnTo>
                  <a:lnTo>
                    <a:pt x="2087575" y="231394"/>
                  </a:lnTo>
                  <a:lnTo>
                    <a:pt x="2087575" y="334264"/>
                  </a:lnTo>
                  <a:lnTo>
                    <a:pt x="2176767" y="334264"/>
                  </a:lnTo>
                  <a:lnTo>
                    <a:pt x="2176767" y="231394"/>
                  </a:lnTo>
                  <a:lnTo>
                    <a:pt x="2319401" y="231394"/>
                  </a:lnTo>
                  <a:lnTo>
                    <a:pt x="2319401" y="334264"/>
                  </a:lnTo>
                  <a:lnTo>
                    <a:pt x="2408237" y="334264"/>
                  </a:lnTo>
                  <a:lnTo>
                    <a:pt x="2408237" y="231394"/>
                  </a:lnTo>
                  <a:lnTo>
                    <a:pt x="2408237" y="161544"/>
                  </a:lnTo>
                  <a:lnTo>
                    <a:pt x="2408237" y="66294"/>
                  </a:lnTo>
                  <a:close/>
                </a:path>
                <a:path w="3220720" h="776605">
                  <a:moveTo>
                    <a:pt x="2526677" y="563016"/>
                  </a:moveTo>
                  <a:lnTo>
                    <a:pt x="2512415" y="516636"/>
                  </a:lnTo>
                  <a:lnTo>
                    <a:pt x="2472334" y="485381"/>
                  </a:lnTo>
                  <a:lnTo>
                    <a:pt x="2446515" y="477481"/>
                  </a:lnTo>
                  <a:lnTo>
                    <a:pt x="2446515" y="555675"/>
                  </a:lnTo>
                  <a:lnTo>
                    <a:pt x="2446515" y="573735"/>
                  </a:lnTo>
                  <a:lnTo>
                    <a:pt x="2405824" y="591845"/>
                  </a:lnTo>
                  <a:lnTo>
                    <a:pt x="2397036" y="591921"/>
                  </a:lnTo>
                  <a:lnTo>
                    <a:pt x="2300262" y="591921"/>
                  </a:lnTo>
                  <a:lnTo>
                    <a:pt x="2300262" y="536295"/>
                  </a:lnTo>
                  <a:lnTo>
                    <a:pt x="2407640" y="536130"/>
                  </a:lnTo>
                  <a:lnTo>
                    <a:pt x="2444470" y="549059"/>
                  </a:lnTo>
                  <a:lnTo>
                    <a:pt x="2446515" y="555675"/>
                  </a:lnTo>
                  <a:lnTo>
                    <a:pt x="2446515" y="477481"/>
                  </a:lnTo>
                  <a:lnTo>
                    <a:pt x="2444572" y="476999"/>
                  </a:lnTo>
                  <a:lnTo>
                    <a:pt x="2429230" y="474903"/>
                  </a:lnTo>
                  <a:lnTo>
                    <a:pt x="2412936" y="474192"/>
                  </a:lnTo>
                  <a:lnTo>
                    <a:pt x="2211070" y="474192"/>
                  </a:lnTo>
                  <a:lnTo>
                    <a:pt x="2211070" y="741413"/>
                  </a:lnTo>
                  <a:lnTo>
                    <a:pt x="2300262" y="741413"/>
                  </a:lnTo>
                  <a:lnTo>
                    <a:pt x="2300262" y="655104"/>
                  </a:lnTo>
                  <a:lnTo>
                    <a:pt x="2416187" y="655104"/>
                  </a:lnTo>
                  <a:lnTo>
                    <a:pt x="2462034" y="649198"/>
                  </a:lnTo>
                  <a:lnTo>
                    <a:pt x="2497074" y="631444"/>
                  </a:lnTo>
                  <a:lnTo>
                    <a:pt x="2522651" y="591921"/>
                  </a:lnTo>
                  <a:lnTo>
                    <a:pt x="2524823" y="584911"/>
                  </a:lnTo>
                  <a:lnTo>
                    <a:pt x="2526677" y="564464"/>
                  </a:lnTo>
                  <a:lnTo>
                    <a:pt x="2526677" y="563016"/>
                  </a:lnTo>
                  <a:close/>
                </a:path>
                <a:path w="3220720" h="776605">
                  <a:moveTo>
                    <a:pt x="2745867" y="243027"/>
                  </a:moveTo>
                  <a:lnTo>
                    <a:pt x="2737840" y="202387"/>
                  </a:lnTo>
                  <a:lnTo>
                    <a:pt x="2703804" y="165671"/>
                  </a:lnTo>
                  <a:lnTo>
                    <a:pt x="2665349" y="151841"/>
                  </a:lnTo>
                  <a:lnTo>
                    <a:pt x="2665349" y="231355"/>
                  </a:lnTo>
                  <a:lnTo>
                    <a:pt x="2665311" y="241579"/>
                  </a:lnTo>
                  <a:lnTo>
                    <a:pt x="2640469" y="274180"/>
                  </a:lnTo>
                  <a:lnTo>
                    <a:pt x="2620924" y="275894"/>
                  </a:lnTo>
                  <a:lnTo>
                    <a:pt x="2606002" y="275894"/>
                  </a:lnTo>
                  <a:lnTo>
                    <a:pt x="2527046" y="275526"/>
                  </a:lnTo>
                  <a:lnTo>
                    <a:pt x="2527046" y="207645"/>
                  </a:lnTo>
                  <a:lnTo>
                    <a:pt x="2631275" y="207645"/>
                  </a:lnTo>
                  <a:lnTo>
                    <a:pt x="2639466" y="208356"/>
                  </a:lnTo>
                  <a:lnTo>
                    <a:pt x="2651506" y="211251"/>
                  </a:lnTo>
                  <a:lnTo>
                    <a:pt x="2656319" y="214376"/>
                  </a:lnTo>
                  <a:lnTo>
                    <a:pt x="2663533" y="224015"/>
                  </a:lnTo>
                  <a:lnTo>
                    <a:pt x="2665349" y="231355"/>
                  </a:lnTo>
                  <a:lnTo>
                    <a:pt x="2665349" y="151841"/>
                  </a:lnTo>
                  <a:lnTo>
                    <a:pt x="2663888" y="151498"/>
                  </a:lnTo>
                  <a:lnTo>
                    <a:pt x="2648369" y="149466"/>
                  </a:lnTo>
                  <a:lnTo>
                    <a:pt x="2631757" y="148780"/>
                  </a:lnTo>
                  <a:lnTo>
                    <a:pt x="2527046" y="148780"/>
                  </a:lnTo>
                  <a:lnTo>
                    <a:pt x="2527046" y="66446"/>
                  </a:lnTo>
                  <a:lnTo>
                    <a:pt x="2437841" y="66446"/>
                  </a:lnTo>
                  <a:lnTo>
                    <a:pt x="2437841" y="333667"/>
                  </a:lnTo>
                  <a:lnTo>
                    <a:pt x="2632125" y="333667"/>
                  </a:lnTo>
                  <a:lnTo>
                    <a:pt x="2648432" y="332955"/>
                  </a:lnTo>
                  <a:lnTo>
                    <a:pt x="2691523" y="322287"/>
                  </a:lnTo>
                  <a:lnTo>
                    <a:pt x="2723743" y="300050"/>
                  </a:lnTo>
                  <a:lnTo>
                    <a:pt x="2739301" y="275894"/>
                  </a:lnTo>
                  <a:lnTo>
                    <a:pt x="2742298" y="268224"/>
                  </a:lnTo>
                  <a:lnTo>
                    <a:pt x="2744965" y="256006"/>
                  </a:lnTo>
                  <a:lnTo>
                    <a:pt x="2745867" y="243027"/>
                  </a:lnTo>
                  <a:close/>
                </a:path>
                <a:path w="3220720" h="776605">
                  <a:moveTo>
                    <a:pt x="2847340" y="66446"/>
                  </a:moveTo>
                  <a:lnTo>
                    <a:pt x="2758516" y="66446"/>
                  </a:lnTo>
                  <a:lnTo>
                    <a:pt x="2758516" y="333667"/>
                  </a:lnTo>
                  <a:lnTo>
                    <a:pt x="2847340" y="333667"/>
                  </a:lnTo>
                  <a:lnTo>
                    <a:pt x="2847340" y="66446"/>
                  </a:lnTo>
                  <a:close/>
                </a:path>
                <a:path w="3220720" h="776605">
                  <a:moveTo>
                    <a:pt x="2891396" y="608888"/>
                  </a:moveTo>
                  <a:lnTo>
                    <a:pt x="2885744" y="570839"/>
                  </a:lnTo>
                  <a:lnTo>
                    <a:pt x="2868676" y="536663"/>
                  </a:lnTo>
                  <a:lnTo>
                    <a:pt x="2856458" y="521728"/>
                  </a:lnTo>
                  <a:lnTo>
                    <a:pt x="2841917" y="508317"/>
                  </a:lnTo>
                  <a:lnTo>
                    <a:pt x="2825216" y="496633"/>
                  </a:lnTo>
                  <a:lnTo>
                    <a:pt x="2806357" y="486651"/>
                  </a:lnTo>
                  <a:lnTo>
                    <a:pt x="2797873" y="483362"/>
                  </a:lnTo>
                  <a:lnTo>
                    <a:pt x="2797873" y="608888"/>
                  </a:lnTo>
                  <a:lnTo>
                    <a:pt x="2797149" y="619709"/>
                  </a:lnTo>
                  <a:lnTo>
                    <a:pt x="2780093" y="655180"/>
                  </a:lnTo>
                  <a:lnTo>
                    <a:pt x="2746756" y="676236"/>
                  </a:lnTo>
                  <a:lnTo>
                    <a:pt x="2717342" y="681101"/>
                  </a:lnTo>
                  <a:lnTo>
                    <a:pt x="2707170" y="680567"/>
                  </a:lnTo>
                  <a:lnTo>
                    <a:pt x="2669298" y="667639"/>
                  </a:lnTo>
                  <a:lnTo>
                    <a:pt x="2642946" y="639025"/>
                  </a:lnTo>
                  <a:lnTo>
                    <a:pt x="2636456" y="608888"/>
                  </a:lnTo>
                  <a:lnTo>
                    <a:pt x="2637155" y="598220"/>
                  </a:lnTo>
                  <a:lnTo>
                    <a:pt x="2653957" y="562698"/>
                  </a:lnTo>
                  <a:lnTo>
                    <a:pt x="2686951" y="541540"/>
                  </a:lnTo>
                  <a:lnTo>
                    <a:pt x="2716619" y="536663"/>
                  </a:lnTo>
                  <a:lnTo>
                    <a:pt x="2726702" y="537210"/>
                  </a:lnTo>
                  <a:lnTo>
                    <a:pt x="2764561" y="549884"/>
                  </a:lnTo>
                  <a:lnTo>
                    <a:pt x="2791269" y="578662"/>
                  </a:lnTo>
                  <a:lnTo>
                    <a:pt x="2797873" y="608888"/>
                  </a:lnTo>
                  <a:lnTo>
                    <a:pt x="2797873" y="483362"/>
                  </a:lnTo>
                  <a:lnTo>
                    <a:pt x="2785808" y="478675"/>
                  </a:lnTo>
                  <a:lnTo>
                    <a:pt x="2764066" y="472986"/>
                  </a:lnTo>
                  <a:lnTo>
                    <a:pt x="2741117" y="469557"/>
                  </a:lnTo>
                  <a:lnTo>
                    <a:pt x="2716987" y="468414"/>
                  </a:lnTo>
                  <a:lnTo>
                    <a:pt x="2693606" y="469557"/>
                  </a:lnTo>
                  <a:lnTo>
                    <a:pt x="2649639" y="478675"/>
                  </a:lnTo>
                  <a:lnTo>
                    <a:pt x="2609951" y="496646"/>
                  </a:lnTo>
                  <a:lnTo>
                    <a:pt x="2577998" y="521830"/>
                  </a:lnTo>
                  <a:lnTo>
                    <a:pt x="2554782" y="553567"/>
                  </a:lnTo>
                  <a:lnTo>
                    <a:pt x="2541486" y="608888"/>
                  </a:lnTo>
                  <a:lnTo>
                    <a:pt x="2542959" y="628116"/>
                  </a:lnTo>
                  <a:lnTo>
                    <a:pt x="2565133" y="680199"/>
                  </a:lnTo>
                  <a:lnTo>
                    <a:pt x="2593048" y="708787"/>
                  </a:lnTo>
                  <a:lnTo>
                    <a:pt x="2629230" y="730402"/>
                  </a:lnTo>
                  <a:lnTo>
                    <a:pt x="2671470" y="744080"/>
                  </a:lnTo>
                  <a:lnTo>
                    <a:pt x="2717342" y="748626"/>
                  </a:lnTo>
                  <a:lnTo>
                    <a:pt x="2741460" y="747496"/>
                  </a:lnTo>
                  <a:lnTo>
                    <a:pt x="2786062" y="738378"/>
                  </a:lnTo>
                  <a:lnTo>
                    <a:pt x="2825331" y="720432"/>
                  </a:lnTo>
                  <a:lnTo>
                    <a:pt x="2856458" y="695426"/>
                  </a:lnTo>
                  <a:lnTo>
                    <a:pt x="2868231" y="681101"/>
                  </a:lnTo>
                  <a:lnTo>
                    <a:pt x="2868828" y="680377"/>
                  </a:lnTo>
                  <a:lnTo>
                    <a:pt x="2878696" y="663994"/>
                  </a:lnTo>
                  <a:lnTo>
                    <a:pt x="2885744" y="646620"/>
                  </a:lnTo>
                  <a:lnTo>
                    <a:pt x="2889974" y="628256"/>
                  </a:lnTo>
                  <a:lnTo>
                    <a:pt x="2891396" y="608888"/>
                  </a:lnTo>
                  <a:close/>
                </a:path>
                <a:path w="3220720" h="776605">
                  <a:moveTo>
                    <a:pt x="3128645" y="0"/>
                  </a:moveTo>
                  <a:lnTo>
                    <a:pt x="3080626" y="0"/>
                  </a:lnTo>
                  <a:lnTo>
                    <a:pt x="3079889" y="7975"/>
                  </a:lnTo>
                  <a:lnTo>
                    <a:pt x="3077680" y="15265"/>
                  </a:lnTo>
                  <a:lnTo>
                    <a:pt x="3039453" y="39001"/>
                  </a:lnTo>
                  <a:lnTo>
                    <a:pt x="3030817" y="38303"/>
                  </a:lnTo>
                  <a:lnTo>
                    <a:pt x="2998647" y="7975"/>
                  </a:lnTo>
                  <a:lnTo>
                    <a:pt x="2997924" y="0"/>
                  </a:lnTo>
                  <a:lnTo>
                    <a:pt x="2949905" y="0"/>
                  </a:lnTo>
                  <a:lnTo>
                    <a:pt x="2963570" y="43916"/>
                  </a:lnTo>
                  <a:lnTo>
                    <a:pt x="3003245" y="67398"/>
                  </a:lnTo>
                  <a:lnTo>
                    <a:pt x="3039821" y="71869"/>
                  </a:lnTo>
                  <a:lnTo>
                    <a:pt x="3058579" y="70751"/>
                  </a:lnTo>
                  <a:lnTo>
                    <a:pt x="3103918" y="53809"/>
                  </a:lnTo>
                  <a:lnTo>
                    <a:pt x="3127095" y="16776"/>
                  </a:lnTo>
                  <a:lnTo>
                    <a:pt x="3128645" y="0"/>
                  </a:lnTo>
                  <a:close/>
                </a:path>
                <a:path w="3220720" h="776605">
                  <a:moveTo>
                    <a:pt x="3203041" y="66446"/>
                  </a:moveTo>
                  <a:lnTo>
                    <a:pt x="3114205" y="66446"/>
                  </a:lnTo>
                  <a:lnTo>
                    <a:pt x="2966148" y="232194"/>
                  </a:lnTo>
                  <a:lnTo>
                    <a:pt x="2966148" y="66446"/>
                  </a:lnTo>
                  <a:lnTo>
                    <a:pt x="2876956" y="66446"/>
                  </a:lnTo>
                  <a:lnTo>
                    <a:pt x="2876956" y="333667"/>
                  </a:lnTo>
                  <a:lnTo>
                    <a:pt x="2966148" y="333667"/>
                  </a:lnTo>
                  <a:lnTo>
                    <a:pt x="3056585" y="232194"/>
                  </a:lnTo>
                  <a:lnTo>
                    <a:pt x="3114205" y="167551"/>
                  </a:lnTo>
                  <a:lnTo>
                    <a:pt x="3114205" y="333667"/>
                  </a:lnTo>
                  <a:lnTo>
                    <a:pt x="3203041" y="333667"/>
                  </a:lnTo>
                  <a:lnTo>
                    <a:pt x="3203041" y="167551"/>
                  </a:lnTo>
                  <a:lnTo>
                    <a:pt x="3203041" y="66446"/>
                  </a:lnTo>
                  <a:close/>
                </a:path>
                <a:path w="3220720" h="776605">
                  <a:moveTo>
                    <a:pt x="3220364" y="741413"/>
                  </a:moveTo>
                  <a:lnTo>
                    <a:pt x="3074847" y="596620"/>
                  </a:lnTo>
                  <a:lnTo>
                    <a:pt x="3214954" y="474192"/>
                  </a:lnTo>
                  <a:lnTo>
                    <a:pt x="3104451" y="474192"/>
                  </a:lnTo>
                  <a:lnTo>
                    <a:pt x="3002623" y="567004"/>
                  </a:lnTo>
                  <a:lnTo>
                    <a:pt x="3002623" y="474192"/>
                  </a:lnTo>
                  <a:lnTo>
                    <a:pt x="2913430" y="474192"/>
                  </a:lnTo>
                  <a:lnTo>
                    <a:pt x="2913430" y="741413"/>
                  </a:lnTo>
                  <a:lnTo>
                    <a:pt x="3002623" y="741413"/>
                  </a:lnTo>
                  <a:lnTo>
                    <a:pt x="3002623" y="629462"/>
                  </a:lnTo>
                  <a:lnTo>
                    <a:pt x="3110954" y="741413"/>
                  </a:lnTo>
                  <a:lnTo>
                    <a:pt x="3220364" y="74141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604726" y="1294701"/>
              <a:ext cx="4284345" cy="307975"/>
            </a:xfrm>
            <a:custGeom>
              <a:avLst/>
              <a:gdLst/>
              <a:ahLst/>
              <a:cxnLst/>
              <a:rect l="l" t="t" r="r" b="b"/>
              <a:pathLst>
                <a:path w="4284345" h="307975">
                  <a:moveTo>
                    <a:pt x="362546" y="208000"/>
                  </a:moveTo>
                  <a:lnTo>
                    <a:pt x="326796" y="208000"/>
                  </a:lnTo>
                  <a:lnTo>
                    <a:pt x="326542" y="69684"/>
                  </a:lnTo>
                  <a:lnTo>
                    <a:pt x="326440" y="5765"/>
                  </a:lnTo>
                  <a:lnTo>
                    <a:pt x="243738" y="5765"/>
                  </a:lnTo>
                  <a:lnTo>
                    <a:pt x="243738" y="70053"/>
                  </a:lnTo>
                  <a:lnTo>
                    <a:pt x="243738" y="208000"/>
                  </a:lnTo>
                  <a:lnTo>
                    <a:pt x="111937" y="208000"/>
                  </a:lnTo>
                  <a:lnTo>
                    <a:pt x="129222" y="169989"/>
                  </a:lnTo>
                  <a:lnTo>
                    <a:pt x="148297" y="120065"/>
                  </a:lnTo>
                  <a:lnTo>
                    <a:pt x="160324" y="69684"/>
                  </a:lnTo>
                  <a:lnTo>
                    <a:pt x="243738" y="70053"/>
                  </a:lnTo>
                  <a:lnTo>
                    <a:pt x="243738" y="5765"/>
                  </a:lnTo>
                  <a:lnTo>
                    <a:pt x="82689" y="5765"/>
                  </a:lnTo>
                  <a:lnTo>
                    <a:pt x="82283" y="24879"/>
                  </a:lnTo>
                  <a:lnTo>
                    <a:pt x="81102" y="43192"/>
                  </a:lnTo>
                  <a:lnTo>
                    <a:pt x="72859" y="93624"/>
                  </a:lnTo>
                  <a:lnTo>
                    <a:pt x="58140" y="140106"/>
                  </a:lnTo>
                  <a:lnTo>
                    <a:pt x="35991" y="189534"/>
                  </a:lnTo>
                  <a:lnTo>
                    <a:pt x="26720" y="208000"/>
                  </a:lnTo>
                  <a:lnTo>
                    <a:pt x="0" y="208000"/>
                  </a:lnTo>
                  <a:lnTo>
                    <a:pt x="0" y="307657"/>
                  </a:lnTo>
                  <a:lnTo>
                    <a:pt x="83413" y="307657"/>
                  </a:lnTo>
                  <a:lnTo>
                    <a:pt x="83413" y="272986"/>
                  </a:lnTo>
                  <a:lnTo>
                    <a:pt x="279133" y="273354"/>
                  </a:lnTo>
                  <a:lnTo>
                    <a:pt x="279133" y="307657"/>
                  </a:lnTo>
                  <a:lnTo>
                    <a:pt x="362546" y="307657"/>
                  </a:lnTo>
                  <a:lnTo>
                    <a:pt x="362546" y="272986"/>
                  </a:lnTo>
                  <a:lnTo>
                    <a:pt x="362546" y="208000"/>
                  </a:lnTo>
                  <a:close/>
                </a:path>
                <a:path w="4284345" h="307975">
                  <a:moveTo>
                    <a:pt x="703440" y="5765"/>
                  </a:moveTo>
                  <a:lnTo>
                    <a:pt x="444881" y="5765"/>
                  </a:lnTo>
                  <a:lnTo>
                    <a:pt x="440563" y="51473"/>
                  </a:lnTo>
                  <a:lnTo>
                    <a:pt x="434136" y="95059"/>
                  </a:lnTo>
                  <a:lnTo>
                    <a:pt x="425577" y="136525"/>
                  </a:lnTo>
                  <a:lnTo>
                    <a:pt x="414909" y="175856"/>
                  </a:lnTo>
                  <a:lnTo>
                    <a:pt x="383692" y="200723"/>
                  </a:lnTo>
                  <a:lnTo>
                    <a:pt x="375551" y="201129"/>
                  </a:lnTo>
                  <a:lnTo>
                    <a:pt x="375551" y="272986"/>
                  </a:lnTo>
                  <a:lnTo>
                    <a:pt x="413727" y="271005"/>
                  </a:lnTo>
                  <a:lnTo>
                    <a:pt x="453377" y="257975"/>
                  </a:lnTo>
                  <a:lnTo>
                    <a:pt x="484962" y="220624"/>
                  </a:lnTo>
                  <a:lnTo>
                    <a:pt x="499046" y="184569"/>
                  </a:lnTo>
                  <a:lnTo>
                    <a:pt x="513803" y="132321"/>
                  </a:lnTo>
                  <a:lnTo>
                    <a:pt x="522109" y="91782"/>
                  </a:lnTo>
                  <a:lnTo>
                    <a:pt x="526135" y="68961"/>
                  </a:lnTo>
                  <a:lnTo>
                    <a:pt x="614235" y="68961"/>
                  </a:lnTo>
                  <a:lnTo>
                    <a:pt x="614235" y="272986"/>
                  </a:lnTo>
                  <a:lnTo>
                    <a:pt x="703440" y="272986"/>
                  </a:lnTo>
                  <a:lnTo>
                    <a:pt x="703440" y="5765"/>
                  </a:lnTo>
                  <a:close/>
                </a:path>
                <a:path w="4284345" h="307975">
                  <a:moveTo>
                    <a:pt x="1038174" y="5410"/>
                  </a:moveTo>
                  <a:lnTo>
                    <a:pt x="964755" y="5410"/>
                  </a:lnTo>
                  <a:lnTo>
                    <a:pt x="964755" y="102552"/>
                  </a:lnTo>
                  <a:lnTo>
                    <a:pt x="964704" y="111760"/>
                  </a:lnTo>
                  <a:lnTo>
                    <a:pt x="964514" y="124574"/>
                  </a:lnTo>
                  <a:lnTo>
                    <a:pt x="964514" y="104711"/>
                  </a:lnTo>
                  <a:lnTo>
                    <a:pt x="964755" y="102552"/>
                  </a:lnTo>
                  <a:lnTo>
                    <a:pt x="964755" y="5410"/>
                  </a:lnTo>
                  <a:lnTo>
                    <a:pt x="953312" y="5410"/>
                  </a:lnTo>
                  <a:lnTo>
                    <a:pt x="953312" y="67157"/>
                  </a:lnTo>
                  <a:lnTo>
                    <a:pt x="953312" y="124574"/>
                  </a:lnTo>
                  <a:lnTo>
                    <a:pt x="860882" y="124574"/>
                  </a:lnTo>
                  <a:lnTo>
                    <a:pt x="852220" y="124485"/>
                  </a:lnTo>
                  <a:lnTo>
                    <a:pt x="813396" y="111760"/>
                  </a:lnTo>
                  <a:lnTo>
                    <a:pt x="811403" y="105321"/>
                  </a:lnTo>
                  <a:lnTo>
                    <a:pt x="811403" y="87020"/>
                  </a:lnTo>
                  <a:lnTo>
                    <a:pt x="844677" y="66802"/>
                  </a:lnTo>
                  <a:lnTo>
                    <a:pt x="860882" y="66433"/>
                  </a:lnTo>
                  <a:lnTo>
                    <a:pt x="873874" y="66433"/>
                  </a:lnTo>
                  <a:lnTo>
                    <a:pt x="888314" y="66751"/>
                  </a:lnTo>
                  <a:lnTo>
                    <a:pt x="953312" y="67157"/>
                  </a:lnTo>
                  <a:lnTo>
                    <a:pt x="953312" y="5410"/>
                  </a:lnTo>
                  <a:lnTo>
                    <a:pt x="836320" y="5410"/>
                  </a:lnTo>
                  <a:lnTo>
                    <a:pt x="790308" y="11709"/>
                  </a:lnTo>
                  <a:lnTo>
                    <a:pt x="753986" y="30010"/>
                  </a:lnTo>
                  <a:lnTo>
                    <a:pt x="726135" y="69469"/>
                  </a:lnTo>
                  <a:lnTo>
                    <a:pt x="722579" y="94246"/>
                  </a:lnTo>
                  <a:lnTo>
                    <a:pt x="722579" y="95694"/>
                  </a:lnTo>
                  <a:lnTo>
                    <a:pt x="733844" y="140449"/>
                  </a:lnTo>
                  <a:lnTo>
                    <a:pt x="766495" y="171069"/>
                  </a:lnTo>
                  <a:lnTo>
                    <a:pt x="798042" y="182359"/>
                  </a:lnTo>
                  <a:lnTo>
                    <a:pt x="720407" y="272630"/>
                  </a:lnTo>
                  <a:lnTo>
                    <a:pt x="821156" y="272630"/>
                  </a:lnTo>
                  <a:lnTo>
                    <a:pt x="895184" y="186321"/>
                  </a:lnTo>
                  <a:lnTo>
                    <a:pt x="953312" y="186321"/>
                  </a:lnTo>
                  <a:lnTo>
                    <a:pt x="953312" y="272630"/>
                  </a:lnTo>
                  <a:lnTo>
                    <a:pt x="1038174" y="272630"/>
                  </a:lnTo>
                  <a:lnTo>
                    <a:pt x="1038174" y="186321"/>
                  </a:lnTo>
                  <a:lnTo>
                    <a:pt x="1038174" y="124574"/>
                  </a:lnTo>
                  <a:lnTo>
                    <a:pt x="1038174" y="102552"/>
                  </a:lnTo>
                  <a:lnTo>
                    <a:pt x="1038174" y="66433"/>
                  </a:lnTo>
                  <a:lnTo>
                    <a:pt x="1038174" y="5410"/>
                  </a:lnTo>
                  <a:close/>
                </a:path>
                <a:path w="4284345" h="307975">
                  <a:moveTo>
                    <a:pt x="1508709" y="5473"/>
                  </a:moveTo>
                  <a:lnTo>
                    <a:pt x="1180820" y="5473"/>
                  </a:lnTo>
                  <a:lnTo>
                    <a:pt x="1180820" y="68973"/>
                  </a:lnTo>
                  <a:lnTo>
                    <a:pt x="1180820" y="273443"/>
                  </a:lnTo>
                  <a:lnTo>
                    <a:pt x="1270381" y="273443"/>
                  </a:lnTo>
                  <a:lnTo>
                    <a:pt x="1270381" y="68973"/>
                  </a:lnTo>
                  <a:lnTo>
                    <a:pt x="1419148" y="68973"/>
                  </a:lnTo>
                  <a:lnTo>
                    <a:pt x="1419148" y="273443"/>
                  </a:lnTo>
                  <a:lnTo>
                    <a:pt x="1508709" y="273443"/>
                  </a:lnTo>
                  <a:lnTo>
                    <a:pt x="1508709" y="68973"/>
                  </a:lnTo>
                  <a:lnTo>
                    <a:pt x="1508709" y="5473"/>
                  </a:lnTo>
                  <a:close/>
                </a:path>
                <a:path w="4284345" h="307975">
                  <a:moveTo>
                    <a:pt x="1897621" y="272986"/>
                  </a:moveTo>
                  <a:lnTo>
                    <a:pt x="1872767" y="227126"/>
                  </a:lnTo>
                  <a:lnTo>
                    <a:pt x="1840090" y="166827"/>
                  </a:lnTo>
                  <a:lnTo>
                    <a:pt x="1797037" y="87388"/>
                  </a:lnTo>
                  <a:lnTo>
                    <a:pt x="1752815" y="5765"/>
                  </a:lnTo>
                  <a:lnTo>
                    <a:pt x="1750288" y="5765"/>
                  </a:lnTo>
                  <a:lnTo>
                    <a:pt x="1750288" y="166827"/>
                  </a:lnTo>
                  <a:lnTo>
                    <a:pt x="1663992" y="166827"/>
                  </a:lnTo>
                  <a:lnTo>
                    <a:pt x="1707324" y="87388"/>
                  </a:lnTo>
                  <a:lnTo>
                    <a:pt x="1750288" y="166827"/>
                  </a:lnTo>
                  <a:lnTo>
                    <a:pt x="1750288" y="5765"/>
                  </a:lnTo>
                  <a:lnTo>
                    <a:pt x="1661464" y="5765"/>
                  </a:lnTo>
                  <a:lnTo>
                    <a:pt x="1516659" y="272986"/>
                  </a:lnTo>
                  <a:lnTo>
                    <a:pt x="1606575" y="272986"/>
                  </a:lnTo>
                  <a:lnTo>
                    <a:pt x="1631492" y="227126"/>
                  </a:lnTo>
                  <a:lnTo>
                    <a:pt x="1782787" y="227126"/>
                  </a:lnTo>
                  <a:lnTo>
                    <a:pt x="1807705" y="272986"/>
                  </a:lnTo>
                  <a:lnTo>
                    <a:pt x="1897621" y="272986"/>
                  </a:lnTo>
                  <a:close/>
                </a:path>
                <a:path w="4284345" h="307975">
                  <a:moveTo>
                    <a:pt x="2221179" y="94602"/>
                  </a:moveTo>
                  <a:lnTo>
                    <a:pt x="2206917" y="48196"/>
                  </a:lnTo>
                  <a:lnTo>
                    <a:pt x="2166823" y="16967"/>
                  </a:lnTo>
                  <a:lnTo>
                    <a:pt x="2141004" y="9055"/>
                  </a:lnTo>
                  <a:lnTo>
                    <a:pt x="2141004" y="87261"/>
                  </a:lnTo>
                  <a:lnTo>
                    <a:pt x="2141004" y="105321"/>
                  </a:lnTo>
                  <a:lnTo>
                    <a:pt x="2100326" y="123431"/>
                  </a:lnTo>
                  <a:lnTo>
                    <a:pt x="2091537" y="123494"/>
                  </a:lnTo>
                  <a:lnTo>
                    <a:pt x="1994763" y="123494"/>
                  </a:lnTo>
                  <a:lnTo>
                    <a:pt x="1994763" y="67881"/>
                  </a:lnTo>
                  <a:lnTo>
                    <a:pt x="2102472" y="67716"/>
                  </a:lnTo>
                  <a:lnTo>
                    <a:pt x="2138959" y="80645"/>
                  </a:lnTo>
                  <a:lnTo>
                    <a:pt x="2141004" y="87261"/>
                  </a:lnTo>
                  <a:lnTo>
                    <a:pt x="2141004" y="9055"/>
                  </a:lnTo>
                  <a:lnTo>
                    <a:pt x="2139061" y="8572"/>
                  </a:lnTo>
                  <a:lnTo>
                    <a:pt x="2123732" y="6477"/>
                  </a:lnTo>
                  <a:lnTo>
                    <a:pt x="2107425" y="5765"/>
                  </a:lnTo>
                  <a:lnTo>
                    <a:pt x="1905571" y="5765"/>
                  </a:lnTo>
                  <a:lnTo>
                    <a:pt x="1905571" y="272986"/>
                  </a:lnTo>
                  <a:lnTo>
                    <a:pt x="1994763" y="272986"/>
                  </a:lnTo>
                  <a:lnTo>
                    <a:pt x="1994763" y="186690"/>
                  </a:lnTo>
                  <a:lnTo>
                    <a:pt x="2110676" y="186690"/>
                  </a:lnTo>
                  <a:lnTo>
                    <a:pt x="2156536" y="180784"/>
                  </a:lnTo>
                  <a:lnTo>
                    <a:pt x="2191562" y="163029"/>
                  </a:lnTo>
                  <a:lnTo>
                    <a:pt x="2217153" y="123494"/>
                  </a:lnTo>
                  <a:lnTo>
                    <a:pt x="2219325" y="116497"/>
                  </a:lnTo>
                  <a:lnTo>
                    <a:pt x="2221179" y="96050"/>
                  </a:lnTo>
                  <a:lnTo>
                    <a:pt x="2221179" y="94602"/>
                  </a:lnTo>
                  <a:close/>
                </a:path>
                <a:path w="4284345" h="307975">
                  <a:moveTo>
                    <a:pt x="2553754" y="5765"/>
                  </a:moveTo>
                  <a:lnTo>
                    <a:pt x="2238146" y="5765"/>
                  </a:lnTo>
                  <a:lnTo>
                    <a:pt x="2238146" y="77990"/>
                  </a:lnTo>
                  <a:lnTo>
                    <a:pt x="2238146" y="78359"/>
                  </a:lnTo>
                  <a:lnTo>
                    <a:pt x="2352256" y="78359"/>
                  </a:lnTo>
                  <a:lnTo>
                    <a:pt x="2352256" y="272986"/>
                  </a:lnTo>
                  <a:lnTo>
                    <a:pt x="2441092" y="272986"/>
                  </a:lnTo>
                  <a:lnTo>
                    <a:pt x="2441092" y="78359"/>
                  </a:lnTo>
                  <a:lnTo>
                    <a:pt x="2553754" y="78359"/>
                  </a:lnTo>
                  <a:lnTo>
                    <a:pt x="2553754" y="5765"/>
                  </a:lnTo>
                  <a:close/>
                </a:path>
                <a:path w="4284345" h="307975">
                  <a:moveTo>
                    <a:pt x="2898610" y="5473"/>
                  </a:moveTo>
                  <a:lnTo>
                    <a:pt x="2809786" y="5473"/>
                  </a:lnTo>
                  <a:lnTo>
                    <a:pt x="2809786" y="100723"/>
                  </a:lnTo>
                  <a:lnTo>
                    <a:pt x="2667139" y="100723"/>
                  </a:lnTo>
                  <a:lnTo>
                    <a:pt x="2667139" y="5473"/>
                  </a:lnTo>
                  <a:lnTo>
                    <a:pt x="2577947" y="5473"/>
                  </a:lnTo>
                  <a:lnTo>
                    <a:pt x="2577947" y="100723"/>
                  </a:lnTo>
                  <a:lnTo>
                    <a:pt x="2577947" y="170573"/>
                  </a:lnTo>
                  <a:lnTo>
                    <a:pt x="2577947" y="273443"/>
                  </a:lnTo>
                  <a:lnTo>
                    <a:pt x="2667139" y="273443"/>
                  </a:lnTo>
                  <a:lnTo>
                    <a:pt x="2667139" y="170573"/>
                  </a:lnTo>
                  <a:lnTo>
                    <a:pt x="2809786" y="170573"/>
                  </a:lnTo>
                  <a:lnTo>
                    <a:pt x="2809786" y="273443"/>
                  </a:lnTo>
                  <a:lnTo>
                    <a:pt x="2898610" y="273443"/>
                  </a:lnTo>
                  <a:lnTo>
                    <a:pt x="2898610" y="170573"/>
                  </a:lnTo>
                  <a:lnTo>
                    <a:pt x="2898610" y="100723"/>
                  </a:lnTo>
                  <a:lnTo>
                    <a:pt x="2898610" y="5473"/>
                  </a:lnTo>
                  <a:close/>
                </a:path>
                <a:path w="4284345" h="307975">
                  <a:moveTo>
                    <a:pt x="3214941" y="70408"/>
                  </a:moveTo>
                  <a:lnTo>
                    <a:pt x="3214586" y="5765"/>
                  </a:lnTo>
                  <a:lnTo>
                    <a:pt x="2928226" y="5765"/>
                  </a:lnTo>
                  <a:lnTo>
                    <a:pt x="2928226" y="272986"/>
                  </a:lnTo>
                  <a:lnTo>
                    <a:pt x="3214586" y="272986"/>
                  </a:lnTo>
                  <a:lnTo>
                    <a:pt x="3214586" y="208356"/>
                  </a:lnTo>
                  <a:lnTo>
                    <a:pt x="3017418" y="209804"/>
                  </a:lnTo>
                  <a:lnTo>
                    <a:pt x="3017418" y="168986"/>
                  </a:lnTo>
                  <a:lnTo>
                    <a:pt x="3184258" y="168986"/>
                  </a:lnTo>
                  <a:lnTo>
                    <a:pt x="3184258" y="105803"/>
                  </a:lnTo>
                  <a:lnTo>
                    <a:pt x="3017418" y="105803"/>
                  </a:lnTo>
                  <a:lnTo>
                    <a:pt x="3017418" y="70408"/>
                  </a:lnTo>
                  <a:lnTo>
                    <a:pt x="3214941" y="70408"/>
                  </a:lnTo>
                  <a:close/>
                </a:path>
                <a:path w="4284345" h="307975">
                  <a:moveTo>
                    <a:pt x="3554755" y="94602"/>
                  </a:moveTo>
                  <a:lnTo>
                    <a:pt x="3540493" y="48196"/>
                  </a:lnTo>
                  <a:lnTo>
                    <a:pt x="3500399" y="16967"/>
                  </a:lnTo>
                  <a:lnTo>
                    <a:pt x="3474580" y="9055"/>
                  </a:lnTo>
                  <a:lnTo>
                    <a:pt x="3474580" y="87261"/>
                  </a:lnTo>
                  <a:lnTo>
                    <a:pt x="3474580" y="105321"/>
                  </a:lnTo>
                  <a:lnTo>
                    <a:pt x="3433902" y="123431"/>
                  </a:lnTo>
                  <a:lnTo>
                    <a:pt x="3425113" y="123494"/>
                  </a:lnTo>
                  <a:lnTo>
                    <a:pt x="3328339" y="123494"/>
                  </a:lnTo>
                  <a:lnTo>
                    <a:pt x="3328339" y="67881"/>
                  </a:lnTo>
                  <a:lnTo>
                    <a:pt x="3436048" y="67716"/>
                  </a:lnTo>
                  <a:lnTo>
                    <a:pt x="3472535" y="80645"/>
                  </a:lnTo>
                  <a:lnTo>
                    <a:pt x="3474580" y="87261"/>
                  </a:lnTo>
                  <a:lnTo>
                    <a:pt x="3474580" y="9055"/>
                  </a:lnTo>
                  <a:lnTo>
                    <a:pt x="3472637" y="8572"/>
                  </a:lnTo>
                  <a:lnTo>
                    <a:pt x="3457295" y="6477"/>
                  </a:lnTo>
                  <a:lnTo>
                    <a:pt x="3441001" y="5765"/>
                  </a:lnTo>
                  <a:lnTo>
                    <a:pt x="3239147" y="5765"/>
                  </a:lnTo>
                  <a:lnTo>
                    <a:pt x="3239147" y="272986"/>
                  </a:lnTo>
                  <a:lnTo>
                    <a:pt x="3328339" y="272986"/>
                  </a:lnTo>
                  <a:lnTo>
                    <a:pt x="3328339" y="186690"/>
                  </a:lnTo>
                  <a:lnTo>
                    <a:pt x="3444252" y="186690"/>
                  </a:lnTo>
                  <a:lnTo>
                    <a:pt x="3490099" y="180784"/>
                  </a:lnTo>
                  <a:lnTo>
                    <a:pt x="3525139" y="163029"/>
                  </a:lnTo>
                  <a:lnTo>
                    <a:pt x="3550729" y="123494"/>
                  </a:lnTo>
                  <a:lnTo>
                    <a:pt x="3552901" y="116497"/>
                  </a:lnTo>
                  <a:lnTo>
                    <a:pt x="3554755" y="96050"/>
                  </a:lnTo>
                  <a:lnTo>
                    <a:pt x="3554755" y="94602"/>
                  </a:lnTo>
                  <a:close/>
                </a:path>
                <a:path w="4284345" h="307975">
                  <a:moveTo>
                    <a:pt x="3919474" y="140462"/>
                  </a:moveTo>
                  <a:lnTo>
                    <a:pt x="3913822" y="102412"/>
                  </a:lnTo>
                  <a:lnTo>
                    <a:pt x="3896728" y="68237"/>
                  </a:lnTo>
                  <a:lnTo>
                    <a:pt x="3884523" y="53314"/>
                  </a:lnTo>
                  <a:lnTo>
                    <a:pt x="3869994" y="39903"/>
                  </a:lnTo>
                  <a:lnTo>
                    <a:pt x="3853281" y="28219"/>
                  </a:lnTo>
                  <a:lnTo>
                    <a:pt x="3834422" y="18237"/>
                  </a:lnTo>
                  <a:lnTo>
                    <a:pt x="3825938" y="14947"/>
                  </a:lnTo>
                  <a:lnTo>
                    <a:pt x="3825938" y="140462"/>
                  </a:lnTo>
                  <a:lnTo>
                    <a:pt x="3825214" y="151282"/>
                  </a:lnTo>
                  <a:lnTo>
                    <a:pt x="3808158" y="186766"/>
                  </a:lnTo>
                  <a:lnTo>
                    <a:pt x="3774821" y="207822"/>
                  </a:lnTo>
                  <a:lnTo>
                    <a:pt x="3745407" y="212686"/>
                  </a:lnTo>
                  <a:lnTo>
                    <a:pt x="3735235" y="212153"/>
                  </a:lnTo>
                  <a:lnTo>
                    <a:pt x="3697363" y="199224"/>
                  </a:lnTo>
                  <a:lnTo>
                    <a:pt x="3671024" y="170611"/>
                  </a:lnTo>
                  <a:lnTo>
                    <a:pt x="3664521" y="140462"/>
                  </a:lnTo>
                  <a:lnTo>
                    <a:pt x="3665232" y="129806"/>
                  </a:lnTo>
                  <a:lnTo>
                    <a:pt x="3682022" y="94284"/>
                  </a:lnTo>
                  <a:lnTo>
                    <a:pt x="3715029" y="73126"/>
                  </a:lnTo>
                  <a:lnTo>
                    <a:pt x="3744696" y="68237"/>
                  </a:lnTo>
                  <a:lnTo>
                    <a:pt x="3754780" y="68783"/>
                  </a:lnTo>
                  <a:lnTo>
                    <a:pt x="3792626" y="81470"/>
                  </a:lnTo>
                  <a:lnTo>
                    <a:pt x="3819334" y="110236"/>
                  </a:lnTo>
                  <a:lnTo>
                    <a:pt x="3825938" y="140462"/>
                  </a:lnTo>
                  <a:lnTo>
                    <a:pt x="3825938" y="14947"/>
                  </a:lnTo>
                  <a:lnTo>
                    <a:pt x="3813873" y="10261"/>
                  </a:lnTo>
                  <a:lnTo>
                    <a:pt x="3792131" y="4559"/>
                  </a:lnTo>
                  <a:lnTo>
                    <a:pt x="3769182" y="1143"/>
                  </a:lnTo>
                  <a:lnTo>
                    <a:pt x="3745052" y="0"/>
                  </a:lnTo>
                  <a:lnTo>
                    <a:pt x="3721671" y="1143"/>
                  </a:lnTo>
                  <a:lnTo>
                    <a:pt x="3677716" y="10261"/>
                  </a:lnTo>
                  <a:lnTo>
                    <a:pt x="3638029" y="28232"/>
                  </a:lnTo>
                  <a:lnTo>
                    <a:pt x="3606063" y="53416"/>
                  </a:lnTo>
                  <a:lnTo>
                    <a:pt x="3582847" y="85153"/>
                  </a:lnTo>
                  <a:lnTo>
                    <a:pt x="3569551" y="140462"/>
                  </a:lnTo>
                  <a:lnTo>
                    <a:pt x="3571024" y="159689"/>
                  </a:lnTo>
                  <a:lnTo>
                    <a:pt x="3593211" y="211785"/>
                  </a:lnTo>
                  <a:lnTo>
                    <a:pt x="3621113" y="240360"/>
                  </a:lnTo>
                  <a:lnTo>
                    <a:pt x="3657308" y="261975"/>
                  </a:lnTo>
                  <a:lnTo>
                    <a:pt x="3699548" y="275666"/>
                  </a:lnTo>
                  <a:lnTo>
                    <a:pt x="3745407" y="280212"/>
                  </a:lnTo>
                  <a:lnTo>
                    <a:pt x="3769537" y="279082"/>
                  </a:lnTo>
                  <a:lnTo>
                    <a:pt x="3814127" y="269963"/>
                  </a:lnTo>
                  <a:lnTo>
                    <a:pt x="3853408" y="252006"/>
                  </a:lnTo>
                  <a:lnTo>
                    <a:pt x="3884536" y="227012"/>
                  </a:lnTo>
                  <a:lnTo>
                    <a:pt x="3896296" y="212686"/>
                  </a:lnTo>
                  <a:lnTo>
                    <a:pt x="3896893" y="211963"/>
                  </a:lnTo>
                  <a:lnTo>
                    <a:pt x="3906761" y="195580"/>
                  </a:lnTo>
                  <a:lnTo>
                    <a:pt x="3913822" y="178206"/>
                  </a:lnTo>
                  <a:lnTo>
                    <a:pt x="3918051" y="159829"/>
                  </a:lnTo>
                  <a:lnTo>
                    <a:pt x="3919474" y="140462"/>
                  </a:lnTo>
                  <a:close/>
                </a:path>
                <a:path w="4284345" h="307975">
                  <a:moveTo>
                    <a:pt x="4284192" y="196799"/>
                  </a:moveTo>
                  <a:lnTo>
                    <a:pt x="4283214" y="183705"/>
                  </a:lnTo>
                  <a:lnTo>
                    <a:pt x="4280306" y="172199"/>
                  </a:lnTo>
                  <a:lnTo>
                    <a:pt x="4275442" y="162306"/>
                  </a:lnTo>
                  <a:lnTo>
                    <a:pt x="4272648" y="158889"/>
                  </a:lnTo>
                  <a:lnTo>
                    <a:pt x="4268660" y="154012"/>
                  </a:lnTo>
                  <a:lnTo>
                    <a:pt x="4259961" y="147078"/>
                  </a:lnTo>
                  <a:lnTo>
                    <a:pt x="4249420" y="141236"/>
                  </a:lnTo>
                  <a:lnTo>
                    <a:pt x="4237037" y="136512"/>
                  </a:lnTo>
                  <a:lnTo>
                    <a:pt x="4222801" y="132880"/>
                  </a:lnTo>
                  <a:lnTo>
                    <a:pt x="4231932" y="128803"/>
                  </a:lnTo>
                  <a:lnTo>
                    <a:pt x="4239857" y="123774"/>
                  </a:lnTo>
                  <a:lnTo>
                    <a:pt x="4246562" y="117792"/>
                  </a:lnTo>
                  <a:lnTo>
                    <a:pt x="4252049" y="110858"/>
                  </a:lnTo>
                  <a:lnTo>
                    <a:pt x="4252239" y="110490"/>
                  </a:lnTo>
                  <a:lnTo>
                    <a:pt x="4256316" y="102920"/>
                  </a:lnTo>
                  <a:lnTo>
                    <a:pt x="4259364" y="93891"/>
                  </a:lnTo>
                  <a:lnTo>
                    <a:pt x="4261193" y="83781"/>
                  </a:lnTo>
                  <a:lnTo>
                    <a:pt x="4261802" y="72580"/>
                  </a:lnTo>
                  <a:lnTo>
                    <a:pt x="4261802" y="71132"/>
                  </a:lnTo>
                  <a:lnTo>
                    <a:pt x="4260723" y="61023"/>
                  </a:lnTo>
                  <a:lnTo>
                    <a:pt x="4260240" y="56489"/>
                  </a:lnTo>
                  <a:lnTo>
                    <a:pt x="4236885" y="23101"/>
                  </a:lnTo>
                  <a:lnTo>
                    <a:pt x="4192828" y="7531"/>
                  </a:lnTo>
                  <a:lnTo>
                    <a:pt x="4192828" y="176822"/>
                  </a:lnTo>
                  <a:lnTo>
                    <a:pt x="4192828" y="193916"/>
                  </a:lnTo>
                  <a:lnTo>
                    <a:pt x="4157738" y="212382"/>
                  </a:lnTo>
                  <a:lnTo>
                    <a:pt x="4140111" y="212686"/>
                  </a:lnTo>
                  <a:lnTo>
                    <a:pt x="4126750" y="212686"/>
                  </a:lnTo>
                  <a:lnTo>
                    <a:pt x="4024909" y="212331"/>
                  </a:lnTo>
                  <a:lnTo>
                    <a:pt x="4024909" y="158889"/>
                  </a:lnTo>
                  <a:lnTo>
                    <a:pt x="4140111" y="158889"/>
                  </a:lnTo>
                  <a:lnTo>
                    <a:pt x="4149585" y="158978"/>
                  </a:lnTo>
                  <a:lnTo>
                    <a:pt x="4190784" y="170738"/>
                  </a:lnTo>
                  <a:lnTo>
                    <a:pt x="4192828" y="176822"/>
                  </a:lnTo>
                  <a:lnTo>
                    <a:pt x="4192828" y="7531"/>
                  </a:lnTo>
                  <a:lnTo>
                    <a:pt x="4189958" y="6985"/>
                  </a:lnTo>
                  <a:lnTo>
                    <a:pt x="4175137" y="6083"/>
                  </a:lnTo>
                  <a:lnTo>
                    <a:pt x="4175137" y="77508"/>
                  </a:lnTo>
                  <a:lnTo>
                    <a:pt x="4175048" y="93891"/>
                  </a:lnTo>
                  <a:lnTo>
                    <a:pt x="4136606" y="110439"/>
                  </a:lnTo>
                  <a:lnTo>
                    <a:pt x="4128185" y="110490"/>
                  </a:lnTo>
                  <a:lnTo>
                    <a:pt x="4074020" y="110490"/>
                  </a:lnTo>
                  <a:lnTo>
                    <a:pt x="4066476" y="110337"/>
                  </a:lnTo>
                  <a:lnTo>
                    <a:pt x="4024909" y="110134"/>
                  </a:lnTo>
                  <a:lnTo>
                    <a:pt x="4024909" y="61023"/>
                  </a:lnTo>
                  <a:lnTo>
                    <a:pt x="4128185" y="61023"/>
                  </a:lnTo>
                  <a:lnTo>
                    <a:pt x="4173207" y="71970"/>
                  </a:lnTo>
                  <a:lnTo>
                    <a:pt x="4175137" y="77508"/>
                  </a:lnTo>
                  <a:lnTo>
                    <a:pt x="4175137" y="6083"/>
                  </a:lnTo>
                  <a:lnTo>
                    <a:pt x="4170083" y="5765"/>
                  </a:lnTo>
                  <a:lnTo>
                    <a:pt x="3941495" y="5765"/>
                  </a:lnTo>
                  <a:lnTo>
                    <a:pt x="3941495" y="272986"/>
                  </a:lnTo>
                  <a:lnTo>
                    <a:pt x="4153471" y="272986"/>
                  </a:lnTo>
                  <a:lnTo>
                    <a:pt x="4209300" y="268528"/>
                  </a:lnTo>
                  <a:lnTo>
                    <a:pt x="4250423" y="255841"/>
                  </a:lnTo>
                  <a:lnTo>
                    <a:pt x="4282071" y="217157"/>
                  </a:lnTo>
                  <a:lnTo>
                    <a:pt x="4284192" y="198247"/>
                  </a:lnTo>
                  <a:lnTo>
                    <a:pt x="4284192" y="196799"/>
                  </a:lnTo>
                  <a:close/>
                </a:path>
              </a:pathLst>
            </a:custGeom>
            <a:solidFill>
              <a:srgbClr val="F47C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38608" y="727422"/>
              <a:ext cx="788220" cy="899159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67857" y="3137903"/>
            <a:ext cx="477460" cy="54737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753451" y="6879090"/>
            <a:ext cx="932569" cy="67564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245" y="4377433"/>
            <a:ext cx="1385570" cy="2044700"/>
          </a:xfrm>
          <a:custGeom>
            <a:avLst/>
            <a:gdLst/>
            <a:ahLst/>
            <a:cxnLst/>
            <a:rect l="l" t="t" r="r" b="b"/>
            <a:pathLst>
              <a:path w="1385570" h="2044700">
                <a:moveTo>
                  <a:pt x="515649" y="2032000"/>
                </a:moveTo>
                <a:lnTo>
                  <a:pt x="454154" y="2032000"/>
                </a:lnTo>
                <a:lnTo>
                  <a:pt x="467541" y="2044700"/>
                </a:lnTo>
                <a:lnTo>
                  <a:pt x="501958" y="2044700"/>
                </a:lnTo>
                <a:lnTo>
                  <a:pt x="515649" y="2032000"/>
                </a:lnTo>
                <a:close/>
              </a:path>
              <a:path w="1385570" h="2044700">
                <a:moveTo>
                  <a:pt x="523919" y="1905000"/>
                </a:moveTo>
                <a:lnTo>
                  <a:pt x="446813" y="1905000"/>
                </a:lnTo>
                <a:lnTo>
                  <a:pt x="446740" y="2006600"/>
                </a:lnTo>
                <a:lnTo>
                  <a:pt x="447271" y="2019300"/>
                </a:lnTo>
                <a:lnTo>
                  <a:pt x="449408" y="2032000"/>
                </a:lnTo>
                <a:lnTo>
                  <a:pt x="520787" y="2032000"/>
                </a:lnTo>
                <a:lnTo>
                  <a:pt x="523215" y="2019300"/>
                </a:lnTo>
                <a:lnTo>
                  <a:pt x="523927" y="2006600"/>
                </a:lnTo>
                <a:lnTo>
                  <a:pt x="523919" y="1905000"/>
                </a:lnTo>
                <a:close/>
              </a:path>
              <a:path w="1385570" h="2044700">
                <a:moveTo>
                  <a:pt x="537505" y="1803400"/>
                </a:moveTo>
                <a:lnTo>
                  <a:pt x="433430" y="1803400"/>
                </a:lnTo>
                <a:lnTo>
                  <a:pt x="396849" y="1828800"/>
                </a:lnTo>
                <a:lnTo>
                  <a:pt x="383101" y="1828800"/>
                </a:lnTo>
                <a:lnTo>
                  <a:pt x="362889" y="1841500"/>
                </a:lnTo>
                <a:lnTo>
                  <a:pt x="338980" y="1854200"/>
                </a:lnTo>
                <a:lnTo>
                  <a:pt x="316444" y="1866900"/>
                </a:lnTo>
                <a:lnTo>
                  <a:pt x="300348" y="1879600"/>
                </a:lnTo>
                <a:lnTo>
                  <a:pt x="289760" y="1917700"/>
                </a:lnTo>
                <a:lnTo>
                  <a:pt x="300605" y="1943100"/>
                </a:lnTo>
                <a:lnTo>
                  <a:pt x="327786" y="1955800"/>
                </a:lnTo>
                <a:lnTo>
                  <a:pt x="366209" y="1955800"/>
                </a:lnTo>
                <a:lnTo>
                  <a:pt x="432611" y="1917700"/>
                </a:lnTo>
                <a:lnTo>
                  <a:pt x="438105" y="1905000"/>
                </a:lnTo>
                <a:lnTo>
                  <a:pt x="680209" y="1905000"/>
                </a:lnTo>
                <a:lnTo>
                  <a:pt x="671145" y="1892300"/>
                </a:lnTo>
                <a:lnTo>
                  <a:pt x="648431" y="1866900"/>
                </a:lnTo>
                <a:lnTo>
                  <a:pt x="618783" y="1854200"/>
                </a:lnTo>
                <a:lnTo>
                  <a:pt x="588916" y="1828800"/>
                </a:lnTo>
                <a:lnTo>
                  <a:pt x="546141" y="1816100"/>
                </a:lnTo>
                <a:lnTo>
                  <a:pt x="537505" y="1803400"/>
                </a:lnTo>
                <a:close/>
              </a:path>
              <a:path w="1385570" h="2044700">
                <a:moveTo>
                  <a:pt x="680209" y="1905000"/>
                </a:moveTo>
                <a:lnTo>
                  <a:pt x="531784" y="1905000"/>
                </a:lnTo>
                <a:lnTo>
                  <a:pt x="541828" y="1917700"/>
                </a:lnTo>
                <a:lnTo>
                  <a:pt x="550119" y="1917700"/>
                </a:lnTo>
                <a:lnTo>
                  <a:pt x="568746" y="1930400"/>
                </a:lnTo>
                <a:lnTo>
                  <a:pt x="615546" y="1955800"/>
                </a:lnTo>
                <a:lnTo>
                  <a:pt x="653777" y="1955800"/>
                </a:lnTo>
                <a:lnTo>
                  <a:pt x="668175" y="1943100"/>
                </a:lnTo>
                <a:lnTo>
                  <a:pt x="677129" y="1930400"/>
                </a:lnTo>
                <a:lnTo>
                  <a:pt x="680209" y="1905000"/>
                </a:lnTo>
                <a:close/>
              </a:path>
              <a:path w="1385570" h="2044700">
                <a:moveTo>
                  <a:pt x="553661" y="1574800"/>
                </a:moveTo>
                <a:lnTo>
                  <a:pt x="417893" y="1574800"/>
                </a:lnTo>
                <a:lnTo>
                  <a:pt x="403372" y="1587500"/>
                </a:lnTo>
                <a:lnTo>
                  <a:pt x="391190" y="1587500"/>
                </a:lnTo>
                <a:lnTo>
                  <a:pt x="298162" y="1651000"/>
                </a:lnTo>
                <a:lnTo>
                  <a:pt x="275233" y="1651000"/>
                </a:lnTo>
                <a:lnTo>
                  <a:pt x="241716" y="1676400"/>
                </a:lnTo>
                <a:lnTo>
                  <a:pt x="209101" y="1689100"/>
                </a:lnTo>
                <a:lnTo>
                  <a:pt x="188878" y="1714500"/>
                </a:lnTo>
                <a:lnTo>
                  <a:pt x="169822" y="1739900"/>
                </a:lnTo>
                <a:lnTo>
                  <a:pt x="173221" y="1778000"/>
                </a:lnTo>
                <a:lnTo>
                  <a:pt x="195792" y="1803400"/>
                </a:lnTo>
                <a:lnTo>
                  <a:pt x="234255" y="1816100"/>
                </a:lnTo>
                <a:lnTo>
                  <a:pt x="254763" y="1816100"/>
                </a:lnTo>
                <a:lnTo>
                  <a:pt x="276306" y="1803400"/>
                </a:lnTo>
                <a:lnTo>
                  <a:pt x="297169" y="1790700"/>
                </a:lnTo>
                <a:lnTo>
                  <a:pt x="315634" y="1778000"/>
                </a:lnTo>
                <a:lnTo>
                  <a:pt x="419723" y="1727200"/>
                </a:lnTo>
                <a:lnTo>
                  <a:pt x="425835" y="1714500"/>
                </a:lnTo>
                <a:lnTo>
                  <a:pt x="788662" y="1714500"/>
                </a:lnTo>
                <a:lnTo>
                  <a:pt x="780771" y="1701800"/>
                </a:lnTo>
                <a:lnTo>
                  <a:pt x="768516" y="1701800"/>
                </a:lnTo>
                <a:lnTo>
                  <a:pt x="754875" y="1689100"/>
                </a:lnTo>
                <a:lnTo>
                  <a:pt x="740802" y="1689100"/>
                </a:lnTo>
                <a:lnTo>
                  <a:pt x="727250" y="1676400"/>
                </a:lnTo>
                <a:lnTo>
                  <a:pt x="562312" y="1587500"/>
                </a:lnTo>
                <a:lnTo>
                  <a:pt x="553661" y="1574800"/>
                </a:lnTo>
                <a:close/>
              </a:path>
              <a:path w="1385570" h="2044700">
                <a:moveTo>
                  <a:pt x="788662" y="1714500"/>
                </a:moveTo>
                <a:lnTo>
                  <a:pt x="543590" y="1714500"/>
                </a:lnTo>
                <a:lnTo>
                  <a:pt x="549640" y="1727200"/>
                </a:lnTo>
                <a:lnTo>
                  <a:pt x="678841" y="1790700"/>
                </a:lnTo>
                <a:lnTo>
                  <a:pt x="693558" y="1803400"/>
                </a:lnTo>
                <a:lnTo>
                  <a:pt x="707815" y="1816100"/>
                </a:lnTo>
                <a:lnTo>
                  <a:pt x="763700" y="1816100"/>
                </a:lnTo>
                <a:lnTo>
                  <a:pt x="773115" y="1803400"/>
                </a:lnTo>
                <a:lnTo>
                  <a:pt x="780815" y="1803400"/>
                </a:lnTo>
                <a:lnTo>
                  <a:pt x="795997" y="1778000"/>
                </a:lnTo>
                <a:lnTo>
                  <a:pt x="801436" y="1752600"/>
                </a:lnTo>
                <a:lnTo>
                  <a:pt x="796553" y="1727200"/>
                </a:lnTo>
                <a:lnTo>
                  <a:pt x="788662" y="1714500"/>
                </a:lnTo>
                <a:close/>
              </a:path>
              <a:path w="1385570" h="2044700">
                <a:moveTo>
                  <a:pt x="523919" y="1714500"/>
                </a:moveTo>
                <a:lnTo>
                  <a:pt x="446813" y="1714500"/>
                </a:lnTo>
                <a:lnTo>
                  <a:pt x="446813" y="1803400"/>
                </a:lnTo>
                <a:lnTo>
                  <a:pt x="523919" y="1803400"/>
                </a:lnTo>
                <a:lnTo>
                  <a:pt x="523919" y="1714500"/>
                </a:lnTo>
                <a:close/>
              </a:path>
              <a:path w="1385570" h="2044700">
                <a:moveTo>
                  <a:pt x="2937" y="1117600"/>
                </a:moveTo>
                <a:lnTo>
                  <a:pt x="0" y="1117600"/>
                </a:lnTo>
                <a:lnTo>
                  <a:pt x="0" y="1231900"/>
                </a:lnTo>
                <a:lnTo>
                  <a:pt x="20858" y="1231900"/>
                </a:lnTo>
                <a:lnTo>
                  <a:pt x="25866" y="1244600"/>
                </a:lnTo>
                <a:lnTo>
                  <a:pt x="9896" y="1257300"/>
                </a:lnTo>
                <a:lnTo>
                  <a:pt x="0" y="1257300"/>
                </a:lnTo>
                <a:lnTo>
                  <a:pt x="0" y="1663700"/>
                </a:lnTo>
                <a:lnTo>
                  <a:pt x="7574" y="1663700"/>
                </a:lnTo>
                <a:lnTo>
                  <a:pt x="31734" y="1638300"/>
                </a:lnTo>
                <a:lnTo>
                  <a:pt x="40862" y="1625600"/>
                </a:lnTo>
                <a:lnTo>
                  <a:pt x="41553" y="1587500"/>
                </a:lnTo>
                <a:lnTo>
                  <a:pt x="40402" y="1562100"/>
                </a:lnTo>
                <a:lnTo>
                  <a:pt x="38369" y="1320800"/>
                </a:lnTo>
                <a:lnTo>
                  <a:pt x="52448" y="1320800"/>
                </a:lnTo>
                <a:lnTo>
                  <a:pt x="60162" y="1308100"/>
                </a:lnTo>
                <a:lnTo>
                  <a:pt x="160073" y="1308100"/>
                </a:lnTo>
                <a:lnTo>
                  <a:pt x="159235" y="1257300"/>
                </a:lnTo>
                <a:lnTo>
                  <a:pt x="178180" y="1244600"/>
                </a:lnTo>
                <a:lnTo>
                  <a:pt x="211882" y="1231900"/>
                </a:lnTo>
                <a:lnTo>
                  <a:pt x="245830" y="1206500"/>
                </a:lnTo>
                <a:lnTo>
                  <a:pt x="265515" y="1193800"/>
                </a:lnTo>
                <a:lnTo>
                  <a:pt x="386380" y="1193800"/>
                </a:lnTo>
                <a:lnTo>
                  <a:pt x="388253" y="1181100"/>
                </a:lnTo>
                <a:lnTo>
                  <a:pt x="96318" y="1181100"/>
                </a:lnTo>
                <a:lnTo>
                  <a:pt x="2937" y="1117600"/>
                </a:lnTo>
                <a:close/>
              </a:path>
              <a:path w="1385570" h="2044700">
                <a:moveTo>
                  <a:pt x="1101157" y="1320800"/>
                </a:moveTo>
                <a:lnTo>
                  <a:pt x="934444" y="1320800"/>
                </a:lnTo>
                <a:lnTo>
                  <a:pt x="934215" y="1346200"/>
                </a:lnTo>
                <a:lnTo>
                  <a:pt x="933761" y="1409700"/>
                </a:lnTo>
                <a:lnTo>
                  <a:pt x="933563" y="1447800"/>
                </a:lnTo>
                <a:lnTo>
                  <a:pt x="933461" y="1485900"/>
                </a:lnTo>
                <a:lnTo>
                  <a:pt x="933577" y="1536700"/>
                </a:lnTo>
                <a:lnTo>
                  <a:pt x="934547" y="1587500"/>
                </a:lnTo>
                <a:lnTo>
                  <a:pt x="936691" y="1612900"/>
                </a:lnTo>
                <a:lnTo>
                  <a:pt x="939889" y="1625600"/>
                </a:lnTo>
                <a:lnTo>
                  <a:pt x="943817" y="1638300"/>
                </a:lnTo>
                <a:lnTo>
                  <a:pt x="948687" y="1638300"/>
                </a:lnTo>
                <a:lnTo>
                  <a:pt x="954712" y="1651000"/>
                </a:lnTo>
                <a:lnTo>
                  <a:pt x="980302" y="1663700"/>
                </a:lnTo>
                <a:lnTo>
                  <a:pt x="1008626" y="1663700"/>
                </a:lnTo>
                <a:lnTo>
                  <a:pt x="1054508" y="1638300"/>
                </a:lnTo>
                <a:lnTo>
                  <a:pt x="1063012" y="1600200"/>
                </a:lnTo>
                <a:lnTo>
                  <a:pt x="1063693" y="1587500"/>
                </a:lnTo>
                <a:lnTo>
                  <a:pt x="1063645" y="1397000"/>
                </a:lnTo>
                <a:lnTo>
                  <a:pt x="1315272" y="1397000"/>
                </a:lnTo>
                <a:lnTo>
                  <a:pt x="1333170" y="1384300"/>
                </a:lnTo>
                <a:lnTo>
                  <a:pt x="1349591" y="1371600"/>
                </a:lnTo>
                <a:lnTo>
                  <a:pt x="1180346" y="1371600"/>
                </a:lnTo>
                <a:lnTo>
                  <a:pt x="1164081" y="1358900"/>
                </a:lnTo>
                <a:lnTo>
                  <a:pt x="1139469" y="1346200"/>
                </a:lnTo>
                <a:lnTo>
                  <a:pt x="1115498" y="1333500"/>
                </a:lnTo>
                <a:lnTo>
                  <a:pt x="1101157" y="1320800"/>
                </a:lnTo>
                <a:close/>
              </a:path>
              <a:path w="1385570" h="2044700">
                <a:moveTo>
                  <a:pt x="1298874" y="1435100"/>
                </a:moveTo>
                <a:lnTo>
                  <a:pt x="1140749" y="1435100"/>
                </a:lnTo>
                <a:lnTo>
                  <a:pt x="1140698" y="1574800"/>
                </a:lnTo>
                <a:lnTo>
                  <a:pt x="1141184" y="1587500"/>
                </a:lnTo>
                <a:lnTo>
                  <a:pt x="1143160" y="1600200"/>
                </a:lnTo>
                <a:lnTo>
                  <a:pt x="1147583" y="1612900"/>
                </a:lnTo>
                <a:lnTo>
                  <a:pt x="1170517" y="1638300"/>
                </a:lnTo>
                <a:lnTo>
                  <a:pt x="1199110" y="1638300"/>
                </a:lnTo>
                <a:lnTo>
                  <a:pt x="1234608" y="1587500"/>
                </a:lnTo>
                <a:lnTo>
                  <a:pt x="1234845" y="1536700"/>
                </a:lnTo>
                <a:lnTo>
                  <a:pt x="1234643" y="1511300"/>
                </a:lnTo>
                <a:lnTo>
                  <a:pt x="1234526" y="1485900"/>
                </a:lnTo>
                <a:lnTo>
                  <a:pt x="1368104" y="1485900"/>
                </a:lnTo>
                <a:lnTo>
                  <a:pt x="1354686" y="1473200"/>
                </a:lnTo>
                <a:lnTo>
                  <a:pt x="1306819" y="1447800"/>
                </a:lnTo>
                <a:lnTo>
                  <a:pt x="1298874" y="1435100"/>
                </a:lnTo>
                <a:close/>
              </a:path>
              <a:path w="1385570" h="2044700">
                <a:moveTo>
                  <a:pt x="523919" y="1308100"/>
                </a:moveTo>
                <a:lnTo>
                  <a:pt x="446813" y="1308100"/>
                </a:lnTo>
                <a:lnTo>
                  <a:pt x="446813" y="1422400"/>
                </a:lnTo>
                <a:lnTo>
                  <a:pt x="418676" y="1435100"/>
                </a:lnTo>
                <a:lnTo>
                  <a:pt x="370910" y="1460500"/>
                </a:lnTo>
                <a:lnTo>
                  <a:pt x="324306" y="1485900"/>
                </a:lnTo>
                <a:lnTo>
                  <a:pt x="299653" y="1511300"/>
                </a:lnTo>
                <a:lnTo>
                  <a:pt x="291262" y="1536700"/>
                </a:lnTo>
                <a:lnTo>
                  <a:pt x="294104" y="1562100"/>
                </a:lnTo>
                <a:lnTo>
                  <a:pt x="307856" y="1574800"/>
                </a:lnTo>
                <a:lnTo>
                  <a:pt x="332197" y="1587500"/>
                </a:lnTo>
                <a:lnTo>
                  <a:pt x="349627" y="1574800"/>
                </a:lnTo>
                <a:lnTo>
                  <a:pt x="364783" y="1574800"/>
                </a:lnTo>
                <a:lnTo>
                  <a:pt x="379575" y="1562100"/>
                </a:lnTo>
                <a:lnTo>
                  <a:pt x="395913" y="1562100"/>
                </a:lnTo>
                <a:lnTo>
                  <a:pt x="408703" y="1549400"/>
                </a:lnTo>
                <a:lnTo>
                  <a:pt x="421356" y="1536700"/>
                </a:lnTo>
                <a:lnTo>
                  <a:pt x="434012" y="1536700"/>
                </a:lnTo>
                <a:lnTo>
                  <a:pt x="446813" y="1524000"/>
                </a:lnTo>
                <a:lnTo>
                  <a:pt x="678128" y="1524000"/>
                </a:lnTo>
                <a:lnTo>
                  <a:pt x="671882" y="1511300"/>
                </a:lnTo>
                <a:lnTo>
                  <a:pt x="660581" y="1498600"/>
                </a:lnTo>
                <a:lnTo>
                  <a:pt x="643707" y="1485900"/>
                </a:lnTo>
                <a:lnTo>
                  <a:pt x="625644" y="1473200"/>
                </a:lnTo>
                <a:lnTo>
                  <a:pt x="610776" y="1473200"/>
                </a:lnTo>
                <a:lnTo>
                  <a:pt x="523919" y="1422400"/>
                </a:lnTo>
                <a:lnTo>
                  <a:pt x="523919" y="1308100"/>
                </a:lnTo>
                <a:close/>
              </a:path>
              <a:path w="1385570" h="2044700">
                <a:moveTo>
                  <a:pt x="678128" y="1524000"/>
                </a:moveTo>
                <a:lnTo>
                  <a:pt x="523919" y="1524000"/>
                </a:lnTo>
                <a:lnTo>
                  <a:pt x="545170" y="1536700"/>
                </a:lnTo>
                <a:lnTo>
                  <a:pt x="576890" y="1562100"/>
                </a:lnTo>
                <a:lnTo>
                  <a:pt x="607653" y="1574800"/>
                </a:lnTo>
                <a:lnTo>
                  <a:pt x="626028" y="1587500"/>
                </a:lnTo>
                <a:lnTo>
                  <a:pt x="648919" y="1587500"/>
                </a:lnTo>
                <a:lnTo>
                  <a:pt x="658700" y="1574800"/>
                </a:lnTo>
                <a:lnTo>
                  <a:pt x="668326" y="1574800"/>
                </a:lnTo>
                <a:lnTo>
                  <a:pt x="676781" y="1562100"/>
                </a:lnTo>
                <a:lnTo>
                  <a:pt x="679905" y="1536700"/>
                </a:lnTo>
                <a:lnTo>
                  <a:pt x="678128" y="1524000"/>
                </a:lnTo>
                <a:close/>
              </a:path>
              <a:path w="1385570" h="2044700">
                <a:moveTo>
                  <a:pt x="532938" y="1562100"/>
                </a:moveTo>
                <a:lnTo>
                  <a:pt x="438112" y="1562100"/>
                </a:lnTo>
                <a:lnTo>
                  <a:pt x="427917" y="1574800"/>
                </a:lnTo>
                <a:lnTo>
                  <a:pt x="543361" y="1574800"/>
                </a:lnTo>
                <a:lnTo>
                  <a:pt x="532938" y="1562100"/>
                </a:lnTo>
                <a:close/>
              </a:path>
              <a:path w="1385570" h="2044700">
                <a:moveTo>
                  <a:pt x="523919" y="1524000"/>
                </a:moveTo>
                <a:lnTo>
                  <a:pt x="446813" y="1524000"/>
                </a:lnTo>
                <a:lnTo>
                  <a:pt x="446813" y="1562100"/>
                </a:lnTo>
                <a:lnTo>
                  <a:pt x="523919" y="1562100"/>
                </a:lnTo>
                <a:lnTo>
                  <a:pt x="523919" y="1524000"/>
                </a:lnTo>
                <a:close/>
              </a:path>
              <a:path w="1385570" h="2044700">
                <a:moveTo>
                  <a:pt x="1368104" y="1485900"/>
                </a:moveTo>
                <a:lnTo>
                  <a:pt x="1234526" y="1485900"/>
                </a:lnTo>
                <a:lnTo>
                  <a:pt x="1257067" y="1498600"/>
                </a:lnTo>
                <a:lnTo>
                  <a:pt x="1290327" y="1524000"/>
                </a:lnTo>
                <a:lnTo>
                  <a:pt x="1323818" y="1536700"/>
                </a:lnTo>
                <a:lnTo>
                  <a:pt x="1347053" y="1549400"/>
                </a:lnTo>
                <a:lnTo>
                  <a:pt x="1372243" y="1536700"/>
                </a:lnTo>
                <a:lnTo>
                  <a:pt x="1385555" y="1524000"/>
                </a:lnTo>
                <a:lnTo>
                  <a:pt x="1381523" y="1498600"/>
                </a:lnTo>
                <a:lnTo>
                  <a:pt x="1368104" y="1485900"/>
                </a:lnTo>
                <a:close/>
              </a:path>
              <a:path w="1385570" h="2044700">
                <a:moveTo>
                  <a:pt x="160073" y="1308100"/>
                </a:moveTo>
                <a:lnTo>
                  <a:pt x="67543" y="1308100"/>
                </a:lnTo>
                <a:lnTo>
                  <a:pt x="67445" y="1409700"/>
                </a:lnTo>
                <a:lnTo>
                  <a:pt x="77555" y="1435100"/>
                </a:lnTo>
                <a:lnTo>
                  <a:pt x="101393" y="1447800"/>
                </a:lnTo>
                <a:lnTo>
                  <a:pt x="129831" y="1447800"/>
                </a:lnTo>
                <a:lnTo>
                  <a:pt x="153741" y="1435100"/>
                </a:lnTo>
                <a:lnTo>
                  <a:pt x="158484" y="1422400"/>
                </a:lnTo>
                <a:lnTo>
                  <a:pt x="160992" y="1409700"/>
                </a:lnTo>
                <a:lnTo>
                  <a:pt x="161771" y="1397000"/>
                </a:lnTo>
                <a:lnTo>
                  <a:pt x="161330" y="1384300"/>
                </a:lnTo>
                <a:lnTo>
                  <a:pt x="160073" y="1308100"/>
                </a:lnTo>
                <a:close/>
              </a:path>
              <a:path w="1385570" h="2044700">
                <a:moveTo>
                  <a:pt x="1028884" y="1104900"/>
                </a:moveTo>
                <a:lnTo>
                  <a:pt x="983192" y="1104900"/>
                </a:lnTo>
                <a:lnTo>
                  <a:pt x="950476" y="1130300"/>
                </a:lnTo>
                <a:lnTo>
                  <a:pt x="917643" y="1143000"/>
                </a:lnTo>
                <a:lnTo>
                  <a:pt x="885079" y="1168400"/>
                </a:lnTo>
                <a:lnTo>
                  <a:pt x="853174" y="1181100"/>
                </a:lnTo>
                <a:lnTo>
                  <a:pt x="581858" y="1181100"/>
                </a:lnTo>
                <a:lnTo>
                  <a:pt x="582268" y="1193800"/>
                </a:lnTo>
                <a:lnTo>
                  <a:pt x="703134" y="1193800"/>
                </a:lnTo>
                <a:lnTo>
                  <a:pt x="730668" y="1206500"/>
                </a:lnTo>
                <a:lnTo>
                  <a:pt x="786009" y="1244600"/>
                </a:lnTo>
                <a:lnTo>
                  <a:pt x="813578" y="1257300"/>
                </a:lnTo>
                <a:lnTo>
                  <a:pt x="813522" y="1397000"/>
                </a:lnTo>
                <a:lnTo>
                  <a:pt x="819802" y="1435100"/>
                </a:lnTo>
                <a:lnTo>
                  <a:pt x="843509" y="1447800"/>
                </a:lnTo>
                <a:lnTo>
                  <a:pt x="871538" y="1447800"/>
                </a:lnTo>
                <a:lnTo>
                  <a:pt x="895567" y="1435100"/>
                </a:lnTo>
                <a:lnTo>
                  <a:pt x="907275" y="1409700"/>
                </a:lnTo>
                <a:lnTo>
                  <a:pt x="908175" y="1384300"/>
                </a:lnTo>
                <a:lnTo>
                  <a:pt x="908103" y="1358900"/>
                </a:lnTo>
                <a:lnTo>
                  <a:pt x="907638" y="1333500"/>
                </a:lnTo>
                <a:lnTo>
                  <a:pt x="907355" y="1308100"/>
                </a:lnTo>
                <a:lnTo>
                  <a:pt x="1128024" y="1308100"/>
                </a:lnTo>
                <a:lnTo>
                  <a:pt x="1164551" y="1282700"/>
                </a:lnTo>
                <a:lnTo>
                  <a:pt x="1202345" y="1270000"/>
                </a:lnTo>
                <a:lnTo>
                  <a:pt x="1216558" y="1257300"/>
                </a:lnTo>
                <a:lnTo>
                  <a:pt x="974037" y="1257300"/>
                </a:lnTo>
                <a:lnTo>
                  <a:pt x="967867" y="1244600"/>
                </a:lnTo>
                <a:lnTo>
                  <a:pt x="946947" y="1244600"/>
                </a:lnTo>
                <a:lnTo>
                  <a:pt x="946947" y="1231900"/>
                </a:lnTo>
                <a:lnTo>
                  <a:pt x="962682" y="1231900"/>
                </a:lnTo>
                <a:lnTo>
                  <a:pt x="971417" y="1219200"/>
                </a:lnTo>
                <a:lnTo>
                  <a:pt x="978113" y="1219200"/>
                </a:lnTo>
                <a:lnTo>
                  <a:pt x="1001951" y="1206500"/>
                </a:lnTo>
                <a:lnTo>
                  <a:pt x="1026427" y="1193800"/>
                </a:lnTo>
                <a:lnTo>
                  <a:pt x="1045524" y="1168400"/>
                </a:lnTo>
                <a:lnTo>
                  <a:pt x="1053227" y="1143000"/>
                </a:lnTo>
                <a:lnTo>
                  <a:pt x="1046287" y="1117600"/>
                </a:lnTo>
                <a:lnTo>
                  <a:pt x="1028884" y="1104900"/>
                </a:lnTo>
                <a:close/>
              </a:path>
              <a:path w="1385570" h="2044700">
                <a:moveTo>
                  <a:pt x="1283006" y="1422400"/>
                </a:moveTo>
                <a:lnTo>
                  <a:pt x="1120398" y="1422400"/>
                </a:lnTo>
                <a:lnTo>
                  <a:pt x="1130663" y="1435100"/>
                </a:lnTo>
                <a:lnTo>
                  <a:pt x="1291097" y="1435100"/>
                </a:lnTo>
                <a:lnTo>
                  <a:pt x="1283006" y="1422400"/>
                </a:lnTo>
                <a:close/>
              </a:path>
              <a:path w="1385570" h="2044700">
                <a:moveTo>
                  <a:pt x="1315272" y="1397000"/>
                </a:moveTo>
                <a:lnTo>
                  <a:pt x="1073199" y="1397000"/>
                </a:lnTo>
                <a:lnTo>
                  <a:pt x="1082730" y="1409700"/>
                </a:lnTo>
                <a:lnTo>
                  <a:pt x="1092122" y="1409700"/>
                </a:lnTo>
                <a:lnTo>
                  <a:pt x="1101261" y="1422400"/>
                </a:lnTo>
                <a:lnTo>
                  <a:pt x="1274117" y="1422400"/>
                </a:lnTo>
                <a:lnTo>
                  <a:pt x="1297373" y="1409700"/>
                </a:lnTo>
                <a:lnTo>
                  <a:pt x="1315272" y="1397000"/>
                </a:lnTo>
                <a:close/>
              </a:path>
              <a:path w="1385570" h="2044700">
                <a:moveTo>
                  <a:pt x="703134" y="1193800"/>
                </a:moveTo>
                <a:lnTo>
                  <a:pt x="265515" y="1193800"/>
                </a:lnTo>
                <a:lnTo>
                  <a:pt x="252407" y="1308100"/>
                </a:lnTo>
                <a:lnTo>
                  <a:pt x="251592" y="1333500"/>
                </a:lnTo>
                <a:lnTo>
                  <a:pt x="253373" y="1346200"/>
                </a:lnTo>
                <a:lnTo>
                  <a:pt x="257810" y="1358900"/>
                </a:lnTo>
                <a:lnTo>
                  <a:pt x="264963" y="1358900"/>
                </a:lnTo>
                <a:lnTo>
                  <a:pt x="284493" y="1384300"/>
                </a:lnTo>
                <a:lnTo>
                  <a:pt x="328897" y="1384300"/>
                </a:lnTo>
                <a:lnTo>
                  <a:pt x="350974" y="1371600"/>
                </a:lnTo>
                <a:lnTo>
                  <a:pt x="429303" y="1320800"/>
                </a:lnTo>
                <a:lnTo>
                  <a:pt x="435917" y="1308100"/>
                </a:lnTo>
                <a:lnTo>
                  <a:pt x="716657" y="1308100"/>
                </a:lnTo>
                <a:lnTo>
                  <a:pt x="712923" y="1282700"/>
                </a:lnTo>
                <a:lnTo>
                  <a:pt x="709444" y="1257300"/>
                </a:lnTo>
                <a:lnTo>
                  <a:pt x="708194" y="1231900"/>
                </a:lnTo>
                <a:lnTo>
                  <a:pt x="706458" y="1219200"/>
                </a:lnTo>
                <a:lnTo>
                  <a:pt x="704638" y="1206500"/>
                </a:lnTo>
                <a:lnTo>
                  <a:pt x="703134" y="1193800"/>
                </a:lnTo>
                <a:close/>
              </a:path>
              <a:path w="1385570" h="2044700">
                <a:moveTo>
                  <a:pt x="716657" y="1308100"/>
                </a:moveTo>
                <a:lnTo>
                  <a:pt x="534038" y="1308100"/>
                </a:lnTo>
                <a:lnTo>
                  <a:pt x="539078" y="1320800"/>
                </a:lnTo>
                <a:lnTo>
                  <a:pt x="567669" y="1333500"/>
                </a:lnTo>
                <a:lnTo>
                  <a:pt x="583981" y="1346200"/>
                </a:lnTo>
                <a:lnTo>
                  <a:pt x="606403" y="1371600"/>
                </a:lnTo>
                <a:lnTo>
                  <a:pt x="629257" y="1384300"/>
                </a:lnTo>
                <a:lnTo>
                  <a:pt x="679556" y="1384300"/>
                </a:lnTo>
                <a:lnTo>
                  <a:pt x="693014" y="1371600"/>
                </a:lnTo>
                <a:lnTo>
                  <a:pt x="704977" y="1358900"/>
                </a:lnTo>
                <a:lnTo>
                  <a:pt x="715668" y="1333500"/>
                </a:lnTo>
                <a:lnTo>
                  <a:pt x="716657" y="1308100"/>
                </a:lnTo>
                <a:close/>
              </a:path>
              <a:path w="1385570" h="2044700">
                <a:moveTo>
                  <a:pt x="1336639" y="1282700"/>
                </a:moveTo>
                <a:lnTo>
                  <a:pt x="1311234" y="1295400"/>
                </a:lnTo>
                <a:lnTo>
                  <a:pt x="1277262" y="1308100"/>
                </a:lnTo>
                <a:lnTo>
                  <a:pt x="1243311" y="1333500"/>
                </a:lnTo>
                <a:lnTo>
                  <a:pt x="1217970" y="1346200"/>
                </a:lnTo>
                <a:lnTo>
                  <a:pt x="1199005" y="1358900"/>
                </a:lnTo>
                <a:lnTo>
                  <a:pt x="1189465" y="1358900"/>
                </a:lnTo>
                <a:lnTo>
                  <a:pt x="1180346" y="1371600"/>
                </a:lnTo>
                <a:lnTo>
                  <a:pt x="1349591" y="1371600"/>
                </a:lnTo>
                <a:lnTo>
                  <a:pt x="1366012" y="1358900"/>
                </a:lnTo>
                <a:lnTo>
                  <a:pt x="1380403" y="1333500"/>
                </a:lnTo>
                <a:lnTo>
                  <a:pt x="1377458" y="1320800"/>
                </a:lnTo>
                <a:lnTo>
                  <a:pt x="1368903" y="1295400"/>
                </a:lnTo>
                <a:lnTo>
                  <a:pt x="1355157" y="1295400"/>
                </a:lnTo>
                <a:lnTo>
                  <a:pt x="1336639" y="1282700"/>
                </a:lnTo>
                <a:close/>
              </a:path>
              <a:path w="1385570" h="2044700">
                <a:moveTo>
                  <a:pt x="1128024" y="1308100"/>
                </a:moveTo>
                <a:lnTo>
                  <a:pt x="915245" y="1308100"/>
                </a:lnTo>
                <a:lnTo>
                  <a:pt x="921528" y="1320800"/>
                </a:lnTo>
                <a:lnTo>
                  <a:pt x="1103396" y="1320800"/>
                </a:lnTo>
                <a:lnTo>
                  <a:pt x="1128024" y="1308100"/>
                </a:lnTo>
                <a:close/>
              </a:path>
              <a:path w="1385570" h="2044700">
                <a:moveTo>
                  <a:pt x="1278703" y="1104900"/>
                </a:moveTo>
                <a:lnTo>
                  <a:pt x="1246655" y="1104900"/>
                </a:lnTo>
                <a:lnTo>
                  <a:pt x="1209089" y="1117600"/>
                </a:lnTo>
                <a:lnTo>
                  <a:pt x="1058047" y="1206500"/>
                </a:lnTo>
                <a:lnTo>
                  <a:pt x="1047963" y="1206500"/>
                </a:lnTo>
                <a:lnTo>
                  <a:pt x="1041383" y="1219200"/>
                </a:lnTo>
                <a:lnTo>
                  <a:pt x="987369" y="1244600"/>
                </a:lnTo>
                <a:lnTo>
                  <a:pt x="981882" y="1244600"/>
                </a:lnTo>
                <a:lnTo>
                  <a:pt x="976420" y="1257300"/>
                </a:lnTo>
                <a:lnTo>
                  <a:pt x="1216558" y="1257300"/>
                </a:lnTo>
                <a:lnTo>
                  <a:pt x="1230772" y="1244600"/>
                </a:lnTo>
                <a:lnTo>
                  <a:pt x="1259107" y="1231900"/>
                </a:lnTo>
                <a:lnTo>
                  <a:pt x="1264617" y="1231900"/>
                </a:lnTo>
                <a:lnTo>
                  <a:pt x="1269126" y="1219200"/>
                </a:lnTo>
                <a:lnTo>
                  <a:pt x="1275044" y="1219200"/>
                </a:lnTo>
                <a:lnTo>
                  <a:pt x="1303403" y="1193800"/>
                </a:lnTo>
                <a:lnTo>
                  <a:pt x="1310910" y="1155700"/>
                </a:lnTo>
                <a:lnTo>
                  <a:pt x="1301399" y="1130300"/>
                </a:lnTo>
                <a:lnTo>
                  <a:pt x="1278703" y="1104900"/>
                </a:lnTo>
                <a:close/>
              </a:path>
              <a:path w="1385570" h="2044700">
                <a:moveTo>
                  <a:pt x="546079" y="1168400"/>
                </a:moveTo>
                <a:lnTo>
                  <a:pt x="422371" y="1168400"/>
                </a:lnTo>
                <a:lnTo>
                  <a:pt x="408748" y="1181100"/>
                </a:lnTo>
                <a:lnTo>
                  <a:pt x="395321" y="1193800"/>
                </a:lnTo>
                <a:lnTo>
                  <a:pt x="573354" y="1193800"/>
                </a:lnTo>
                <a:lnTo>
                  <a:pt x="559792" y="1181100"/>
                </a:lnTo>
                <a:lnTo>
                  <a:pt x="546079" y="1168400"/>
                </a:lnTo>
                <a:close/>
              </a:path>
              <a:path w="1385570" h="2044700">
                <a:moveTo>
                  <a:pt x="389930" y="965200"/>
                </a:moveTo>
                <a:lnTo>
                  <a:pt x="115870" y="965200"/>
                </a:lnTo>
                <a:lnTo>
                  <a:pt x="99338" y="977900"/>
                </a:lnTo>
                <a:lnTo>
                  <a:pt x="85356" y="1003300"/>
                </a:lnTo>
                <a:lnTo>
                  <a:pt x="80565" y="1028700"/>
                </a:lnTo>
                <a:lnTo>
                  <a:pt x="84884" y="1054100"/>
                </a:lnTo>
                <a:lnTo>
                  <a:pt x="98229" y="1066800"/>
                </a:lnTo>
                <a:lnTo>
                  <a:pt x="124171" y="1092200"/>
                </a:lnTo>
                <a:lnTo>
                  <a:pt x="163734" y="1104900"/>
                </a:lnTo>
                <a:lnTo>
                  <a:pt x="201426" y="1117600"/>
                </a:lnTo>
                <a:lnTo>
                  <a:pt x="221753" y="1130300"/>
                </a:lnTo>
                <a:lnTo>
                  <a:pt x="203855" y="1143000"/>
                </a:lnTo>
                <a:lnTo>
                  <a:pt x="146423" y="1168400"/>
                </a:lnTo>
                <a:lnTo>
                  <a:pt x="127554" y="1181100"/>
                </a:lnTo>
                <a:lnTo>
                  <a:pt x="388253" y="1181100"/>
                </a:lnTo>
                <a:lnTo>
                  <a:pt x="391997" y="1155700"/>
                </a:lnTo>
                <a:lnTo>
                  <a:pt x="395144" y="1117600"/>
                </a:lnTo>
                <a:lnTo>
                  <a:pt x="386090" y="1079500"/>
                </a:lnTo>
                <a:lnTo>
                  <a:pt x="355100" y="1054100"/>
                </a:lnTo>
                <a:lnTo>
                  <a:pt x="290520" y="1028700"/>
                </a:lnTo>
                <a:lnTo>
                  <a:pt x="294357" y="1028700"/>
                </a:lnTo>
                <a:lnTo>
                  <a:pt x="299381" y="1016000"/>
                </a:lnTo>
                <a:lnTo>
                  <a:pt x="313743" y="1016000"/>
                </a:lnTo>
                <a:lnTo>
                  <a:pt x="331326" y="1003300"/>
                </a:lnTo>
                <a:lnTo>
                  <a:pt x="350657" y="1003300"/>
                </a:lnTo>
                <a:lnTo>
                  <a:pt x="368787" y="990600"/>
                </a:lnTo>
                <a:lnTo>
                  <a:pt x="382770" y="977900"/>
                </a:lnTo>
                <a:lnTo>
                  <a:pt x="386527" y="977900"/>
                </a:lnTo>
                <a:lnTo>
                  <a:pt x="389930" y="965200"/>
                </a:lnTo>
                <a:close/>
              </a:path>
              <a:path w="1385570" h="2044700">
                <a:moveTo>
                  <a:pt x="828225" y="1168400"/>
                </a:moveTo>
                <a:lnTo>
                  <a:pt x="579693" y="1168400"/>
                </a:lnTo>
                <a:lnTo>
                  <a:pt x="580876" y="1181100"/>
                </a:lnTo>
                <a:lnTo>
                  <a:pt x="840641" y="1181100"/>
                </a:lnTo>
                <a:lnTo>
                  <a:pt x="828225" y="1168400"/>
                </a:lnTo>
                <a:close/>
              </a:path>
              <a:path w="1385570" h="2044700">
                <a:moveTo>
                  <a:pt x="506889" y="1143000"/>
                </a:moveTo>
                <a:lnTo>
                  <a:pt x="459161" y="1143000"/>
                </a:lnTo>
                <a:lnTo>
                  <a:pt x="431899" y="1168400"/>
                </a:lnTo>
                <a:lnTo>
                  <a:pt x="536713" y="1168400"/>
                </a:lnTo>
                <a:lnTo>
                  <a:pt x="506889" y="1143000"/>
                </a:lnTo>
                <a:close/>
              </a:path>
              <a:path w="1385570" h="2044700">
                <a:moveTo>
                  <a:pt x="849006" y="863600"/>
                </a:moveTo>
                <a:lnTo>
                  <a:pt x="584348" y="863600"/>
                </a:lnTo>
                <a:lnTo>
                  <a:pt x="582133" y="876300"/>
                </a:lnTo>
                <a:lnTo>
                  <a:pt x="579370" y="901700"/>
                </a:lnTo>
                <a:lnTo>
                  <a:pt x="577012" y="914400"/>
                </a:lnTo>
                <a:lnTo>
                  <a:pt x="582600" y="965200"/>
                </a:lnTo>
                <a:lnTo>
                  <a:pt x="629052" y="1003300"/>
                </a:lnTo>
                <a:lnTo>
                  <a:pt x="664764" y="1016000"/>
                </a:lnTo>
                <a:lnTo>
                  <a:pt x="673985" y="1028700"/>
                </a:lnTo>
                <a:lnTo>
                  <a:pt x="672122" y="1028700"/>
                </a:lnTo>
                <a:lnTo>
                  <a:pt x="666112" y="1041400"/>
                </a:lnTo>
                <a:lnTo>
                  <a:pt x="654502" y="1041400"/>
                </a:lnTo>
                <a:lnTo>
                  <a:pt x="612733" y="1054100"/>
                </a:lnTo>
                <a:lnTo>
                  <a:pt x="586920" y="1079500"/>
                </a:lnTo>
                <a:lnTo>
                  <a:pt x="575943" y="1104900"/>
                </a:lnTo>
                <a:lnTo>
                  <a:pt x="578681" y="1168400"/>
                </a:lnTo>
                <a:lnTo>
                  <a:pt x="815880" y="1168400"/>
                </a:lnTo>
                <a:lnTo>
                  <a:pt x="803559" y="1155700"/>
                </a:lnTo>
                <a:lnTo>
                  <a:pt x="766306" y="1130300"/>
                </a:lnTo>
                <a:lnTo>
                  <a:pt x="755229" y="1130300"/>
                </a:lnTo>
                <a:lnTo>
                  <a:pt x="772990" y="1117600"/>
                </a:lnTo>
                <a:lnTo>
                  <a:pt x="806947" y="1104900"/>
                </a:lnTo>
                <a:lnTo>
                  <a:pt x="841994" y="1092200"/>
                </a:lnTo>
                <a:lnTo>
                  <a:pt x="863028" y="1079500"/>
                </a:lnTo>
                <a:lnTo>
                  <a:pt x="884404" y="1054100"/>
                </a:lnTo>
                <a:lnTo>
                  <a:pt x="891065" y="1028700"/>
                </a:lnTo>
                <a:lnTo>
                  <a:pt x="880734" y="990600"/>
                </a:lnTo>
                <a:lnTo>
                  <a:pt x="851133" y="977900"/>
                </a:lnTo>
                <a:lnTo>
                  <a:pt x="826882" y="965200"/>
                </a:lnTo>
                <a:lnTo>
                  <a:pt x="793743" y="939800"/>
                </a:lnTo>
                <a:lnTo>
                  <a:pt x="761154" y="927100"/>
                </a:lnTo>
                <a:lnTo>
                  <a:pt x="740938" y="927100"/>
                </a:lnTo>
                <a:lnTo>
                  <a:pt x="767364" y="901700"/>
                </a:lnTo>
                <a:lnTo>
                  <a:pt x="822523" y="876300"/>
                </a:lnTo>
                <a:lnTo>
                  <a:pt x="849006" y="863600"/>
                </a:lnTo>
                <a:close/>
              </a:path>
              <a:path w="1385570" h="2044700">
                <a:moveTo>
                  <a:pt x="396130" y="939800"/>
                </a:moveTo>
                <a:lnTo>
                  <a:pt x="182740" y="939800"/>
                </a:lnTo>
                <a:lnTo>
                  <a:pt x="162044" y="952500"/>
                </a:lnTo>
                <a:lnTo>
                  <a:pt x="138263" y="965200"/>
                </a:lnTo>
                <a:lnTo>
                  <a:pt x="392692" y="965200"/>
                </a:lnTo>
                <a:lnTo>
                  <a:pt x="394528" y="952500"/>
                </a:lnTo>
                <a:lnTo>
                  <a:pt x="396130" y="939800"/>
                </a:lnTo>
                <a:close/>
              </a:path>
              <a:path w="1385570" h="2044700">
                <a:moveTo>
                  <a:pt x="395582" y="927100"/>
                </a:moveTo>
                <a:lnTo>
                  <a:pt x="204839" y="927100"/>
                </a:lnTo>
                <a:lnTo>
                  <a:pt x="192372" y="939800"/>
                </a:lnTo>
                <a:lnTo>
                  <a:pt x="396257" y="939800"/>
                </a:lnTo>
                <a:lnTo>
                  <a:pt x="395582" y="927100"/>
                </a:lnTo>
                <a:close/>
              </a:path>
              <a:path w="1385570" h="2044700">
                <a:moveTo>
                  <a:pt x="1038221" y="863600"/>
                </a:moveTo>
                <a:lnTo>
                  <a:pt x="868924" y="863600"/>
                </a:lnTo>
                <a:lnTo>
                  <a:pt x="875379" y="876300"/>
                </a:lnTo>
                <a:lnTo>
                  <a:pt x="978825" y="927100"/>
                </a:lnTo>
                <a:lnTo>
                  <a:pt x="992519" y="939800"/>
                </a:lnTo>
                <a:lnTo>
                  <a:pt x="1021593" y="939800"/>
                </a:lnTo>
                <a:lnTo>
                  <a:pt x="1034229" y="927100"/>
                </a:lnTo>
                <a:lnTo>
                  <a:pt x="1041381" y="927100"/>
                </a:lnTo>
                <a:lnTo>
                  <a:pt x="1046693" y="914400"/>
                </a:lnTo>
                <a:lnTo>
                  <a:pt x="1050002" y="901700"/>
                </a:lnTo>
                <a:lnTo>
                  <a:pt x="1051142" y="889000"/>
                </a:lnTo>
                <a:lnTo>
                  <a:pt x="1045423" y="876300"/>
                </a:lnTo>
                <a:lnTo>
                  <a:pt x="1038221" y="863600"/>
                </a:lnTo>
                <a:close/>
              </a:path>
              <a:path w="1385570" h="2044700">
                <a:moveTo>
                  <a:pt x="868564" y="596900"/>
                </a:moveTo>
                <a:lnTo>
                  <a:pt x="838004" y="596900"/>
                </a:lnTo>
                <a:lnTo>
                  <a:pt x="814388" y="622300"/>
                </a:lnTo>
                <a:lnTo>
                  <a:pt x="810615" y="673100"/>
                </a:lnTo>
                <a:lnTo>
                  <a:pt x="812299" y="698500"/>
                </a:lnTo>
                <a:lnTo>
                  <a:pt x="812429" y="723900"/>
                </a:lnTo>
                <a:lnTo>
                  <a:pt x="811494" y="787400"/>
                </a:lnTo>
                <a:lnTo>
                  <a:pt x="971953" y="787400"/>
                </a:lnTo>
                <a:lnTo>
                  <a:pt x="986918" y="800100"/>
                </a:lnTo>
                <a:lnTo>
                  <a:pt x="997779" y="800100"/>
                </a:lnTo>
                <a:lnTo>
                  <a:pt x="1004101" y="812800"/>
                </a:lnTo>
                <a:lnTo>
                  <a:pt x="1172127" y="901700"/>
                </a:lnTo>
                <a:lnTo>
                  <a:pt x="1200652" y="927100"/>
                </a:lnTo>
                <a:lnTo>
                  <a:pt x="1229233" y="939800"/>
                </a:lnTo>
                <a:lnTo>
                  <a:pt x="1258723" y="939800"/>
                </a:lnTo>
                <a:lnTo>
                  <a:pt x="1289979" y="927100"/>
                </a:lnTo>
                <a:lnTo>
                  <a:pt x="1305191" y="901700"/>
                </a:lnTo>
                <a:lnTo>
                  <a:pt x="1309766" y="876300"/>
                </a:lnTo>
                <a:lnTo>
                  <a:pt x="1300263" y="838200"/>
                </a:lnTo>
                <a:lnTo>
                  <a:pt x="1273241" y="812800"/>
                </a:lnTo>
                <a:lnTo>
                  <a:pt x="1239875" y="800100"/>
                </a:lnTo>
                <a:lnTo>
                  <a:pt x="1184071" y="762000"/>
                </a:lnTo>
                <a:lnTo>
                  <a:pt x="1129309" y="736600"/>
                </a:lnTo>
                <a:lnTo>
                  <a:pt x="903185" y="736600"/>
                </a:lnTo>
                <a:lnTo>
                  <a:pt x="903236" y="647700"/>
                </a:lnTo>
                <a:lnTo>
                  <a:pt x="902723" y="635000"/>
                </a:lnTo>
                <a:lnTo>
                  <a:pt x="900945" y="622300"/>
                </a:lnTo>
                <a:lnTo>
                  <a:pt x="897796" y="609600"/>
                </a:lnTo>
                <a:lnTo>
                  <a:pt x="893170" y="609600"/>
                </a:lnTo>
                <a:lnTo>
                  <a:pt x="868564" y="596900"/>
                </a:lnTo>
                <a:close/>
              </a:path>
              <a:path w="1385570" h="2044700">
                <a:moveTo>
                  <a:pt x="0" y="381000"/>
                </a:moveTo>
                <a:lnTo>
                  <a:pt x="0" y="800100"/>
                </a:lnTo>
                <a:lnTo>
                  <a:pt x="23782" y="800100"/>
                </a:lnTo>
                <a:lnTo>
                  <a:pt x="20371" y="812800"/>
                </a:lnTo>
                <a:lnTo>
                  <a:pt x="14388" y="812800"/>
                </a:lnTo>
                <a:lnTo>
                  <a:pt x="7156" y="825500"/>
                </a:lnTo>
                <a:lnTo>
                  <a:pt x="0" y="825500"/>
                </a:lnTo>
                <a:lnTo>
                  <a:pt x="0" y="927100"/>
                </a:lnTo>
                <a:lnTo>
                  <a:pt x="4281" y="927100"/>
                </a:lnTo>
                <a:lnTo>
                  <a:pt x="115473" y="863600"/>
                </a:lnTo>
                <a:lnTo>
                  <a:pt x="1038221" y="863600"/>
                </a:lnTo>
                <a:lnTo>
                  <a:pt x="1031019" y="850900"/>
                </a:lnTo>
                <a:lnTo>
                  <a:pt x="265302" y="850900"/>
                </a:lnTo>
                <a:lnTo>
                  <a:pt x="265296" y="850762"/>
                </a:lnTo>
                <a:lnTo>
                  <a:pt x="245379" y="838200"/>
                </a:lnTo>
                <a:lnTo>
                  <a:pt x="220151" y="825500"/>
                </a:lnTo>
                <a:lnTo>
                  <a:pt x="194339" y="812800"/>
                </a:lnTo>
                <a:lnTo>
                  <a:pt x="172454" y="800100"/>
                </a:lnTo>
                <a:lnTo>
                  <a:pt x="157151" y="787400"/>
                </a:lnTo>
                <a:lnTo>
                  <a:pt x="157151" y="736600"/>
                </a:lnTo>
                <a:lnTo>
                  <a:pt x="56542" y="736600"/>
                </a:lnTo>
                <a:lnTo>
                  <a:pt x="43186" y="723900"/>
                </a:lnTo>
                <a:lnTo>
                  <a:pt x="36285" y="723900"/>
                </a:lnTo>
                <a:lnTo>
                  <a:pt x="36285" y="520700"/>
                </a:lnTo>
                <a:lnTo>
                  <a:pt x="37443" y="469900"/>
                </a:lnTo>
                <a:lnTo>
                  <a:pt x="36501" y="444500"/>
                </a:lnTo>
                <a:lnTo>
                  <a:pt x="32421" y="419100"/>
                </a:lnTo>
                <a:lnTo>
                  <a:pt x="26929" y="406400"/>
                </a:lnTo>
                <a:lnTo>
                  <a:pt x="19449" y="393700"/>
                </a:lnTo>
                <a:lnTo>
                  <a:pt x="10350" y="393700"/>
                </a:lnTo>
                <a:lnTo>
                  <a:pt x="0" y="381000"/>
                </a:lnTo>
                <a:close/>
              </a:path>
              <a:path w="1385570" h="2044700">
                <a:moveTo>
                  <a:pt x="388465" y="863600"/>
                </a:moveTo>
                <a:lnTo>
                  <a:pt x="127320" y="863600"/>
                </a:lnTo>
                <a:lnTo>
                  <a:pt x="159207" y="889000"/>
                </a:lnTo>
                <a:lnTo>
                  <a:pt x="170859" y="889000"/>
                </a:lnTo>
                <a:lnTo>
                  <a:pt x="183034" y="901700"/>
                </a:lnTo>
                <a:lnTo>
                  <a:pt x="198370" y="901700"/>
                </a:lnTo>
                <a:lnTo>
                  <a:pt x="213714" y="914400"/>
                </a:lnTo>
                <a:lnTo>
                  <a:pt x="225917" y="914400"/>
                </a:lnTo>
                <a:lnTo>
                  <a:pt x="225917" y="927100"/>
                </a:lnTo>
                <a:lnTo>
                  <a:pt x="394779" y="927100"/>
                </a:lnTo>
                <a:lnTo>
                  <a:pt x="388465" y="863600"/>
                </a:lnTo>
                <a:close/>
              </a:path>
              <a:path w="1385570" h="2044700">
                <a:moveTo>
                  <a:pt x="560548" y="876300"/>
                </a:moveTo>
                <a:lnTo>
                  <a:pt x="411087" y="876300"/>
                </a:lnTo>
                <a:lnTo>
                  <a:pt x="428024" y="889000"/>
                </a:lnTo>
                <a:lnTo>
                  <a:pt x="446974" y="901700"/>
                </a:lnTo>
                <a:lnTo>
                  <a:pt x="466762" y="914400"/>
                </a:lnTo>
                <a:lnTo>
                  <a:pt x="514668" y="914400"/>
                </a:lnTo>
                <a:lnTo>
                  <a:pt x="526785" y="901700"/>
                </a:lnTo>
                <a:lnTo>
                  <a:pt x="549521" y="889000"/>
                </a:lnTo>
                <a:lnTo>
                  <a:pt x="560548" y="876300"/>
                </a:lnTo>
                <a:close/>
              </a:path>
              <a:path w="1385570" h="2044700">
                <a:moveTo>
                  <a:pt x="572097" y="863600"/>
                </a:moveTo>
                <a:lnTo>
                  <a:pt x="400260" y="863600"/>
                </a:lnTo>
                <a:lnTo>
                  <a:pt x="405980" y="876300"/>
                </a:lnTo>
                <a:lnTo>
                  <a:pt x="566137" y="876300"/>
                </a:lnTo>
                <a:lnTo>
                  <a:pt x="572097" y="863600"/>
                </a:lnTo>
                <a:close/>
              </a:path>
              <a:path w="1385570" h="2044700">
                <a:moveTo>
                  <a:pt x="318106" y="673100"/>
                </a:moveTo>
                <a:lnTo>
                  <a:pt x="283268" y="673100"/>
                </a:lnTo>
                <a:lnTo>
                  <a:pt x="259271" y="698500"/>
                </a:lnTo>
                <a:lnTo>
                  <a:pt x="253867" y="736600"/>
                </a:lnTo>
                <a:lnTo>
                  <a:pt x="263964" y="825500"/>
                </a:lnTo>
                <a:lnTo>
                  <a:pt x="264745" y="838200"/>
                </a:lnTo>
                <a:lnTo>
                  <a:pt x="265296" y="850762"/>
                </a:lnTo>
                <a:lnTo>
                  <a:pt x="265515" y="850900"/>
                </a:lnTo>
                <a:lnTo>
                  <a:pt x="707299" y="850900"/>
                </a:lnTo>
                <a:lnTo>
                  <a:pt x="707896" y="838200"/>
                </a:lnTo>
                <a:lnTo>
                  <a:pt x="709358" y="825500"/>
                </a:lnTo>
                <a:lnTo>
                  <a:pt x="711198" y="800100"/>
                </a:lnTo>
                <a:lnTo>
                  <a:pt x="712925" y="787400"/>
                </a:lnTo>
                <a:lnTo>
                  <a:pt x="717559" y="762000"/>
                </a:lnTo>
                <a:lnTo>
                  <a:pt x="717973" y="749300"/>
                </a:lnTo>
                <a:lnTo>
                  <a:pt x="436928" y="749300"/>
                </a:lnTo>
                <a:lnTo>
                  <a:pt x="431592" y="736600"/>
                </a:lnTo>
                <a:lnTo>
                  <a:pt x="413146" y="723900"/>
                </a:lnTo>
                <a:lnTo>
                  <a:pt x="356033" y="685800"/>
                </a:lnTo>
                <a:lnTo>
                  <a:pt x="318106" y="673100"/>
                </a:lnTo>
                <a:close/>
              </a:path>
              <a:path w="1385570" h="2044700">
                <a:moveTo>
                  <a:pt x="1012059" y="838200"/>
                </a:moveTo>
                <a:lnTo>
                  <a:pt x="720218" y="838200"/>
                </a:lnTo>
                <a:lnTo>
                  <a:pt x="707299" y="850900"/>
                </a:lnTo>
                <a:lnTo>
                  <a:pt x="1031019" y="850900"/>
                </a:lnTo>
                <a:lnTo>
                  <a:pt x="1012059" y="838200"/>
                </a:lnTo>
                <a:close/>
              </a:path>
              <a:path w="1385570" h="2044700">
                <a:moveTo>
                  <a:pt x="969287" y="812800"/>
                </a:moveTo>
                <a:lnTo>
                  <a:pt x="761069" y="812800"/>
                </a:lnTo>
                <a:lnTo>
                  <a:pt x="747475" y="825500"/>
                </a:lnTo>
                <a:lnTo>
                  <a:pt x="733734" y="838200"/>
                </a:lnTo>
                <a:lnTo>
                  <a:pt x="992671" y="838200"/>
                </a:lnTo>
                <a:lnTo>
                  <a:pt x="981436" y="825500"/>
                </a:lnTo>
                <a:lnTo>
                  <a:pt x="969287" y="812800"/>
                </a:lnTo>
                <a:close/>
              </a:path>
              <a:path w="1385570" h="2044700">
                <a:moveTo>
                  <a:pt x="966367" y="787400"/>
                </a:moveTo>
                <a:lnTo>
                  <a:pt x="804732" y="787400"/>
                </a:lnTo>
                <a:lnTo>
                  <a:pt x="789261" y="800100"/>
                </a:lnTo>
                <a:lnTo>
                  <a:pt x="772299" y="812800"/>
                </a:lnTo>
                <a:lnTo>
                  <a:pt x="956878" y="812800"/>
                </a:lnTo>
                <a:lnTo>
                  <a:pt x="944863" y="800100"/>
                </a:lnTo>
                <a:lnTo>
                  <a:pt x="958816" y="800100"/>
                </a:lnTo>
                <a:lnTo>
                  <a:pt x="966367" y="787400"/>
                </a:lnTo>
                <a:close/>
              </a:path>
              <a:path w="1385570" h="2044700">
                <a:moveTo>
                  <a:pt x="523919" y="622300"/>
                </a:moveTo>
                <a:lnTo>
                  <a:pt x="446813" y="622300"/>
                </a:lnTo>
                <a:lnTo>
                  <a:pt x="446813" y="749300"/>
                </a:lnTo>
                <a:lnTo>
                  <a:pt x="523919" y="749300"/>
                </a:lnTo>
                <a:lnTo>
                  <a:pt x="523919" y="622300"/>
                </a:lnTo>
                <a:close/>
              </a:path>
              <a:path w="1385570" h="2044700">
                <a:moveTo>
                  <a:pt x="685839" y="673100"/>
                </a:moveTo>
                <a:lnTo>
                  <a:pt x="637236" y="673100"/>
                </a:lnTo>
                <a:lnTo>
                  <a:pt x="617100" y="685800"/>
                </a:lnTo>
                <a:lnTo>
                  <a:pt x="590130" y="698500"/>
                </a:lnTo>
                <a:lnTo>
                  <a:pt x="541468" y="736600"/>
                </a:lnTo>
                <a:lnTo>
                  <a:pt x="535759" y="749300"/>
                </a:lnTo>
                <a:lnTo>
                  <a:pt x="717973" y="749300"/>
                </a:lnTo>
                <a:lnTo>
                  <a:pt x="718801" y="723900"/>
                </a:lnTo>
                <a:lnTo>
                  <a:pt x="710333" y="698500"/>
                </a:lnTo>
                <a:lnTo>
                  <a:pt x="685839" y="673100"/>
                </a:lnTo>
                <a:close/>
              </a:path>
              <a:path w="1385570" h="2044700">
                <a:moveTo>
                  <a:pt x="1361447" y="673100"/>
                </a:moveTo>
                <a:lnTo>
                  <a:pt x="1189803" y="673100"/>
                </a:lnTo>
                <a:lnTo>
                  <a:pt x="1197118" y="685800"/>
                </a:lnTo>
                <a:lnTo>
                  <a:pt x="1211723" y="685800"/>
                </a:lnTo>
                <a:lnTo>
                  <a:pt x="1295605" y="736600"/>
                </a:lnTo>
                <a:lnTo>
                  <a:pt x="1304506" y="749300"/>
                </a:lnTo>
                <a:lnTo>
                  <a:pt x="1334556" y="749300"/>
                </a:lnTo>
                <a:lnTo>
                  <a:pt x="1361509" y="736600"/>
                </a:lnTo>
                <a:lnTo>
                  <a:pt x="1376293" y="723900"/>
                </a:lnTo>
                <a:lnTo>
                  <a:pt x="1373834" y="685800"/>
                </a:lnTo>
                <a:lnTo>
                  <a:pt x="1361447" y="673100"/>
                </a:lnTo>
                <a:close/>
              </a:path>
              <a:path w="1385570" h="2044700">
                <a:moveTo>
                  <a:pt x="127625" y="596900"/>
                </a:moveTo>
                <a:lnTo>
                  <a:pt x="99691" y="596900"/>
                </a:lnTo>
                <a:lnTo>
                  <a:pt x="75344" y="609600"/>
                </a:lnTo>
                <a:lnTo>
                  <a:pt x="63435" y="635000"/>
                </a:lnTo>
                <a:lnTo>
                  <a:pt x="62504" y="660400"/>
                </a:lnTo>
                <a:lnTo>
                  <a:pt x="62585" y="685800"/>
                </a:lnTo>
                <a:lnTo>
                  <a:pt x="63076" y="711200"/>
                </a:lnTo>
                <a:lnTo>
                  <a:pt x="63374" y="736600"/>
                </a:lnTo>
                <a:lnTo>
                  <a:pt x="157151" y="736600"/>
                </a:lnTo>
                <a:lnTo>
                  <a:pt x="157151" y="673100"/>
                </a:lnTo>
                <a:lnTo>
                  <a:pt x="157414" y="647700"/>
                </a:lnTo>
                <a:lnTo>
                  <a:pt x="157282" y="635000"/>
                </a:lnTo>
                <a:lnTo>
                  <a:pt x="155369" y="635000"/>
                </a:lnTo>
                <a:lnTo>
                  <a:pt x="150293" y="622300"/>
                </a:lnTo>
                <a:lnTo>
                  <a:pt x="127625" y="596900"/>
                </a:lnTo>
                <a:close/>
              </a:path>
              <a:path w="1385570" h="2044700">
                <a:moveTo>
                  <a:pt x="1030235" y="381000"/>
                </a:moveTo>
                <a:lnTo>
                  <a:pt x="975162" y="381000"/>
                </a:lnTo>
                <a:lnTo>
                  <a:pt x="950234" y="393700"/>
                </a:lnTo>
                <a:lnTo>
                  <a:pt x="948225" y="393700"/>
                </a:lnTo>
                <a:lnTo>
                  <a:pt x="936915" y="406400"/>
                </a:lnTo>
                <a:lnTo>
                  <a:pt x="930183" y="431800"/>
                </a:lnTo>
                <a:lnTo>
                  <a:pt x="927684" y="444500"/>
                </a:lnTo>
                <a:lnTo>
                  <a:pt x="929073" y="469900"/>
                </a:lnTo>
                <a:lnTo>
                  <a:pt x="930559" y="495300"/>
                </a:lnTo>
                <a:lnTo>
                  <a:pt x="931518" y="558800"/>
                </a:lnTo>
                <a:lnTo>
                  <a:pt x="932061" y="622300"/>
                </a:lnTo>
                <a:lnTo>
                  <a:pt x="932256" y="673100"/>
                </a:lnTo>
                <a:lnTo>
                  <a:pt x="932360" y="723900"/>
                </a:lnTo>
                <a:lnTo>
                  <a:pt x="918209" y="723900"/>
                </a:lnTo>
                <a:lnTo>
                  <a:pt x="910020" y="736600"/>
                </a:lnTo>
                <a:lnTo>
                  <a:pt x="1129309" y="736600"/>
                </a:lnTo>
                <a:lnTo>
                  <a:pt x="1099073" y="711200"/>
                </a:lnTo>
                <a:lnTo>
                  <a:pt x="1114001" y="711200"/>
                </a:lnTo>
                <a:lnTo>
                  <a:pt x="1120956" y="698500"/>
                </a:lnTo>
                <a:lnTo>
                  <a:pt x="1127847" y="698500"/>
                </a:lnTo>
                <a:lnTo>
                  <a:pt x="1168754" y="673100"/>
                </a:lnTo>
                <a:lnTo>
                  <a:pt x="1361447" y="673100"/>
                </a:lnTo>
                <a:lnTo>
                  <a:pt x="1349060" y="660400"/>
                </a:lnTo>
                <a:lnTo>
                  <a:pt x="1331493" y="647700"/>
                </a:lnTo>
                <a:lnTo>
                  <a:pt x="1059479" y="647700"/>
                </a:lnTo>
                <a:lnTo>
                  <a:pt x="1057395" y="482600"/>
                </a:lnTo>
                <a:lnTo>
                  <a:pt x="1057588" y="457200"/>
                </a:lnTo>
                <a:lnTo>
                  <a:pt x="1057224" y="444500"/>
                </a:lnTo>
                <a:lnTo>
                  <a:pt x="1054885" y="419100"/>
                </a:lnTo>
                <a:lnTo>
                  <a:pt x="1049155" y="406400"/>
                </a:lnTo>
                <a:lnTo>
                  <a:pt x="1030235" y="381000"/>
                </a:lnTo>
                <a:close/>
              </a:path>
              <a:path w="1385570" h="2044700">
                <a:moveTo>
                  <a:pt x="1182571" y="406400"/>
                </a:moveTo>
                <a:lnTo>
                  <a:pt x="1150951" y="419100"/>
                </a:lnTo>
                <a:lnTo>
                  <a:pt x="1136469" y="444500"/>
                </a:lnTo>
                <a:lnTo>
                  <a:pt x="1136585" y="596900"/>
                </a:lnTo>
                <a:lnTo>
                  <a:pt x="1117051" y="609600"/>
                </a:lnTo>
                <a:lnTo>
                  <a:pt x="1078933" y="635000"/>
                </a:lnTo>
                <a:lnTo>
                  <a:pt x="1059479" y="647700"/>
                </a:lnTo>
                <a:lnTo>
                  <a:pt x="1331493" y="647700"/>
                </a:lnTo>
                <a:lnTo>
                  <a:pt x="1306281" y="635000"/>
                </a:lnTo>
                <a:lnTo>
                  <a:pt x="1282682" y="622300"/>
                </a:lnTo>
                <a:lnTo>
                  <a:pt x="1269951" y="609600"/>
                </a:lnTo>
                <a:lnTo>
                  <a:pt x="1285369" y="609600"/>
                </a:lnTo>
                <a:lnTo>
                  <a:pt x="1312930" y="596900"/>
                </a:lnTo>
                <a:lnTo>
                  <a:pt x="1341912" y="571500"/>
                </a:lnTo>
                <a:lnTo>
                  <a:pt x="1361594" y="558800"/>
                </a:lnTo>
                <a:lnTo>
                  <a:pt x="1378311" y="546100"/>
                </a:lnTo>
                <a:lnTo>
                  <a:pt x="1230358" y="546100"/>
                </a:lnTo>
                <a:lnTo>
                  <a:pt x="1228982" y="520700"/>
                </a:lnTo>
                <a:lnTo>
                  <a:pt x="1228388" y="495300"/>
                </a:lnTo>
                <a:lnTo>
                  <a:pt x="1228352" y="457200"/>
                </a:lnTo>
                <a:lnTo>
                  <a:pt x="1214112" y="419100"/>
                </a:lnTo>
                <a:lnTo>
                  <a:pt x="1182571" y="406400"/>
                </a:lnTo>
                <a:close/>
              </a:path>
              <a:path w="1385570" h="2044700">
                <a:moveTo>
                  <a:pt x="538340" y="609600"/>
                </a:moveTo>
                <a:lnTo>
                  <a:pt x="424270" y="609600"/>
                </a:lnTo>
                <a:lnTo>
                  <a:pt x="435347" y="622300"/>
                </a:lnTo>
                <a:lnTo>
                  <a:pt x="533192" y="622300"/>
                </a:lnTo>
                <a:lnTo>
                  <a:pt x="538340" y="609600"/>
                </a:lnTo>
                <a:close/>
              </a:path>
              <a:path w="1385570" h="2044700">
                <a:moveTo>
                  <a:pt x="340361" y="457200"/>
                </a:moveTo>
                <a:lnTo>
                  <a:pt x="315569" y="469900"/>
                </a:lnTo>
                <a:lnTo>
                  <a:pt x="297506" y="482600"/>
                </a:lnTo>
                <a:lnTo>
                  <a:pt x="290520" y="508000"/>
                </a:lnTo>
                <a:lnTo>
                  <a:pt x="292887" y="520700"/>
                </a:lnTo>
                <a:lnTo>
                  <a:pt x="299120" y="533400"/>
                </a:lnTo>
                <a:lnTo>
                  <a:pt x="307919" y="546100"/>
                </a:lnTo>
                <a:lnTo>
                  <a:pt x="317981" y="546100"/>
                </a:lnTo>
                <a:lnTo>
                  <a:pt x="328600" y="558800"/>
                </a:lnTo>
                <a:lnTo>
                  <a:pt x="339047" y="558800"/>
                </a:lnTo>
                <a:lnTo>
                  <a:pt x="349635" y="571500"/>
                </a:lnTo>
                <a:lnTo>
                  <a:pt x="360680" y="571500"/>
                </a:lnTo>
                <a:lnTo>
                  <a:pt x="371512" y="584200"/>
                </a:lnTo>
                <a:lnTo>
                  <a:pt x="382032" y="584200"/>
                </a:lnTo>
                <a:lnTo>
                  <a:pt x="392464" y="596900"/>
                </a:lnTo>
                <a:lnTo>
                  <a:pt x="403038" y="596900"/>
                </a:lnTo>
                <a:lnTo>
                  <a:pt x="413521" y="609600"/>
                </a:lnTo>
                <a:lnTo>
                  <a:pt x="546199" y="609600"/>
                </a:lnTo>
                <a:lnTo>
                  <a:pt x="652748" y="546100"/>
                </a:lnTo>
                <a:lnTo>
                  <a:pt x="677543" y="520700"/>
                </a:lnTo>
                <a:lnTo>
                  <a:pt x="446813" y="520700"/>
                </a:lnTo>
                <a:lnTo>
                  <a:pt x="430801" y="508000"/>
                </a:lnTo>
                <a:lnTo>
                  <a:pt x="383681" y="482600"/>
                </a:lnTo>
                <a:lnTo>
                  <a:pt x="367535" y="469900"/>
                </a:lnTo>
                <a:lnTo>
                  <a:pt x="340361" y="457200"/>
                </a:lnTo>
                <a:close/>
              </a:path>
              <a:path w="1385570" h="2044700">
                <a:moveTo>
                  <a:pt x="1366175" y="495300"/>
                </a:moveTo>
                <a:lnTo>
                  <a:pt x="1310599" y="495300"/>
                </a:lnTo>
                <a:lnTo>
                  <a:pt x="1296168" y="508000"/>
                </a:lnTo>
                <a:lnTo>
                  <a:pt x="1283896" y="520700"/>
                </a:lnTo>
                <a:lnTo>
                  <a:pt x="1270769" y="520700"/>
                </a:lnTo>
                <a:lnTo>
                  <a:pt x="1264445" y="533400"/>
                </a:lnTo>
                <a:lnTo>
                  <a:pt x="1249260" y="533400"/>
                </a:lnTo>
                <a:lnTo>
                  <a:pt x="1239066" y="546100"/>
                </a:lnTo>
                <a:lnTo>
                  <a:pt x="1378311" y="546100"/>
                </a:lnTo>
                <a:lnTo>
                  <a:pt x="1379605" y="520700"/>
                </a:lnTo>
                <a:lnTo>
                  <a:pt x="1366175" y="495300"/>
                </a:lnTo>
                <a:close/>
              </a:path>
              <a:path w="1385570" h="2044700">
                <a:moveTo>
                  <a:pt x="258002" y="228600"/>
                </a:moveTo>
                <a:lnTo>
                  <a:pt x="215912" y="228600"/>
                </a:lnTo>
                <a:lnTo>
                  <a:pt x="200300" y="241300"/>
                </a:lnTo>
                <a:lnTo>
                  <a:pt x="187420" y="241300"/>
                </a:lnTo>
                <a:lnTo>
                  <a:pt x="177275" y="254000"/>
                </a:lnTo>
                <a:lnTo>
                  <a:pt x="170516" y="279400"/>
                </a:lnTo>
                <a:lnTo>
                  <a:pt x="169421" y="292100"/>
                </a:lnTo>
                <a:lnTo>
                  <a:pt x="174034" y="317500"/>
                </a:lnTo>
                <a:lnTo>
                  <a:pt x="184398" y="330200"/>
                </a:lnTo>
                <a:lnTo>
                  <a:pt x="186951" y="330200"/>
                </a:lnTo>
                <a:lnTo>
                  <a:pt x="188711" y="342900"/>
                </a:lnTo>
                <a:lnTo>
                  <a:pt x="217875" y="355600"/>
                </a:lnTo>
                <a:lnTo>
                  <a:pt x="265246" y="381000"/>
                </a:lnTo>
                <a:lnTo>
                  <a:pt x="315531" y="406400"/>
                </a:lnTo>
                <a:lnTo>
                  <a:pt x="353441" y="431800"/>
                </a:lnTo>
                <a:lnTo>
                  <a:pt x="359704" y="431800"/>
                </a:lnTo>
                <a:lnTo>
                  <a:pt x="366055" y="444500"/>
                </a:lnTo>
                <a:lnTo>
                  <a:pt x="390523" y="457200"/>
                </a:lnTo>
                <a:lnTo>
                  <a:pt x="409131" y="469900"/>
                </a:lnTo>
                <a:lnTo>
                  <a:pt x="427852" y="469900"/>
                </a:lnTo>
                <a:lnTo>
                  <a:pt x="446813" y="482600"/>
                </a:lnTo>
                <a:lnTo>
                  <a:pt x="446813" y="520700"/>
                </a:lnTo>
                <a:lnTo>
                  <a:pt x="523919" y="520700"/>
                </a:lnTo>
                <a:lnTo>
                  <a:pt x="523919" y="482600"/>
                </a:lnTo>
                <a:lnTo>
                  <a:pt x="565457" y="457200"/>
                </a:lnTo>
                <a:lnTo>
                  <a:pt x="606717" y="444500"/>
                </a:lnTo>
                <a:lnTo>
                  <a:pt x="689166" y="393700"/>
                </a:lnTo>
                <a:lnTo>
                  <a:pt x="711314" y="381000"/>
                </a:lnTo>
                <a:lnTo>
                  <a:pt x="737336" y="368300"/>
                </a:lnTo>
                <a:lnTo>
                  <a:pt x="762276" y="355600"/>
                </a:lnTo>
                <a:lnTo>
                  <a:pt x="781178" y="342900"/>
                </a:lnTo>
                <a:lnTo>
                  <a:pt x="446813" y="342900"/>
                </a:lnTo>
                <a:lnTo>
                  <a:pt x="426478" y="330200"/>
                </a:lnTo>
                <a:lnTo>
                  <a:pt x="396272" y="317500"/>
                </a:lnTo>
                <a:lnTo>
                  <a:pt x="365448" y="292100"/>
                </a:lnTo>
                <a:lnTo>
                  <a:pt x="343260" y="279400"/>
                </a:lnTo>
                <a:lnTo>
                  <a:pt x="319870" y="266700"/>
                </a:lnTo>
                <a:lnTo>
                  <a:pt x="288995" y="254000"/>
                </a:lnTo>
                <a:lnTo>
                  <a:pt x="258002" y="228600"/>
                </a:lnTo>
                <a:close/>
              </a:path>
              <a:path w="1385570" h="2044700">
                <a:moveTo>
                  <a:pt x="634363" y="457200"/>
                </a:moveTo>
                <a:lnTo>
                  <a:pt x="615251" y="469900"/>
                </a:lnTo>
                <a:lnTo>
                  <a:pt x="569611" y="495300"/>
                </a:lnTo>
                <a:lnTo>
                  <a:pt x="551408" y="508000"/>
                </a:lnTo>
                <a:lnTo>
                  <a:pt x="531293" y="508000"/>
                </a:lnTo>
                <a:lnTo>
                  <a:pt x="523919" y="520700"/>
                </a:lnTo>
                <a:lnTo>
                  <a:pt x="677543" y="520700"/>
                </a:lnTo>
                <a:lnTo>
                  <a:pt x="678459" y="495300"/>
                </a:lnTo>
                <a:lnTo>
                  <a:pt x="661924" y="469900"/>
                </a:lnTo>
                <a:lnTo>
                  <a:pt x="634363" y="457200"/>
                </a:lnTo>
                <a:close/>
              </a:path>
              <a:path w="1385570" h="2044700">
                <a:moveTo>
                  <a:pt x="365569" y="88900"/>
                </a:moveTo>
                <a:lnTo>
                  <a:pt x="316900" y="88900"/>
                </a:lnTo>
                <a:lnTo>
                  <a:pt x="298644" y="101600"/>
                </a:lnTo>
                <a:lnTo>
                  <a:pt x="291081" y="127000"/>
                </a:lnTo>
                <a:lnTo>
                  <a:pt x="294066" y="152400"/>
                </a:lnTo>
                <a:lnTo>
                  <a:pt x="307454" y="165100"/>
                </a:lnTo>
                <a:lnTo>
                  <a:pt x="332948" y="190500"/>
                </a:lnTo>
                <a:lnTo>
                  <a:pt x="375851" y="203200"/>
                </a:lnTo>
                <a:lnTo>
                  <a:pt x="419396" y="228600"/>
                </a:lnTo>
                <a:lnTo>
                  <a:pt x="446813" y="241300"/>
                </a:lnTo>
                <a:lnTo>
                  <a:pt x="446813" y="342900"/>
                </a:lnTo>
                <a:lnTo>
                  <a:pt x="523919" y="342900"/>
                </a:lnTo>
                <a:lnTo>
                  <a:pt x="523919" y="241300"/>
                </a:lnTo>
                <a:lnTo>
                  <a:pt x="554629" y="228600"/>
                </a:lnTo>
                <a:lnTo>
                  <a:pt x="602032" y="203200"/>
                </a:lnTo>
                <a:lnTo>
                  <a:pt x="647086" y="177800"/>
                </a:lnTo>
                <a:lnTo>
                  <a:pt x="670751" y="165100"/>
                </a:lnTo>
                <a:lnTo>
                  <a:pt x="678699" y="139700"/>
                </a:lnTo>
                <a:lnTo>
                  <a:pt x="433951" y="139700"/>
                </a:lnTo>
                <a:lnTo>
                  <a:pt x="426863" y="127000"/>
                </a:lnTo>
                <a:lnTo>
                  <a:pt x="365569" y="88900"/>
                </a:lnTo>
                <a:close/>
              </a:path>
              <a:path w="1385570" h="2044700">
                <a:moveTo>
                  <a:pt x="754068" y="228600"/>
                </a:moveTo>
                <a:lnTo>
                  <a:pt x="729390" y="228600"/>
                </a:lnTo>
                <a:lnTo>
                  <a:pt x="705050" y="241300"/>
                </a:lnTo>
                <a:lnTo>
                  <a:pt x="679493" y="254000"/>
                </a:lnTo>
                <a:lnTo>
                  <a:pt x="666200" y="254000"/>
                </a:lnTo>
                <a:lnTo>
                  <a:pt x="653420" y="266700"/>
                </a:lnTo>
                <a:lnTo>
                  <a:pt x="640669" y="266700"/>
                </a:lnTo>
                <a:lnTo>
                  <a:pt x="627468" y="279400"/>
                </a:lnTo>
                <a:lnTo>
                  <a:pt x="523919" y="342900"/>
                </a:lnTo>
                <a:lnTo>
                  <a:pt x="781178" y="342900"/>
                </a:lnTo>
                <a:lnTo>
                  <a:pt x="793818" y="317500"/>
                </a:lnTo>
                <a:lnTo>
                  <a:pt x="800443" y="304800"/>
                </a:lnTo>
                <a:lnTo>
                  <a:pt x="800691" y="279400"/>
                </a:lnTo>
                <a:lnTo>
                  <a:pt x="794199" y="266700"/>
                </a:lnTo>
                <a:lnTo>
                  <a:pt x="791383" y="254000"/>
                </a:lnTo>
                <a:lnTo>
                  <a:pt x="784710" y="241300"/>
                </a:lnTo>
                <a:lnTo>
                  <a:pt x="780642" y="241300"/>
                </a:lnTo>
                <a:lnTo>
                  <a:pt x="754068" y="228600"/>
                </a:lnTo>
                <a:close/>
              </a:path>
              <a:path w="1385570" h="2044700">
                <a:moveTo>
                  <a:pt x="503732" y="0"/>
                </a:moveTo>
                <a:lnTo>
                  <a:pt x="468378" y="0"/>
                </a:lnTo>
                <a:lnTo>
                  <a:pt x="453840" y="12700"/>
                </a:lnTo>
                <a:lnTo>
                  <a:pt x="449015" y="12700"/>
                </a:lnTo>
                <a:lnTo>
                  <a:pt x="447007" y="25400"/>
                </a:lnTo>
                <a:lnTo>
                  <a:pt x="446658" y="38100"/>
                </a:lnTo>
                <a:lnTo>
                  <a:pt x="446810" y="50800"/>
                </a:lnTo>
                <a:lnTo>
                  <a:pt x="446813" y="139700"/>
                </a:lnTo>
                <a:lnTo>
                  <a:pt x="523919" y="139700"/>
                </a:lnTo>
                <a:lnTo>
                  <a:pt x="523919" y="50800"/>
                </a:lnTo>
                <a:lnTo>
                  <a:pt x="524105" y="38100"/>
                </a:lnTo>
                <a:lnTo>
                  <a:pt x="523894" y="25400"/>
                </a:lnTo>
                <a:lnTo>
                  <a:pt x="522158" y="25400"/>
                </a:lnTo>
                <a:lnTo>
                  <a:pt x="517770" y="12700"/>
                </a:lnTo>
                <a:lnTo>
                  <a:pt x="503732" y="0"/>
                </a:lnTo>
                <a:close/>
              </a:path>
              <a:path w="1385570" h="2044700">
                <a:moveTo>
                  <a:pt x="655279" y="88900"/>
                </a:moveTo>
                <a:lnTo>
                  <a:pt x="606545" y="88900"/>
                </a:lnTo>
                <a:lnTo>
                  <a:pt x="523919" y="139700"/>
                </a:lnTo>
                <a:lnTo>
                  <a:pt x="678699" y="139700"/>
                </a:lnTo>
                <a:lnTo>
                  <a:pt x="678845" y="127000"/>
                </a:lnTo>
                <a:lnTo>
                  <a:pt x="671076" y="101600"/>
                </a:lnTo>
                <a:lnTo>
                  <a:pt x="655279" y="88900"/>
                </a:lnTo>
                <a:close/>
              </a:path>
            </a:pathLst>
          </a:custGeom>
          <a:solidFill>
            <a:srgbClr val="E6E7E8">
              <a:alpha val="67999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45" y="0"/>
            <a:ext cx="10659977" cy="756000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020710" y="4544796"/>
            <a:ext cx="1734820" cy="1734820"/>
            <a:chOff x="8020710" y="4544796"/>
            <a:chExt cx="1734820" cy="1734820"/>
          </a:xfrm>
        </p:grpSpPr>
        <p:sp>
          <p:nvSpPr>
            <p:cNvPr id="4" name="object 4"/>
            <p:cNvSpPr/>
            <p:nvPr/>
          </p:nvSpPr>
          <p:spPr>
            <a:xfrm>
              <a:off x="8020710" y="4544796"/>
              <a:ext cx="1734820" cy="1734820"/>
            </a:xfrm>
            <a:custGeom>
              <a:avLst/>
              <a:gdLst/>
              <a:ahLst/>
              <a:cxnLst/>
              <a:rect l="l" t="t" r="r" b="b"/>
              <a:pathLst>
                <a:path w="1734820" h="1734820">
                  <a:moveTo>
                    <a:pt x="1579181" y="0"/>
                  </a:moveTo>
                  <a:lnTo>
                    <a:pt x="155219" y="0"/>
                  </a:lnTo>
                  <a:lnTo>
                    <a:pt x="106289" y="7947"/>
                  </a:lnTo>
                  <a:lnTo>
                    <a:pt x="63697" y="30051"/>
                  </a:lnTo>
                  <a:lnTo>
                    <a:pt x="30047" y="63705"/>
                  </a:lnTo>
                  <a:lnTo>
                    <a:pt x="7946" y="106301"/>
                  </a:lnTo>
                  <a:lnTo>
                    <a:pt x="0" y="155232"/>
                  </a:lnTo>
                  <a:lnTo>
                    <a:pt x="0" y="1579194"/>
                  </a:lnTo>
                  <a:lnTo>
                    <a:pt x="7946" y="1628125"/>
                  </a:lnTo>
                  <a:lnTo>
                    <a:pt x="30047" y="1670720"/>
                  </a:lnTo>
                  <a:lnTo>
                    <a:pt x="63697" y="1704374"/>
                  </a:lnTo>
                  <a:lnTo>
                    <a:pt x="106289" y="1726478"/>
                  </a:lnTo>
                  <a:lnTo>
                    <a:pt x="155219" y="1734426"/>
                  </a:lnTo>
                  <a:lnTo>
                    <a:pt x="1579181" y="1734426"/>
                  </a:lnTo>
                  <a:lnTo>
                    <a:pt x="1628107" y="1726478"/>
                  </a:lnTo>
                  <a:lnTo>
                    <a:pt x="1670702" y="1704374"/>
                  </a:lnTo>
                  <a:lnTo>
                    <a:pt x="1704358" y="1670720"/>
                  </a:lnTo>
                  <a:lnTo>
                    <a:pt x="1726464" y="1628125"/>
                  </a:lnTo>
                  <a:lnTo>
                    <a:pt x="1734413" y="1579194"/>
                  </a:lnTo>
                  <a:lnTo>
                    <a:pt x="1734413" y="155232"/>
                  </a:lnTo>
                  <a:lnTo>
                    <a:pt x="1726464" y="106301"/>
                  </a:lnTo>
                  <a:lnTo>
                    <a:pt x="1704358" y="63705"/>
                  </a:lnTo>
                  <a:lnTo>
                    <a:pt x="1670702" y="30051"/>
                  </a:lnTo>
                  <a:lnTo>
                    <a:pt x="1628107" y="7947"/>
                  </a:lnTo>
                  <a:lnTo>
                    <a:pt x="15791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170291" y="5329885"/>
              <a:ext cx="1435735" cy="800100"/>
            </a:xfrm>
            <a:custGeom>
              <a:avLst/>
              <a:gdLst/>
              <a:ahLst/>
              <a:cxnLst/>
              <a:rect l="l" t="t" r="r" b="b"/>
              <a:pathLst>
                <a:path w="1435734" h="800100">
                  <a:moveTo>
                    <a:pt x="57416" y="228244"/>
                  </a:moveTo>
                  <a:lnTo>
                    <a:pt x="0" y="228244"/>
                  </a:lnTo>
                  <a:lnTo>
                    <a:pt x="0" y="291744"/>
                  </a:lnTo>
                  <a:lnTo>
                    <a:pt x="57416" y="291744"/>
                  </a:lnTo>
                  <a:lnTo>
                    <a:pt x="57416" y="228244"/>
                  </a:lnTo>
                  <a:close/>
                </a:path>
                <a:path w="1435734" h="800100">
                  <a:moveTo>
                    <a:pt x="57416" y="63144"/>
                  </a:moveTo>
                  <a:lnTo>
                    <a:pt x="0" y="63144"/>
                  </a:lnTo>
                  <a:lnTo>
                    <a:pt x="0" y="177444"/>
                  </a:lnTo>
                  <a:lnTo>
                    <a:pt x="57416" y="177444"/>
                  </a:lnTo>
                  <a:lnTo>
                    <a:pt x="57416" y="63144"/>
                  </a:lnTo>
                  <a:close/>
                </a:path>
                <a:path w="1435734" h="800100">
                  <a:moveTo>
                    <a:pt x="114833" y="177444"/>
                  </a:moveTo>
                  <a:lnTo>
                    <a:pt x="57416" y="177444"/>
                  </a:lnTo>
                  <a:lnTo>
                    <a:pt x="57416" y="228244"/>
                  </a:lnTo>
                  <a:lnTo>
                    <a:pt x="114833" y="228244"/>
                  </a:lnTo>
                  <a:lnTo>
                    <a:pt x="114833" y="177444"/>
                  </a:lnTo>
                  <a:close/>
                </a:path>
                <a:path w="1435734" h="800100">
                  <a:moveTo>
                    <a:pt x="172237" y="291744"/>
                  </a:moveTo>
                  <a:lnTo>
                    <a:pt x="57416" y="291744"/>
                  </a:lnTo>
                  <a:lnTo>
                    <a:pt x="57416" y="342544"/>
                  </a:lnTo>
                  <a:lnTo>
                    <a:pt x="172237" y="342544"/>
                  </a:lnTo>
                  <a:lnTo>
                    <a:pt x="172237" y="291744"/>
                  </a:lnTo>
                  <a:close/>
                </a:path>
                <a:path w="1435734" h="800100">
                  <a:moveTo>
                    <a:pt x="172237" y="113944"/>
                  </a:moveTo>
                  <a:lnTo>
                    <a:pt x="114833" y="113944"/>
                  </a:lnTo>
                  <a:lnTo>
                    <a:pt x="114833" y="177444"/>
                  </a:lnTo>
                  <a:lnTo>
                    <a:pt x="172237" y="177444"/>
                  </a:lnTo>
                  <a:lnTo>
                    <a:pt x="172237" y="113944"/>
                  </a:lnTo>
                  <a:close/>
                </a:path>
                <a:path w="1435734" h="800100">
                  <a:moveTo>
                    <a:pt x="229641" y="177444"/>
                  </a:moveTo>
                  <a:lnTo>
                    <a:pt x="172237" y="177444"/>
                  </a:lnTo>
                  <a:lnTo>
                    <a:pt x="172237" y="228244"/>
                  </a:lnTo>
                  <a:lnTo>
                    <a:pt x="229641" y="228244"/>
                  </a:lnTo>
                  <a:lnTo>
                    <a:pt x="229641" y="177444"/>
                  </a:lnTo>
                  <a:close/>
                </a:path>
                <a:path w="1435734" h="800100">
                  <a:moveTo>
                    <a:pt x="229641" y="63144"/>
                  </a:moveTo>
                  <a:lnTo>
                    <a:pt x="172237" y="63144"/>
                  </a:lnTo>
                  <a:lnTo>
                    <a:pt x="172237" y="113944"/>
                  </a:lnTo>
                  <a:lnTo>
                    <a:pt x="229641" y="113944"/>
                  </a:lnTo>
                  <a:lnTo>
                    <a:pt x="229641" y="63144"/>
                  </a:lnTo>
                  <a:close/>
                </a:path>
                <a:path w="1435734" h="800100">
                  <a:moveTo>
                    <a:pt x="287045" y="520344"/>
                  </a:moveTo>
                  <a:lnTo>
                    <a:pt x="114833" y="520344"/>
                  </a:lnTo>
                  <a:lnTo>
                    <a:pt x="114833" y="685444"/>
                  </a:lnTo>
                  <a:lnTo>
                    <a:pt x="287045" y="685444"/>
                  </a:lnTo>
                  <a:lnTo>
                    <a:pt x="287045" y="520344"/>
                  </a:lnTo>
                  <a:close/>
                </a:path>
                <a:path w="1435734" h="800100">
                  <a:moveTo>
                    <a:pt x="401866" y="406400"/>
                  </a:moveTo>
                  <a:lnTo>
                    <a:pt x="0" y="406400"/>
                  </a:lnTo>
                  <a:lnTo>
                    <a:pt x="0" y="457200"/>
                  </a:lnTo>
                  <a:lnTo>
                    <a:pt x="0" y="749300"/>
                  </a:lnTo>
                  <a:lnTo>
                    <a:pt x="0" y="800100"/>
                  </a:lnTo>
                  <a:lnTo>
                    <a:pt x="401866" y="800100"/>
                  </a:lnTo>
                  <a:lnTo>
                    <a:pt x="401866" y="749300"/>
                  </a:lnTo>
                  <a:lnTo>
                    <a:pt x="57416" y="749300"/>
                  </a:lnTo>
                  <a:lnTo>
                    <a:pt x="57416" y="457200"/>
                  </a:lnTo>
                  <a:lnTo>
                    <a:pt x="344462" y="457200"/>
                  </a:lnTo>
                  <a:lnTo>
                    <a:pt x="344462" y="748944"/>
                  </a:lnTo>
                  <a:lnTo>
                    <a:pt x="401866" y="748944"/>
                  </a:lnTo>
                  <a:lnTo>
                    <a:pt x="401866" y="457200"/>
                  </a:lnTo>
                  <a:lnTo>
                    <a:pt x="401866" y="456844"/>
                  </a:lnTo>
                  <a:lnTo>
                    <a:pt x="401866" y="406400"/>
                  </a:lnTo>
                  <a:close/>
                </a:path>
                <a:path w="1435734" h="800100">
                  <a:moveTo>
                    <a:pt x="401866" y="291744"/>
                  </a:moveTo>
                  <a:lnTo>
                    <a:pt x="344462" y="291744"/>
                  </a:lnTo>
                  <a:lnTo>
                    <a:pt x="344462" y="342544"/>
                  </a:lnTo>
                  <a:lnTo>
                    <a:pt x="401866" y="342544"/>
                  </a:lnTo>
                  <a:lnTo>
                    <a:pt x="401866" y="291744"/>
                  </a:lnTo>
                  <a:close/>
                </a:path>
                <a:path w="1435734" h="800100">
                  <a:moveTo>
                    <a:pt x="459282" y="177444"/>
                  </a:moveTo>
                  <a:lnTo>
                    <a:pt x="344462" y="177444"/>
                  </a:lnTo>
                  <a:lnTo>
                    <a:pt x="344462" y="113944"/>
                  </a:lnTo>
                  <a:lnTo>
                    <a:pt x="401866" y="113944"/>
                  </a:lnTo>
                  <a:lnTo>
                    <a:pt x="401866" y="63144"/>
                  </a:lnTo>
                  <a:lnTo>
                    <a:pt x="287045" y="63144"/>
                  </a:lnTo>
                  <a:lnTo>
                    <a:pt x="287045" y="113944"/>
                  </a:lnTo>
                  <a:lnTo>
                    <a:pt x="229641" y="113944"/>
                  </a:lnTo>
                  <a:lnTo>
                    <a:pt x="229641" y="177444"/>
                  </a:lnTo>
                  <a:lnTo>
                    <a:pt x="287045" y="177444"/>
                  </a:lnTo>
                  <a:lnTo>
                    <a:pt x="287045" y="228244"/>
                  </a:lnTo>
                  <a:lnTo>
                    <a:pt x="459282" y="228244"/>
                  </a:lnTo>
                  <a:lnTo>
                    <a:pt x="459282" y="177444"/>
                  </a:lnTo>
                  <a:close/>
                </a:path>
                <a:path w="1435734" h="800100">
                  <a:moveTo>
                    <a:pt x="574103" y="685800"/>
                  </a:moveTo>
                  <a:lnTo>
                    <a:pt x="516686" y="685800"/>
                  </a:lnTo>
                  <a:lnTo>
                    <a:pt x="516686" y="749300"/>
                  </a:lnTo>
                  <a:lnTo>
                    <a:pt x="459282" y="749300"/>
                  </a:lnTo>
                  <a:lnTo>
                    <a:pt x="459282" y="800100"/>
                  </a:lnTo>
                  <a:lnTo>
                    <a:pt x="574103" y="800100"/>
                  </a:lnTo>
                  <a:lnTo>
                    <a:pt x="574103" y="749300"/>
                  </a:lnTo>
                  <a:lnTo>
                    <a:pt x="574103" y="685800"/>
                  </a:lnTo>
                  <a:close/>
                </a:path>
                <a:path w="1435734" h="800100">
                  <a:moveTo>
                    <a:pt x="631507" y="63144"/>
                  </a:moveTo>
                  <a:lnTo>
                    <a:pt x="516686" y="63144"/>
                  </a:lnTo>
                  <a:lnTo>
                    <a:pt x="516686" y="113944"/>
                  </a:lnTo>
                  <a:lnTo>
                    <a:pt x="631507" y="113944"/>
                  </a:lnTo>
                  <a:lnTo>
                    <a:pt x="631507" y="63144"/>
                  </a:lnTo>
                  <a:close/>
                </a:path>
                <a:path w="1435734" h="800100">
                  <a:moveTo>
                    <a:pt x="688911" y="685444"/>
                  </a:moveTo>
                  <a:lnTo>
                    <a:pt x="631507" y="685444"/>
                  </a:lnTo>
                  <a:lnTo>
                    <a:pt x="631507" y="748944"/>
                  </a:lnTo>
                  <a:lnTo>
                    <a:pt x="688911" y="748944"/>
                  </a:lnTo>
                  <a:lnTo>
                    <a:pt x="688911" y="685444"/>
                  </a:lnTo>
                  <a:close/>
                </a:path>
                <a:path w="1435734" h="800100">
                  <a:moveTo>
                    <a:pt x="688911" y="113944"/>
                  </a:moveTo>
                  <a:lnTo>
                    <a:pt x="631507" y="113944"/>
                  </a:lnTo>
                  <a:lnTo>
                    <a:pt x="631507" y="177444"/>
                  </a:lnTo>
                  <a:lnTo>
                    <a:pt x="688911" y="177444"/>
                  </a:lnTo>
                  <a:lnTo>
                    <a:pt x="688911" y="113944"/>
                  </a:lnTo>
                  <a:close/>
                </a:path>
                <a:path w="1435734" h="800100">
                  <a:moveTo>
                    <a:pt x="746315" y="748944"/>
                  </a:moveTo>
                  <a:lnTo>
                    <a:pt x="688911" y="748944"/>
                  </a:lnTo>
                  <a:lnTo>
                    <a:pt x="688911" y="799744"/>
                  </a:lnTo>
                  <a:lnTo>
                    <a:pt x="746315" y="799744"/>
                  </a:lnTo>
                  <a:lnTo>
                    <a:pt x="746315" y="748944"/>
                  </a:lnTo>
                  <a:close/>
                </a:path>
                <a:path w="1435734" h="800100">
                  <a:moveTo>
                    <a:pt x="803732" y="342544"/>
                  </a:moveTo>
                  <a:lnTo>
                    <a:pt x="746315" y="342544"/>
                  </a:lnTo>
                  <a:lnTo>
                    <a:pt x="746315" y="291744"/>
                  </a:lnTo>
                  <a:lnTo>
                    <a:pt x="688911" y="291744"/>
                  </a:lnTo>
                  <a:lnTo>
                    <a:pt x="688911" y="228600"/>
                  </a:lnTo>
                  <a:lnTo>
                    <a:pt x="631507" y="228600"/>
                  </a:lnTo>
                  <a:lnTo>
                    <a:pt x="631507" y="177800"/>
                  </a:lnTo>
                  <a:lnTo>
                    <a:pt x="516686" y="177800"/>
                  </a:lnTo>
                  <a:lnTo>
                    <a:pt x="516686" y="228600"/>
                  </a:lnTo>
                  <a:lnTo>
                    <a:pt x="516686" y="291744"/>
                  </a:lnTo>
                  <a:lnTo>
                    <a:pt x="459282" y="291744"/>
                  </a:lnTo>
                  <a:lnTo>
                    <a:pt x="459282" y="406044"/>
                  </a:lnTo>
                  <a:lnTo>
                    <a:pt x="516686" y="406044"/>
                  </a:lnTo>
                  <a:lnTo>
                    <a:pt x="516686" y="292100"/>
                  </a:lnTo>
                  <a:lnTo>
                    <a:pt x="688911" y="292100"/>
                  </a:lnTo>
                  <a:lnTo>
                    <a:pt x="688911" y="342544"/>
                  </a:lnTo>
                  <a:lnTo>
                    <a:pt x="631507" y="342544"/>
                  </a:lnTo>
                  <a:lnTo>
                    <a:pt x="631507" y="406044"/>
                  </a:lnTo>
                  <a:lnTo>
                    <a:pt x="803732" y="406044"/>
                  </a:lnTo>
                  <a:lnTo>
                    <a:pt x="803732" y="342544"/>
                  </a:lnTo>
                  <a:close/>
                </a:path>
                <a:path w="1435734" h="800100">
                  <a:moveTo>
                    <a:pt x="803732" y="177444"/>
                  </a:moveTo>
                  <a:lnTo>
                    <a:pt x="746315" y="177444"/>
                  </a:lnTo>
                  <a:lnTo>
                    <a:pt x="746315" y="228244"/>
                  </a:lnTo>
                  <a:lnTo>
                    <a:pt x="803732" y="228244"/>
                  </a:lnTo>
                  <a:lnTo>
                    <a:pt x="803732" y="177444"/>
                  </a:lnTo>
                  <a:close/>
                </a:path>
                <a:path w="1435734" h="800100">
                  <a:moveTo>
                    <a:pt x="1090777" y="685444"/>
                  </a:moveTo>
                  <a:lnTo>
                    <a:pt x="1033373" y="685444"/>
                  </a:lnTo>
                  <a:lnTo>
                    <a:pt x="1033373" y="748944"/>
                  </a:lnTo>
                  <a:lnTo>
                    <a:pt x="1090777" y="748944"/>
                  </a:lnTo>
                  <a:lnTo>
                    <a:pt x="1090777" y="685444"/>
                  </a:lnTo>
                  <a:close/>
                </a:path>
                <a:path w="1435734" h="800100">
                  <a:moveTo>
                    <a:pt x="1090777" y="406044"/>
                  </a:moveTo>
                  <a:lnTo>
                    <a:pt x="1033373" y="406044"/>
                  </a:lnTo>
                  <a:lnTo>
                    <a:pt x="1033373" y="456844"/>
                  </a:lnTo>
                  <a:lnTo>
                    <a:pt x="1090777" y="456844"/>
                  </a:lnTo>
                  <a:lnTo>
                    <a:pt x="1090777" y="406044"/>
                  </a:lnTo>
                  <a:close/>
                </a:path>
                <a:path w="1435734" h="800100">
                  <a:moveTo>
                    <a:pt x="1205598" y="228244"/>
                  </a:moveTo>
                  <a:lnTo>
                    <a:pt x="1148181" y="228244"/>
                  </a:lnTo>
                  <a:lnTo>
                    <a:pt x="1148181" y="177800"/>
                  </a:lnTo>
                  <a:lnTo>
                    <a:pt x="975956" y="177800"/>
                  </a:lnTo>
                  <a:lnTo>
                    <a:pt x="975956" y="114300"/>
                  </a:lnTo>
                  <a:lnTo>
                    <a:pt x="1033373" y="114300"/>
                  </a:lnTo>
                  <a:lnTo>
                    <a:pt x="1033373" y="177444"/>
                  </a:lnTo>
                  <a:lnTo>
                    <a:pt x="1090777" y="177444"/>
                  </a:lnTo>
                  <a:lnTo>
                    <a:pt x="1090777" y="114300"/>
                  </a:lnTo>
                  <a:lnTo>
                    <a:pt x="1148181" y="114300"/>
                  </a:lnTo>
                  <a:lnTo>
                    <a:pt x="1148181" y="63500"/>
                  </a:lnTo>
                  <a:lnTo>
                    <a:pt x="918540" y="63500"/>
                  </a:lnTo>
                  <a:lnTo>
                    <a:pt x="918540" y="114300"/>
                  </a:lnTo>
                  <a:lnTo>
                    <a:pt x="918540" y="177800"/>
                  </a:lnTo>
                  <a:lnTo>
                    <a:pt x="918540" y="228244"/>
                  </a:lnTo>
                  <a:lnTo>
                    <a:pt x="861136" y="228244"/>
                  </a:lnTo>
                  <a:lnTo>
                    <a:pt x="861136" y="291744"/>
                  </a:lnTo>
                  <a:lnTo>
                    <a:pt x="975956" y="291744"/>
                  </a:lnTo>
                  <a:lnTo>
                    <a:pt x="975956" y="228600"/>
                  </a:lnTo>
                  <a:lnTo>
                    <a:pt x="1033373" y="228600"/>
                  </a:lnTo>
                  <a:lnTo>
                    <a:pt x="1033373" y="291744"/>
                  </a:lnTo>
                  <a:lnTo>
                    <a:pt x="1090777" y="291744"/>
                  </a:lnTo>
                  <a:lnTo>
                    <a:pt x="1090777" y="228600"/>
                  </a:lnTo>
                  <a:lnTo>
                    <a:pt x="1148181" y="228600"/>
                  </a:lnTo>
                  <a:lnTo>
                    <a:pt x="1148181" y="291744"/>
                  </a:lnTo>
                  <a:lnTo>
                    <a:pt x="1205598" y="291744"/>
                  </a:lnTo>
                  <a:lnTo>
                    <a:pt x="1205598" y="228244"/>
                  </a:lnTo>
                  <a:close/>
                </a:path>
                <a:path w="1435734" h="800100">
                  <a:moveTo>
                    <a:pt x="1263002" y="685800"/>
                  </a:moveTo>
                  <a:lnTo>
                    <a:pt x="1205598" y="685800"/>
                  </a:lnTo>
                  <a:lnTo>
                    <a:pt x="1205598" y="635000"/>
                  </a:lnTo>
                  <a:lnTo>
                    <a:pt x="1148181" y="635000"/>
                  </a:lnTo>
                  <a:lnTo>
                    <a:pt x="1148181" y="685800"/>
                  </a:lnTo>
                  <a:lnTo>
                    <a:pt x="1148181" y="748944"/>
                  </a:lnTo>
                  <a:lnTo>
                    <a:pt x="1090777" y="748944"/>
                  </a:lnTo>
                  <a:lnTo>
                    <a:pt x="1090777" y="799744"/>
                  </a:lnTo>
                  <a:lnTo>
                    <a:pt x="1148181" y="799744"/>
                  </a:lnTo>
                  <a:lnTo>
                    <a:pt x="1148181" y="749300"/>
                  </a:lnTo>
                  <a:lnTo>
                    <a:pt x="1263002" y="749300"/>
                  </a:lnTo>
                  <a:lnTo>
                    <a:pt x="1263002" y="685800"/>
                  </a:lnTo>
                  <a:close/>
                </a:path>
                <a:path w="1435734" h="800100">
                  <a:moveTo>
                    <a:pt x="1263002" y="63144"/>
                  </a:moveTo>
                  <a:lnTo>
                    <a:pt x="1205598" y="63144"/>
                  </a:lnTo>
                  <a:lnTo>
                    <a:pt x="1205598" y="177444"/>
                  </a:lnTo>
                  <a:lnTo>
                    <a:pt x="1263002" y="177444"/>
                  </a:lnTo>
                  <a:lnTo>
                    <a:pt x="1263002" y="63144"/>
                  </a:lnTo>
                  <a:close/>
                </a:path>
                <a:path w="1435734" h="800100">
                  <a:moveTo>
                    <a:pt x="1435227" y="749300"/>
                  </a:moveTo>
                  <a:lnTo>
                    <a:pt x="1377810" y="749300"/>
                  </a:lnTo>
                  <a:lnTo>
                    <a:pt x="1377810" y="685800"/>
                  </a:lnTo>
                  <a:lnTo>
                    <a:pt x="1320406" y="685800"/>
                  </a:lnTo>
                  <a:lnTo>
                    <a:pt x="1320406" y="749300"/>
                  </a:lnTo>
                  <a:lnTo>
                    <a:pt x="1320406" y="800100"/>
                  </a:lnTo>
                  <a:lnTo>
                    <a:pt x="1435227" y="800100"/>
                  </a:lnTo>
                  <a:lnTo>
                    <a:pt x="1435227" y="749300"/>
                  </a:lnTo>
                  <a:close/>
                </a:path>
                <a:path w="1435734" h="800100">
                  <a:moveTo>
                    <a:pt x="1435227" y="634644"/>
                  </a:moveTo>
                  <a:lnTo>
                    <a:pt x="1377810" y="634644"/>
                  </a:lnTo>
                  <a:lnTo>
                    <a:pt x="1377810" y="685444"/>
                  </a:lnTo>
                  <a:lnTo>
                    <a:pt x="1435227" y="685444"/>
                  </a:lnTo>
                  <a:lnTo>
                    <a:pt x="1435227" y="634644"/>
                  </a:lnTo>
                  <a:close/>
                </a:path>
                <a:path w="1435734" h="800100">
                  <a:moveTo>
                    <a:pt x="1435227" y="342900"/>
                  </a:moveTo>
                  <a:lnTo>
                    <a:pt x="1320406" y="342900"/>
                  </a:lnTo>
                  <a:lnTo>
                    <a:pt x="1320406" y="457200"/>
                  </a:lnTo>
                  <a:lnTo>
                    <a:pt x="1320406" y="520700"/>
                  </a:lnTo>
                  <a:lnTo>
                    <a:pt x="1320406" y="571157"/>
                  </a:lnTo>
                  <a:lnTo>
                    <a:pt x="1263002" y="571157"/>
                  </a:lnTo>
                  <a:lnTo>
                    <a:pt x="1263002" y="520700"/>
                  </a:lnTo>
                  <a:lnTo>
                    <a:pt x="975956" y="520700"/>
                  </a:lnTo>
                  <a:lnTo>
                    <a:pt x="975956" y="457200"/>
                  </a:lnTo>
                  <a:lnTo>
                    <a:pt x="975956" y="406400"/>
                  </a:lnTo>
                  <a:lnTo>
                    <a:pt x="975956" y="342900"/>
                  </a:lnTo>
                  <a:lnTo>
                    <a:pt x="1148181" y="342900"/>
                  </a:lnTo>
                  <a:lnTo>
                    <a:pt x="1148181" y="520344"/>
                  </a:lnTo>
                  <a:lnTo>
                    <a:pt x="1263002" y="520344"/>
                  </a:lnTo>
                  <a:lnTo>
                    <a:pt x="1263002" y="342900"/>
                  </a:lnTo>
                  <a:lnTo>
                    <a:pt x="1263002" y="342544"/>
                  </a:lnTo>
                  <a:lnTo>
                    <a:pt x="1263002" y="292100"/>
                  </a:lnTo>
                  <a:lnTo>
                    <a:pt x="918540" y="292100"/>
                  </a:lnTo>
                  <a:lnTo>
                    <a:pt x="918540" y="342900"/>
                  </a:lnTo>
                  <a:lnTo>
                    <a:pt x="918540" y="406400"/>
                  </a:lnTo>
                  <a:lnTo>
                    <a:pt x="803732" y="406400"/>
                  </a:lnTo>
                  <a:lnTo>
                    <a:pt x="803732" y="457200"/>
                  </a:lnTo>
                  <a:lnTo>
                    <a:pt x="746315" y="457200"/>
                  </a:lnTo>
                  <a:lnTo>
                    <a:pt x="746315" y="406400"/>
                  </a:lnTo>
                  <a:lnTo>
                    <a:pt x="516686" y="406400"/>
                  </a:lnTo>
                  <a:lnTo>
                    <a:pt x="516686" y="457200"/>
                  </a:lnTo>
                  <a:lnTo>
                    <a:pt x="516686" y="520700"/>
                  </a:lnTo>
                  <a:lnTo>
                    <a:pt x="459282" y="520700"/>
                  </a:lnTo>
                  <a:lnTo>
                    <a:pt x="459282" y="571500"/>
                  </a:lnTo>
                  <a:lnTo>
                    <a:pt x="516686" y="571500"/>
                  </a:lnTo>
                  <a:lnTo>
                    <a:pt x="516686" y="634644"/>
                  </a:lnTo>
                  <a:lnTo>
                    <a:pt x="459282" y="634644"/>
                  </a:lnTo>
                  <a:lnTo>
                    <a:pt x="459282" y="685444"/>
                  </a:lnTo>
                  <a:lnTo>
                    <a:pt x="631507" y="685444"/>
                  </a:lnTo>
                  <a:lnTo>
                    <a:pt x="631507" y="634644"/>
                  </a:lnTo>
                  <a:lnTo>
                    <a:pt x="574103" y="634644"/>
                  </a:lnTo>
                  <a:lnTo>
                    <a:pt x="574103" y="571500"/>
                  </a:lnTo>
                  <a:lnTo>
                    <a:pt x="574103" y="520700"/>
                  </a:lnTo>
                  <a:lnTo>
                    <a:pt x="574103" y="457200"/>
                  </a:lnTo>
                  <a:lnTo>
                    <a:pt x="688911" y="457200"/>
                  </a:lnTo>
                  <a:lnTo>
                    <a:pt x="688911" y="520344"/>
                  </a:lnTo>
                  <a:lnTo>
                    <a:pt x="631507" y="520344"/>
                  </a:lnTo>
                  <a:lnTo>
                    <a:pt x="631507" y="634644"/>
                  </a:lnTo>
                  <a:lnTo>
                    <a:pt x="688911" y="634644"/>
                  </a:lnTo>
                  <a:lnTo>
                    <a:pt x="688911" y="520700"/>
                  </a:lnTo>
                  <a:lnTo>
                    <a:pt x="803732" y="520700"/>
                  </a:lnTo>
                  <a:lnTo>
                    <a:pt x="803732" y="634644"/>
                  </a:lnTo>
                  <a:lnTo>
                    <a:pt x="746315" y="634644"/>
                  </a:lnTo>
                  <a:lnTo>
                    <a:pt x="746315" y="685444"/>
                  </a:lnTo>
                  <a:lnTo>
                    <a:pt x="803732" y="685444"/>
                  </a:lnTo>
                  <a:lnTo>
                    <a:pt x="803732" y="635000"/>
                  </a:lnTo>
                  <a:lnTo>
                    <a:pt x="861136" y="635000"/>
                  </a:lnTo>
                  <a:lnTo>
                    <a:pt x="861136" y="520700"/>
                  </a:lnTo>
                  <a:lnTo>
                    <a:pt x="861136" y="457200"/>
                  </a:lnTo>
                  <a:lnTo>
                    <a:pt x="918540" y="457200"/>
                  </a:lnTo>
                  <a:lnTo>
                    <a:pt x="918540" y="520700"/>
                  </a:lnTo>
                  <a:lnTo>
                    <a:pt x="918540" y="571500"/>
                  </a:lnTo>
                  <a:lnTo>
                    <a:pt x="918540" y="635000"/>
                  </a:lnTo>
                  <a:lnTo>
                    <a:pt x="918540" y="749300"/>
                  </a:lnTo>
                  <a:lnTo>
                    <a:pt x="861136" y="749300"/>
                  </a:lnTo>
                  <a:lnTo>
                    <a:pt x="861136" y="800100"/>
                  </a:lnTo>
                  <a:lnTo>
                    <a:pt x="975956" y="800100"/>
                  </a:lnTo>
                  <a:lnTo>
                    <a:pt x="975956" y="749300"/>
                  </a:lnTo>
                  <a:lnTo>
                    <a:pt x="975956" y="635000"/>
                  </a:lnTo>
                  <a:lnTo>
                    <a:pt x="1033373" y="635000"/>
                  </a:lnTo>
                  <a:lnTo>
                    <a:pt x="1033373" y="571500"/>
                  </a:lnTo>
                  <a:lnTo>
                    <a:pt x="1090777" y="571500"/>
                  </a:lnTo>
                  <a:lnTo>
                    <a:pt x="1090777" y="634644"/>
                  </a:lnTo>
                  <a:lnTo>
                    <a:pt x="1320406" y="634644"/>
                  </a:lnTo>
                  <a:lnTo>
                    <a:pt x="1320406" y="571500"/>
                  </a:lnTo>
                  <a:lnTo>
                    <a:pt x="1435227" y="571500"/>
                  </a:lnTo>
                  <a:lnTo>
                    <a:pt x="1435227" y="520700"/>
                  </a:lnTo>
                  <a:lnTo>
                    <a:pt x="1377810" y="520700"/>
                  </a:lnTo>
                  <a:lnTo>
                    <a:pt x="1377810" y="457200"/>
                  </a:lnTo>
                  <a:lnTo>
                    <a:pt x="1435227" y="457200"/>
                  </a:lnTo>
                  <a:lnTo>
                    <a:pt x="1435227" y="342900"/>
                  </a:lnTo>
                  <a:close/>
                </a:path>
                <a:path w="1435734" h="800100">
                  <a:moveTo>
                    <a:pt x="1435227" y="63500"/>
                  </a:moveTo>
                  <a:lnTo>
                    <a:pt x="1377810" y="63500"/>
                  </a:lnTo>
                  <a:lnTo>
                    <a:pt x="1377810" y="0"/>
                  </a:lnTo>
                  <a:lnTo>
                    <a:pt x="1320406" y="0"/>
                  </a:lnTo>
                  <a:lnTo>
                    <a:pt x="1320406" y="63500"/>
                  </a:lnTo>
                  <a:lnTo>
                    <a:pt x="1320406" y="114300"/>
                  </a:lnTo>
                  <a:lnTo>
                    <a:pt x="1377810" y="114300"/>
                  </a:lnTo>
                  <a:lnTo>
                    <a:pt x="1377810" y="177800"/>
                  </a:lnTo>
                  <a:lnTo>
                    <a:pt x="1263002" y="177800"/>
                  </a:lnTo>
                  <a:lnTo>
                    <a:pt x="1263002" y="228600"/>
                  </a:lnTo>
                  <a:lnTo>
                    <a:pt x="1320406" y="228600"/>
                  </a:lnTo>
                  <a:lnTo>
                    <a:pt x="1320406" y="291744"/>
                  </a:lnTo>
                  <a:lnTo>
                    <a:pt x="1377810" y="291744"/>
                  </a:lnTo>
                  <a:lnTo>
                    <a:pt x="1377810" y="228600"/>
                  </a:lnTo>
                  <a:lnTo>
                    <a:pt x="1435227" y="228600"/>
                  </a:lnTo>
                  <a:lnTo>
                    <a:pt x="1435227" y="177800"/>
                  </a:lnTo>
                  <a:lnTo>
                    <a:pt x="1435227" y="114300"/>
                  </a:lnTo>
                  <a:lnTo>
                    <a:pt x="1435227" y="635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170291" y="4694529"/>
              <a:ext cx="1435735" cy="749300"/>
            </a:xfrm>
            <a:custGeom>
              <a:avLst/>
              <a:gdLst/>
              <a:ahLst/>
              <a:cxnLst/>
              <a:rect l="l" t="t" r="r" b="b"/>
              <a:pathLst>
                <a:path w="1435734" h="749300">
                  <a:moveTo>
                    <a:pt x="57416" y="469900"/>
                  </a:moveTo>
                  <a:lnTo>
                    <a:pt x="0" y="469900"/>
                  </a:lnTo>
                  <a:lnTo>
                    <a:pt x="0" y="520700"/>
                  </a:lnTo>
                  <a:lnTo>
                    <a:pt x="57416" y="520700"/>
                  </a:lnTo>
                  <a:lnTo>
                    <a:pt x="57416" y="469900"/>
                  </a:lnTo>
                  <a:close/>
                </a:path>
                <a:path w="1435734" h="749300">
                  <a:moveTo>
                    <a:pt x="172237" y="469900"/>
                  </a:moveTo>
                  <a:lnTo>
                    <a:pt x="114833" y="469900"/>
                  </a:lnTo>
                  <a:lnTo>
                    <a:pt x="114833" y="520700"/>
                  </a:lnTo>
                  <a:lnTo>
                    <a:pt x="172237" y="520700"/>
                  </a:lnTo>
                  <a:lnTo>
                    <a:pt x="172237" y="469900"/>
                  </a:lnTo>
                  <a:close/>
                </a:path>
                <a:path w="1435734" h="749300">
                  <a:moveTo>
                    <a:pt x="229641" y="521055"/>
                  </a:moveTo>
                  <a:lnTo>
                    <a:pt x="57416" y="521055"/>
                  </a:lnTo>
                  <a:lnTo>
                    <a:pt x="57416" y="584555"/>
                  </a:lnTo>
                  <a:lnTo>
                    <a:pt x="57416" y="635355"/>
                  </a:lnTo>
                  <a:lnTo>
                    <a:pt x="57416" y="698855"/>
                  </a:lnTo>
                  <a:lnTo>
                    <a:pt x="114833" y="698855"/>
                  </a:lnTo>
                  <a:lnTo>
                    <a:pt x="114833" y="635355"/>
                  </a:lnTo>
                  <a:lnTo>
                    <a:pt x="172237" y="635355"/>
                  </a:lnTo>
                  <a:lnTo>
                    <a:pt x="172237" y="584555"/>
                  </a:lnTo>
                  <a:lnTo>
                    <a:pt x="229641" y="584555"/>
                  </a:lnTo>
                  <a:lnTo>
                    <a:pt x="229641" y="521055"/>
                  </a:lnTo>
                  <a:close/>
                </a:path>
                <a:path w="1435734" h="749300">
                  <a:moveTo>
                    <a:pt x="287045" y="469900"/>
                  </a:moveTo>
                  <a:lnTo>
                    <a:pt x="229641" y="469900"/>
                  </a:lnTo>
                  <a:lnTo>
                    <a:pt x="229641" y="520700"/>
                  </a:lnTo>
                  <a:lnTo>
                    <a:pt x="287045" y="520700"/>
                  </a:lnTo>
                  <a:lnTo>
                    <a:pt x="287045" y="469900"/>
                  </a:lnTo>
                  <a:close/>
                </a:path>
                <a:path w="1435734" h="749300">
                  <a:moveTo>
                    <a:pt x="287045" y="127000"/>
                  </a:moveTo>
                  <a:lnTo>
                    <a:pt x="114833" y="127000"/>
                  </a:lnTo>
                  <a:lnTo>
                    <a:pt x="114833" y="292100"/>
                  </a:lnTo>
                  <a:lnTo>
                    <a:pt x="287045" y="292100"/>
                  </a:lnTo>
                  <a:lnTo>
                    <a:pt x="287045" y="127000"/>
                  </a:lnTo>
                  <a:close/>
                </a:path>
                <a:path w="1435734" h="749300">
                  <a:moveTo>
                    <a:pt x="344462" y="520700"/>
                  </a:moveTo>
                  <a:lnTo>
                    <a:pt x="287045" y="520700"/>
                  </a:lnTo>
                  <a:lnTo>
                    <a:pt x="287045" y="584200"/>
                  </a:lnTo>
                  <a:lnTo>
                    <a:pt x="344462" y="584200"/>
                  </a:lnTo>
                  <a:lnTo>
                    <a:pt x="344462" y="520700"/>
                  </a:lnTo>
                  <a:close/>
                </a:path>
                <a:path w="1435734" h="749300">
                  <a:moveTo>
                    <a:pt x="401866" y="469900"/>
                  </a:moveTo>
                  <a:lnTo>
                    <a:pt x="344462" y="469900"/>
                  </a:lnTo>
                  <a:lnTo>
                    <a:pt x="344462" y="520700"/>
                  </a:lnTo>
                  <a:lnTo>
                    <a:pt x="401866" y="520700"/>
                  </a:lnTo>
                  <a:lnTo>
                    <a:pt x="401866" y="469900"/>
                  </a:lnTo>
                  <a:close/>
                </a:path>
                <a:path w="1435734" h="749300">
                  <a:moveTo>
                    <a:pt x="401866" y="355"/>
                  </a:moveTo>
                  <a:lnTo>
                    <a:pt x="0" y="355"/>
                  </a:lnTo>
                  <a:lnTo>
                    <a:pt x="0" y="63855"/>
                  </a:lnTo>
                  <a:lnTo>
                    <a:pt x="0" y="355955"/>
                  </a:lnTo>
                  <a:lnTo>
                    <a:pt x="0" y="406755"/>
                  </a:lnTo>
                  <a:lnTo>
                    <a:pt x="401866" y="406755"/>
                  </a:lnTo>
                  <a:lnTo>
                    <a:pt x="401866" y="355955"/>
                  </a:lnTo>
                  <a:lnTo>
                    <a:pt x="57416" y="355955"/>
                  </a:lnTo>
                  <a:lnTo>
                    <a:pt x="57416" y="63855"/>
                  </a:lnTo>
                  <a:lnTo>
                    <a:pt x="344462" y="63855"/>
                  </a:lnTo>
                  <a:lnTo>
                    <a:pt x="344462" y="355600"/>
                  </a:lnTo>
                  <a:lnTo>
                    <a:pt x="401866" y="355600"/>
                  </a:lnTo>
                  <a:lnTo>
                    <a:pt x="401866" y="63855"/>
                  </a:lnTo>
                  <a:lnTo>
                    <a:pt x="401866" y="63500"/>
                  </a:lnTo>
                  <a:lnTo>
                    <a:pt x="401866" y="355"/>
                  </a:lnTo>
                  <a:close/>
                </a:path>
                <a:path w="1435734" h="749300">
                  <a:moveTo>
                    <a:pt x="516686" y="520700"/>
                  </a:moveTo>
                  <a:lnTo>
                    <a:pt x="459282" y="520700"/>
                  </a:lnTo>
                  <a:lnTo>
                    <a:pt x="459282" y="584200"/>
                  </a:lnTo>
                  <a:lnTo>
                    <a:pt x="516686" y="584200"/>
                  </a:lnTo>
                  <a:lnTo>
                    <a:pt x="516686" y="520700"/>
                  </a:lnTo>
                  <a:close/>
                </a:path>
                <a:path w="1435734" h="749300">
                  <a:moveTo>
                    <a:pt x="516686" y="355600"/>
                  </a:moveTo>
                  <a:lnTo>
                    <a:pt x="459282" y="355600"/>
                  </a:lnTo>
                  <a:lnTo>
                    <a:pt x="459282" y="406400"/>
                  </a:lnTo>
                  <a:lnTo>
                    <a:pt x="516686" y="406400"/>
                  </a:lnTo>
                  <a:lnTo>
                    <a:pt x="516686" y="355600"/>
                  </a:lnTo>
                  <a:close/>
                </a:path>
                <a:path w="1435734" h="749300">
                  <a:moveTo>
                    <a:pt x="516686" y="63500"/>
                  </a:moveTo>
                  <a:lnTo>
                    <a:pt x="459282" y="63500"/>
                  </a:lnTo>
                  <a:lnTo>
                    <a:pt x="459282" y="127000"/>
                  </a:lnTo>
                  <a:lnTo>
                    <a:pt x="516686" y="127000"/>
                  </a:lnTo>
                  <a:lnTo>
                    <a:pt x="516686" y="63500"/>
                  </a:lnTo>
                  <a:close/>
                </a:path>
                <a:path w="1435734" h="749300">
                  <a:moveTo>
                    <a:pt x="574103" y="241300"/>
                  </a:moveTo>
                  <a:lnTo>
                    <a:pt x="459282" y="241300"/>
                  </a:lnTo>
                  <a:lnTo>
                    <a:pt x="459282" y="292100"/>
                  </a:lnTo>
                  <a:lnTo>
                    <a:pt x="574103" y="292100"/>
                  </a:lnTo>
                  <a:lnTo>
                    <a:pt x="574103" y="241300"/>
                  </a:lnTo>
                  <a:close/>
                </a:path>
                <a:path w="1435734" h="749300">
                  <a:moveTo>
                    <a:pt x="631507" y="698500"/>
                  </a:moveTo>
                  <a:lnTo>
                    <a:pt x="574103" y="698500"/>
                  </a:lnTo>
                  <a:lnTo>
                    <a:pt x="574103" y="635355"/>
                  </a:lnTo>
                  <a:lnTo>
                    <a:pt x="574103" y="635000"/>
                  </a:lnTo>
                  <a:lnTo>
                    <a:pt x="574103" y="584555"/>
                  </a:lnTo>
                  <a:lnTo>
                    <a:pt x="229641" y="584555"/>
                  </a:lnTo>
                  <a:lnTo>
                    <a:pt x="229641" y="635355"/>
                  </a:lnTo>
                  <a:lnTo>
                    <a:pt x="229641" y="698855"/>
                  </a:lnTo>
                  <a:lnTo>
                    <a:pt x="287045" y="698855"/>
                  </a:lnTo>
                  <a:lnTo>
                    <a:pt x="287045" y="635355"/>
                  </a:lnTo>
                  <a:lnTo>
                    <a:pt x="459282" y="635355"/>
                  </a:lnTo>
                  <a:lnTo>
                    <a:pt x="459282" y="698500"/>
                  </a:lnTo>
                  <a:lnTo>
                    <a:pt x="516686" y="698500"/>
                  </a:lnTo>
                  <a:lnTo>
                    <a:pt x="516686" y="749300"/>
                  </a:lnTo>
                  <a:lnTo>
                    <a:pt x="631507" y="749300"/>
                  </a:lnTo>
                  <a:lnTo>
                    <a:pt x="631507" y="698500"/>
                  </a:lnTo>
                  <a:close/>
                </a:path>
                <a:path w="1435734" h="749300">
                  <a:moveTo>
                    <a:pt x="631507" y="63855"/>
                  </a:moveTo>
                  <a:lnTo>
                    <a:pt x="574103" y="63855"/>
                  </a:lnTo>
                  <a:lnTo>
                    <a:pt x="574103" y="127355"/>
                  </a:lnTo>
                  <a:lnTo>
                    <a:pt x="516686" y="127355"/>
                  </a:lnTo>
                  <a:lnTo>
                    <a:pt x="516686" y="178155"/>
                  </a:lnTo>
                  <a:lnTo>
                    <a:pt x="631507" y="178155"/>
                  </a:lnTo>
                  <a:lnTo>
                    <a:pt x="631507" y="127355"/>
                  </a:lnTo>
                  <a:lnTo>
                    <a:pt x="631507" y="63855"/>
                  </a:lnTo>
                  <a:close/>
                </a:path>
                <a:path w="1435734" h="749300">
                  <a:moveTo>
                    <a:pt x="688911" y="635000"/>
                  </a:moveTo>
                  <a:lnTo>
                    <a:pt x="631507" y="635000"/>
                  </a:lnTo>
                  <a:lnTo>
                    <a:pt x="631507" y="698500"/>
                  </a:lnTo>
                  <a:lnTo>
                    <a:pt x="688911" y="698500"/>
                  </a:lnTo>
                  <a:lnTo>
                    <a:pt x="688911" y="635000"/>
                  </a:lnTo>
                  <a:close/>
                </a:path>
                <a:path w="1435734" h="749300">
                  <a:moveTo>
                    <a:pt x="746315" y="355"/>
                  </a:moveTo>
                  <a:lnTo>
                    <a:pt x="631507" y="355"/>
                  </a:lnTo>
                  <a:lnTo>
                    <a:pt x="631507" y="63855"/>
                  </a:lnTo>
                  <a:lnTo>
                    <a:pt x="688911" y="63855"/>
                  </a:lnTo>
                  <a:lnTo>
                    <a:pt x="688911" y="178155"/>
                  </a:lnTo>
                  <a:lnTo>
                    <a:pt x="746315" y="178155"/>
                  </a:lnTo>
                  <a:lnTo>
                    <a:pt x="746315" y="63855"/>
                  </a:lnTo>
                  <a:lnTo>
                    <a:pt x="746315" y="355"/>
                  </a:lnTo>
                  <a:close/>
                </a:path>
                <a:path w="1435734" h="749300">
                  <a:moveTo>
                    <a:pt x="861136" y="177800"/>
                  </a:moveTo>
                  <a:lnTo>
                    <a:pt x="803732" y="177800"/>
                  </a:lnTo>
                  <a:lnTo>
                    <a:pt x="803732" y="241300"/>
                  </a:lnTo>
                  <a:lnTo>
                    <a:pt x="861136" y="241300"/>
                  </a:lnTo>
                  <a:lnTo>
                    <a:pt x="861136" y="177800"/>
                  </a:lnTo>
                  <a:close/>
                </a:path>
                <a:path w="1435734" h="749300">
                  <a:moveTo>
                    <a:pt x="918540" y="635000"/>
                  </a:moveTo>
                  <a:lnTo>
                    <a:pt x="803732" y="635000"/>
                  </a:lnTo>
                  <a:lnTo>
                    <a:pt x="803732" y="584200"/>
                  </a:lnTo>
                  <a:lnTo>
                    <a:pt x="688911" y="584200"/>
                  </a:lnTo>
                  <a:lnTo>
                    <a:pt x="688911" y="635000"/>
                  </a:lnTo>
                  <a:lnTo>
                    <a:pt x="746315" y="635000"/>
                  </a:lnTo>
                  <a:lnTo>
                    <a:pt x="746315" y="698500"/>
                  </a:lnTo>
                  <a:lnTo>
                    <a:pt x="803732" y="698500"/>
                  </a:lnTo>
                  <a:lnTo>
                    <a:pt x="803732" y="749300"/>
                  </a:lnTo>
                  <a:lnTo>
                    <a:pt x="861136" y="749300"/>
                  </a:lnTo>
                  <a:lnTo>
                    <a:pt x="861136" y="698500"/>
                  </a:lnTo>
                  <a:lnTo>
                    <a:pt x="918540" y="698500"/>
                  </a:lnTo>
                  <a:lnTo>
                    <a:pt x="918540" y="635000"/>
                  </a:lnTo>
                  <a:close/>
                </a:path>
                <a:path w="1435734" h="749300">
                  <a:moveTo>
                    <a:pt x="918540" y="0"/>
                  </a:moveTo>
                  <a:lnTo>
                    <a:pt x="861136" y="0"/>
                  </a:lnTo>
                  <a:lnTo>
                    <a:pt x="861136" y="177800"/>
                  </a:lnTo>
                  <a:lnTo>
                    <a:pt x="918540" y="177800"/>
                  </a:lnTo>
                  <a:lnTo>
                    <a:pt x="918540" y="0"/>
                  </a:lnTo>
                  <a:close/>
                </a:path>
                <a:path w="1435734" h="749300">
                  <a:moveTo>
                    <a:pt x="975956" y="355600"/>
                  </a:moveTo>
                  <a:lnTo>
                    <a:pt x="918540" y="355600"/>
                  </a:lnTo>
                  <a:lnTo>
                    <a:pt x="918540" y="469900"/>
                  </a:lnTo>
                  <a:lnTo>
                    <a:pt x="975956" y="469900"/>
                  </a:lnTo>
                  <a:lnTo>
                    <a:pt x="975956" y="355600"/>
                  </a:lnTo>
                  <a:close/>
                </a:path>
                <a:path w="1435734" h="749300">
                  <a:moveTo>
                    <a:pt x="975956" y="241300"/>
                  </a:moveTo>
                  <a:lnTo>
                    <a:pt x="861136" y="241300"/>
                  </a:lnTo>
                  <a:lnTo>
                    <a:pt x="861136" y="292100"/>
                  </a:lnTo>
                  <a:lnTo>
                    <a:pt x="746315" y="292100"/>
                  </a:lnTo>
                  <a:lnTo>
                    <a:pt x="746315" y="241655"/>
                  </a:lnTo>
                  <a:lnTo>
                    <a:pt x="688911" y="241655"/>
                  </a:lnTo>
                  <a:lnTo>
                    <a:pt x="688911" y="178155"/>
                  </a:lnTo>
                  <a:lnTo>
                    <a:pt x="631507" y="178155"/>
                  </a:lnTo>
                  <a:lnTo>
                    <a:pt x="631507" y="241655"/>
                  </a:lnTo>
                  <a:lnTo>
                    <a:pt x="631507" y="292455"/>
                  </a:lnTo>
                  <a:lnTo>
                    <a:pt x="631507" y="355600"/>
                  </a:lnTo>
                  <a:lnTo>
                    <a:pt x="574103" y="355600"/>
                  </a:lnTo>
                  <a:lnTo>
                    <a:pt x="574103" y="406400"/>
                  </a:lnTo>
                  <a:lnTo>
                    <a:pt x="631507" y="406400"/>
                  </a:lnTo>
                  <a:lnTo>
                    <a:pt x="631507" y="355955"/>
                  </a:lnTo>
                  <a:lnTo>
                    <a:pt x="688911" y="355955"/>
                  </a:lnTo>
                  <a:lnTo>
                    <a:pt x="688911" y="406400"/>
                  </a:lnTo>
                  <a:lnTo>
                    <a:pt x="746315" y="406400"/>
                  </a:lnTo>
                  <a:lnTo>
                    <a:pt x="746315" y="355600"/>
                  </a:lnTo>
                  <a:lnTo>
                    <a:pt x="688911" y="355600"/>
                  </a:lnTo>
                  <a:lnTo>
                    <a:pt x="688911" y="292455"/>
                  </a:lnTo>
                  <a:lnTo>
                    <a:pt x="746315" y="292455"/>
                  </a:lnTo>
                  <a:lnTo>
                    <a:pt x="746315" y="355600"/>
                  </a:lnTo>
                  <a:lnTo>
                    <a:pt x="918540" y="355600"/>
                  </a:lnTo>
                  <a:lnTo>
                    <a:pt x="918540" y="292100"/>
                  </a:lnTo>
                  <a:lnTo>
                    <a:pt x="975956" y="292100"/>
                  </a:lnTo>
                  <a:lnTo>
                    <a:pt x="975956" y="241300"/>
                  </a:lnTo>
                  <a:close/>
                </a:path>
                <a:path w="1435734" h="749300">
                  <a:moveTo>
                    <a:pt x="1148181" y="584200"/>
                  </a:moveTo>
                  <a:lnTo>
                    <a:pt x="1090777" y="584200"/>
                  </a:lnTo>
                  <a:lnTo>
                    <a:pt x="1090777" y="520700"/>
                  </a:lnTo>
                  <a:lnTo>
                    <a:pt x="1033373" y="520700"/>
                  </a:lnTo>
                  <a:lnTo>
                    <a:pt x="1033373" y="584200"/>
                  </a:lnTo>
                  <a:lnTo>
                    <a:pt x="975956" y="584200"/>
                  </a:lnTo>
                  <a:lnTo>
                    <a:pt x="975956" y="521055"/>
                  </a:lnTo>
                  <a:lnTo>
                    <a:pt x="975956" y="470255"/>
                  </a:lnTo>
                  <a:lnTo>
                    <a:pt x="861136" y="470255"/>
                  </a:lnTo>
                  <a:lnTo>
                    <a:pt x="861136" y="406755"/>
                  </a:lnTo>
                  <a:lnTo>
                    <a:pt x="861136" y="355955"/>
                  </a:lnTo>
                  <a:lnTo>
                    <a:pt x="803732" y="355955"/>
                  </a:lnTo>
                  <a:lnTo>
                    <a:pt x="803732" y="406755"/>
                  </a:lnTo>
                  <a:lnTo>
                    <a:pt x="746315" y="406755"/>
                  </a:lnTo>
                  <a:lnTo>
                    <a:pt x="746315" y="470255"/>
                  </a:lnTo>
                  <a:lnTo>
                    <a:pt x="688911" y="470255"/>
                  </a:lnTo>
                  <a:lnTo>
                    <a:pt x="688911" y="406755"/>
                  </a:lnTo>
                  <a:lnTo>
                    <a:pt x="631507" y="406755"/>
                  </a:lnTo>
                  <a:lnTo>
                    <a:pt x="631507" y="470255"/>
                  </a:lnTo>
                  <a:lnTo>
                    <a:pt x="631507" y="520700"/>
                  </a:lnTo>
                  <a:lnTo>
                    <a:pt x="574103" y="520700"/>
                  </a:lnTo>
                  <a:lnTo>
                    <a:pt x="574103" y="584200"/>
                  </a:lnTo>
                  <a:lnTo>
                    <a:pt x="688911" y="584200"/>
                  </a:lnTo>
                  <a:lnTo>
                    <a:pt x="688911" y="521055"/>
                  </a:lnTo>
                  <a:lnTo>
                    <a:pt x="918540" y="521055"/>
                  </a:lnTo>
                  <a:lnTo>
                    <a:pt x="918540" y="584555"/>
                  </a:lnTo>
                  <a:lnTo>
                    <a:pt x="975956" y="584555"/>
                  </a:lnTo>
                  <a:lnTo>
                    <a:pt x="975956" y="635000"/>
                  </a:lnTo>
                  <a:lnTo>
                    <a:pt x="1033373" y="635000"/>
                  </a:lnTo>
                  <a:lnTo>
                    <a:pt x="1033373" y="698500"/>
                  </a:lnTo>
                  <a:lnTo>
                    <a:pt x="1090777" y="698500"/>
                  </a:lnTo>
                  <a:lnTo>
                    <a:pt x="1090777" y="635000"/>
                  </a:lnTo>
                  <a:lnTo>
                    <a:pt x="1148181" y="635000"/>
                  </a:lnTo>
                  <a:lnTo>
                    <a:pt x="1148181" y="584200"/>
                  </a:lnTo>
                  <a:close/>
                </a:path>
                <a:path w="1435734" h="749300">
                  <a:moveTo>
                    <a:pt x="1205598" y="469900"/>
                  </a:moveTo>
                  <a:lnTo>
                    <a:pt x="1148181" y="469900"/>
                  </a:lnTo>
                  <a:lnTo>
                    <a:pt x="1148181" y="520700"/>
                  </a:lnTo>
                  <a:lnTo>
                    <a:pt x="1205598" y="520700"/>
                  </a:lnTo>
                  <a:lnTo>
                    <a:pt x="1205598" y="469900"/>
                  </a:lnTo>
                  <a:close/>
                </a:path>
                <a:path w="1435734" h="749300">
                  <a:moveTo>
                    <a:pt x="1320406" y="127000"/>
                  </a:moveTo>
                  <a:lnTo>
                    <a:pt x="1148181" y="127000"/>
                  </a:lnTo>
                  <a:lnTo>
                    <a:pt x="1148181" y="292100"/>
                  </a:lnTo>
                  <a:lnTo>
                    <a:pt x="1320406" y="292100"/>
                  </a:lnTo>
                  <a:lnTo>
                    <a:pt x="1320406" y="127000"/>
                  </a:lnTo>
                  <a:close/>
                </a:path>
                <a:path w="1435734" h="749300">
                  <a:moveTo>
                    <a:pt x="1377810" y="469900"/>
                  </a:moveTo>
                  <a:lnTo>
                    <a:pt x="1320406" y="469900"/>
                  </a:lnTo>
                  <a:lnTo>
                    <a:pt x="1320406" y="520700"/>
                  </a:lnTo>
                  <a:lnTo>
                    <a:pt x="1377810" y="520700"/>
                  </a:lnTo>
                  <a:lnTo>
                    <a:pt x="1377810" y="469900"/>
                  </a:lnTo>
                  <a:close/>
                </a:path>
                <a:path w="1435734" h="749300">
                  <a:moveTo>
                    <a:pt x="1435227" y="521055"/>
                  </a:moveTo>
                  <a:lnTo>
                    <a:pt x="1377810" y="521055"/>
                  </a:lnTo>
                  <a:lnTo>
                    <a:pt x="1377810" y="584555"/>
                  </a:lnTo>
                  <a:lnTo>
                    <a:pt x="1263002" y="584555"/>
                  </a:lnTo>
                  <a:lnTo>
                    <a:pt x="1263002" y="635355"/>
                  </a:lnTo>
                  <a:lnTo>
                    <a:pt x="1435227" y="635355"/>
                  </a:lnTo>
                  <a:lnTo>
                    <a:pt x="1435227" y="584555"/>
                  </a:lnTo>
                  <a:lnTo>
                    <a:pt x="1435227" y="521055"/>
                  </a:lnTo>
                  <a:close/>
                </a:path>
                <a:path w="1435734" h="749300">
                  <a:moveTo>
                    <a:pt x="1435227" y="355"/>
                  </a:moveTo>
                  <a:lnTo>
                    <a:pt x="1033373" y="355"/>
                  </a:lnTo>
                  <a:lnTo>
                    <a:pt x="1033373" y="63855"/>
                  </a:lnTo>
                  <a:lnTo>
                    <a:pt x="1033373" y="355955"/>
                  </a:lnTo>
                  <a:lnTo>
                    <a:pt x="1033373" y="406755"/>
                  </a:lnTo>
                  <a:lnTo>
                    <a:pt x="1435227" y="406755"/>
                  </a:lnTo>
                  <a:lnTo>
                    <a:pt x="1435227" y="355955"/>
                  </a:lnTo>
                  <a:lnTo>
                    <a:pt x="1090777" y="355955"/>
                  </a:lnTo>
                  <a:lnTo>
                    <a:pt x="1090777" y="63855"/>
                  </a:lnTo>
                  <a:lnTo>
                    <a:pt x="1377810" y="63855"/>
                  </a:lnTo>
                  <a:lnTo>
                    <a:pt x="1377810" y="355600"/>
                  </a:lnTo>
                  <a:lnTo>
                    <a:pt x="1435227" y="355600"/>
                  </a:lnTo>
                  <a:lnTo>
                    <a:pt x="1435227" y="63855"/>
                  </a:lnTo>
                  <a:lnTo>
                    <a:pt x="1435227" y="63500"/>
                  </a:lnTo>
                  <a:lnTo>
                    <a:pt x="1435227" y="35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8060131" y="6427442"/>
            <a:ext cx="1656080" cy="341630"/>
            <a:chOff x="8060131" y="6427442"/>
            <a:chExt cx="1656080" cy="34163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62036" y="6429198"/>
              <a:ext cx="1653603" cy="3397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60131" y="6427442"/>
              <a:ext cx="239064" cy="1057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320824" y="6461346"/>
              <a:ext cx="60960" cy="70485"/>
            </a:xfrm>
            <a:custGeom>
              <a:avLst/>
              <a:gdLst/>
              <a:ahLst/>
              <a:cxnLst/>
              <a:rect l="l" t="t" r="r" b="b"/>
              <a:pathLst>
                <a:path w="60959" h="70484">
                  <a:moveTo>
                    <a:pt x="11696" y="0"/>
                  </a:moveTo>
                  <a:lnTo>
                    <a:pt x="0" y="0"/>
                  </a:lnTo>
                  <a:lnTo>
                    <a:pt x="0" y="70143"/>
                  </a:lnTo>
                  <a:lnTo>
                    <a:pt x="33312" y="70143"/>
                  </a:lnTo>
                  <a:lnTo>
                    <a:pt x="44772" y="68410"/>
                  </a:lnTo>
                  <a:lnTo>
                    <a:pt x="53317" y="63621"/>
                  </a:lnTo>
                  <a:lnTo>
                    <a:pt x="56274" y="59620"/>
                  </a:lnTo>
                  <a:lnTo>
                    <a:pt x="11696" y="59620"/>
                  </a:lnTo>
                  <a:lnTo>
                    <a:pt x="11696" y="35071"/>
                  </a:lnTo>
                  <a:lnTo>
                    <a:pt x="56273" y="35071"/>
                  </a:lnTo>
                  <a:lnTo>
                    <a:pt x="53317" y="31070"/>
                  </a:lnTo>
                  <a:lnTo>
                    <a:pt x="44772" y="26282"/>
                  </a:lnTo>
                  <a:lnTo>
                    <a:pt x="33312" y="24549"/>
                  </a:lnTo>
                  <a:lnTo>
                    <a:pt x="11696" y="24549"/>
                  </a:lnTo>
                  <a:lnTo>
                    <a:pt x="11696" y="0"/>
                  </a:lnTo>
                  <a:close/>
                </a:path>
                <a:path w="60959" h="70484">
                  <a:moveTo>
                    <a:pt x="56273" y="35071"/>
                  </a:moveTo>
                  <a:lnTo>
                    <a:pt x="42087" y="35071"/>
                  </a:lnTo>
                  <a:lnTo>
                    <a:pt x="48666" y="39016"/>
                  </a:lnTo>
                  <a:lnTo>
                    <a:pt x="48666" y="55674"/>
                  </a:lnTo>
                  <a:lnTo>
                    <a:pt x="42087" y="59620"/>
                  </a:lnTo>
                  <a:lnTo>
                    <a:pt x="56274" y="59620"/>
                  </a:lnTo>
                  <a:lnTo>
                    <a:pt x="58658" y="56395"/>
                  </a:lnTo>
                  <a:lnTo>
                    <a:pt x="60502" y="47348"/>
                  </a:lnTo>
                  <a:lnTo>
                    <a:pt x="58658" y="38298"/>
                  </a:lnTo>
                  <a:lnTo>
                    <a:pt x="56273" y="35071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6405" y="1748383"/>
            <a:ext cx="2074660" cy="61833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926946" y="2670543"/>
            <a:ext cx="768350" cy="156210"/>
            <a:chOff x="926946" y="2670543"/>
            <a:chExt cx="768350" cy="15621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6946" y="2670543"/>
              <a:ext cx="158255" cy="15342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11935" y="2716136"/>
              <a:ext cx="582930" cy="110489"/>
            </a:xfrm>
            <a:custGeom>
              <a:avLst/>
              <a:gdLst/>
              <a:ahLst/>
              <a:cxnLst/>
              <a:rect l="l" t="t" r="r" b="b"/>
              <a:pathLst>
                <a:path w="582930" h="110489">
                  <a:moveTo>
                    <a:pt x="56109" y="0"/>
                  </a:moveTo>
                  <a:lnTo>
                    <a:pt x="35322" y="3574"/>
                  </a:lnTo>
                  <a:lnTo>
                    <a:pt x="17370" y="14133"/>
                  </a:lnTo>
                  <a:lnTo>
                    <a:pt x="4760" y="31434"/>
                  </a:lnTo>
                  <a:lnTo>
                    <a:pt x="0" y="55232"/>
                  </a:lnTo>
                  <a:lnTo>
                    <a:pt x="4760" y="79024"/>
                  </a:lnTo>
                  <a:lnTo>
                    <a:pt x="17370" y="96326"/>
                  </a:lnTo>
                  <a:lnTo>
                    <a:pt x="35322" y="106888"/>
                  </a:lnTo>
                  <a:lnTo>
                    <a:pt x="56109" y="110464"/>
                  </a:lnTo>
                  <a:lnTo>
                    <a:pt x="76993" y="106888"/>
                  </a:lnTo>
                  <a:lnTo>
                    <a:pt x="94936" y="96326"/>
                  </a:lnTo>
                  <a:lnTo>
                    <a:pt x="96769" y="93802"/>
                  </a:lnTo>
                  <a:lnTo>
                    <a:pt x="56109" y="93802"/>
                  </a:lnTo>
                  <a:lnTo>
                    <a:pt x="41021" y="91197"/>
                  </a:lnTo>
                  <a:lnTo>
                    <a:pt x="28766" y="83642"/>
                  </a:lnTo>
                  <a:lnTo>
                    <a:pt x="20539" y="71524"/>
                  </a:lnTo>
                  <a:lnTo>
                    <a:pt x="17532" y="55232"/>
                  </a:lnTo>
                  <a:lnTo>
                    <a:pt x="20539" y="38938"/>
                  </a:lnTo>
                  <a:lnTo>
                    <a:pt x="28766" y="26816"/>
                  </a:lnTo>
                  <a:lnTo>
                    <a:pt x="41021" y="19256"/>
                  </a:lnTo>
                  <a:lnTo>
                    <a:pt x="56109" y="16649"/>
                  </a:lnTo>
                  <a:lnTo>
                    <a:pt x="96763" y="16649"/>
                  </a:lnTo>
                  <a:lnTo>
                    <a:pt x="94936" y="14133"/>
                  </a:lnTo>
                  <a:lnTo>
                    <a:pt x="76993" y="3574"/>
                  </a:lnTo>
                  <a:lnTo>
                    <a:pt x="56109" y="0"/>
                  </a:lnTo>
                  <a:close/>
                </a:path>
                <a:path w="582930" h="110489">
                  <a:moveTo>
                    <a:pt x="96763" y="16649"/>
                  </a:moveTo>
                  <a:lnTo>
                    <a:pt x="56109" y="16649"/>
                  </a:lnTo>
                  <a:lnTo>
                    <a:pt x="71201" y="19256"/>
                  </a:lnTo>
                  <a:lnTo>
                    <a:pt x="83455" y="26816"/>
                  </a:lnTo>
                  <a:lnTo>
                    <a:pt x="91680" y="38938"/>
                  </a:lnTo>
                  <a:lnTo>
                    <a:pt x="94687" y="55232"/>
                  </a:lnTo>
                  <a:lnTo>
                    <a:pt x="91680" y="71524"/>
                  </a:lnTo>
                  <a:lnTo>
                    <a:pt x="83455" y="83642"/>
                  </a:lnTo>
                  <a:lnTo>
                    <a:pt x="71201" y="91197"/>
                  </a:lnTo>
                  <a:lnTo>
                    <a:pt x="56109" y="93802"/>
                  </a:lnTo>
                  <a:lnTo>
                    <a:pt x="96769" y="93802"/>
                  </a:lnTo>
                  <a:lnTo>
                    <a:pt x="107496" y="79024"/>
                  </a:lnTo>
                  <a:lnTo>
                    <a:pt x="112226" y="55232"/>
                  </a:lnTo>
                  <a:lnTo>
                    <a:pt x="107496" y="31434"/>
                  </a:lnTo>
                  <a:lnTo>
                    <a:pt x="96763" y="16649"/>
                  </a:lnTo>
                  <a:close/>
                </a:path>
                <a:path w="582930" h="110489">
                  <a:moveTo>
                    <a:pt x="187185" y="0"/>
                  </a:moveTo>
                  <a:lnTo>
                    <a:pt x="166724" y="3303"/>
                  </a:lnTo>
                  <a:lnTo>
                    <a:pt x="148418" y="13449"/>
                  </a:lnTo>
                  <a:lnTo>
                    <a:pt x="135249" y="30785"/>
                  </a:lnTo>
                  <a:lnTo>
                    <a:pt x="130197" y="55664"/>
                  </a:lnTo>
                  <a:lnTo>
                    <a:pt x="135116" y="80042"/>
                  </a:lnTo>
                  <a:lnTo>
                    <a:pt x="148007" y="97123"/>
                  </a:lnTo>
                  <a:lnTo>
                    <a:pt x="166075" y="107174"/>
                  </a:lnTo>
                  <a:lnTo>
                    <a:pt x="186524" y="110464"/>
                  </a:lnTo>
                  <a:lnTo>
                    <a:pt x="196031" y="110012"/>
                  </a:lnTo>
                  <a:lnTo>
                    <a:pt x="204858" y="108654"/>
                  </a:lnTo>
                  <a:lnTo>
                    <a:pt x="213069" y="106392"/>
                  </a:lnTo>
                  <a:lnTo>
                    <a:pt x="220725" y="103225"/>
                  </a:lnTo>
                  <a:lnTo>
                    <a:pt x="220725" y="94246"/>
                  </a:lnTo>
                  <a:lnTo>
                    <a:pt x="188937" y="94246"/>
                  </a:lnTo>
                  <a:lnTo>
                    <a:pt x="173809" y="91942"/>
                  </a:lnTo>
                  <a:lnTo>
                    <a:pt x="160610" y="84850"/>
                  </a:lnTo>
                  <a:lnTo>
                    <a:pt x="151274" y="72702"/>
                  </a:lnTo>
                  <a:lnTo>
                    <a:pt x="147732" y="55232"/>
                  </a:lnTo>
                  <a:lnTo>
                    <a:pt x="151374" y="37483"/>
                  </a:lnTo>
                  <a:lnTo>
                    <a:pt x="160913" y="25366"/>
                  </a:lnTo>
                  <a:lnTo>
                    <a:pt x="174275" y="18429"/>
                  </a:lnTo>
                  <a:lnTo>
                    <a:pt x="189382" y="16217"/>
                  </a:lnTo>
                  <a:lnTo>
                    <a:pt x="219633" y="16217"/>
                  </a:lnTo>
                  <a:lnTo>
                    <a:pt x="219633" y="8547"/>
                  </a:lnTo>
                  <a:lnTo>
                    <a:pt x="212434" y="4714"/>
                  </a:lnTo>
                  <a:lnTo>
                    <a:pt x="204476" y="2054"/>
                  </a:lnTo>
                  <a:lnTo>
                    <a:pt x="195984" y="503"/>
                  </a:lnTo>
                  <a:lnTo>
                    <a:pt x="187185" y="0"/>
                  </a:lnTo>
                  <a:close/>
                </a:path>
                <a:path w="582930" h="110489">
                  <a:moveTo>
                    <a:pt x="220725" y="85699"/>
                  </a:moveTo>
                  <a:lnTo>
                    <a:pt x="213660" y="89253"/>
                  </a:lnTo>
                  <a:lnTo>
                    <a:pt x="205817" y="91944"/>
                  </a:lnTo>
                  <a:lnTo>
                    <a:pt x="197482" y="93650"/>
                  </a:lnTo>
                  <a:lnTo>
                    <a:pt x="188937" y="94246"/>
                  </a:lnTo>
                  <a:lnTo>
                    <a:pt x="220725" y="94246"/>
                  </a:lnTo>
                  <a:lnTo>
                    <a:pt x="220725" y="85699"/>
                  </a:lnTo>
                  <a:close/>
                </a:path>
                <a:path w="582930" h="110489">
                  <a:moveTo>
                    <a:pt x="219633" y="16217"/>
                  </a:moveTo>
                  <a:lnTo>
                    <a:pt x="189382" y="16217"/>
                  </a:lnTo>
                  <a:lnTo>
                    <a:pt x="197713" y="16827"/>
                  </a:lnTo>
                  <a:lnTo>
                    <a:pt x="205736" y="18629"/>
                  </a:lnTo>
                  <a:lnTo>
                    <a:pt x="213146" y="21581"/>
                  </a:lnTo>
                  <a:lnTo>
                    <a:pt x="219633" y="25641"/>
                  </a:lnTo>
                  <a:lnTo>
                    <a:pt x="219633" y="16217"/>
                  </a:lnTo>
                  <a:close/>
                </a:path>
                <a:path w="582930" h="110489">
                  <a:moveTo>
                    <a:pt x="263893" y="2628"/>
                  </a:moveTo>
                  <a:lnTo>
                    <a:pt x="246367" y="2628"/>
                  </a:lnTo>
                  <a:lnTo>
                    <a:pt x="246367" y="107835"/>
                  </a:lnTo>
                  <a:lnTo>
                    <a:pt x="263893" y="107835"/>
                  </a:lnTo>
                  <a:lnTo>
                    <a:pt x="263893" y="62687"/>
                  </a:lnTo>
                  <a:lnTo>
                    <a:pt x="305473" y="62687"/>
                  </a:lnTo>
                  <a:lnTo>
                    <a:pt x="298970" y="55003"/>
                  </a:lnTo>
                  <a:lnTo>
                    <a:pt x="305480" y="46456"/>
                  </a:lnTo>
                  <a:lnTo>
                    <a:pt x="263893" y="46456"/>
                  </a:lnTo>
                  <a:lnTo>
                    <a:pt x="263893" y="2628"/>
                  </a:lnTo>
                  <a:close/>
                </a:path>
                <a:path w="582930" h="110489">
                  <a:moveTo>
                    <a:pt x="305473" y="62687"/>
                  </a:moveTo>
                  <a:lnTo>
                    <a:pt x="284505" y="62687"/>
                  </a:lnTo>
                  <a:lnTo>
                    <a:pt x="323088" y="107835"/>
                  </a:lnTo>
                  <a:lnTo>
                    <a:pt x="343687" y="107835"/>
                  </a:lnTo>
                  <a:lnTo>
                    <a:pt x="305473" y="62687"/>
                  </a:lnTo>
                  <a:close/>
                </a:path>
                <a:path w="582930" h="110489">
                  <a:moveTo>
                    <a:pt x="338861" y="2628"/>
                  </a:moveTo>
                  <a:lnTo>
                    <a:pt x="318477" y="2628"/>
                  </a:lnTo>
                  <a:lnTo>
                    <a:pt x="285165" y="46456"/>
                  </a:lnTo>
                  <a:lnTo>
                    <a:pt x="305480" y="46456"/>
                  </a:lnTo>
                  <a:lnTo>
                    <a:pt x="338861" y="2628"/>
                  </a:lnTo>
                  <a:close/>
                </a:path>
                <a:path w="582930" h="110489">
                  <a:moveTo>
                    <a:pt x="418642" y="2628"/>
                  </a:moveTo>
                  <a:lnTo>
                    <a:pt x="360997" y="2628"/>
                  </a:lnTo>
                  <a:lnTo>
                    <a:pt x="360997" y="107835"/>
                  </a:lnTo>
                  <a:lnTo>
                    <a:pt x="420408" y="107835"/>
                  </a:lnTo>
                  <a:lnTo>
                    <a:pt x="435333" y="105715"/>
                  </a:lnTo>
                  <a:lnTo>
                    <a:pt x="445943" y="99752"/>
                  </a:lnTo>
                  <a:lnTo>
                    <a:pt x="450934" y="92494"/>
                  </a:lnTo>
                  <a:lnTo>
                    <a:pt x="378536" y="92494"/>
                  </a:lnTo>
                  <a:lnTo>
                    <a:pt x="378536" y="62242"/>
                  </a:lnTo>
                  <a:lnTo>
                    <a:pt x="448485" y="62242"/>
                  </a:lnTo>
                  <a:lnTo>
                    <a:pt x="443375" y="57507"/>
                  </a:lnTo>
                  <a:lnTo>
                    <a:pt x="437057" y="54355"/>
                  </a:lnTo>
                  <a:lnTo>
                    <a:pt x="442577" y="50787"/>
                  </a:lnTo>
                  <a:lnTo>
                    <a:pt x="445688" y="47116"/>
                  </a:lnTo>
                  <a:lnTo>
                    <a:pt x="378536" y="47116"/>
                  </a:lnTo>
                  <a:lnTo>
                    <a:pt x="378536" y="17970"/>
                  </a:lnTo>
                  <a:lnTo>
                    <a:pt x="447971" y="17970"/>
                  </a:lnTo>
                  <a:lnTo>
                    <a:pt x="441772" y="9885"/>
                  </a:lnTo>
                  <a:lnTo>
                    <a:pt x="431481" y="4459"/>
                  </a:lnTo>
                  <a:lnTo>
                    <a:pt x="418642" y="2628"/>
                  </a:lnTo>
                  <a:close/>
                </a:path>
                <a:path w="582930" h="110489">
                  <a:moveTo>
                    <a:pt x="448485" y="62242"/>
                  </a:moveTo>
                  <a:lnTo>
                    <a:pt x="427418" y="62242"/>
                  </a:lnTo>
                  <a:lnTo>
                    <a:pt x="436841" y="65087"/>
                  </a:lnTo>
                  <a:lnTo>
                    <a:pt x="436841" y="89204"/>
                  </a:lnTo>
                  <a:lnTo>
                    <a:pt x="428942" y="92494"/>
                  </a:lnTo>
                  <a:lnTo>
                    <a:pt x="450934" y="92494"/>
                  </a:lnTo>
                  <a:lnTo>
                    <a:pt x="452278" y="90540"/>
                  </a:lnTo>
                  <a:lnTo>
                    <a:pt x="454380" y="78676"/>
                  </a:lnTo>
                  <a:lnTo>
                    <a:pt x="452877" y="69731"/>
                  </a:lnTo>
                  <a:lnTo>
                    <a:pt x="448929" y="62653"/>
                  </a:lnTo>
                  <a:lnTo>
                    <a:pt x="448485" y="62242"/>
                  </a:lnTo>
                  <a:close/>
                </a:path>
                <a:path w="582930" h="110489">
                  <a:moveTo>
                    <a:pt x="447971" y="17970"/>
                  </a:moveTo>
                  <a:lnTo>
                    <a:pt x="424345" y="17970"/>
                  </a:lnTo>
                  <a:lnTo>
                    <a:pt x="433336" y="21031"/>
                  </a:lnTo>
                  <a:lnTo>
                    <a:pt x="433336" y="43611"/>
                  </a:lnTo>
                  <a:lnTo>
                    <a:pt x="426097" y="47116"/>
                  </a:lnTo>
                  <a:lnTo>
                    <a:pt x="445688" y="47116"/>
                  </a:lnTo>
                  <a:lnTo>
                    <a:pt x="447032" y="45531"/>
                  </a:lnTo>
                  <a:lnTo>
                    <a:pt x="450007" y="38877"/>
                  </a:lnTo>
                  <a:lnTo>
                    <a:pt x="451091" y="31114"/>
                  </a:lnTo>
                  <a:lnTo>
                    <a:pt x="448610" y="18804"/>
                  </a:lnTo>
                  <a:lnTo>
                    <a:pt x="447971" y="17970"/>
                  </a:lnTo>
                  <a:close/>
                </a:path>
                <a:path w="582930" h="110489">
                  <a:moveTo>
                    <a:pt x="519912" y="42951"/>
                  </a:moveTo>
                  <a:lnTo>
                    <a:pt x="502954" y="44677"/>
                  </a:lnTo>
                  <a:lnTo>
                    <a:pt x="487664" y="50514"/>
                  </a:lnTo>
                  <a:lnTo>
                    <a:pt x="476607" y="61446"/>
                  </a:lnTo>
                  <a:lnTo>
                    <a:pt x="472351" y="78460"/>
                  </a:lnTo>
                  <a:lnTo>
                    <a:pt x="475519" y="92805"/>
                  </a:lnTo>
                  <a:lnTo>
                    <a:pt x="483885" y="102768"/>
                  </a:lnTo>
                  <a:lnTo>
                    <a:pt x="495743" y="108578"/>
                  </a:lnTo>
                  <a:lnTo>
                    <a:pt x="509384" y="110464"/>
                  </a:lnTo>
                  <a:lnTo>
                    <a:pt x="521522" y="109506"/>
                  </a:lnTo>
                  <a:lnTo>
                    <a:pt x="532349" y="106740"/>
                  </a:lnTo>
                  <a:lnTo>
                    <a:pt x="541941" y="102331"/>
                  </a:lnTo>
                  <a:lnTo>
                    <a:pt x="550379" y="96443"/>
                  </a:lnTo>
                  <a:lnTo>
                    <a:pt x="582815" y="96443"/>
                  </a:lnTo>
                  <a:lnTo>
                    <a:pt x="582815" y="95338"/>
                  </a:lnTo>
                  <a:lnTo>
                    <a:pt x="513118" y="95338"/>
                  </a:lnTo>
                  <a:lnTo>
                    <a:pt x="504659" y="94291"/>
                  </a:lnTo>
                  <a:lnTo>
                    <a:pt x="497366" y="91066"/>
                  </a:lnTo>
                  <a:lnTo>
                    <a:pt x="492251" y="85539"/>
                  </a:lnTo>
                  <a:lnTo>
                    <a:pt x="490321" y="77584"/>
                  </a:lnTo>
                  <a:lnTo>
                    <a:pt x="493163" y="67996"/>
                  </a:lnTo>
                  <a:lnTo>
                    <a:pt x="500565" y="61861"/>
                  </a:lnTo>
                  <a:lnTo>
                    <a:pt x="510894" y="58599"/>
                  </a:lnTo>
                  <a:lnTo>
                    <a:pt x="522325" y="57645"/>
                  </a:lnTo>
                  <a:lnTo>
                    <a:pt x="566597" y="57645"/>
                  </a:lnTo>
                  <a:lnTo>
                    <a:pt x="566597" y="46240"/>
                  </a:lnTo>
                  <a:lnTo>
                    <a:pt x="549059" y="46240"/>
                  </a:lnTo>
                  <a:lnTo>
                    <a:pt x="542108" y="44896"/>
                  </a:lnTo>
                  <a:lnTo>
                    <a:pt x="534657" y="43857"/>
                  </a:lnTo>
                  <a:lnTo>
                    <a:pt x="527120" y="43188"/>
                  </a:lnTo>
                  <a:lnTo>
                    <a:pt x="519912" y="42951"/>
                  </a:lnTo>
                  <a:close/>
                </a:path>
                <a:path w="582930" h="110489">
                  <a:moveTo>
                    <a:pt x="582815" y="96443"/>
                  </a:moveTo>
                  <a:lnTo>
                    <a:pt x="550379" y="96443"/>
                  </a:lnTo>
                  <a:lnTo>
                    <a:pt x="553453" y="105638"/>
                  </a:lnTo>
                  <a:lnTo>
                    <a:pt x="561111" y="109143"/>
                  </a:lnTo>
                  <a:lnTo>
                    <a:pt x="574052" y="109143"/>
                  </a:lnTo>
                  <a:lnTo>
                    <a:pt x="578650" y="108280"/>
                  </a:lnTo>
                  <a:lnTo>
                    <a:pt x="582815" y="106743"/>
                  </a:lnTo>
                  <a:lnTo>
                    <a:pt x="582815" y="96443"/>
                  </a:lnTo>
                  <a:close/>
                </a:path>
                <a:path w="582930" h="110489">
                  <a:moveTo>
                    <a:pt x="566597" y="57645"/>
                  </a:moveTo>
                  <a:lnTo>
                    <a:pt x="522325" y="57645"/>
                  </a:lnTo>
                  <a:lnTo>
                    <a:pt x="529061" y="57907"/>
                  </a:lnTo>
                  <a:lnTo>
                    <a:pt x="536134" y="58603"/>
                  </a:lnTo>
                  <a:lnTo>
                    <a:pt x="542944" y="59579"/>
                  </a:lnTo>
                  <a:lnTo>
                    <a:pt x="549059" y="60705"/>
                  </a:lnTo>
                  <a:lnTo>
                    <a:pt x="549059" y="79997"/>
                  </a:lnTo>
                  <a:lnTo>
                    <a:pt x="541443" y="86557"/>
                  </a:lnTo>
                  <a:lnTo>
                    <a:pt x="532650" y="91368"/>
                  </a:lnTo>
                  <a:lnTo>
                    <a:pt x="523077" y="94329"/>
                  </a:lnTo>
                  <a:lnTo>
                    <a:pt x="513118" y="95338"/>
                  </a:lnTo>
                  <a:lnTo>
                    <a:pt x="582815" y="95338"/>
                  </a:lnTo>
                  <a:lnTo>
                    <a:pt x="582815" y="94030"/>
                  </a:lnTo>
                  <a:lnTo>
                    <a:pt x="570102" y="94030"/>
                  </a:lnTo>
                  <a:lnTo>
                    <a:pt x="566597" y="92278"/>
                  </a:lnTo>
                  <a:lnTo>
                    <a:pt x="566597" y="57645"/>
                  </a:lnTo>
                  <a:close/>
                </a:path>
                <a:path w="582930" h="110489">
                  <a:moveTo>
                    <a:pt x="582815" y="92494"/>
                  </a:moveTo>
                  <a:lnTo>
                    <a:pt x="580186" y="93370"/>
                  </a:lnTo>
                  <a:lnTo>
                    <a:pt x="577342" y="94030"/>
                  </a:lnTo>
                  <a:lnTo>
                    <a:pt x="582815" y="94030"/>
                  </a:lnTo>
                  <a:lnTo>
                    <a:pt x="582815" y="92494"/>
                  </a:lnTo>
                  <a:close/>
                </a:path>
                <a:path w="582930" h="110489">
                  <a:moveTo>
                    <a:pt x="557410" y="16217"/>
                  </a:moveTo>
                  <a:lnTo>
                    <a:pt x="519036" y="16217"/>
                  </a:lnTo>
                  <a:lnTo>
                    <a:pt x="531865" y="18107"/>
                  </a:lnTo>
                  <a:lnTo>
                    <a:pt x="541281" y="23448"/>
                  </a:lnTo>
                  <a:lnTo>
                    <a:pt x="547080" y="31750"/>
                  </a:lnTo>
                  <a:lnTo>
                    <a:pt x="549059" y="42519"/>
                  </a:lnTo>
                  <a:lnTo>
                    <a:pt x="549059" y="46240"/>
                  </a:lnTo>
                  <a:lnTo>
                    <a:pt x="566597" y="46240"/>
                  </a:lnTo>
                  <a:lnTo>
                    <a:pt x="566593" y="44677"/>
                  </a:lnTo>
                  <a:lnTo>
                    <a:pt x="563385" y="25331"/>
                  </a:lnTo>
                  <a:lnTo>
                    <a:pt x="557410" y="16217"/>
                  </a:lnTo>
                  <a:close/>
                </a:path>
                <a:path w="582930" h="110489">
                  <a:moveTo>
                    <a:pt x="520788" y="0"/>
                  </a:moveTo>
                  <a:lnTo>
                    <a:pt x="508385" y="693"/>
                  </a:lnTo>
                  <a:lnTo>
                    <a:pt x="497362" y="2433"/>
                  </a:lnTo>
                  <a:lnTo>
                    <a:pt x="488022" y="4709"/>
                  </a:lnTo>
                  <a:lnTo>
                    <a:pt x="480669" y="7010"/>
                  </a:lnTo>
                  <a:lnTo>
                    <a:pt x="480669" y="24104"/>
                  </a:lnTo>
                  <a:lnTo>
                    <a:pt x="488273" y="21206"/>
                  </a:lnTo>
                  <a:lnTo>
                    <a:pt x="497228" y="18680"/>
                  </a:lnTo>
                  <a:lnTo>
                    <a:pt x="507496" y="16894"/>
                  </a:lnTo>
                  <a:lnTo>
                    <a:pt x="519036" y="16217"/>
                  </a:lnTo>
                  <a:lnTo>
                    <a:pt x="557410" y="16217"/>
                  </a:lnTo>
                  <a:lnTo>
                    <a:pt x="554213" y="11341"/>
                  </a:lnTo>
                  <a:lnTo>
                    <a:pt x="539781" y="2855"/>
                  </a:lnTo>
                  <a:lnTo>
                    <a:pt x="52078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8968" y="2887103"/>
            <a:ext cx="2735080" cy="61832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916419" y="3666959"/>
            <a:ext cx="1281430" cy="172720"/>
          </a:xfrm>
          <a:custGeom>
            <a:avLst/>
            <a:gdLst/>
            <a:ahLst/>
            <a:cxnLst/>
            <a:rect l="l" t="t" r="r" b="b"/>
            <a:pathLst>
              <a:path w="1281430" h="172720">
                <a:moveTo>
                  <a:pt x="170967" y="37045"/>
                </a:moveTo>
                <a:lnTo>
                  <a:pt x="152552" y="37045"/>
                </a:lnTo>
                <a:lnTo>
                  <a:pt x="125374" y="122974"/>
                </a:lnTo>
                <a:lnTo>
                  <a:pt x="103695" y="60934"/>
                </a:lnTo>
                <a:lnTo>
                  <a:pt x="95338" y="37045"/>
                </a:lnTo>
                <a:lnTo>
                  <a:pt x="79565" y="37045"/>
                </a:lnTo>
                <a:lnTo>
                  <a:pt x="49530" y="122974"/>
                </a:lnTo>
                <a:lnTo>
                  <a:pt x="22352" y="37045"/>
                </a:lnTo>
                <a:lnTo>
                  <a:pt x="3949" y="37045"/>
                </a:lnTo>
                <a:lnTo>
                  <a:pt x="39890" y="142265"/>
                </a:lnTo>
                <a:lnTo>
                  <a:pt x="58953" y="142265"/>
                </a:lnTo>
                <a:lnTo>
                  <a:pt x="65722" y="122974"/>
                </a:lnTo>
                <a:lnTo>
                  <a:pt x="87452" y="60934"/>
                </a:lnTo>
                <a:lnTo>
                  <a:pt x="115951" y="142265"/>
                </a:lnTo>
                <a:lnTo>
                  <a:pt x="135013" y="142265"/>
                </a:lnTo>
                <a:lnTo>
                  <a:pt x="141605" y="122974"/>
                </a:lnTo>
                <a:lnTo>
                  <a:pt x="170967" y="37045"/>
                </a:lnTo>
                <a:close/>
              </a:path>
              <a:path w="1281430" h="172720">
                <a:moveTo>
                  <a:pt x="345884" y="37045"/>
                </a:moveTo>
                <a:lnTo>
                  <a:pt x="327469" y="37045"/>
                </a:lnTo>
                <a:lnTo>
                  <a:pt x="300291" y="122974"/>
                </a:lnTo>
                <a:lnTo>
                  <a:pt x="278599" y="60934"/>
                </a:lnTo>
                <a:lnTo>
                  <a:pt x="270256" y="37045"/>
                </a:lnTo>
                <a:lnTo>
                  <a:pt x="254469" y="37045"/>
                </a:lnTo>
                <a:lnTo>
                  <a:pt x="224447" y="122974"/>
                </a:lnTo>
                <a:lnTo>
                  <a:pt x="197269" y="37045"/>
                </a:lnTo>
                <a:lnTo>
                  <a:pt x="178854" y="37045"/>
                </a:lnTo>
                <a:lnTo>
                  <a:pt x="214807" y="142265"/>
                </a:lnTo>
                <a:lnTo>
                  <a:pt x="233870" y="142265"/>
                </a:lnTo>
                <a:lnTo>
                  <a:pt x="240626" y="122974"/>
                </a:lnTo>
                <a:lnTo>
                  <a:pt x="262369" y="60934"/>
                </a:lnTo>
                <a:lnTo>
                  <a:pt x="290868" y="142265"/>
                </a:lnTo>
                <a:lnTo>
                  <a:pt x="309930" y="142265"/>
                </a:lnTo>
                <a:lnTo>
                  <a:pt x="316522" y="122974"/>
                </a:lnTo>
                <a:lnTo>
                  <a:pt x="345884" y="37045"/>
                </a:lnTo>
                <a:close/>
              </a:path>
              <a:path w="1281430" h="172720">
                <a:moveTo>
                  <a:pt x="520801" y="37045"/>
                </a:moveTo>
                <a:lnTo>
                  <a:pt x="502386" y="37045"/>
                </a:lnTo>
                <a:lnTo>
                  <a:pt x="475208" y="122974"/>
                </a:lnTo>
                <a:lnTo>
                  <a:pt x="453517" y="60934"/>
                </a:lnTo>
                <a:lnTo>
                  <a:pt x="445173" y="37045"/>
                </a:lnTo>
                <a:lnTo>
                  <a:pt x="429399" y="37045"/>
                </a:lnTo>
                <a:lnTo>
                  <a:pt x="399364" y="122974"/>
                </a:lnTo>
                <a:lnTo>
                  <a:pt x="372186" y="37045"/>
                </a:lnTo>
                <a:lnTo>
                  <a:pt x="353771" y="37045"/>
                </a:lnTo>
                <a:lnTo>
                  <a:pt x="389724" y="142265"/>
                </a:lnTo>
                <a:lnTo>
                  <a:pt x="408787" y="142265"/>
                </a:lnTo>
                <a:lnTo>
                  <a:pt x="415544" y="122974"/>
                </a:lnTo>
                <a:lnTo>
                  <a:pt x="437286" y="60934"/>
                </a:lnTo>
                <a:lnTo>
                  <a:pt x="465785" y="142265"/>
                </a:lnTo>
                <a:lnTo>
                  <a:pt x="484847" y="142265"/>
                </a:lnTo>
                <a:lnTo>
                  <a:pt x="491439" y="122974"/>
                </a:lnTo>
                <a:lnTo>
                  <a:pt x="520801" y="37045"/>
                </a:lnTo>
                <a:close/>
              </a:path>
              <a:path w="1281430" h="172720">
                <a:moveTo>
                  <a:pt x="551268" y="125818"/>
                </a:moveTo>
                <a:lnTo>
                  <a:pt x="545998" y="122097"/>
                </a:lnTo>
                <a:lnTo>
                  <a:pt x="533730" y="122097"/>
                </a:lnTo>
                <a:lnTo>
                  <a:pt x="528256" y="125818"/>
                </a:lnTo>
                <a:lnTo>
                  <a:pt x="528256" y="140512"/>
                </a:lnTo>
                <a:lnTo>
                  <a:pt x="533730" y="144233"/>
                </a:lnTo>
                <a:lnTo>
                  <a:pt x="545998" y="144233"/>
                </a:lnTo>
                <a:lnTo>
                  <a:pt x="551268" y="140512"/>
                </a:lnTo>
                <a:lnTo>
                  <a:pt x="551268" y="125818"/>
                </a:lnTo>
                <a:close/>
              </a:path>
              <a:path w="1281430" h="172720">
                <a:moveTo>
                  <a:pt x="658012" y="115303"/>
                </a:moveTo>
                <a:lnTo>
                  <a:pt x="647560" y="94538"/>
                </a:lnTo>
                <a:lnTo>
                  <a:pt x="624586" y="84099"/>
                </a:lnTo>
                <a:lnTo>
                  <a:pt x="601599" y="76492"/>
                </a:lnTo>
                <a:lnTo>
                  <a:pt x="591159" y="64223"/>
                </a:lnTo>
                <a:lnTo>
                  <a:pt x="593217" y="57696"/>
                </a:lnTo>
                <a:lnTo>
                  <a:pt x="598601" y="53352"/>
                </a:lnTo>
                <a:lnTo>
                  <a:pt x="606158" y="50952"/>
                </a:lnTo>
                <a:lnTo>
                  <a:pt x="614616" y="50203"/>
                </a:lnTo>
                <a:lnTo>
                  <a:pt x="624408" y="50952"/>
                </a:lnTo>
                <a:lnTo>
                  <a:pt x="634174" y="52997"/>
                </a:lnTo>
                <a:lnTo>
                  <a:pt x="643216" y="56121"/>
                </a:lnTo>
                <a:lnTo>
                  <a:pt x="650786" y="60058"/>
                </a:lnTo>
                <a:lnTo>
                  <a:pt x="650786" y="50203"/>
                </a:lnTo>
                <a:lnTo>
                  <a:pt x="650786" y="43408"/>
                </a:lnTo>
                <a:lnTo>
                  <a:pt x="642772" y="39789"/>
                </a:lnTo>
                <a:lnTo>
                  <a:pt x="633704" y="36944"/>
                </a:lnTo>
                <a:lnTo>
                  <a:pt x="623862" y="35090"/>
                </a:lnTo>
                <a:lnTo>
                  <a:pt x="613511" y="34417"/>
                </a:lnTo>
                <a:lnTo>
                  <a:pt x="598919" y="36093"/>
                </a:lnTo>
                <a:lnTo>
                  <a:pt x="586054" y="41414"/>
                </a:lnTo>
                <a:lnTo>
                  <a:pt x="576897" y="50787"/>
                </a:lnTo>
                <a:lnTo>
                  <a:pt x="573405" y="64668"/>
                </a:lnTo>
                <a:lnTo>
                  <a:pt x="583882" y="85445"/>
                </a:lnTo>
                <a:lnTo>
                  <a:pt x="606933" y="96037"/>
                </a:lnTo>
                <a:lnTo>
                  <a:pt x="629996" y="103720"/>
                </a:lnTo>
                <a:lnTo>
                  <a:pt x="640486" y="115735"/>
                </a:lnTo>
                <a:lnTo>
                  <a:pt x="638390" y="122199"/>
                </a:lnTo>
                <a:lnTo>
                  <a:pt x="632688" y="126149"/>
                </a:lnTo>
                <a:lnTo>
                  <a:pt x="624192" y="128130"/>
                </a:lnTo>
                <a:lnTo>
                  <a:pt x="613727" y="128663"/>
                </a:lnTo>
                <a:lnTo>
                  <a:pt x="603453" y="127939"/>
                </a:lnTo>
                <a:lnTo>
                  <a:pt x="592874" y="125793"/>
                </a:lnTo>
                <a:lnTo>
                  <a:pt x="582752" y="122288"/>
                </a:lnTo>
                <a:lnTo>
                  <a:pt x="573849" y="117487"/>
                </a:lnTo>
                <a:lnTo>
                  <a:pt x="573849" y="134594"/>
                </a:lnTo>
                <a:lnTo>
                  <a:pt x="582269" y="138887"/>
                </a:lnTo>
                <a:lnTo>
                  <a:pt x="592328" y="142138"/>
                </a:lnTo>
                <a:lnTo>
                  <a:pt x="603338" y="144183"/>
                </a:lnTo>
                <a:lnTo>
                  <a:pt x="614616" y="144894"/>
                </a:lnTo>
                <a:lnTo>
                  <a:pt x="630999" y="143357"/>
                </a:lnTo>
                <a:lnTo>
                  <a:pt x="644855" y="138328"/>
                </a:lnTo>
                <a:lnTo>
                  <a:pt x="654431" y="129184"/>
                </a:lnTo>
                <a:lnTo>
                  <a:pt x="654558" y="128663"/>
                </a:lnTo>
                <a:lnTo>
                  <a:pt x="658012" y="115303"/>
                </a:lnTo>
                <a:close/>
              </a:path>
              <a:path w="1281430" h="172720">
                <a:moveTo>
                  <a:pt x="751827" y="123634"/>
                </a:moveTo>
                <a:lnTo>
                  <a:pt x="744816" y="126479"/>
                </a:lnTo>
                <a:lnTo>
                  <a:pt x="736917" y="128447"/>
                </a:lnTo>
                <a:lnTo>
                  <a:pt x="728573" y="128447"/>
                </a:lnTo>
                <a:lnTo>
                  <a:pt x="718578" y="127457"/>
                </a:lnTo>
                <a:lnTo>
                  <a:pt x="711542" y="124040"/>
                </a:lnTo>
                <a:lnTo>
                  <a:pt x="707377" y="117640"/>
                </a:lnTo>
                <a:lnTo>
                  <a:pt x="706018" y="107632"/>
                </a:lnTo>
                <a:lnTo>
                  <a:pt x="706018" y="53263"/>
                </a:lnTo>
                <a:lnTo>
                  <a:pt x="748093" y="53263"/>
                </a:lnTo>
                <a:lnTo>
                  <a:pt x="748093" y="37045"/>
                </a:lnTo>
                <a:lnTo>
                  <a:pt x="706018" y="37045"/>
                </a:lnTo>
                <a:lnTo>
                  <a:pt x="706018" y="0"/>
                </a:lnTo>
                <a:lnTo>
                  <a:pt x="688695" y="4394"/>
                </a:lnTo>
                <a:lnTo>
                  <a:pt x="688695" y="37045"/>
                </a:lnTo>
                <a:lnTo>
                  <a:pt x="668972" y="37045"/>
                </a:lnTo>
                <a:lnTo>
                  <a:pt x="668972" y="53263"/>
                </a:lnTo>
                <a:lnTo>
                  <a:pt x="688695" y="53263"/>
                </a:lnTo>
                <a:lnTo>
                  <a:pt x="688695" y="110693"/>
                </a:lnTo>
                <a:lnTo>
                  <a:pt x="691273" y="125717"/>
                </a:lnTo>
                <a:lnTo>
                  <a:pt x="698474" y="136309"/>
                </a:lnTo>
                <a:lnTo>
                  <a:pt x="709498" y="142595"/>
                </a:lnTo>
                <a:lnTo>
                  <a:pt x="723544" y="144665"/>
                </a:lnTo>
                <a:lnTo>
                  <a:pt x="731100" y="144322"/>
                </a:lnTo>
                <a:lnTo>
                  <a:pt x="738505" y="143332"/>
                </a:lnTo>
                <a:lnTo>
                  <a:pt x="745490" y="141808"/>
                </a:lnTo>
                <a:lnTo>
                  <a:pt x="751827" y="139852"/>
                </a:lnTo>
                <a:lnTo>
                  <a:pt x="751827" y="128447"/>
                </a:lnTo>
                <a:lnTo>
                  <a:pt x="751827" y="123634"/>
                </a:lnTo>
                <a:close/>
              </a:path>
              <a:path w="1281430" h="172720">
                <a:moveTo>
                  <a:pt x="873264" y="126911"/>
                </a:moveTo>
                <a:lnTo>
                  <a:pt x="870623" y="127800"/>
                </a:lnTo>
                <a:lnTo>
                  <a:pt x="867778" y="128447"/>
                </a:lnTo>
                <a:lnTo>
                  <a:pt x="860539" y="128447"/>
                </a:lnTo>
                <a:lnTo>
                  <a:pt x="857034" y="126695"/>
                </a:lnTo>
                <a:lnTo>
                  <a:pt x="857034" y="92062"/>
                </a:lnTo>
                <a:lnTo>
                  <a:pt x="857034" y="80670"/>
                </a:lnTo>
                <a:lnTo>
                  <a:pt x="830211" y="37274"/>
                </a:lnTo>
                <a:lnTo>
                  <a:pt x="811225" y="34417"/>
                </a:lnTo>
                <a:lnTo>
                  <a:pt x="798817" y="35115"/>
                </a:lnTo>
                <a:lnTo>
                  <a:pt x="787793" y="36855"/>
                </a:lnTo>
                <a:lnTo>
                  <a:pt x="778446" y="39141"/>
                </a:lnTo>
                <a:lnTo>
                  <a:pt x="771118" y="41427"/>
                </a:lnTo>
                <a:lnTo>
                  <a:pt x="771118" y="58534"/>
                </a:lnTo>
                <a:lnTo>
                  <a:pt x="778700" y="55638"/>
                </a:lnTo>
                <a:lnTo>
                  <a:pt x="787654" y="53111"/>
                </a:lnTo>
                <a:lnTo>
                  <a:pt x="797928" y="51320"/>
                </a:lnTo>
                <a:lnTo>
                  <a:pt x="809472" y="50634"/>
                </a:lnTo>
                <a:lnTo>
                  <a:pt x="822299" y="52527"/>
                </a:lnTo>
                <a:lnTo>
                  <a:pt x="831710" y="57873"/>
                </a:lnTo>
                <a:lnTo>
                  <a:pt x="837514" y="66179"/>
                </a:lnTo>
                <a:lnTo>
                  <a:pt x="839495" y="76936"/>
                </a:lnTo>
                <a:lnTo>
                  <a:pt x="839495" y="80670"/>
                </a:lnTo>
                <a:lnTo>
                  <a:pt x="839495" y="95135"/>
                </a:lnTo>
                <a:lnTo>
                  <a:pt x="839495" y="114427"/>
                </a:lnTo>
                <a:lnTo>
                  <a:pt x="831862" y="120992"/>
                </a:lnTo>
                <a:lnTo>
                  <a:pt x="823074" y="125793"/>
                </a:lnTo>
                <a:lnTo>
                  <a:pt x="813511" y="128765"/>
                </a:lnTo>
                <a:lnTo>
                  <a:pt x="803554" y="129768"/>
                </a:lnTo>
                <a:lnTo>
                  <a:pt x="795083" y="128727"/>
                </a:lnTo>
                <a:lnTo>
                  <a:pt x="787793" y="125501"/>
                </a:lnTo>
                <a:lnTo>
                  <a:pt x="782675" y="119964"/>
                </a:lnTo>
                <a:lnTo>
                  <a:pt x="780757" y="112014"/>
                </a:lnTo>
                <a:lnTo>
                  <a:pt x="783590" y="102425"/>
                </a:lnTo>
                <a:lnTo>
                  <a:pt x="790994" y="96291"/>
                </a:lnTo>
                <a:lnTo>
                  <a:pt x="801281" y="93027"/>
                </a:lnTo>
                <a:lnTo>
                  <a:pt x="812761" y="92062"/>
                </a:lnTo>
                <a:lnTo>
                  <a:pt x="819492" y="92329"/>
                </a:lnTo>
                <a:lnTo>
                  <a:pt x="826528" y="93027"/>
                </a:lnTo>
                <a:lnTo>
                  <a:pt x="833374" y="94018"/>
                </a:lnTo>
                <a:lnTo>
                  <a:pt x="839495" y="95135"/>
                </a:lnTo>
                <a:lnTo>
                  <a:pt x="839495" y="80670"/>
                </a:lnTo>
                <a:lnTo>
                  <a:pt x="832535" y="79324"/>
                </a:lnTo>
                <a:lnTo>
                  <a:pt x="825080" y="78282"/>
                </a:lnTo>
                <a:lnTo>
                  <a:pt x="817549" y="77622"/>
                </a:lnTo>
                <a:lnTo>
                  <a:pt x="810348" y="77381"/>
                </a:lnTo>
                <a:lnTo>
                  <a:pt x="793381" y="79108"/>
                </a:lnTo>
                <a:lnTo>
                  <a:pt x="778090" y="84950"/>
                </a:lnTo>
                <a:lnTo>
                  <a:pt x="767029" y="95885"/>
                </a:lnTo>
                <a:lnTo>
                  <a:pt x="762774" y="112890"/>
                </a:lnTo>
                <a:lnTo>
                  <a:pt x="765937" y="127241"/>
                </a:lnTo>
                <a:lnTo>
                  <a:pt x="774306" y="137198"/>
                </a:lnTo>
                <a:lnTo>
                  <a:pt x="786168" y="143014"/>
                </a:lnTo>
                <a:lnTo>
                  <a:pt x="799833" y="144894"/>
                </a:lnTo>
                <a:lnTo>
                  <a:pt x="811961" y="143941"/>
                </a:lnTo>
                <a:lnTo>
                  <a:pt x="822782" y="141160"/>
                </a:lnTo>
                <a:lnTo>
                  <a:pt x="832370" y="136753"/>
                </a:lnTo>
                <a:lnTo>
                  <a:pt x="840816" y="130860"/>
                </a:lnTo>
                <a:lnTo>
                  <a:pt x="843876" y="140068"/>
                </a:lnTo>
                <a:lnTo>
                  <a:pt x="851560" y="143573"/>
                </a:lnTo>
                <a:lnTo>
                  <a:pt x="864489" y="143573"/>
                </a:lnTo>
                <a:lnTo>
                  <a:pt x="869086" y="142697"/>
                </a:lnTo>
                <a:lnTo>
                  <a:pt x="873252" y="141173"/>
                </a:lnTo>
                <a:lnTo>
                  <a:pt x="873264" y="130860"/>
                </a:lnTo>
                <a:lnTo>
                  <a:pt x="873264" y="129768"/>
                </a:lnTo>
                <a:lnTo>
                  <a:pt x="873264" y="128447"/>
                </a:lnTo>
                <a:lnTo>
                  <a:pt x="873264" y="126911"/>
                </a:lnTo>
                <a:close/>
              </a:path>
              <a:path w="1281430" h="172720">
                <a:moveTo>
                  <a:pt x="988326" y="77381"/>
                </a:moveTo>
                <a:lnTo>
                  <a:pt x="961974" y="37528"/>
                </a:lnTo>
                <a:lnTo>
                  <a:pt x="944499" y="34417"/>
                </a:lnTo>
                <a:lnTo>
                  <a:pt x="932421" y="35966"/>
                </a:lnTo>
                <a:lnTo>
                  <a:pt x="921829" y="40068"/>
                </a:lnTo>
                <a:lnTo>
                  <a:pt x="913079" y="45897"/>
                </a:lnTo>
                <a:lnTo>
                  <a:pt x="906576" y="52616"/>
                </a:lnTo>
                <a:lnTo>
                  <a:pt x="906576" y="37045"/>
                </a:lnTo>
                <a:lnTo>
                  <a:pt x="890790" y="37045"/>
                </a:lnTo>
                <a:lnTo>
                  <a:pt x="890790" y="142265"/>
                </a:lnTo>
                <a:lnTo>
                  <a:pt x="908316" y="142265"/>
                </a:lnTo>
                <a:lnTo>
                  <a:pt x="908316" y="71678"/>
                </a:lnTo>
                <a:lnTo>
                  <a:pt x="914425" y="63957"/>
                </a:lnTo>
                <a:lnTo>
                  <a:pt x="922210" y="57213"/>
                </a:lnTo>
                <a:lnTo>
                  <a:pt x="931252" y="52616"/>
                </a:lnTo>
                <a:lnTo>
                  <a:pt x="931583" y="52451"/>
                </a:lnTo>
                <a:lnTo>
                  <a:pt x="942517" y="50634"/>
                </a:lnTo>
                <a:lnTo>
                  <a:pt x="953770" y="52387"/>
                </a:lnTo>
                <a:lnTo>
                  <a:pt x="962736" y="57708"/>
                </a:lnTo>
                <a:lnTo>
                  <a:pt x="968654" y="66738"/>
                </a:lnTo>
                <a:lnTo>
                  <a:pt x="970800" y="79578"/>
                </a:lnTo>
                <a:lnTo>
                  <a:pt x="970800" y="142265"/>
                </a:lnTo>
                <a:lnTo>
                  <a:pt x="988326" y="142265"/>
                </a:lnTo>
                <a:lnTo>
                  <a:pt x="988326" y="77381"/>
                </a:lnTo>
                <a:close/>
              </a:path>
              <a:path w="1281430" h="172720">
                <a:moveTo>
                  <a:pt x="1038313" y="125818"/>
                </a:moveTo>
                <a:lnTo>
                  <a:pt x="1033043" y="122097"/>
                </a:lnTo>
                <a:lnTo>
                  <a:pt x="1020762" y="122097"/>
                </a:lnTo>
                <a:lnTo>
                  <a:pt x="1015288" y="125818"/>
                </a:lnTo>
                <a:lnTo>
                  <a:pt x="1015288" y="140512"/>
                </a:lnTo>
                <a:lnTo>
                  <a:pt x="1020762" y="144233"/>
                </a:lnTo>
                <a:lnTo>
                  <a:pt x="1033043" y="144233"/>
                </a:lnTo>
                <a:lnTo>
                  <a:pt x="1038313" y="140512"/>
                </a:lnTo>
                <a:lnTo>
                  <a:pt x="1038313" y="125818"/>
                </a:lnTo>
                <a:close/>
              </a:path>
              <a:path w="1281430" h="172720">
                <a:moveTo>
                  <a:pt x="1145044" y="115303"/>
                </a:moveTo>
                <a:lnTo>
                  <a:pt x="1134592" y="94538"/>
                </a:lnTo>
                <a:lnTo>
                  <a:pt x="1111618" y="84099"/>
                </a:lnTo>
                <a:lnTo>
                  <a:pt x="1088631" y="76492"/>
                </a:lnTo>
                <a:lnTo>
                  <a:pt x="1078191" y="64223"/>
                </a:lnTo>
                <a:lnTo>
                  <a:pt x="1080249" y="57696"/>
                </a:lnTo>
                <a:lnTo>
                  <a:pt x="1085634" y="53352"/>
                </a:lnTo>
                <a:lnTo>
                  <a:pt x="1093190" y="50952"/>
                </a:lnTo>
                <a:lnTo>
                  <a:pt x="1101648" y="50203"/>
                </a:lnTo>
                <a:lnTo>
                  <a:pt x="1111440" y="50952"/>
                </a:lnTo>
                <a:lnTo>
                  <a:pt x="1121206" y="52997"/>
                </a:lnTo>
                <a:lnTo>
                  <a:pt x="1130236" y="56121"/>
                </a:lnTo>
                <a:lnTo>
                  <a:pt x="1137805" y="60058"/>
                </a:lnTo>
                <a:lnTo>
                  <a:pt x="1137805" y="50203"/>
                </a:lnTo>
                <a:lnTo>
                  <a:pt x="1137805" y="43408"/>
                </a:lnTo>
                <a:lnTo>
                  <a:pt x="1129792" y="39789"/>
                </a:lnTo>
                <a:lnTo>
                  <a:pt x="1120736" y="36944"/>
                </a:lnTo>
                <a:lnTo>
                  <a:pt x="1110894" y="35090"/>
                </a:lnTo>
                <a:lnTo>
                  <a:pt x="1100556" y="34417"/>
                </a:lnTo>
                <a:lnTo>
                  <a:pt x="1085964" y="36093"/>
                </a:lnTo>
                <a:lnTo>
                  <a:pt x="1073099" y="41414"/>
                </a:lnTo>
                <a:lnTo>
                  <a:pt x="1063929" y="50787"/>
                </a:lnTo>
                <a:lnTo>
                  <a:pt x="1060437" y="64668"/>
                </a:lnTo>
                <a:lnTo>
                  <a:pt x="1070914" y="85445"/>
                </a:lnTo>
                <a:lnTo>
                  <a:pt x="1093965" y="96037"/>
                </a:lnTo>
                <a:lnTo>
                  <a:pt x="1117028" y="103720"/>
                </a:lnTo>
                <a:lnTo>
                  <a:pt x="1127518" y="115735"/>
                </a:lnTo>
                <a:lnTo>
                  <a:pt x="1125423" y="122199"/>
                </a:lnTo>
                <a:lnTo>
                  <a:pt x="1119720" y="126149"/>
                </a:lnTo>
                <a:lnTo>
                  <a:pt x="1111224" y="128130"/>
                </a:lnTo>
                <a:lnTo>
                  <a:pt x="1100772" y="128663"/>
                </a:lnTo>
                <a:lnTo>
                  <a:pt x="1090498" y="127939"/>
                </a:lnTo>
                <a:lnTo>
                  <a:pt x="1079919" y="125793"/>
                </a:lnTo>
                <a:lnTo>
                  <a:pt x="1069797" y="122288"/>
                </a:lnTo>
                <a:lnTo>
                  <a:pt x="1060881" y="117487"/>
                </a:lnTo>
                <a:lnTo>
                  <a:pt x="1060881" y="134594"/>
                </a:lnTo>
                <a:lnTo>
                  <a:pt x="1069301" y="138887"/>
                </a:lnTo>
                <a:lnTo>
                  <a:pt x="1079360" y="142138"/>
                </a:lnTo>
                <a:lnTo>
                  <a:pt x="1090371" y="144183"/>
                </a:lnTo>
                <a:lnTo>
                  <a:pt x="1101648" y="144894"/>
                </a:lnTo>
                <a:lnTo>
                  <a:pt x="1118044" y="143357"/>
                </a:lnTo>
                <a:lnTo>
                  <a:pt x="1131887" y="138328"/>
                </a:lnTo>
                <a:lnTo>
                  <a:pt x="1141463" y="129184"/>
                </a:lnTo>
                <a:lnTo>
                  <a:pt x="1141590" y="128663"/>
                </a:lnTo>
                <a:lnTo>
                  <a:pt x="1145044" y="115303"/>
                </a:lnTo>
                <a:close/>
              </a:path>
              <a:path w="1281430" h="172720">
                <a:moveTo>
                  <a:pt x="1264945" y="37045"/>
                </a:moveTo>
                <a:lnTo>
                  <a:pt x="1247406" y="37045"/>
                </a:lnTo>
                <a:lnTo>
                  <a:pt x="1247406" y="107632"/>
                </a:lnTo>
                <a:lnTo>
                  <a:pt x="1241285" y="115366"/>
                </a:lnTo>
                <a:lnTo>
                  <a:pt x="1233512" y="122097"/>
                </a:lnTo>
                <a:lnTo>
                  <a:pt x="1224127" y="126860"/>
                </a:lnTo>
                <a:lnTo>
                  <a:pt x="1213218" y="128663"/>
                </a:lnTo>
                <a:lnTo>
                  <a:pt x="1201026" y="126923"/>
                </a:lnTo>
                <a:lnTo>
                  <a:pt x="1192161" y="121602"/>
                </a:lnTo>
                <a:lnTo>
                  <a:pt x="1186764" y="112585"/>
                </a:lnTo>
                <a:lnTo>
                  <a:pt x="1184935" y="99733"/>
                </a:lnTo>
                <a:lnTo>
                  <a:pt x="1184935" y="37045"/>
                </a:lnTo>
                <a:lnTo>
                  <a:pt x="1167396" y="37045"/>
                </a:lnTo>
                <a:lnTo>
                  <a:pt x="1167396" y="101930"/>
                </a:lnTo>
                <a:lnTo>
                  <a:pt x="1170393" y="119468"/>
                </a:lnTo>
                <a:lnTo>
                  <a:pt x="1179042" y="133032"/>
                </a:lnTo>
                <a:lnTo>
                  <a:pt x="1192822" y="141795"/>
                </a:lnTo>
                <a:lnTo>
                  <a:pt x="1211237" y="144894"/>
                </a:lnTo>
                <a:lnTo>
                  <a:pt x="1223289" y="143357"/>
                </a:lnTo>
                <a:lnTo>
                  <a:pt x="1233893" y="139255"/>
                </a:lnTo>
                <a:lnTo>
                  <a:pt x="1242644" y="133426"/>
                </a:lnTo>
                <a:lnTo>
                  <a:pt x="1247254" y="128663"/>
                </a:lnTo>
                <a:lnTo>
                  <a:pt x="1249172" y="126695"/>
                </a:lnTo>
                <a:lnTo>
                  <a:pt x="1249172" y="142265"/>
                </a:lnTo>
                <a:lnTo>
                  <a:pt x="1264945" y="142265"/>
                </a:lnTo>
                <a:lnTo>
                  <a:pt x="1264945" y="126695"/>
                </a:lnTo>
                <a:lnTo>
                  <a:pt x="1264945" y="37045"/>
                </a:lnTo>
                <a:close/>
              </a:path>
              <a:path w="1281430" h="172720">
                <a:moveTo>
                  <a:pt x="1281188" y="162191"/>
                </a:moveTo>
                <a:lnTo>
                  <a:pt x="0" y="162191"/>
                </a:lnTo>
                <a:lnTo>
                  <a:pt x="0" y="172148"/>
                </a:lnTo>
                <a:lnTo>
                  <a:pt x="1281188" y="172148"/>
                </a:lnTo>
                <a:lnTo>
                  <a:pt x="1281188" y="16219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16419" y="830668"/>
            <a:ext cx="2974340" cy="389255"/>
          </a:xfrm>
          <a:custGeom>
            <a:avLst/>
            <a:gdLst/>
            <a:ahLst/>
            <a:cxnLst/>
            <a:rect l="l" t="t" r="r" b="b"/>
            <a:pathLst>
              <a:path w="2974340" h="389255">
                <a:moveTo>
                  <a:pt x="331000" y="381177"/>
                </a:moveTo>
                <a:lnTo>
                  <a:pt x="202869" y="189522"/>
                </a:lnTo>
                <a:lnTo>
                  <a:pt x="324053" y="7467"/>
                </a:lnTo>
                <a:lnTo>
                  <a:pt x="234899" y="7467"/>
                </a:lnTo>
                <a:lnTo>
                  <a:pt x="140411" y="155892"/>
                </a:lnTo>
                <a:lnTo>
                  <a:pt x="80086" y="155892"/>
                </a:lnTo>
                <a:lnTo>
                  <a:pt x="80086" y="7467"/>
                </a:lnTo>
                <a:lnTo>
                  <a:pt x="0" y="7467"/>
                </a:lnTo>
                <a:lnTo>
                  <a:pt x="0" y="381177"/>
                </a:lnTo>
                <a:lnTo>
                  <a:pt x="80086" y="381177"/>
                </a:lnTo>
                <a:lnTo>
                  <a:pt x="80086" y="228498"/>
                </a:lnTo>
                <a:lnTo>
                  <a:pt x="140411" y="228498"/>
                </a:lnTo>
                <a:lnTo>
                  <a:pt x="242366" y="381177"/>
                </a:lnTo>
                <a:lnTo>
                  <a:pt x="331000" y="381177"/>
                </a:lnTo>
                <a:close/>
              </a:path>
              <a:path w="2974340" h="389255">
                <a:moveTo>
                  <a:pt x="727125" y="194322"/>
                </a:moveTo>
                <a:lnTo>
                  <a:pt x="723061" y="151625"/>
                </a:lnTo>
                <a:lnTo>
                  <a:pt x="710907" y="111455"/>
                </a:lnTo>
                <a:lnTo>
                  <a:pt x="690651" y="75272"/>
                </a:lnTo>
                <a:lnTo>
                  <a:pt x="689673" y="74218"/>
                </a:lnTo>
                <a:lnTo>
                  <a:pt x="662279" y="44551"/>
                </a:lnTo>
                <a:lnTo>
                  <a:pt x="644906" y="33235"/>
                </a:lnTo>
                <a:lnTo>
                  <a:pt x="644906" y="194322"/>
                </a:lnTo>
                <a:lnTo>
                  <a:pt x="637603" y="240804"/>
                </a:lnTo>
                <a:lnTo>
                  <a:pt x="615734" y="279019"/>
                </a:lnTo>
                <a:lnTo>
                  <a:pt x="579361" y="304927"/>
                </a:lnTo>
                <a:lnTo>
                  <a:pt x="528535" y="314452"/>
                </a:lnTo>
                <a:lnTo>
                  <a:pt x="477367" y="304927"/>
                </a:lnTo>
                <a:lnTo>
                  <a:pt x="440829" y="279019"/>
                </a:lnTo>
                <a:lnTo>
                  <a:pt x="418909" y="240804"/>
                </a:lnTo>
                <a:lnTo>
                  <a:pt x="411607" y="194322"/>
                </a:lnTo>
                <a:lnTo>
                  <a:pt x="418909" y="147866"/>
                </a:lnTo>
                <a:lnTo>
                  <a:pt x="440829" y="109651"/>
                </a:lnTo>
                <a:lnTo>
                  <a:pt x="477367" y="83743"/>
                </a:lnTo>
                <a:lnTo>
                  <a:pt x="528535" y="74218"/>
                </a:lnTo>
                <a:lnTo>
                  <a:pt x="579361" y="83743"/>
                </a:lnTo>
                <a:lnTo>
                  <a:pt x="615734" y="109651"/>
                </a:lnTo>
                <a:lnTo>
                  <a:pt x="637603" y="147866"/>
                </a:lnTo>
                <a:lnTo>
                  <a:pt x="644906" y="194322"/>
                </a:lnTo>
                <a:lnTo>
                  <a:pt x="644906" y="33235"/>
                </a:lnTo>
                <a:lnTo>
                  <a:pt x="625805" y="20789"/>
                </a:lnTo>
                <a:lnTo>
                  <a:pt x="581215" y="5448"/>
                </a:lnTo>
                <a:lnTo>
                  <a:pt x="528535" y="0"/>
                </a:lnTo>
                <a:lnTo>
                  <a:pt x="475830" y="5448"/>
                </a:lnTo>
                <a:lnTo>
                  <a:pt x="431253" y="20789"/>
                </a:lnTo>
                <a:lnTo>
                  <a:pt x="394779" y="44551"/>
                </a:lnTo>
                <a:lnTo>
                  <a:pt x="366407" y="75272"/>
                </a:lnTo>
                <a:lnTo>
                  <a:pt x="346138" y="111455"/>
                </a:lnTo>
                <a:lnTo>
                  <a:pt x="333984" y="151625"/>
                </a:lnTo>
                <a:lnTo>
                  <a:pt x="329933" y="194322"/>
                </a:lnTo>
                <a:lnTo>
                  <a:pt x="333984" y="237032"/>
                </a:lnTo>
                <a:lnTo>
                  <a:pt x="346138" y="277215"/>
                </a:lnTo>
                <a:lnTo>
                  <a:pt x="366407" y="313397"/>
                </a:lnTo>
                <a:lnTo>
                  <a:pt x="394779" y="344119"/>
                </a:lnTo>
                <a:lnTo>
                  <a:pt x="431253" y="367880"/>
                </a:lnTo>
                <a:lnTo>
                  <a:pt x="475830" y="383222"/>
                </a:lnTo>
                <a:lnTo>
                  <a:pt x="528535" y="388658"/>
                </a:lnTo>
                <a:lnTo>
                  <a:pt x="581215" y="383222"/>
                </a:lnTo>
                <a:lnTo>
                  <a:pt x="625805" y="367880"/>
                </a:lnTo>
                <a:lnTo>
                  <a:pt x="662279" y="344119"/>
                </a:lnTo>
                <a:lnTo>
                  <a:pt x="689673" y="314452"/>
                </a:lnTo>
                <a:lnTo>
                  <a:pt x="690651" y="313397"/>
                </a:lnTo>
                <a:lnTo>
                  <a:pt x="710907" y="277215"/>
                </a:lnTo>
                <a:lnTo>
                  <a:pt x="723061" y="237032"/>
                </a:lnTo>
                <a:lnTo>
                  <a:pt x="727125" y="194322"/>
                </a:lnTo>
                <a:close/>
              </a:path>
              <a:path w="2974340" h="389255">
                <a:moveTo>
                  <a:pt x="1114183" y="7467"/>
                </a:moveTo>
                <a:lnTo>
                  <a:pt x="1034110" y="7467"/>
                </a:lnTo>
                <a:lnTo>
                  <a:pt x="1034110" y="158026"/>
                </a:lnTo>
                <a:lnTo>
                  <a:pt x="866470" y="158026"/>
                </a:lnTo>
                <a:lnTo>
                  <a:pt x="866470" y="7467"/>
                </a:lnTo>
                <a:lnTo>
                  <a:pt x="786396" y="7467"/>
                </a:lnTo>
                <a:lnTo>
                  <a:pt x="786396" y="381177"/>
                </a:lnTo>
                <a:lnTo>
                  <a:pt x="866470" y="381177"/>
                </a:lnTo>
                <a:lnTo>
                  <a:pt x="866470" y="230632"/>
                </a:lnTo>
                <a:lnTo>
                  <a:pt x="1034110" y="230632"/>
                </a:lnTo>
                <a:lnTo>
                  <a:pt x="1034110" y="381177"/>
                </a:lnTo>
                <a:lnTo>
                  <a:pt x="1114183" y="381177"/>
                </a:lnTo>
                <a:lnTo>
                  <a:pt x="1114183" y="230632"/>
                </a:lnTo>
                <a:lnTo>
                  <a:pt x="1114183" y="158026"/>
                </a:lnTo>
                <a:lnTo>
                  <a:pt x="1114183" y="7467"/>
                </a:lnTo>
                <a:close/>
              </a:path>
              <a:path w="2974340" h="389255">
                <a:moveTo>
                  <a:pt x="1470279" y="7467"/>
                </a:moveTo>
                <a:lnTo>
                  <a:pt x="1161161" y="7467"/>
                </a:lnTo>
                <a:lnTo>
                  <a:pt x="1161161" y="79540"/>
                </a:lnTo>
                <a:lnTo>
                  <a:pt x="1275943" y="79540"/>
                </a:lnTo>
                <a:lnTo>
                  <a:pt x="1275943" y="381177"/>
                </a:lnTo>
                <a:lnTo>
                  <a:pt x="1355496" y="381177"/>
                </a:lnTo>
                <a:lnTo>
                  <a:pt x="1355496" y="79540"/>
                </a:lnTo>
                <a:lnTo>
                  <a:pt x="1470279" y="79540"/>
                </a:lnTo>
                <a:lnTo>
                  <a:pt x="1470279" y="7467"/>
                </a:lnTo>
                <a:close/>
              </a:path>
              <a:path w="2974340" h="389255">
                <a:moveTo>
                  <a:pt x="1827961" y="381177"/>
                </a:moveTo>
                <a:lnTo>
                  <a:pt x="1799488" y="311251"/>
                </a:lnTo>
                <a:lnTo>
                  <a:pt x="1772526" y="245046"/>
                </a:lnTo>
                <a:lnTo>
                  <a:pt x="1706016" y="81686"/>
                </a:lnTo>
                <a:lnTo>
                  <a:pt x="1692897" y="49466"/>
                </a:lnTo>
                <a:lnTo>
                  <a:pt x="1692897" y="245046"/>
                </a:lnTo>
                <a:lnTo>
                  <a:pt x="1572234" y="245046"/>
                </a:lnTo>
                <a:lnTo>
                  <a:pt x="1624025" y="111048"/>
                </a:lnTo>
                <a:lnTo>
                  <a:pt x="1626323" y="105333"/>
                </a:lnTo>
                <a:lnTo>
                  <a:pt x="1628482" y="98971"/>
                </a:lnTo>
                <a:lnTo>
                  <a:pt x="1630540" y="91313"/>
                </a:lnTo>
                <a:lnTo>
                  <a:pt x="1632559" y="81686"/>
                </a:lnTo>
                <a:lnTo>
                  <a:pt x="1634553" y="91313"/>
                </a:lnTo>
                <a:lnTo>
                  <a:pt x="1636560" y="98971"/>
                </a:lnTo>
                <a:lnTo>
                  <a:pt x="1638554" y="105333"/>
                </a:lnTo>
                <a:lnTo>
                  <a:pt x="1640573" y="111048"/>
                </a:lnTo>
                <a:lnTo>
                  <a:pt x="1692897" y="245046"/>
                </a:lnTo>
                <a:lnTo>
                  <a:pt x="1692897" y="49466"/>
                </a:lnTo>
                <a:lnTo>
                  <a:pt x="1675803" y="7467"/>
                </a:lnTo>
                <a:lnTo>
                  <a:pt x="1589328" y="7467"/>
                </a:lnTo>
                <a:lnTo>
                  <a:pt x="1436636" y="381177"/>
                </a:lnTo>
                <a:lnTo>
                  <a:pt x="1519377" y="381177"/>
                </a:lnTo>
                <a:lnTo>
                  <a:pt x="1547139" y="311251"/>
                </a:lnTo>
                <a:lnTo>
                  <a:pt x="1717979" y="311251"/>
                </a:lnTo>
                <a:lnTo>
                  <a:pt x="1745208" y="381177"/>
                </a:lnTo>
                <a:lnTo>
                  <a:pt x="1827961" y="381177"/>
                </a:lnTo>
                <a:close/>
              </a:path>
              <a:path w="2974340" h="389255">
                <a:moveTo>
                  <a:pt x="2200605" y="381177"/>
                </a:moveTo>
                <a:lnTo>
                  <a:pt x="2098522" y="228498"/>
                </a:lnTo>
                <a:lnTo>
                  <a:pt x="2072474" y="189522"/>
                </a:lnTo>
                <a:lnTo>
                  <a:pt x="2094852" y="155892"/>
                </a:lnTo>
                <a:lnTo>
                  <a:pt x="2193658" y="7467"/>
                </a:lnTo>
                <a:lnTo>
                  <a:pt x="2104504" y="7467"/>
                </a:lnTo>
                <a:lnTo>
                  <a:pt x="2010016" y="155892"/>
                </a:lnTo>
                <a:lnTo>
                  <a:pt x="1949678" y="155892"/>
                </a:lnTo>
                <a:lnTo>
                  <a:pt x="1949678" y="7467"/>
                </a:lnTo>
                <a:lnTo>
                  <a:pt x="1869605" y="7467"/>
                </a:lnTo>
                <a:lnTo>
                  <a:pt x="1869605" y="381177"/>
                </a:lnTo>
                <a:lnTo>
                  <a:pt x="1949678" y="381177"/>
                </a:lnTo>
                <a:lnTo>
                  <a:pt x="1949678" y="228498"/>
                </a:lnTo>
                <a:lnTo>
                  <a:pt x="2010016" y="228498"/>
                </a:lnTo>
                <a:lnTo>
                  <a:pt x="2111972" y="381177"/>
                </a:lnTo>
                <a:lnTo>
                  <a:pt x="2200605" y="381177"/>
                </a:lnTo>
                <a:close/>
              </a:path>
              <a:path w="2974340" h="389255">
                <a:moveTo>
                  <a:pt x="2514523" y="7467"/>
                </a:moveTo>
                <a:lnTo>
                  <a:pt x="2205405" y="7467"/>
                </a:lnTo>
                <a:lnTo>
                  <a:pt x="2205405" y="79540"/>
                </a:lnTo>
                <a:lnTo>
                  <a:pt x="2320188" y="79540"/>
                </a:lnTo>
                <a:lnTo>
                  <a:pt x="2320188" y="381177"/>
                </a:lnTo>
                <a:lnTo>
                  <a:pt x="2399715" y="381177"/>
                </a:lnTo>
                <a:lnTo>
                  <a:pt x="2399715" y="79540"/>
                </a:lnTo>
                <a:lnTo>
                  <a:pt x="2514523" y="79540"/>
                </a:lnTo>
                <a:lnTo>
                  <a:pt x="2514523" y="7467"/>
                </a:lnTo>
                <a:close/>
              </a:path>
              <a:path w="2974340" h="389255">
                <a:moveTo>
                  <a:pt x="2863672" y="255727"/>
                </a:moveTo>
                <a:lnTo>
                  <a:pt x="2855557" y="205625"/>
                </a:lnTo>
                <a:lnTo>
                  <a:pt x="2852445" y="200736"/>
                </a:lnTo>
                <a:lnTo>
                  <a:pt x="2832887" y="169976"/>
                </a:lnTo>
                <a:lnTo>
                  <a:pt x="2798153" y="146837"/>
                </a:lnTo>
                <a:lnTo>
                  <a:pt x="2781973" y="142252"/>
                </a:lnTo>
                <a:lnTo>
                  <a:pt x="2781973" y="255727"/>
                </a:lnTo>
                <a:lnTo>
                  <a:pt x="2775902" y="282790"/>
                </a:lnTo>
                <a:lnTo>
                  <a:pt x="2759481" y="299643"/>
                </a:lnTo>
                <a:lnTo>
                  <a:pt x="2735351" y="308292"/>
                </a:lnTo>
                <a:lnTo>
                  <a:pt x="2706179" y="310718"/>
                </a:lnTo>
                <a:lnTo>
                  <a:pt x="2641574" y="310718"/>
                </a:lnTo>
                <a:lnTo>
                  <a:pt x="2641574" y="200736"/>
                </a:lnTo>
                <a:lnTo>
                  <a:pt x="2706179" y="200736"/>
                </a:lnTo>
                <a:lnTo>
                  <a:pt x="2735351" y="203174"/>
                </a:lnTo>
                <a:lnTo>
                  <a:pt x="2759481" y="211823"/>
                </a:lnTo>
                <a:lnTo>
                  <a:pt x="2775902" y="228676"/>
                </a:lnTo>
                <a:lnTo>
                  <a:pt x="2781973" y="255727"/>
                </a:lnTo>
                <a:lnTo>
                  <a:pt x="2781973" y="142252"/>
                </a:lnTo>
                <a:lnTo>
                  <a:pt x="2753842" y="134251"/>
                </a:lnTo>
                <a:lnTo>
                  <a:pt x="2702433" y="130276"/>
                </a:lnTo>
                <a:lnTo>
                  <a:pt x="2641574" y="130276"/>
                </a:lnTo>
                <a:lnTo>
                  <a:pt x="2641574" y="7467"/>
                </a:lnTo>
                <a:lnTo>
                  <a:pt x="2561501" y="7467"/>
                </a:lnTo>
                <a:lnTo>
                  <a:pt x="2561501" y="381177"/>
                </a:lnTo>
                <a:lnTo>
                  <a:pt x="2702433" y="381177"/>
                </a:lnTo>
                <a:lnTo>
                  <a:pt x="2753842" y="377418"/>
                </a:lnTo>
                <a:lnTo>
                  <a:pt x="2798153" y="364858"/>
                </a:lnTo>
                <a:lnTo>
                  <a:pt x="2832887" y="341630"/>
                </a:lnTo>
                <a:lnTo>
                  <a:pt x="2852483" y="310718"/>
                </a:lnTo>
                <a:lnTo>
                  <a:pt x="2855557" y="305879"/>
                </a:lnTo>
                <a:lnTo>
                  <a:pt x="2863672" y="255727"/>
                </a:lnTo>
                <a:close/>
              </a:path>
              <a:path w="2974340" h="389255">
                <a:moveTo>
                  <a:pt x="2974175" y="7467"/>
                </a:moveTo>
                <a:lnTo>
                  <a:pt x="2894088" y="7467"/>
                </a:lnTo>
                <a:lnTo>
                  <a:pt x="2894088" y="381177"/>
                </a:lnTo>
                <a:lnTo>
                  <a:pt x="2974175" y="381177"/>
                </a:lnTo>
                <a:lnTo>
                  <a:pt x="2974175" y="7467"/>
                </a:lnTo>
                <a:close/>
              </a:path>
            </a:pathLst>
          </a:custGeom>
          <a:solidFill>
            <a:srgbClr val="F47C2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Шепелюк Наталия</dc:creator>
  <dc:title>НОВЫЙ ГОД ПРЕЗА.cdr</dc:title>
  <dcterms:created xsi:type="dcterms:W3CDTF">2024-08-13T10:49:18Z</dcterms:created>
  <dcterms:modified xsi:type="dcterms:W3CDTF">2024-08-13T10:49:18Z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2024-08-13T00:00:00Z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2024-08-13T00:00:00Z</vt:filetime>
  </property>
</Properties>
</file>