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693400" cy="6121400"/>
  <p:notesSz cx="10693400" cy="6121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72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97634"/>
            <a:ext cx="9089390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90" y="190"/>
            <a:ext cx="10692003" cy="61200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73313" y="2213218"/>
            <a:ext cx="6889115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30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190"/>
            <a:ext cx="10692130" cy="6120130"/>
            <a:chOff x="-190" y="190"/>
            <a:chExt cx="10692130" cy="612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90" y="190"/>
              <a:ext cx="10692003" cy="612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1634" y="2663863"/>
              <a:ext cx="7288339" cy="2865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2259" y="5003351"/>
              <a:ext cx="4807089" cy="3987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8D3BA0-AF87-41AE-84F2-DCEB39821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" y="0"/>
            <a:ext cx="10685069" cy="6121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148" y="0"/>
            <a:ext cx="4368457" cy="43339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110574" y="1295844"/>
            <a:ext cx="1317625" cy="1118235"/>
            <a:chOff x="2110574" y="1295844"/>
            <a:chExt cx="1317625" cy="1118235"/>
          </a:xfrm>
        </p:grpSpPr>
        <p:sp>
          <p:nvSpPr>
            <p:cNvPr id="4" name="object 4"/>
            <p:cNvSpPr/>
            <p:nvPr/>
          </p:nvSpPr>
          <p:spPr>
            <a:xfrm>
              <a:off x="2110574" y="1295844"/>
              <a:ext cx="1274445" cy="1118235"/>
            </a:xfrm>
            <a:custGeom>
              <a:avLst/>
              <a:gdLst/>
              <a:ahLst/>
              <a:cxnLst/>
              <a:rect l="l" t="t" r="r" b="b"/>
              <a:pathLst>
                <a:path w="1274445" h="1118235">
                  <a:moveTo>
                    <a:pt x="1021245" y="0"/>
                  </a:moveTo>
                  <a:lnTo>
                    <a:pt x="1024483" y="19845"/>
                  </a:lnTo>
                  <a:lnTo>
                    <a:pt x="1036874" y="53549"/>
                  </a:lnTo>
                  <a:lnTo>
                    <a:pt x="1043256" y="98255"/>
                  </a:lnTo>
                  <a:lnTo>
                    <a:pt x="1028471" y="151104"/>
                  </a:lnTo>
                  <a:lnTo>
                    <a:pt x="1000074" y="145300"/>
                  </a:lnTo>
                  <a:lnTo>
                    <a:pt x="995104" y="102920"/>
                  </a:lnTo>
                  <a:lnTo>
                    <a:pt x="981951" y="59651"/>
                  </a:lnTo>
                  <a:lnTo>
                    <a:pt x="960958" y="25346"/>
                  </a:lnTo>
                  <a:lnTo>
                    <a:pt x="932472" y="9855"/>
                  </a:lnTo>
                  <a:lnTo>
                    <a:pt x="939317" y="22952"/>
                  </a:lnTo>
                  <a:lnTo>
                    <a:pt x="961300" y="53851"/>
                  </a:lnTo>
                  <a:lnTo>
                    <a:pt x="971118" y="70485"/>
                  </a:lnTo>
                  <a:lnTo>
                    <a:pt x="978656" y="88854"/>
                  </a:lnTo>
                  <a:lnTo>
                    <a:pt x="983845" y="109415"/>
                  </a:lnTo>
                  <a:lnTo>
                    <a:pt x="984864" y="130612"/>
                  </a:lnTo>
                  <a:lnTo>
                    <a:pt x="979893" y="150888"/>
                  </a:lnTo>
                  <a:lnTo>
                    <a:pt x="969147" y="157964"/>
                  </a:lnTo>
                  <a:lnTo>
                    <a:pt x="963290" y="164384"/>
                  </a:lnTo>
                  <a:lnTo>
                    <a:pt x="953554" y="183108"/>
                  </a:lnTo>
                  <a:lnTo>
                    <a:pt x="937278" y="176737"/>
                  </a:lnTo>
                  <a:lnTo>
                    <a:pt x="919321" y="170346"/>
                  </a:lnTo>
                  <a:lnTo>
                    <a:pt x="900811" y="168015"/>
                  </a:lnTo>
                  <a:lnTo>
                    <a:pt x="882878" y="173824"/>
                  </a:lnTo>
                  <a:lnTo>
                    <a:pt x="887931" y="192929"/>
                  </a:lnTo>
                  <a:lnTo>
                    <a:pt x="906064" y="204095"/>
                  </a:lnTo>
                  <a:lnTo>
                    <a:pt x="930075" y="209165"/>
                  </a:lnTo>
                  <a:lnTo>
                    <a:pt x="952766" y="209981"/>
                  </a:lnTo>
                  <a:lnTo>
                    <a:pt x="957790" y="234038"/>
                  </a:lnTo>
                  <a:lnTo>
                    <a:pt x="965363" y="261548"/>
                  </a:lnTo>
                  <a:lnTo>
                    <a:pt x="971838" y="286989"/>
                  </a:lnTo>
                  <a:lnTo>
                    <a:pt x="973569" y="304838"/>
                  </a:lnTo>
                  <a:lnTo>
                    <a:pt x="948213" y="318613"/>
                  </a:lnTo>
                  <a:lnTo>
                    <a:pt x="895196" y="341114"/>
                  </a:lnTo>
                  <a:lnTo>
                    <a:pt x="837746" y="366651"/>
                  </a:lnTo>
                  <a:lnTo>
                    <a:pt x="799096" y="389534"/>
                  </a:lnTo>
                  <a:lnTo>
                    <a:pt x="779362" y="417040"/>
                  </a:lnTo>
                  <a:lnTo>
                    <a:pt x="750111" y="465553"/>
                  </a:lnTo>
                  <a:lnTo>
                    <a:pt x="701040" y="551192"/>
                  </a:lnTo>
                  <a:lnTo>
                    <a:pt x="710547" y="553838"/>
                  </a:lnTo>
                  <a:lnTo>
                    <a:pt x="726668" y="560963"/>
                  </a:lnTo>
                  <a:lnTo>
                    <a:pt x="737819" y="564045"/>
                  </a:lnTo>
                  <a:lnTo>
                    <a:pt x="743445" y="557149"/>
                  </a:lnTo>
                  <a:lnTo>
                    <a:pt x="748823" y="548927"/>
                  </a:lnTo>
                  <a:lnTo>
                    <a:pt x="757193" y="537897"/>
                  </a:lnTo>
                  <a:lnTo>
                    <a:pt x="771791" y="522579"/>
                  </a:lnTo>
                  <a:lnTo>
                    <a:pt x="790953" y="501997"/>
                  </a:lnTo>
                  <a:lnTo>
                    <a:pt x="810587" y="479232"/>
                  </a:lnTo>
                  <a:lnTo>
                    <a:pt x="830520" y="458694"/>
                  </a:lnTo>
                  <a:lnTo>
                    <a:pt x="850582" y="444792"/>
                  </a:lnTo>
                  <a:lnTo>
                    <a:pt x="878616" y="431312"/>
                  </a:lnTo>
                  <a:lnTo>
                    <a:pt x="893057" y="425155"/>
                  </a:lnTo>
                  <a:lnTo>
                    <a:pt x="905154" y="421767"/>
                  </a:lnTo>
                  <a:lnTo>
                    <a:pt x="892181" y="478127"/>
                  </a:lnTo>
                  <a:lnTo>
                    <a:pt x="890062" y="540945"/>
                  </a:lnTo>
                  <a:lnTo>
                    <a:pt x="892897" y="593297"/>
                  </a:lnTo>
                  <a:lnTo>
                    <a:pt x="894791" y="618261"/>
                  </a:lnTo>
                  <a:lnTo>
                    <a:pt x="879463" y="647673"/>
                  </a:lnTo>
                  <a:lnTo>
                    <a:pt x="847194" y="682471"/>
                  </a:lnTo>
                  <a:lnTo>
                    <a:pt x="811559" y="714703"/>
                  </a:lnTo>
                  <a:lnTo>
                    <a:pt x="764512" y="751701"/>
                  </a:lnTo>
                  <a:lnTo>
                    <a:pt x="711409" y="775473"/>
                  </a:lnTo>
                  <a:lnTo>
                    <a:pt x="683577" y="784923"/>
                  </a:lnTo>
                  <a:lnTo>
                    <a:pt x="670013" y="731489"/>
                  </a:lnTo>
                  <a:lnTo>
                    <a:pt x="661803" y="702075"/>
                  </a:lnTo>
                  <a:lnTo>
                    <a:pt x="639953" y="668521"/>
                  </a:lnTo>
                  <a:lnTo>
                    <a:pt x="587276" y="647262"/>
                  </a:lnTo>
                  <a:lnTo>
                    <a:pt x="564438" y="640816"/>
                  </a:lnTo>
                  <a:lnTo>
                    <a:pt x="542949" y="634493"/>
                  </a:lnTo>
                  <a:lnTo>
                    <a:pt x="485355" y="613531"/>
                  </a:lnTo>
                  <a:lnTo>
                    <a:pt x="463449" y="546273"/>
                  </a:lnTo>
                  <a:lnTo>
                    <a:pt x="464282" y="509629"/>
                  </a:lnTo>
                  <a:lnTo>
                    <a:pt x="465797" y="484124"/>
                  </a:lnTo>
                  <a:lnTo>
                    <a:pt x="563829" y="538340"/>
                  </a:lnTo>
                  <a:lnTo>
                    <a:pt x="590987" y="550768"/>
                  </a:lnTo>
                  <a:lnTo>
                    <a:pt x="647369" y="574128"/>
                  </a:lnTo>
                  <a:lnTo>
                    <a:pt x="672592" y="586206"/>
                  </a:lnTo>
                  <a:lnTo>
                    <a:pt x="674573" y="577634"/>
                  </a:lnTo>
                  <a:lnTo>
                    <a:pt x="677729" y="567674"/>
                  </a:lnTo>
                  <a:lnTo>
                    <a:pt x="681418" y="558042"/>
                  </a:lnTo>
                  <a:lnTo>
                    <a:pt x="684999" y="550456"/>
                  </a:lnTo>
                  <a:lnTo>
                    <a:pt x="649699" y="531516"/>
                  </a:lnTo>
                  <a:lnTo>
                    <a:pt x="608566" y="505504"/>
                  </a:lnTo>
                  <a:lnTo>
                    <a:pt x="570969" y="478397"/>
                  </a:lnTo>
                  <a:lnTo>
                    <a:pt x="546277" y="456171"/>
                  </a:lnTo>
                  <a:lnTo>
                    <a:pt x="505745" y="408358"/>
                  </a:lnTo>
                  <a:lnTo>
                    <a:pt x="491985" y="392849"/>
                  </a:lnTo>
                  <a:lnTo>
                    <a:pt x="453364" y="352101"/>
                  </a:lnTo>
                  <a:lnTo>
                    <a:pt x="437705" y="331776"/>
                  </a:lnTo>
                  <a:lnTo>
                    <a:pt x="441668" y="315644"/>
                  </a:lnTo>
                  <a:lnTo>
                    <a:pt x="461911" y="287477"/>
                  </a:lnTo>
                  <a:lnTo>
                    <a:pt x="469449" y="274049"/>
                  </a:lnTo>
                  <a:lnTo>
                    <a:pt x="472495" y="262294"/>
                  </a:lnTo>
                  <a:lnTo>
                    <a:pt x="473272" y="249142"/>
                  </a:lnTo>
                  <a:lnTo>
                    <a:pt x="474002" y="231521"/>
                  </a:lnTo>
                  <a:lnTo>
                    <a:pt x="501072" y="232552"/>
                  </a:lnTo>
                  <a:lnTo>
                    <a:pt x="543683" y="216674"/>
                  </a:lnTo>
                  <a:lnTo>
                    <a:pt x="546863" y="207333"/>
                  </a:lnTo>
                  <a:lnTo>
                    <a:pt x="543852" y="196126"/>
                  </a:lnTo>
                  <a:lnTo>
                    <a:pt x="530677" y="191701"/>
                  </a:lnTo>
                  <a:lnTo>
                    <a:pt x="517391" y="192711"/>
                  </a:lnTo>
                  <a:lnTo>
                    <a:pt x="503857" y="196810"/>
                  </a:lnTo>
                  <a:lnTo>
                    <a:pt x="489940" y="201650"/>
                  </a:lnTo>
                  <a:lnTo>
                    <a:pt x="469363" y="206336"/>
                  </a:lnTo>
                  <a:lnTo>
                    <a:pt x="461349" y="203974"/>
                  </a:lnTo>
                  <a:lnTo>
                    <a:pt x="456179" y="198221"/>
                  </a:lnTo>
                  <a:lnTo>
                    <a:pt x="444131" y="192735"/>
                  </a:lnTo>
                  <a:lnTo>
                    <a:pt x="454528" y="127303"/>
                  </a:lnTo>
                  <a:lnTo>
                    <a:pt x="482079" y="65443"/>
                  </a:lnTo>
                  <a:lnTo>
                    <a:pt x="493968" y="49707"/>
                  </a:lnTo>
                  <a:lnTo>
                    <a:pt x="498968" y="42447"/>
                  </a:lnTo>
                  <a:lnTo>
                    <a:pt x="452732" y="92562"/>
                  </a:lnTo>
                  <a:lnTo>
                    <a:pt x="437670" y="142423"/>
                  </a:lnTo>
                  <a:lnTo>
                    <a:pt x="429221" y="187299"/>
                  </a:lnTo>
                  <a:lnTo>
                    <a:pt x="404736" y="187998"/>
                  </a:lnTo>
                  <a:lnTo>
                    <a:pt x="404563" y="133654"/>
                  </a:lnTo>
                  <a:lnTo>
                    <a:pt x="419661" y="85750"/>
                  </a:lnTo>
                  <a:lnTo>
                    <a:pt x="438479" y="48380"/>
                  </a:lnTo>
                  <a:lnTo>
                    <a:pt x="449465" y="25641"/>
                  </a:lnTo>
                  <a:lnTo>
                    <a:pt x="420108" y="47613"/>
                  </a:lnTo>
                  <a:lnTo>
                    <a:pt x="401294" y="90908"/>
                  </a:lnTo>
                  <a:lnTo>
                    <a:pt x="391729" y="143025"/>
                  </a:lnTo>
                  <a:lnTo>
                    <a:pt x="390118" y="191465"/>
                  </a:lnTo>
                  <a:lnTo>
                    <a:pt x="383159" y="195110"/>
                  </a:lnTo>
                  <a:lnTo>
                    <a:pt x="382701" y="196037"/>
                  </a:lnTo>
                  <a:lnTo>
                    <a:pt x="376415" y="199326"/>
                  </a:lnTo>
                  <a:lnTo>
                    <a:pt x="360962" y="187831"/>
                  </a:lnTo>
                  <a:lnTo>
                    <a:pt x="336438" y="171153"/>
                  </a:lnTo>
                  <a:lnTo>
                    <a:pt x="311139" y="159030"/>
                  </a:lnTo>
                  <a:lnTo>
                    <a:pt x="293357" y="161201"/>
                  </a:lnTo>
                  <a:lnTo>
                    <a:pt x="291122" y="162283"/>
                  </a:lnTo>
                  <a:lnTo>
                    <a:pt x="287378" y="166109"/>
                  </a:lnTo>
                  <a:lnTo>
                    <a:pt x="286392" y="173688"/>
                  </a:lnTo>
                  <a:lnTo>
                    <a:pt x="292430" y="186029"/>
                  </a:lnTo>
                  <a:lnTo>
                    <a:pt x="328276" y="204640"/>
                  </a:lnTo>
                  <a:lnTo>
                    <a:pt x="369265" y="216166"/>
                  </a:lnTo>
                  <a:lnTo>
                    <a:pt x="365051" y="227984"/>
                  </a:lnTo>
                  <a:lnTo>
                    <a:pt x="360565" y="239744"/>
                  </a:lnTo>
                  <a:lnTo>
                    <a:pt x="357070" y="252114"/>
                  </a:lnTo>
                  <a:lnTo>
                    <a:pt x="355828" y="265760"/>
                  </a:lnTo>
                  <a:lnTo>
                    <a:pt x="357386" y="279249"/>
                  </a:lnTo>
                  <a:lnTo>
                    <a:pt x="363388" y="304379"/>
                  </a:lnTo>
                  <a:lnTo>
                    <a:pt x="364667" y="316039"/>
                  </a:lnTo>
                  <a:lnTo>
                    <a:pt x="331647" y="335305"/>
                  </a:lnTo>
                  <a:lnTo>
                    <a:pt x="298353" y="357698"/>
                  </a:lnTo>
                  <a:lnTo>
                    <a:pt x="267275" y="382401"/>
                  </a:lnTo>
                  <a:lnTo>
                    <a:pt x="210466" y="449156"/>
                  </a:lnTo>
                  <a:lnTo>
                    <a:pt x="189655" y="488756"/>
                  </a:lnTo>
                  <a:lnTo>
                    <a:pt x="175744" y="529134"/>
                  </a:lnTo>
                  <a:lnTo>
                    <a:pt x="166003" y="572028"/>
                  </a:lnTo>
                  <a:lnTo>
                    <a:pt x="148120" y="672312"/>
                  </a:lnTo>
                  <a:lnTo>
                    <a:pt x="158933" y="675060"/>
                  </a:lnTo>
                  <a:lnTo>
                    <a:pt x="167390" y="676773"/>
                  </a:lnTo>
                  <a:lnTo>
                    <a:pt x="174064" y="680510"/>
                  </a:lnTo>
                  <a:lnTo>
                    <a:pt x="179527" y="689330"/>
                  </a:lnTo>
                  <a:lnTo>
                    <a:pt x="185015" y="660255"/>
                  </a:lnTo>
                  <a:lnTo>
                    <a:pt x="201476" y="613490"/>
                  </a:lnTo>
                  <a:lnTo>
                    <a:pt x="225978" y="561056"/>
                  </a:lnTo>
                  <a:lnTo>
                    <a:pt x="255589" y="514977"/>
                  </a:lnTo>
                  <a:lnTo>
                    <a:pt x="287375" y="487273"/>
                  </a:lnTo>
                  <a:lnTo>
                    <a:pt x="280295" y="535239"/>
                  </a:lnTo>
                  <a:lnTo>
                    <a:pt x="275511" y="562870"/>
                  </a:lnTo>
                  <a:lnTo>
                    <a:pt x="273284" y="580302"/>
                  </a:lnTo>
                  <a:lnTo>
                    <a:pt x="273877" y="597672"/>
                  </a:lnTo>
                  <a:lnTo>
                    <a:pt x="277551" y="625115"/>
                  </a:lnTo>
                  <a:lnTo>
                    <a:pt x="284568" y="672769"/>
                  </a:lnTo>
                  <a:lnTo>
                    <a:pt x="256920" y="699131"/>
                  </a:lnTo>
                  <a:lnTo>
                    <a:pt x="242466" y="735718"/>
                  </a:lnTo>
                  <a:lnTo>
                    <a:pt x="235472" y="777975"/>
                  </a:lnTo>
                  <a:lnTo>
                    <a:pt x="230201" y="821343"/>
                  </a:lnTo>
                  <a:lnTo>
                    <a:pt x="220919" y="861268"/>
                  </a:lnTo>
                  <a:lnTo>
                    <a:pt x="201891" y="893191"/>
                  </a:lnTo>
                  <a:lnTo>
                    <a:pt x="170309" y="912764"/>
                  </a:lnTo>
                  <a:lnTo>
                    <a:pt x="134847" y="915682"/>
                  </a:lnTo>
                  <a:lnTo>
                    <a:pt x="100763" y="903856"/>
                  </a:lnTo>
                  <a:lnTo>
                    <a:pt x="73317" y="879195"/>
                  </a:lnTo>
                  <a:lnTo>
                    <a:pt x="56548" y="838922"/>
                  </a:lnTo>
                  <a:lnTo>
                    <a:pt x="50153" y="786064"/>
                  </a:lnTo>
                  <a:lnTo>
                    <a:pt x="50778" y="728422"/>
                  </a:lnTo>
                  <a:lnTo>
                    <a:pt x="55066" y="673798"/>
                  </a:lnTo>
                  <a:lnTo>
                    <a:pt x="59664" y="629996"/>
                  </a:lnTo>
                  <a:lnTo>
                    <a:pt x="61652" y="575485"/>
                  </a:lnTo>
                  <a:lnTo>
                    <a:pt x="56678" y="537541"/>
                  </a:lnTo>
                  <a:lnTo>
                    <a:pt x="48568" y="505296"/>
                  </a:lnTo>
                  <a:lnTo>
                    <a:pt x="41148" y="467880"/>
                  </a:lnTo>
                  <a:lnTo>
                    <a:pt x="54084" y="475809"/>
                  </a:lnTo>
                  <a:lnTo>
                    <a:pt x="63560" y="483468"/>
                  </a:lnTo>
                  <a:lnTo>
                    <a:pt x="74812" y="490867"/>
                  </a:lnTo>
                  <a:lnTo>
                    <a:pt x="93078" y="498017"/>
                  </a:lnTo>
                  <a:lnTo>
                    <a:pt x="79088" y="475306"/>
                  </a:lnTo>
                  <a:lnTo>
                    <a:pt x="55332" y="446373"/>
                  </a:lnTo>
                  <a:lnTo>
                    <a:pt x="27725" y="419811"/>
                  </a:lnTo>
                  <a:lnTo>
                    <a:pt x="2184" y="404215"/>
                  </a:lnTo>
                  <a:lnTo>
                    <a:pt x="744" y="432470"/>
                  </a:lnTo>
                  <a:lnTo>
                    <a:pt x="0" y="468385"/>
                  </a:lnTo>
                  <a:lnTo>
                    <a:pt x="3055" y="501552"/>
                  </a:lnTo>
                  <a:lnTo>
                    <a:pt x="13017" y="521563"/>
                  </a:lnTo>
                  <a:lnTo>
                    <a:pt x="17852" y="513355"/>
                  </a:lnTo>
                  <a:lnTo>
                    <a:pt x="21885" y="502896"/>
                  </a:lnTo>
                  <a:lnTo>
                    <a:pt x="24379" y="491943"/>
                  </a:lnTo>
                  <a:lnTo>
                    <a:pt x="24599" y="482257"/>
                  </a:lnTo>
                  <a:lnTo>
                    <a:pt x="39876" y="532918"/>
                  </a:lnTo>
                  <a:lnTo>
                    <a:pt x="45883" y="581302"/>
                  </a:lnTo>
                  <a:lnTo>
                    <a:pt x="45323" y="627871"/>
                  </a:lnTo>
                  <a:lnTo>
                    <a:pt x="40897" y="673087"/>
                  </a:lnTo>
                  <a:lnTo>
                    <a:pt x="35308" y="717412"/>
                  </a:lnTo>
                  <a:lnTo>
                    <a:pt x="31257" y="761309"/>
                  </a:lnTo>
                  <a:lnTo>
                    <a:pt x="31448" y="805240"/>
                  </a:lnTo>
                  <a:lnTo>
                    <a:pt x="38582" y="849668"/>
                  </a:lnTo>
                  <a:lnTo>
                    <a:pt x="74432" y="907526"/>
                  </a:lnTo>
                  <a:lnTo>
                    <a:pt x="132670" y="934505"/>
                  </a:lnTo>
                  <a:lnTo>
                    <a:pt x="164190" y="934379"/>
                  </a:lnTo>
                  <a:lnTo>
                    <a:pt x="220043" y="902827"/>
                  </a:lnTo>
                  <a:lnTo>
                    <a:pt x="239581" y="869773"/>
                  </a:lnTo>
                  <a:lnTo>
                    <a:pt x="250329" y="824115"/>
                  </a:lnTo>
                  <a:lnTo>
                    <a:pt x="255515" y="788189"/>
                  </a:lnTo>
                  <a:lnTo>
                    <a:pt x="262805" y="757088"/>
                  </a:lnTo>
                  <a:lnTo>
                    <a:pt x="275913" y="729811"/>
                  </a:lnTo>
                  <a:lnTo>
                    <a:pt x="298551" y="705358"/>
                  </a:lnTo>
                  <a:lnTo>
                    <a:pt x="325000" y="735048"/>
                  </a:lnTo>
                  <a:lnTo>
                    <a:pt x="360784" y="766243"/>
                  </a:lnTo>
                  <a:lnTo>
                    <a:pt x="396049" y="796192"/>
                  </a:lnTo>
                  <a:lnTo>
                    <a:pt x="420941" y="822147"/>
                  </a:lnTo>
                  <a:lnTo>
                    <a:pt x="375399" y="1003122"/>
                  </a:lnTo>
                  <a:lnTo>
                    <a:pt x="392911" y="1010099"/>
                  </a:lnTo>
                  <a:lnTo>
                    <a:pt x="401254" y="1011342"/>
                  </a:lnTo>
                  <a:lnTo>
                    <a:pt x="416775" y="1010742"/>
                  </a:lnTo>
                  <a:lnTo>
                    <a:pt x="492937" y="860031"/>
                  </a:lnTo>
                  <a:lnTo>
                    <a:pt x="504618" y="833756"/>
                  </a:lnTo>
                  <a:lnTo>
                    <a:pt x="508728" y="817862"/>
                  </a:lnTo>
                  <a:lnTo>
                    <a:pt x="504301" y="802875"/>
                  </a:lnTo>
                  <a:lnTo>
                    <a:pt x="490372" y="779322"/>
                  </a:lnTo>
                  <a:lnTo>
                    <a:pt x="478448" y="762418"/>
                  </a:lnTo>
                  <a:lnTo>
                    <a:pt x="465862" y="746758"/>
                  </a:lnTo>
                  <a:lnTo>
                    <a:pt x="453994" y="730429"/>
                  </a:lnTo>
                  <a:lnTo>
                    <a:pt x="444220" y="711517"/>
                  </a:lnTo>
                  <a:lnTo>
                    <a:pt x="471770" y="713794"/>
                  </a:lnTo>
                  <a:lnTo>
                    <a:pt x="501456" y="717154"/>
                  </a:lnTo>
                  <a:lnTo>
                    <a:pt x="558977" y="725601"/>
                  </a:lnTo>
                  <a:lnTo>
                    <a:pt x="597334" y="752603"/>
                  </a:lnTo>
                  <a:lnTo>
                    <a:pt x="604851" y="772677"/>
                  </a:lnTo>
                  <a:lnTo>
                    <a:pt x="618794" y="793445"/>
                  </a:lnTo>
                  <a:lnTo>
                    <a:pt x="627126" y="823112"/>
                  </a:lnTo>
                  <a:lnTo>
                    <a:pt x="597906" y="851800"/>
                  </a:lnTo>
                  <a:lnTo>
                    <a:pt x="574694" y="894538"/>
                  </a:lnTo>
                  <a:lnTo>
                    <a:pt x="564693" y="945061"/>
                  </a:lnTo>
                  <a:lnTo>
                    <a:pt x="575106" y="997102"/>
                  </a:lnTo>
                  <a:lnTo>
                    <a:pt x="599686" y="1032805"/>
                  </a:lnTo>
                  <a:lnTo>
                    <a:pt x="634415" y="1057430"/>
                  </a:lnTo>
                  <a:lnTo>
                    <a:pt x="678212" y="1073697"/>
                  </a:lnTo>
                  <a:lnTo>
                    <a:pt x="729996" y="1084326"/>
                  </a:lnTo>
                  <a:lnTo>
                    <a:pt x="720335" y="1089251"/>
                  </a:lnTo>
                  <a:lnTo>
                    <a:pt x="710191" y="1097354"/>
                  </a:lnTo>
                  <a:lnTo>
                    <a:pt x="701651" y="1107284"/>
                  </a:lnTo>
                  <a:lnTo>
                    <a:pt x="696798" y="1117688"/>
                  </a:lnTo>
                  <a:lnTo>
                    <a:pt x="710188" y="1114731"/>
                  </a:lnTo>
                  <a:lnTo>
                    <a:pt x="723084" y="1110421"/>
                  </a:lnTo>
                  <a:lnTo>
                    <a:pt x="735345" y="1105287"/>
                  </a:lnTo>
                  <a:lnTo>
                    <a:pt x="770839" y="1088199"/>
                  </a:lnTo>
                  <a:lnTo>
                    <a:pt x="782604" y="1083203"/>
                  </a:lnTo>
                  <a:lnTo>
                    <a:pt x="785714" y="1080389"/>
                  </a:lnTo>
                  <a:lnTo>
                    <a:pt x="789063" y="1074597"/>
                  </a:lnTo>
                  <a:lnTo>
                    <a:pt x="774197" y="1065427"/>
                  </a:lnTo>
                  <a:lnTo>
                    <a:pt x="750966" y="1053471"/>
                  </a:lnTo>
                  <a:lnTo>
                    <a:pt x="726473" y="1043000"/>
                  </a:lnTo>
                  <a:lnTo>
                    <a:pt x="707821" y="1038288"/>
                  </a:lnTo>
                  <a:lnTo>
                    <a:pt x="710601" y="1047461"/>
                  </a:lnTo>
                  <a:lnTo>
                    <a:pt x="713201" y="1052693"/>
                  </a:lnTo>
                  <a:lnTo>
                    <a:pt x="721029" y="1064031"/>
                  </a:lnTo>
                  <a:lnTo>
                    <a:pt x="663513" y="1053956"/>
                  </a:lnTo>
                  <a:lnTo>
                    <a:pt x="623121" y="1033641"/>
                  </a:lnTo>
                  <a:lnTo>
                    <a:pt x="597671" y="1005885"/>
                  </a:lnTo>
                  <a:lnTo>
                    <a:pt x="584980" y="973488"/>
                  </a:lnTo>
                  <a:lnTo>
                    <a:pt x="582863" y="939249"/>
                  </a:lnTo>
                  <a:lnTo>
                    <a:pt x="589138" y="905968"/>
                  </a:lnTo>
                  <a:lnTo>
                    <a:pt x="601623" y="876443"/>
                  </a:lnTo>
                  <a:lnTo>
                    <a:pt x="618133" y="853475"/>
                  </a:lnTo>
                  <a:lnTo>
                    <a:pt x="636485" y="839863"/>
                  </a:lnTo>
                  <a:lnTo>
                    <a:pt x="642975" y="848868"/>
                  </a:lnTo>
                  <a:lnTo>
                    <a:pt x="639914" y="847102"/>
                  </a:lnTo>
                  <a:lnTo>
                    <a:pt x="648538" y="853821"/>
                  </a:lnTo>
                  <a:lnTo>
                    <a:pt x="667838" y="898162"/>
                  </a:lnTo>
                  <a:lnTo>
                    <a:pt x="684098" y="911758"/>
                  </a:lnTo>
                  <a:lnTo>
                    <a:pt x="687882" y="912863"/>
                  </a:lnTo>
                  <a:lnTo>
                    <a:pt x="707999" y="908812"/>
                  </a:lnTo>
                  <a:lnTo>
                    <a:pt x="705218" y="908227"/>
                  </a:lnTo>
                  <a:lnTo>
                    <a:pt x="711441" y="901065"/>
                  </a:lnTo>
                  <a:lnTo>
                    <a:pt x="688162" y="804392"/>
                  </a:lnTo>
                  <a:lnTo>
                    <a:pt x="751090" y="776351"/>
                  </a:lnTo>
                  <a:lnTo>
                    <a:pt x="826231" y="732856"/>
                  </a:lnTo>
                  <a:lnTo>
                    <a:pt x="868619" y="698546"/>
                  </a:lnTo>
                  <a:lnTo>
                    <a:pt x="892172" y="673743"/>
                  </a:lnTo>
                  <a:lnTo>
                    <a:pt x="910805" y="658774"/>
                  </a:lnTo>
                  <a:lnTo>
                    <a:pt x="920744" y="675236"/>
                  </a:lnTo>
                  <a:lnTo>
                    <a:pt x="930752" y="694918"/>
                  </a:lnTo>
                  <a:lnTo>
                    <a:pt x="948956" y="733844"/>
                  </a:lnTo>
                  <a:lnTo>
                    <a:pt x="962663" y="761089"/>
                  </a:lnTo>
                  <a:lnTo>
                    <a:pt x="967512" y="774439"/>
                  </a:lnTo>
                  <a:lnTo>
                    <a:pt x="964706" y="788190"/>
                  </a:lnTo>
                  <a:lnTo>
                    <a:pt x="955446" y="816635"/>
                  </a:lnTo>
                  <a:lnTo>
                    <a:pt x="949186" y="839080"/>
                  </a:lnTo>
                  <a:lnTo>
                    <a:pt x="937772" y="884442"/>
                  </a:lnTo>
                  <a:lnTo>
                    <a:pt x="931799" y="907008"/>
                  </a:lnTo>
                  <a:lnTo>
                    <a:pt x="924977" y="929717"/>
                  </a:lnTo>
                  <a:lnTo>
                    <a:pt x="903719" y="993114"/>
                  </a:lnTo>
                  <a:lnTo>
                    <a:pt x="909370" y="996480"/>
                  </a:lnTo>
                  <a:lnTo>
                    <a:pt x="915898" y="999655"/>
                  </a:lnTo>
                  <a:lnTo>
                    <a:pt x="923124" y="1001725"/>
                  </a:lnTo>
                  <a:lnTo>
                    <a:pt x="932604" y="1003553"/>
                  </a:lnTo>
                  <a:lnTo>
                    <a:pt x="936321" y="1003709"/>
                  </a:lnTo>
                  <a:lnTo>
                    <a:pt x="938146" y="1005975"/>
                  </a:lnTo>
                  <a:lnTo>
                    <a:pt x="941946" y="1014133"/>
                  </a:lnTo>
                  <a:lnTo>
                    <a:pt x="946751" y="993672"/>
                  </a:lnTo>
                  <a:lnTo>
                    <a:pt x="959381" y="968184"/>
                  </a:lnTo>
                  <a:lnTo>
                    <a:pt x="1013176" y="878089"/>
                  </a:lnTo>
                  <a:lnTo>
                    <a:pt x="1038272" y="833299"/>
                  </a:lnTo>
                  <a:lnTo>
                    <a:pt x="1053905" y="788987"/>
                  </a:lnTo>
                  <a:lnTo>
                    <a:pt x="1053388" y="743610"/>
                  </a:lnTo>
                  <a:lnTo>
                    <a:pt x="1047513" y="717558"/>
                  </a:lnTo>
                  <a:lnTo>
                    <a:pt x="1041615" y="688432"/>
                  </a:lnTo>
                  <a:lnTo>
                    <a:pt x="1036747" y="658739"/>
                  </a:lnTo>
                  <a:lnTo>
                    <a:pt x="1033957" y="630986"/>
                  </a:lnTo>
                  <a:lnTo>
                    <a:pt x="1061710" y="623148"/>
                  </a:lnTo>
                  <a:lnTo>
                    <a:pt x="1096444" y="613810"/>
                  </a:lnTo>
                  <a:lnTo>
                    <a:pt x="1131412" y="605719"/>
                  </a:lnTo>
                  <a:lnTo>
                    <a:pt x="1159865" y="601624"/>
                  </a:lnTo>
                  <a:lnTo>
                    <a:pt x="1236865" y="756564"/>
                  </a:lnTo>
                  <a:lnTo>
                    <a:pt x="1274279" y="754227"/>
                  </a:lnTo>
                  <a:lnTo>
                    <a:pt x="1268740" y="734274"/>
                  </a:lnTo>
                  <a:lnTo>
                    <a:pt x="1264896" y="707686"/>
                  </a:lnTo>
                  <a:lnTo>
                    <a:pt x="1261615" y="680048"/>
                  </a:lnTo>
                  <a:lnTo>
                    <a:pt x="1257769" y="656945"/>
                  </a:lnTo>
                  <a:lnTo>
                    <a:pt x="1242189" y="594359"/>
                  </a:lnTo>
                  <a:lnTo>
                    <a:pt x="1228675" y="553394"/>
                  </a:lnTo>
                  <a:lnTo>
                    <a:pt x="1193758" y="518965"/>
                  </a:lnTo>
                  <a:lnTo>
                    <a:pt x="1165314" y="516816"/>
                  </a:lnTo>
                  <a:lnTo>
                    <a:pt x="1124849" y="518922"/>
                  </a:lnTo>
                  <a:lnTo>
                    <a:pt x="1068844" y="520941"/>
                  </a:lnTo>
                  <a:lnTo>
                    <a:pt x="1079134" y="463897"/>
                  </a:lnTo>
                  <a:lnTo>
                    <a:pt x="1097292" y="409930"/>
                  </a:lnTo>
                  <a:lnTo>
                    <a:pt x="1131606" y="373721"/>
                  </a:lnTo>
                  <a:lnTo>
                    <a:pt x="1170978" y="341122"/>
                  </a:lnTo>
                  <a:lnTo>
                    <a:pt x="1206866" y="302943"/>
                  </a:lnTo>
                  <a:lnTo>
                    <a:pt x="1226953" y="267711"/>
                  </a:lnTo>
                  <a:lnTo>
                    <a:pt x="1238268" y="232213"/>
                  </a:lnTo>
                  <a:lnTo>
                    <a:pt x="1247840" y="193237"/>
                  </a:lnTo>
                  <a:lnTo>
                    <a:pt x="1262697" y="147574"/>
                  </a:lnTo>
                  <a:lnTo>
                    <a:pt x="1254709" y="147180"/>
                  </a:lnTo>
                  <a:lnTo>
                    <a:pt x="1249362" y="145465"/>
                  </a:lnTo>
                  <a:lnTo>
                    <a:pt x="1241552" y="142087"/>
                  </a:lnTo>
                  <a:lnTo>
                    <a:pt x="1234520" y="139526"/>
                  </a:lnTo>
                  <a:lnTo>
                    <a:pt x="1232506" y="139066"/>
                  </a:lnTo>
                  <a:lnTo>
                    <a:pt x="1228394" y="131559"/>
                  </a:lnTo>
                  <a:lnTo>
                    <a:pt x="1221558" y="156276"/>
                  </a:lnTo>
                  <a:lnTo>
                    <a:pt x="1204841" y="193478"/>
                  </a:lnTo>
                  <a:lnTo>
                    <a:pt x="1185644" y="229946"/>
                  </a:lnTo>
                  <a:lnTo>
                    <a:pt x="1150305" y="267917"/>
                  </a:lnTo>
                  <a:lnTo>
                    <a:pt x="1115788" y="285010"/>
                  </a:lnTo>
                  <a:lnTo>
                    <a:pt x="1078011" y="298983"/>
                  </a:lnTo>
                  <a:lnTo>
                    <a:pt x="1047165" y="305079"/>
                  </a:lnTo>
                  <a:lnTo>
                    <a:pt x="1049842" y="282903"/>
                  </a:lnTo>
                  <a:lnTo>
                    <a:pt x="1052566" y="263385"/>
                  </a:lnTo>
                  <a:lnTo>
                    <a:pt x="1054695" y="242514"/>
                  </a:lnTo>
                  <a:lnTo>
                    <a:pt x="1055585" y="216281"/>
                  </a:lnTo>
                  <a:lnTo>
                    <a:pt x="1065390" y="209994"/>
                  </a:lnTo>
                  <a:lnTo>
                    <a:pt x="1068946" y="211480"/>
                  </a:lnTo>
                  <a:lnTo>
                    <a:pt x="1070406" y="211150"/>
                  </a:lnTo>
                  <a:lnTo>
                    <a:pt x="1097686" y="201145"/>
                  </a:lnTo>
                  <a:lnTo>
                    <a:pt x="1115131" y="187913"/>
                  </a:lnTo>
                  <a:lnTo>
                    <a:pt x="1121900" y="174222"/>
                  </a:lnTo>
                  <a:lnTo>
                    <a:pt x="1117155" y="162839"/>
                  </a:lnTo>
                  <a:lnTo>
                    <a:pt x="1101284" y="161535"/>
                  </a:lnTo>
                  <a:lnTo>
                    <a:pt x="1084664" y="167098"/>
                  </a:lnTo>
                  <a:lnTo>
                    <a:pt x="1068065" y="175249"/>
                  </a:lnTo>
                  <a:lnTo>
                    <a:pt x="1052258" y="181711"/>
                  </a:lnTo>
                  <a:lnTo>
                    <a:pt x="1043482" y="167894"/>
                  </a:lnTo>
                  <a:lnTo>
                    <a:pt x="1047213" y="146340"/>
                  </a:lnTo>
                  <a:lnTo>
                    <a:pt x="1054877" y="114239"/>
                  </a:lnTo>
                  <a:lnTo>
                    <a:pt x="1057413" y="74914"/>
                  </a:lnTo>
                  <a:lnTo>
                    <a:pt x="1045756" y="31686"/>
                  </a:lnTo>
                  <a:lnTo>
                    <a:pt x="1040772" y="21331"/>
                  </a:lnTo>
                  <a:lnTo>
                    <a:pt x="1035643" y="11995"/>
                  </a:lnTo>
                  <a:lnTo>
                    <a:pt x="1029443" y="4583"/>
                  </a:lnTo>
                  <a:lnTo>
                    <a:pt x="1021245" y="0"/>
                  </a:lnTo>
                  <a:close/>
                </a:path>
              </a:pathLst>
            </a:custGeom>
            <a:solidFill>
              <a:srgbClr val="CD3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2450" y="1348816"/>
              <a:ext cx="76089" cy="9460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32278" y="1968157"/>
              <a:ext cx="63500" cy="95885"/>
            </a:xfrm>
            <a:custGeom>
              <a:avLst/>
              <a:gdLst/>
              <a:ahLst/>
              <a:cxnLst/>
              <a:rect l="l" t="t" r="r" b="b"/>
              <a:pathLst>
                <a:path w="63500" h="95885">
                  <a:moveTo>
                    <a:pt x="26415" y="0"/>
                  </a:moveTo>
                  <a:lnTo>
                    <a:pt x="5156" y="42481"/>
                  </a:lnTo>
                  <a:lnTo>
                    <a:pt x="270" y="62455"/>
                  </a:lnTo>
                  <a:lnTo>
                    <a:pt x="188" y="63030"/>
                  </a:lnTo>
                  <a:lnTo>
                    <a:pt x="80" y="63789"/>
                  </a:lnTo>
                  <a:lnTo>
                    <a:pt x="0" y="71437"/>
                  </a:lnTo>
                  <a:lnTo>
                    <a:pt x="7074" y="90694"/>
                  </a:lnTo>
                  <a:lnTo>
                    <a:pt x="20831" y="95484"/>
                  </a:lnTo>
                  <a:lnTo>
                    <a:pt x="35182" y="86150"/>
                  </a:lnTo>
                  <a:lnTo>
                    <a:pt x="44043" y="63030"/>
                  </a:lnTo>
                  <a:lnTo>
                    <a:pt x="63240" y="63030"/>
                  </a:lnTo>
                  <a:lnTo>
                    <a:pt x="57823" y="17017"/>
                  </a:lnTo>
                  <a:lnTo>
                    <a:pt x="37229" y="2748"/>
                  </a:lnTo>
                  <a:lnTo>
                    <a:pt x="26415" y="0"/>
                  </a:lnTo>
                  <a:close/>
                </a:path>
                <a:path w="63500" h="95885">
                  <a:moveTo>
                    <a:pt x="55387" y="76631"/>
                  </a:moveTo>
                  <a:lnTo>
                    <a:pt x="54914" y="76631"/>
                  </a:lnTo>
                  <a:lnTo>
                    <a:pt x="55562" y="76834"/>
                  </a:lnTo>
                  <a:lnTo>
                    <a:pt x="55387" y="76631"/>
                  </a:lnTo>
                  <a:close/>
                </a:path>
                <a:path w="63500" h="95885">
                  <a:moveTo>
                    <a:pt x="63240" y="63030"/>
                  </a:moveTo>
                  <a:lnTo>
                    <a:pt x="44043" y="63030"/>
                  </a:lnTo>
                  <a:lnTo>
                    <a:pt x="44785" y="63789"/>
                  </a:lnTo>
                  <a:lnTo>
                    <a:pt x="45465" y="64871"/>
                  </a:lnTo>
                  <a:lnTo>
                    <a:pt x="46316" y="65912"/>
                  </a:lnTo>
                  <a:lnTo>
                    <a:pt x="47193" y="67094"/>
                  </a:lnTo>
                  <a:lnTo>
                    <a:pt x="55387" y="76631"/>
                  </a:lnTo>
                  <a:lnTo>
                    <a:pt x="54914" y="76631"/>
                  </a:lnTo>
                  <a:lnTo>
                    <a:pt x="59994" y="76161"/>
                  </a:lnTo>
                  <a:lnTo>
                    <a:pt x="63240" y="63030"/>
                  </a:lnTo>
                  <a:close/>
                </a:path>
              </a:pathLst>
            </a:custGeom>
            <a:solidFill>
              <a:srgbClr val="1E1D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6653" y="2288959"/>
              <a:ext cx="84797" cy="823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5667" y="2298966"/>
              <a:ext cx="86735" cy="761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83166" y="1846300"/>
              <a:ext cx="645160" cy="412115"/>
            </a:xfrm>
            <a:custGeom>
              <a:avLst/>
              <a:gdLst/>
              <a:ahLst/>
              <a:cxnLst/>
              <a:rect l="l" t="t" r="r" b="b"/>
              <a:pathLst>
                <a:path w="645160" h="412114">
                  <a:moveTo>
                    <a:pt x="67564" y="29616"/>
                  </a:moveTo>
                  <a:lnTo>
                    <a:pt x="65227" y="13589"/>
                  </a:lnTo>
                  <a:lnTo>
                    <a:pt x="54063" y="10515"/>
                  </a:lnTo>
                  <a:lnTo>
                    <a:pt x="37947" y="3390"/>
                  </a:lnTo>
                  <a:lnTo>
                    <a:pt x="28448" y="736"/>
                  </a:lnTo>
                  <a:lnTo>
                    <a:pt x="12407" y="0"/>
                  </a:lnTo>
                  <a:lnTo>
                    <a:pt x="8813" y="7594"/>
                  </a:lnTo>
                  <a:lnTo>
                    <a:pt x="5130" y="17221"/>
                  </a:lnTo>
                  <a:lnTo>
                    <a:pt x="1981" y="27190"/>
                  </a:lnTo>
                  <a:lnTo>
                    <a:pt x="0" y="35750"/>
                  </a:lnTo>
                  <a:lnTo>
                    <a:pt x="11899" y="42545"/>
                  </a:lnTo>
                  <a:lnTo>
                    <a:pt x="24079" y="50050"/>
                  </a:lnTo>
                  <a:lnTo>
                    <a:pt x="35674" y="56870"/>
                  </a:lnTo>
                  <a:lnTo>
                    <a:pt x="45834" y="61607"/>
                  </a:lnTo>
                  <a:lnTo>
                    <a:pt x="57658" y="53568"/>
                  </a:lnTo>
                  <a:lnTo>
                    <a:pt x="64973" y="42913"/>
                  </a:lnTo>
                  <a:lnTo>
                    <a:pt x="67564" y="29616"/>
                  </a:lnTo>
                  <a:close/>
                </a:path>
                <a:path w="645160" h="412114">
                  <a:moveTo>
                    <a:pt x="94411" y="403009"/>
                  </a:moveTo>
                  <a:lnTo>
                    <a:pt x="89852" y="394690"/>
                  </a:lnTo>
                  <a:lnTo>
                    <a:pt x="83299" y="388327"/>
                  </a:lnTo>
                  <a:lnTo>
                    <a:pt x="75590" y="383044"/>
                  </a:lnTo>
                  <a:lnTo>
                    <a:pt x="67589" y="377952"/>
                  </a:lnTo>
                  <a:lnTo>
                    <a:pt x="57277" y="371157"/>
                  </a:lnTo>
                  <a:lnTo>
                    <a:pt x="50927" y="366433"/>
                  </a:lnTo>
                  <a:lnTo>
                    <a:pt x="45720" y="360641"/>
                  </a:lnTo>
                  <a:lnTo>
                    <a:pt x="38849" y="350608"/>
                  </a:lnTo>
                  <a:lnTo>
                    <a:pt x="32626" y="357771"/>
                  </a:lnTo>
                  <a:lnTo>
                    <a:pt x="35407" y="358355"/>
                  </a:lnTo>
                  <a:lnTo>
                    <a:pt x="15290" y="362407"/>
                  </a:lnTo>
                  <a:lnTo>
                    <a:pt x="11506" y="361302"/>
                  </a:lnTo>
                  <a:lnTo>
                    <a:pt x="3378" y="360057"/>
                  </a:lnTo>
                  <a:lnTo>
                    <a:pt x="8953" y="405079"/>
                  </a:lnTo>
                  <a:lnTo>
                    <a:pt x="29286" y="409067"/>
                  </a:lnTo>
                  <a:lnTo>
                    <a:pt x="53581" y="411848"/>
                  </a:lnTo>
                  <a:lnTo>
                    <a:pt x="76923" y="410718"/>
                  </a:lnTo>
                  <a:lnTo>
                    <a:pt x="94411" y="403009"/>
                  </a:lnTo>
                  <a:close/>
                </a:path>
                <a:path w="645160" h="412114">
                  <a:moveTo>
                    <a:pt x="644779" y="265087"/>
                  </a:moveTo>
                  <a:lnTo>
                    <a:pt x="639330" y="251294"/>
                  </a:lnTo>
                  <a:lnTo>
                    <a:pt x="628510" y="235978"/>
                  </a:lnTo>
                  <a:lnTo>
                    <a:pt x="601687" y="203771"/>
                  </a:lnTo>
                  <a:lnTo>
                    <a:pt x="564273" y="206121"/>
                  </a:lnTo>
                  <a:lnTo>
                    <a:pt x="570865" y="246329"/>
                  </a:lnTo>
                  <a:lnTo>
                    <a:pt x="611987" y="262712"/>
                  </a:lnTo>
                  <a:lnTo>
                    <a:pt x="644779" y="265087"/>
                  </a:lnTo>
                  <a:close/>
                </a:path>
              </a:pathLst>
            </a:custGeom>
            <a:solidFill>
              <a:srgbClr val="1E1D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129129" y="2392108"/>
            <a:ext cx="1360170" cy="241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dirty="0">
                <a:solidFill>
                  <a:srgbClr val="151616"/>
                </a:solidFill>
                <a:latin typeface="Arial MT"/>
                <a:cs typeface="Arial MT"/>
              </a:rPr>
              <a:t>BEST</a:t>
            </a:r>
            <a:r>
              <a:rPr sz="1400" spc="70" dirty="0">
                <a:solidFill>
                  <a:srgbClr val="151616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 MT"/>
                <a:cs typeface="Arial MT"/>
              </a:rPr>
              <a:t>FRIENDS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786174"/>
            <a:ext cx="10692130" cy="5205730"/>
            <a:chOff x="0" y="786174"/>
            <a:chExt cx="10692130" cy="520573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7277" y="786174"/>
              <a:ext cx="4284726" cy="42938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6112" y="1307851"/>
              <a:ext cx="4683721" cy="46837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106639"/>
              <a:ext cx="3373420" cy="37576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4232" y="4568380"/>
              <a:ext cx="1403350" cy="641350"/>
            </a:xfrm>
            <a:custGeom>
              <a:avLst/>
              <a:gdLst/>
              <a:ahLst/>
              <a:cxnLst/>
              <a:rect l="l" t="t" r="r" b="b"/>
              <a:pathLst>
                <a:path w="1403350" h="641350">
                  <a:moveTo>
                    <a:pt x="309079" y="155879"/>
                  </a:moveTo>
                  <a:lnTo>
                    <a:pt x="308495" y="142011"/>
                  </a:lnTo>
                  <a:lnTo>
                    <a:pt x="293738" y="139585"/>
                  </a:lnTo>
                  <a:lnTo>
                    <a:pt x="274548" y="143459"/>
                  </a:lnTo>
                  <a:lnTo>
                    <a:pt x="230974" y="174840"/>
                  </a:lnTo>
                  <a:lnTo>
                    <a:pt x="195821" y="221449"/>
                  </a:lnTo>
                  <a:lnTo>
                    <a:pt x="160324" y="276948"/>
                  </a:lnTo>
                  <a:lnTo>
                    <a:pt x="129667" y="329946"/>
                  </a:lnTo>
                  <a:lnTo>
                    <a:pt x="109016" y="368998"/>
                  </a:lnTo>
                  <a:lnTo>
                    <a:pt x="83908" y="422871"/>
                  </a:lnTo>
                  <a:lnTo>
                    <a:pt x="74104" y="454444"/>
                  </a:lnTo>
                  <a:lnTo>
                    <a:pt x="75946" y="476326"/>
                  </a:lnTo>
                  <a:lnTo>
                    <a:pt x="84734" y="484720"/>
                  </a:lnTo>
                  <a:lnTo>
                    <a:pt x="98285" y="492925"/>
                  </a:lnTo>
                  <a:lnTo>
                    <a:pt x="114249" y="498551"/>
                  </a:lnTo>
                  <a:lnTo>
                    <a:pt x="130289" y="499224"/>
                  </a:lnTo>
                  <a:lnTo>
                    <a:pt x="139738" y="493242"/>
                  </a:lnTo>
                  <a:lnTo>
                    <a:pt x="160007" y="453898"/>
                  </a:lnTo>
                  <a:lnTo>
                    <a:pt x="174675" y="412572"/>
                  </a:lnTo>
                  <a:lnTo>
                    <a:pt x="179705" y="399097"/>
                  </a:lnTo>
                  <a:lnTo>
                    <a:pt x="195427" y="361708"/>
                  </a:lnTo>
                  <a:lnTo>
                    <a:pt x="213677" y="321703"/>
                  </a:lnTo>
                  <a:lnTo>
                    <a:pt x="232892" y="282498"/>
                  </a:lnTo>
                  <a:lnTo>
                    <a:pt x="251472" y="247510"/>
                  </a:lnTo>
                  <a:lnTo>
                    <a:pt x="309079" y="155879"/>
                  </a:lnTo>
                  <a:close/>
                </a:path>
                <a:path w="1403350" h="641350">
                  <a:moveTo>
                    <a:pt x="529717" y="121818"/>
                  </a:moveTo>
                  <a:lnTo>
                    <a:pt x="527126" y="73685"/>
                  </a:lnTo>
                  <a:lnTo>
                    <a:pt x="508571" y="38989"/>
                  </a:lnTo>
                  <a:lnTo>
                    <a:pt x="477558" y="16179"/>
                  </a:lnTo>
                  <a:lnTo>
                    <a:pt x="437578" y="3708"/>
                  </a:lnTo>
                  <a:lnTo>
                    <a:pt x="392112" y="0"/>
                  </a:lnTo>
                  <a:lnTo>
                    <a:pt x="344665" y="3505"/>
                  </a:lnTo>
                  <a:lnTo>
                    <a:pt x="298742" y="12649"/>
                  </a:lnTo>
                  <a:lnTo>
                    <a:pt x="252387" y="28714"/>
                  </a:lnTo>
                  <a:lnTo>
                    <a:pt x="202323" y="52920"/>
                  </a:lnTo>
                  <a:lnTo>
                    <a:pt x="156171" y="82118"/>
                  </a:lnTo>
                  <a:lnTo>
                    <a:pt x="121475" y="113118"/>
                  </a:lnTo>
                  <a:lnTo>
                    <a:pt x="95224" y="153441"/>
                  </a:lnTo>
                  <a:lnTo>
                    <a:pt x="93954" y="176276"/>
                  </a:lnTo>
                  <a:lnTo>
                    <a:pt x="97028" y="194322"/>
                  </a:lnTo>
                  <a:lnTo>
                    <a:pt x="103289" y="212636"/>
                  </a:lnTo>
                  <a:lnTo>
                    <a:pt x="111302" y="229514"/>
                  </a:lnTo>
                  <a:lnTo>
                    <a:pt x="119634" y="243268"/>
                  </a:lnTo>
                  <a:lnTo>
                    <a:pt x="133629" y="257810"/>
                  </a:lnTo>
                  <a:lnTo>
                    <a:pt x="144602" y="257695"/>
                  </a:lnTo>
                  <a:lnTo>
                    <a:pt x="153758" y="246646"/>
                  </a:lnTo>
                  <a:lnTo>
                    <a:pt x="162280" y="228396"/>
                  </a:lnTo>
                  <a:lnTo>
                    <a:pt x="186410" y="185788"/>
                  </a:lnTo>
                  <a:lnTo>
                    <a:pt x="221411" y="143510"/>
                  </a:lnTo>
                  <a:lnTo>
                    <a:pt x="263537" y="104952"/>
                  </a:lnTo>
                  <a:lnTo>
                    <a:pt x="309016" y="73507"/>
                  </a:lnTo>
                  <a:lnTo>
                    <a:pt x="354088" y="52552"/>
                  </a:lnTo>
                  <a:lnTo>
                    <a:pt x="388924" y="45250"/>
                  </a:lnTo>
                  <a:lnTo>
                    <a:pt x="414997" y="48552"/>
                  </a:lnTo>
                  <a:lnTo>
                    <a:pt x="432295" y="60934"/>
                  </a:lnTo>
                  <a:lnTo>
                    <a:pt x="440855" y="80899"/>
                  </a:lnTo>
                  <a:lnTo>
                    <a:pt x="440664" y="106959"/>
                  </a:lnTo>
                  <a:lnTo>
                    <a:pt x="414147" y="171310"/>
                  </a:lnTo>
                  <a:lnTo>
                    <a:pt x="387819" y="206590"/>
                  </a:lnTo>
                  <a:lnTo>
                    <a:pt x="352818" y="241947"/>
                  </a:lnTo>
                  <a:lnTo>
                    <a:pt x="309130" y="275869"/>
                  </a:lnTo>
                  <a:lnTo>
                    <a:pt x="274789" y="286448"/>
                  </a:lnTo>
                  <a:lnTo>
                    <a:pt x="264287" y="286918"/>
                  </a:lnTo>
                  <a:lnTo>
                    <a:pt x="255485" y="288709"/>
                  </a:lnTo>
                  <a:lnTo>
                    <a:pt x="247865" y="292214"/>
                  </a:lnTo>
                  <a:lnTo>
                    <a:pt x="240906" y="297878"/>
                  </a:lnTo>
                  <a:lnTo>
                    <a:pt x="230835" y="316433"/>
                  </a:lnTo>
                  <a:lnTo>
                    <a:pt x="242112" y="325005"/>
                  </a:lnTo>
                  <a:lnTo>
                    <a:pt x="263842" y="327075"/>
                  </a:lnTo>
                  <a:lnTo>
                    <a:pt x="285140" y="326123"/>
                  </a:lnTo>
                  <a:lnTo>
                    <a:pt x="300672" y="330631"/>
                  </a:lnTo>
                  <a:lnTo>
                    <a:pt x="311111" y="344309"/>
                  </a:lnTo>
                  <a:lnTo>
                    <a:pt x="316941" y="363283"/>
                  </a:lnTo>
                  <a:lnTo>
                    <a:pt x="318655" y="383654"/>
                  </a:lnTo>
                  <a:lnTo>
                    <a:pt x="313016" y="421246"/>
                  </a:lnTo>
                  <a:lnTo>
                    <a:pt x="281381" y="486803"/>
                  </a:lnTo>
                  <a:lnTo>
                    <a:pt x="229260" y="543204"/>
                  </a:lnTo>
                  <a:lnTo>
                    <a:pt x="189318" y="566318"/>
                  </a:lnTo>
                  <a:lnTo>
                    <a:pt x="147535" y="577926"/>
                  </a:lnTo>
                  <a:lnTo>
                    <a:pt x="108343" y="575119"/>
                  </a:lnTo>
                  <a:lnTo>
                    <a:pt x="76225" y="554977"/>
                  </a:lnTo>
                  <a:lnTo>
                    <a:pt x="63614" y="534924"/>
                  </a:lnTo>
                  <a:lnTo>
                    <a:pt x="60794" y="517144"/>
                  </a:lnTo>
                  <a:lnTo>
                    <a:pt x="61214" y="500265"/>
                  </a:lnTo>
                  <a:lnTo>
                    <a:pt x="58280" y="482892"/>
                  </a:lnTo>
                  <a:lnTo>
                    <a:pt x="39408" y="481469"/>
                  </a:lnTo>
                  <a:lnTo>
                    <a:pt x="16446" y="489686"/>
                  </a:lnTo>
                  <a:lnTo>
                    <a:pt x="0" y="511695"/>
                  </a:lnTo>
                  <a:lnTo>
                    <a:pt x="635" y="551649"/>
                  </a:lnTo>
                  <a:lnTo>
                    <a:pt x="20713" y="593839"/>
                  </a:lnTo>
                  <a:lnTo>
                    <a:pt x="53225" y="621512"/>
                  </a:lnTo>
                  <a:lnTo>
                    <a:pt x="94500" y="636562"/>
                  </a:lnTo>
                  <a:lnTo>
                    <a:pt x="140931" y="640918"/>
                  </a:lnTo>
                  <a:lnTo>
                    <a:pt x="188874" y="636498"/>
                  </a:lnTo>
                  <a:lnTo>
                    <a:pt x="234670" y="625233"/>
                  </a:lnTo>
                  <a:lnTo>
                    <a:pt x="274701" y="609028"/>
                  </a:lnTo>
                  <a:lnTo>
                    <a:pt x="318058" y="582790"/>
                  </a:lnTo>
                  <a:lnTo>
                    <a:pt x="354558" y="551853"/>
                  </a:lnTo>
                  <a:lnTo>
                    <a:pt x="383755" y="517652"/>
                  </a:lnTo>
                  <a:lnTo>
                    <a:pt x="405231" y="481634"/>
                  </a:lnTo>
                  <a:lnTo>
                    <a:pt x="418553" y="445223"/>
                  </a:lnTo>
                  <a:lnTo>
                    <a:pt x="423278" y="409879"/>
                  </a:lnTo>
                  <a:lnTo>
                    <a:pt x="418973" y="377024"/>
                  </a:lnTo>
                  <a:lnTo>
                    <a:pt x="405206" y="348094"/>
                  </a:lnTo>
                  <a:lnTo>
                    <a:pt x="381558" y="324548"/>
                  </a:lnTo>
                  <a:lnTo>
                    <a:pt x="347573" y="307797"/>
                  </a:lnTo>
                  <a:lnTo>
                    <a:pt x="390093" y="291071"/>
                  </a:lnTo>
                  <a:lnTo>
                    <a:pt x="430428" y="268681"/>
                  </a:lnTo>
                  <a:lnTo>
                    <a:pt x="466559" y="240601"/>
                  </a:lnTo>
                  <a:lnTo>
                    <a:pt x="496493" y="206794"/>
                  </a:lnTo>
                  <a:lnTo>
                    <a:pt x="518210" y="167208"/>
                  </a:lnTo>
                  <a:lnTo>
                    <a:pt x="529717" y="121818"/>
                  </a:lnTo>
                  <a:close/>
                </a:path>
                <a:path w="1403350" h="641350">
                  <a:moveTo>
                    <a:pt x="936777" y="231178"/>
                  </a:moveTo>
                  <a:lnTo>
                    <a:pt x="929716" y="213664"/>
                  </a:lnTo>
                  <a:lnTo>
                    <a:pt x="911288" y="201104"/>
                  </a:lnTo>
                  <a:lnTo>
                    <a:pt x="868514" y="199783"/>
                  </a:lnTo>
                  <a:lnTo>
                    <a:pt x="822782" y="220408"/>
                  </a:lnTo>
                  <a:lnTo>
                    <a:pt x="780592" y="254990"/>
                  </a:lnTo>
                  <a:lnTo>
                    <a:pt x="748423" y="295516"/>
                  </a:lnTo>
                  <a:lnTo>
                    <a:pt x="732790" y="333984"/>
                  </a:lnTo>
                  <a:lnTo>
                    <a:pt x="736663" y="368122"/>
                  </a:lnTo>
                  <a:lnTo>
                    <a:pt x="736777" y="369074"/>
                  </a:lnTo>
                  <a:lnTo>
                    <a:pt x="736879" y="369963"/>
                  </a:lnTo>
                  <a:lnTo>
                    <a:pt x="821220" y="417398"/>
                  </a:lnTo>
                  <a:lnTo>
                    <a:pt x="843927" y="437781"/>
                  </a:lnTo>
                  <a:lnTo>
                    <a:pt x="833259" y="456260"/>
                  </a:lnTo>
                  <a:lnTo>
                    <a:pt x="809078" y="457873"/>
                  </a:lnTo>
                  <a:lnTo>
                    <a:pt x="781685" y="450291"/>
                  </a:lnTo>
                  <a:lnTo>
                    <a:pt x="744181" y="430339"/>
                  </a:lnTo>
                  <a:lnTo>
                    <a:pt x="720915" y="393674"/>
                  </a:lnTo>
                  <a:lnTo>
                    <a:pt x="719924" y="385495"/>
                  </a:lnTo>
                  <a:lnTo>
                    <a:pt x="721207" y="379399"/>
                  </a:lnTo>
                  <a:lnTo>
                    <a:pt x="721118" y="378561"/>
                  </a:lnTo>
                  <a:lnTo>
                    <a:pt x="721080" y="378180"/>
                  </a:lnTo>
                  <a:lnTo>
                    <a:pt x="720966" y="377037"/>
                  </a:lnTo>
                  <a:lnTo>
                    <a:pt x="720852" y="375920"/>
                  </a:lnTo>
                  <a:lnTo>
                    <a:pt x="720763" y="375056"/>
                  </a:lnTo>
                  <a:lnTo>
                    <a:pt x="714540" y="372148"/>
                  </a:lnTo>
                  <a:lnTo>
                    <a:pt x="710425" y="371246"/>
                  </a:lnTo>
                  <a:lnTo>
                    <a:pt x="709231" y="370116"/>
                  </a:lnTo>
                  <a:lnTo>
                    <a:pt x="699516" y="378180"/>
                  </a:lnTo>
                  <a:lnTo>
                    <a:pt x="695058" y="383755"/>
                  </a:lnTo>
                  <a:lnTo>
                    <a:pt x="691438" y="387184"/>
                  </a:lnTo>
                  <a:lnTo>
                    <a:pt x="627773" y="436575"/>
                  </a:lnTo>
                  <a:lnTo>
                    <a:pt x="590359" y="457542"/>
                  </a:lnTo>
                  <a:lnTo>
                    <a:pt x="534149" y="471271"/>
                  </a:lnTo>
                  <a:lnTo>
                    <a:pt x="520357" y="465696"/>
                  </a:lnTo>
                  <a:lnTo>
                    <a:pt x="513410" y="452640"/>
                  </a:lnTo>
                  <a:lnTo>
                    <a:pt x="513130" y="441185"/>
                  </a:lnTo>
                  <a:lnTo>
                    <a:pt x="513016" y="436575"/>
                  </a:lnTo>
                  <a:lnTo>
                    <a:pt x="512902" y="431660"/>
                  </a:lnTo>
                  <a:lnTo>
                    <a:pt x="525576" y="426504"/>
                  </a:lnTo>
                  <a:lnTo>
                    <a:pt x="558025" y="417144"/>
                  </a:lnTo>
                  <a:lnTo>
                    <a:pt x="573214" y="411060"/>
                  </a:lnTo>
                  <a:lnTo>
                    <a:pt x="579907" y="407365"/>
                  </a:lnTo>
                  <a:lnTo>
                    <a:pt x="585927" y="403606"/>
                  </a:lnTo>
                  <a:lnTo>
                    <a:pt x="596519" y="396532"/>
                  </a:lnTo>
                  <a:lnTo>
                    <a:pt x="598195" y="395414"/>
                  </a:lnTo>
                  <a:lnTo>
                    <a:pt x="629107" y="369074"/>
                  </a:lnTo>
                  <a:lnTo>
                    <a:pt x="655332" y="335597"/>
                  </a:lnTo>
                  <a:lnTo>
                    <a:pt x="672998" y="300278"/>
                  </a:lnTo>
                  <a:lnTo>
                    <a:pt x="674077" y="293738"/>
                  </a:lnTo>
                  <a:lnTo>
                    <a:pt x="674154" y="293306"/>
                  </a:lnTo>
                  <a:lnTo>
                    <a:pt x="678256" y="268389"/>
                  </a:lnTo>
                  <a:lnTo>
                    <a:pt x="667258" y="245198"/>
                  </a:lnTo>
                  <a:lnTo>
                    <a:pt x="636130" y="235991"/>
                  </a:lnTo>
                  <a:lnTo>
                    <a:pt x="606386" y="241134"/>
                  </a:lnTo>
                  <a:lnTo>
                    <a:pt x="599376" y="244449"/>
                  </a:lnTo>
                  <a:lnTo>
                    <a:pt x="599376" y="293306"/>
                  </a:lnTo>
                  <a:lnTo>
                    <a:pt x="595998" y="317322"/>
                  </a:lnTo>
                  <a:lnTo>
                    <a:pt x="570611" y="354291"/>
                  </a:lnTo>
                  <a:lnTo>
                    <a:pt x="534276" y="387184"/>
                  </a:lnTo>
                  <a:lnTo>
                    <a:pt x="518820" y="396532"/>
                  </a:lnTo>
                  <a:lnTo>
                    <a:pt x="524332" y="378561"/>
                  </a:lnTo>
                  <a:lnTo>
                    <a:pt x="549059" y="332841"/>
                  </a:lnTo>
                  <a:lnTo>
                    <a:pt x="582980" y="294436"/>
                  </a:lnTo>
                  <a:lnTo>
                    <a:pt x="599376" y="293306"/>
                  </a:lnTo>
                  <a:lnTo>
                    <a:pt x="599376" y="244449"/>
                  </a:lnTo>
                  <a:lnTo>
                    <a:pt x="543293" y="278625"/>
                  </a:lnTo>
                  <a:lnTo>
                    <a:pt x="512749" y="307378"/>
                  </a:lnTo>
                  <a:lnTo>
                    <a:pt x="484733" y="340410"/>
                  </a:lnTo>
                  <a:lnTo>
                    <a:pt x="460654" y="375920"/>
                  </a:lnTo>
                  <a:lnTo>
                    <a:pt x="441909" y="412089"/>
                  </a:lnTo>
                  <a:lnTo>
                    <a:pt x="426059" y="479272"/>
                  </a:lnTo>
                  <a:lnTo>
                    <a:pt x="431685" y="506349"/>
                  </a:lnTo>
                  <a:lnTo>
                    <a:pt x="431761" y="506666"/>
                  </a:lnTo>
                  <a:lnTo>
                    <a:pt x="448411" y="527532"/>
                  </a:lnTo>
                  <a:lnTo>
                    <a:pt x="477418" y="540067"/>
                  </a:lnTo>
                  <a:lnTo>
                    <a:pt x="527799" y="538899"/>
                  </a:lnTo>
                  <a:lnTo>
                    <a:pt x="576872" y="519036"/>
                  </a:lnTo>
                  <a:lnTo>
                    <a:pt x="621550" y="488657"/>
                  </a:lnTo>
                  <a:lnTo>
                    <a:pt x="641337" y="471271"/>
                  </a:lnTo>
                  <a:lnTo>
                    <a:pt x="658774" y="455955"/>
                  </a:lnTo>
                  <a:lnTo>
                    <a:pt x="685469" y="429107"/>
                  </a:lnTo>
                  <a:lnTo>
                    <a:pt x="683958" y="469811"/>
                  </a:lnTo>
                  <a:lnTo>
                    <a:pt x="683907" y="471271"/>
                  </a:lnTo>
                  <a:lnTo>
                    <a:pt x="683793" y="474357"/>
                  </a:lnTo>
                  <a:lnTo>
                    <a:pt x="697814" y="506349"/>
                  </a:lnTo>
                  <a:lnTo>
                    <a:pt x="726046" y="526681"/>
                  </a:lnTo>
                  <a:lnTo>
                    <a:pt x="767029" y="536994"/>
                  </a:lnTo>
                  <a:lnTo>
                    <a:pt x="810539" y="536232"/>
                  </a:lnTo>
                  <a:lnTo>
                    <a:pt x="845616" y="522986"/>
                  </a:lnTo>
                  <a:lnTo>
                    <a:pt x="871105" y="498475"/>
                  </a:lnTo>
                  <a:lnTo>
                    <a:pt x="885863" y="463969"/>
                  </a:lnTo>
                  <a:lnTo>
                    <a:pt x="885088" y="457873"/>
                  </a:lnTo>
                  <a:lnTo>
                    <a:pt x="880059" y="418363"/>
                  </a:lnTo>
                  <a:lnTo>
                    <a:pt x="848588" y="394550"/>
                  </a:lnTo>
                  <a:lnTo>
                    <a:pt x="811720" y="381939"/>
                  </a:lnTo>
                  <a:lnTo>
                    <a:pt x="789787" y="369963"/>
                  </a:lnTo>
                  <a:lnTo>
                    <a:pt x="789736" y="338518"/>
                  </a:lnTo>
                  <a:lnTo>
                    <a:pt x="806450" y="298310"/>
                  </a:lnTo>
                  <a:lnTo>
                    <a:pt x="831507" y="264261"/>
                  </a:lnTo>
                  <a:lnTo>
                    <a:pt x="856538" y="251307"/>
                  </a:lnTo>
                  <a:lnTo>
                    <a:pt x="851420" y="286981"/>
                  </a:lnTo>
                  <a:lnTo>
                    <a:pt x="827836" y="319430"/>
                  </a:lnTo>
                  <a:lnTo>
                    <a:pt x="811949" y="340410"/>
                  </a:lnTo>
                  <a:lnTo>
                    <a:pt x="806958" y="347103"/>
                  </a:lnTo>
                  <a:lnTo>
                    <a:pt x="809929" y="368122"/>
                  </a:lnTo>
                  <a:lnTo>
                    <a:pt x="830351" y="370446"/>
                  </a:lnTo>
                  <a:lnTo>
                    <a:pt x="852462" y="361861"/>
                  </a:lnTo>
                  <a:lnTo>
                    <a:pt x="884059" y="338175"/>
                  </a:lnTo>
                  <a:lnTo>
                    <a:pt x="917994" y="293738"/>
                  </a:lnTo>
                  <a:lnTo>
                    <a:pt x="935088" y="252209"/>
                  </a:lnTo>
                  <a:lnTo>
                    <a:pt x="935164" y="251307"/>
                  </a:lnTo>
                  <a:lnTo>
                    <a:pt x="936777" y="231178"/>
                  </a:lnTo>
                  <a:close/>
                </a:path>
                <a:path w="1403350" h="641350">
                  <a:moveTo>
                    <a:pt x="1146708" y="277291"/>
                  </a:moveTo>
                  <a:lnTo>
                    <a:pt x="1136535" y="261200"/>
                  </a:lnTo>
                  <a:lnTo>
                    <a:pt x="1119162" y="253263"/>
                  </a:lnTo>
                  <a:lnTo>
                    <a:pt x="1105890" y="251447"/>
                  </a:lnTo>
                  <a:lnTo>
                    <a:pt x="1080897" y="274891"/>
                  </a:lnTo>
                  <a:lnTo>
                    <a:pt x="1050950" y="326466"/>
                  </a:lnTo>
                  <a:lnTo>
                    <a:pt x="1024255" y="382752"/>
                  </a:lnTo>
                  <a:lnTo>
                    <a:pt x="1009027" y="420319"/>
                  </a:lnTo>
                  <a:lnTo>
                    <a:pt x="997165" y="466204"/>
                  </a:lnTo>
                  <a:lnTo>
                    <a:pt x="996264" y="491070"/>
                  </a:lnTo>
                  <a:lnTo>
                    <a:pt x="1004989" y="506704"/>
                  </a:lnTo>
                  <a:lnTo>
                    <a:pt x="1026502" y="513740"/>
                  </a:lnTo>
                  <a:lnTo>
                    <a:pt x="1049007" y="513651"/>
                  </a:lnTo>
                  <a:lnTo>
                    <a:pt x="1070724" y="508774"/>
                  </a:lnTo>
                  <a:lnTo>
                    <a:pt x="1089875" y="501434"/>
                  </a:lnTo>
                  <a:lnTo>
                    <a:pt x="1086332" y="487603"/>
                  </a:lnTo>
                  <a:lnTo>
                    <a:pt x="1080744" y="471627"/>
                  </a:lnTo>
                  <a:lnTo>
                    <a:pt x="1078712" y="447992"/>
                  </a:lnTo>
                  <a:lnTo>
                    <a:pt x="1095489" y="384708"/>
                  </a:lnTo>
                  <a:lnTo>
                    <a:pt x="1123632" y="327533"/>
                  </a:lnTo>
                  <a:lnTo>
                    <a:pt x="1138326" y="303517"/>
                  </a:lnTo>
                  <a:lnTo>
                    <a:pt x="1146708" y="277291"/>
                  </a:lnTo>
                  <a:close/>
                </a:path>
                <a:path w="1403350" h="641350">
                  <a:moveTo>
                    <a:pt x="1300556" y="105283"/>
                  </a:moveTo>
                  <a:lnTo>
                    <a:pt x="1269682" y="71208"/>
                  </a:lnTo>
                  <a:lnTo>
                    <a:pt x="1219441" y="61722"/>
                  </a:lnTo>
                  <a:lnTo>
                    <a:pt x="1190548" y="59639"/>
                  </a:lnTo>
                  <a:lnTo>
                    <a:pt x="1194257" y="53733"/>
                  </a:lnTo>
                  <a:lnTo>
                    <a:pt x="1196708" y="48996"/>
                  </a:lnTo>
                  <a:lnTo>
                    <a:pt x="1197432" y="43307"/>
                  </a:lnTo>
                  <a:lnTo>
                    <a:pt x="1195971" y="34493"/>
                  </a:lnTo>
                  <a:lnTo>
                    <a:pt x="1185341" y="18605"/>
                  </a:lnTo>
                  <a:lnTo>
                    <a:pt x="1166698" y="10960"/>
                  </a:lnTo>
                  <a:lnTo>
                    <a:pt x="1144739" y="10020"/>
                  </a:lnTo>
                  <a:lnTo>
                    <a:pt x="1124191" y="14236"/>
                  </a:lnTo>
                  <a:lnTo>
                    <a:pt x="1113091" y="19786"/>
                  </a:lnTo>
                  <a:lnTo>
                    <a:pt x="1102918" y="27622"/>
                  </a:lnTo>
                  <a:lnTo>
                    <a:pt x="1094041" y="36360"/>
                  </a:lnTo>
                  <a:lnTo>
                    <a:pt x="1075893" y="56845"/>
                  </a:lnTo>
                  <a:lnTo>
                    <a:pt x="1067968" y="61048"/>
                  </a:lnTo>
                  <a:lnTo>
                    <a:pt x="1035659" y="61264"/>
                  </a:lnTo>
                  <a:lnTo>
                    <a:pt x="989723" y="63868"/>
                  </a:lnTo>
                  <a:lnTo>
                    <a:pt x="942809" y="65265"/>
                  </a:lnTo>
                  <a:lnTo>
                    <a:pt x="896035" y="62395"/>
                  </a:lnTo>
                  <a:lnTo>
                    <a:pt x="850519" y="52197"/>
                  </a:lnTo>
                  <a:lnTo>
                    <a:pt x="838225" y="46951"/>
                  </a:lnTo>
                  <a:lnTo>
                    <a:pt x="825119" y="40563"/>
                  </a:lnTo>
                  <a:lnTo>
                    <a:pt x="812126" y="35458"/>
                  </a:lnTo>
                  <a:lnTo>
                    <a:pt x="800188" y="34061"/>
                  </a:lnTo>
                  <a:lnTo>
                    <a:pt x="789546" y="50685"/>
                  </a:lnTo>
                  <a:lnTo>
                    <a:pt x="783043" y="71488"/>
                  </a:lnTo>
                  <a:lnTo>
                    <a:pt x="782929" y="93433"/>
                  </a:lnTo>
                  <a:lnTo>
                    <a:pt x="791438" y="113487"/>
                  </a:lnTo>
                  <a:lnTo>
                    <a:pt x="823417" y="133565"/>
                  </a:lnTo>
                  <a:lnTo>
                    <a:pt x="868324" y="136791"/>
                  </a:lnTo>
                  <a:lnTo>
                    <a:pt x="918337" y="129565"/>
                  </a:lnTo>
                  <a:lnTo>
                    <a:pt x="965581" y="118249"/>
                  </a:lnTo>
                  <a:lnTo>
                    <a:pt x="1002258" y="109194"/>
                  </a:lnTo>
                  <a:lnTo>
                    <a:pt x="1013231" y="107403"/>
                  </a:lnTo>
                  <a:lnTo>
                    <a:pt x="1035900" y="104648"/>
                  </a:lnTo>
                  <a:lnTo>
                    <a:pt x="1045921" y="102920"/>
                  </a:lnTo>
                  <a:lnTo>
                    <a:pt x="1041781" y="113055"/>
                  </a:lnTo>
                  <a:lnTo>
                    <a:pt x="1033360" y="128130"/>
                  </a:lnTo>
                  <a:lnTo>
                    <a:pt x="1017155" y="155435"/>
                  </a:lnTo>
                  <a:lnTo>
                    <a:pt x="995921" y="195846"/>
                  </a:lnTo>
                  <a:lnTo>
                    <a:pt x="975715" y="236372"/>
                  </a:lnTo>
                  <a:lnTo>
                    <a:pt x="956081" y="277190"/>
                  </a:lnTo>
                  <a:lnTo>
                    <a:pt x="923645" y="346036"/>
                  </a:lnTo>
                  <a:lnTo>
                    <a:pt x="899756" y="407403"/>
                  </a:lnTo>
                  <a:lnTo>
                    <a:pt x="892365" y="439153"/>
                  </a:lnTo>
                  <a:lnTo>
                    <a:pt x="897280" y="488962"/>
                  </a:lnTo>
                  <a:lnTo>
                    <a:pt x="922020" y="512686"/>
                  </a:lnTo>
                  <a:lnTo>
                    <a:pt x="950645" y="518299"/>
                  </a:lnTo>
                  <a:lnTo>
                    <a:pt x="967232" y="513765"/>
                  </a:lnTo>
                  <a:lnTo>
                    <a:pt x="968654" y="502297"/>
                  </a:lnTo>
                  <a:lnTo>
                    <a:pt x="967600" y="491477"/>
                  </a:lnTo>
                  <a:lnTo>
                    <a:pt x="965835" y="480695"/>
                  </a:lnTo>
                  <a:lnTo>
                    <a:pt x="965149" y="469303"/>
                  </a:lnTo>
                  <a:lnTo>
                    <a:pt x="971435" y="430809"/>
                  </a:lnTo>
                  <a:lnTo>
                    <a:pt x="986307" y="385826"/>
                  </a:lnTo>
                  <a:lnTo>
                    <a:pt x="1007643" y="336854"/>
                  </a:lnTo>
                  <a:lnTo>
                    <a:pt x="1033348" y="286423"/>
                  </a:lnTo>
                  <a:lnTo>
                    <a:pt x="1061288" y="237020"/>
                  </a:lnTo>
                  <a:lnTo>
                    <a:pt x="1089367" y="191147"/>
                  </a:lnTo>
                  <a:lnTo>
                    <a:pt x="1115479" y="151320"/>
                  </a:lnTo>
                  <a:lnTo>
                    <a:pt x="1142822" y="112331"/>
                  </a:lnTo>
                  <a:lnTo>
                    <a:pt x="1166520" y="101727"/>
                  </a:lnTo>
                  <a:lnTo>
                    <a:pt x="1177645" y="102362"/>
                  </a:lnTo>
                  <a:lnTo>
                    <a:pt x="1235075" y="120307"/>
                  </a:lnTo>
                  <a:lnTo>
                    <a:pt x="1252296" y="145173"/>
                  </a:lnTo>
                  <a:lnTo>
                    <a:pt x="1256169" y="152311"/>
                  </a:lnTo>
                  <a:lnTo>
                    <a:pt x="1295285" y="131038"/>
                  </a:lnTo>
                  <a:lnTo>
                    <a:pt x="1300213" y="117995"/>
                  </a:lnTo>
                  <a:lnTo>
                    <a:pt x="1300556" y="105283"/>
                  </a:lnTo>
                  <a:close/>
                </a:path>
                <a:path w="1403350" h="641350">
                  <a:moveTo>
                    <a:pt x="1403096" y="336550"/>
                  </a:moveTo>
                  <a:lnTo>
                    <a:pt x="1400657" y="329107"/>
                  </a:lnTo>
                  <a:lnTo>
                    <a:pt x="1392694" y="328358"/>
                  </a:lnTo>
                  <a:lnTo>
                    <a:pt x="1382331" y="335254"/>
                  </a:lnTo>
                  <a:lnTo>
                    <a:pt x="1359446" y="356184"/>
                  </a:lnTo>
                  <a:lnTo>
                    <a:pt x="1326997" y="381139"/>
                  </a:lnTo>
                  <a:lnTo>
                    <a:pt x="1289951" y="405053"/>
                  </a:lnTo>
                  <a:lnTo>
                    <a:pt x="1253236" y="422859"/>
                  </a:lnTo>
                  <a:lnTo>
                    <a:pt x="1221841" y="429488"/>
                  </a:lnTo>
                  <a:lnTo>
                    <a:pt x="1200696" y="419874"/>
                  </a:lnTo>
                  <a:lnTo>
                    <a:pt x="1194777" y="388950"/>
                  </a:lnTo>
                  <a:lnTo>
                    <a:pt x="1214742" y="382181"/>
                  </a:lnTo>
                  <a:lnTo>
                    <a:pt x="1246924" y="371652"/>
                  </a:lnTo>
                  <a:lnTo>
                    <a:pt x="1278356" y="353606"/>
                  </a:lnTo>
                  <a:lnTo>
                    <a:pt x="1328077" y="305904"/>
                  </a:lnTo>
                  <a:lnTo>
                    <a:pt x="1350365" y="269354"/>
                  </a:lnTo>
                  <a:lnTo>
                    <a:pt x="1360004" y="239420"/>
                  </a:lnTo>
                  <a:lnTo>
                    <a:pt x="1358544" y="216560"/>
                  </a:lnTo>
                  <a:lnTo>
                    <a:pt x="1347571" y="201218"/>
                  </a:lnTo>
                  <a:lnTo>
                    <a:pt x="1328674" y="193865"/>
                  </a:lnTo>
                  <a:lnTo>
                    <a:pt x="1303401" y="194932"/>
                  </a:lnTo>
                  <a:lnTo>
                    <a:pt x="1281557" y="202171"/>
                  </a:lnTo>
                  <a:lnTo>
                    <a:pt x="1281557" y="250151"/>
                  </a:lnTo>
                  <a:lnTo>
                    <a:pt x="1278039" y="273646"/>
                  </a:lnTo>
                  <a:lnTo>
                    <a:pt x="1252524" y="311569"/>
                  </a:lnTo>
                  <a:lnTo>
                    <a:pt x="1216228" y="344411"/>
                  </a:lnTo>
                  <a:lnTo>
                    <a:pt x="1200988" y="353606"/>
                  </a:lnTo>
                  <a:lnTo>
                    <a:pt x="1206436" y="336016"/>
                  </a:lnTo>
                  <a:lnTo>
                    <a:pt x="1231163" y="290258"/>
                  </a:lnTo>
                  <a:lnTo>
                    <a:pt x="1265199" y="252031"/>
                  </a:lnTo>
                  <a:lnTo>
                    <a:pt x="1281557" y="250151"/>
                  </a:lnTo>
                  <a:lnTo>
                    <a:pt x="1281557" y="202171"/>
                  </a:lnTo>
                  <a:lnTo>
                    <a:pt x="1240091" y="224180"/>
                  </a:lnTo>
                  <a:lnTo>
                    <a:pt x="1205191" y="253263"/>
                  </a:lnTo>
                  <a:lnTo>
                    <a:pt x="1170241" y="292582"/>
                  </a:lnTo>
                  <a:lnTo>
                    <a:pt x="1128166" y="359613"/>
                  </a:lnTo>
                  <a:lnTo>
                    <a:pt x="1112799" y="402463"/>
                  </a:lnTo>
                  <a:lnTo>
                    <a:pt x="1109814" y="446887"/>
                  </a:lnTo>
                  <a:lnTo>
                    <a:pt x="1115923" y="467842"/>
                  </a:lnTo>
                  <a:lnTo>
                    <a:pt x="1127963" y="483044"/>
                  </a:lnTo>
                  <a:lnTo>
                    <a:pt x="1145159" y="493077"/>
                  </a:lnTo>
                  <a:lnTo>
                    <a:pt x="1166774" y="498500"/>
                  </a:lnTo>
                  <a:lnTo>
                    <a:pt x="1210208" y="495693"/>
                  </a:lnTo>
                  <a:lnTo>
                    <a:pt x="1254455" y="478294"/>
                  </a:lnTo>
                  <a:lnTo>
                    <a:pt x="1297368" y="450646"/>
                  </a:lnTo>
                  <a:lnTo>
                    <a:pt x="1336827" y="417106"/>
                  </a:lnTo>
                  <a:lnTo>
                    <a:pt x="1370711" y="382028"/>
                  </a:lnTo>
                  <a:lnTo>
                    <a:pt x="1396898" y="349745"/>
                  </a:lnTo>
                  <a:lnTo>
                    <a:pt x="1403096" y="33655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01847" y="4711953"/>
            <a:ext cx="136578" cy="1007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0"/>
            <a:ext cx="10692130" cy="6120765"/>
            <a:chOff x="-190" y="0"/>
            <a:chExt cx="10692130" cy="6120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94" y="0"/>
              <a:ext cx="4809831" cy="47784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2927" y="1427207"/>
              <a:ext cx="1280768" cy="189492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66290" y="1559918"/>
            <a:ext cx="555625" cy="2228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b="1" dirty="0">
                <a:solidFill>
                  <a:srgbClr val="FFFFFF"/>
                </a:solidFill>
                <a:latin typeface="Comic Sans MS"/>
                <a:cs typeface="Comic Sans MS"/>
              </a:rPr>
              <a:t>Дружба</a:t>
            </a:r>
            <a:r>
              <a:rPr sz="600" b="1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Comic Sans MS"/>
                <a:cs typeface="Comic Sans MS"/>
              </a:rPr>
              <a:t>это...</a:t>
            </a:r>
            <a:endParaRPr sz="6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600" dirty="0">
                <a:solidFill>
                  <a:srgbClr val="FFFFFF"/>
                </a:solidFill>
                <a:latin typeface="Comic Sans MS"/>
                <a:cs typeface="Comic Sans MS"/>
              </a:rPr>
              <a:t>Friendship</a:t>
            </a:r>
            <a:r>
              <a:rPr sz="600" spc="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omic Sans MS"/>
                <a:cs typeface="Comic Sans MS"/>
              </a:rPr>
              <a:t>is...</a:t>
            </a:r>
            <a:endParaRPr sz="6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66290" y="3002282"/>
            <a:ext cx="949325" cy="2228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b="1" dirty="0">
                <a:solidFill>
                  <a:srgbClr val="FFFFFF"/>
                </a:solidFill>
                <a:latin typeface="Comic Sans MS"/>
                <a:cs typeface="Comic Sans MS"/>
              </a:rPr>
              <a:t>...</a:t>
            </a:r>
            <a:r>
              <a:rPr sz="600" b="1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600" b="1" dirty="0">
                <a:solidFill>
                  <a:srgbClr val="FFFFFF"/>
                </a:solidFill>
                <a:latin typeface="Comic Sans MS"/>
                <a:cs typeface="Comic Sans MS"/>
              </a:rPr>
              <a:t>всегда</a:t>
            </a:r>
            <a:r>
              <a:rPr sz="600" b="1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600" b="1" dirty="0">
                <a:solidFill>
                  <a:srgbClr val="FFFFFF"/>
                </a:solidFill>
                <a:latin typeface="Comic Sans MS"/>
                <a:cs typeface="Comic Sans MS"/>
              </a:rPr>
              <a:t>быть</a:t>
            </a:r>
            <a:r>
              <a:rPr sz="600" b="1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Comic Sans MS"/>
                <a:cs typeface="Comic Sans MS"/>
              </a:rPr>
              <a:t>рядом</a:t>
            </a:r>
            <a:endParaRPr sz="6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600" dirty="0">
                <a:solidFill>
                  <a:srgbClr val="FFFFFF"/>
                </a:solidFill>
                <a:latin typeface="Comic Sans MS"/>
                <a:cs typeface="Comic Sans MS"/>
              </a:rPr>
              <a:t>... always be there for </a:t>
            </a:r>
            <a:r>
              <a:rPr sz="600" spc="-25" dirty="0">
                <a:solidFill>
                  <a:srgbClr val="FFFFFF"/>
                </a:solidFill>
                <a:latin typeface="Comic Sans MS"/>
                <a:cs typeface="Comic Sans MS"/>
              </a:rPr>
              <a:t>you</a:t>
            </a:r>
            <a:endParaRPr sz="600">
              <a:latin typeface="Comic Sans MS"/>
              <a:cs typeface="Comic Sans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91205" y="358330"/>
            <a:ext cx="7317105" cy="5572760"/>
            <a:chOff x="2891205" y="358330"/>
            <a:chExt cx="7317105" cy="55727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2250" y="358330"/>
              <a:ext cx="4490859" cy="44908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1205" y="1430808"/>
              <a:ext cx="4499902" cy="44999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2236" y="1582119"/>
              <a:ext cx="2015718" cy="41122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A7CA4C-6F53-4686-81D3-605F846B0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" y="0"/>
            <a:ext cx="10685069" cy="6121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017" y="21285"/>
            <a:ext cx="4632780" cy="463278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849987"/>
            <a:ext cx="3413760" cy="4199255"/>
            <a:chOff x="0" y="1849987"/>
            <a:chExt cx="3413760" cy="41992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49987"/>
              <a:ext cx="3413726" cy="41986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211" y="4414581"/>
              <a:ext cx="1312198" cy="6654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22591" y="5102825"/>
            <a:ext cx="1009650" cy="258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ГДЕ</a:t>
            </a:r>
            <a:r>
              <a:rPr sz="5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НАЧИНАЕТСЯ</a:t>
            </a:r>
            <a:r>
              <a:rPr sz="5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ЖИЗНЬ</a:t>
            </a:r>
            <a:endParaRPr sz="500">
              <a:latin typeface="Lucida Sans Unicode"/>
              <a:cs typeface="Lucida Sans Unicode"/>
            </a:endParaRPr>
          </a:p>
          <a:p>
            <a:pPr marL="12065" marR="5080" algn="ctr">
              <a:lnSpc>
                <a:spcPct val="101800"/>
              </a:lnSpc>
            </a:pPr>
            <a:r>
              <a:rPr sz="50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5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НИКОГДА</a:t>
            </a:r>
            <a:r>
              <a:rPr sz="5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НЕ</a:t>
            </a:r>
            <a:r>
              <a:rPr sz="5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ЗАКАНЧИВАЕТСЯ</a:t>
            </a:r>
            <a:r>
              <a:rPr sz="500" spc="5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ЛЮБОВЬ</a:t>
            </a:r>
            <a:endParaRPr sz="5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478288" y="817950"/>
            <a:ext cx="7214234" cy="5124450"/>
            <a:chOff x="3478288" y="817950"/>
            <a:chExt cx="7214234" cy="51244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4956" y="817950"/>
              <a:ext cx="4617047" cy="46430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8288" y="1352202"/>
              <a:ext cx="4589602" cy="45896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2976" y="2786133"/>
              <a:ext cx="1220227" cy="180517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251462" y="2912107"/>
            <a:ext cx="478790" cy="2133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Семья</a:t>
            </a:r>
            <a:r>
              <a:rPr sz="550" b="1" spc="7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b="1" spc="-10" dirty="0">
                <a:solidFill>
                  <a:srgbClr val="FFFFFF"/>
                </a:solidFill>
                <a:latin typeface="Comic Sans MS"/>
                <a:cs typeface="Comic Sans MS"/>
              </a:rPr>
              <a:t>это...</a:t>
            </a:r>
            <a:endParaRPr sz="55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Family</a:t>
            </a:r>
            <a:r>
              <a:rPr sz="550" spc="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omic Sans MS"/>
                <a:cs typeface="Comic Sans MS"/>
              </a:rPr>
              <a:t>is...</a:t>
            </a:r>
            <a:endParaRPr sz="55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1462" y="4285866"/>
            <a:ext cx="1022350" cy="2133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...</a:t>
            </a:r>
            <a:r>
              <a:rPr sz="550" b="1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когда</a:t>
            </a:r>
            <a:r>
              <a:rPr sz="550" b="1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дом</a:t>
            </a:r>
            <a:r>
              <a:rPr sz="550" b="1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там,</a:t>
            </a:r>
            <a:r>
              <a:rPr sz="550" b="1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где</a:t>
            </a:r>
            <a:r>
              <a:rPr sz="550" b="1" spc="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b="1" spc="-25" dirty="0">
                <a:solidFill>
                  <a:srgbClr val="FFFFFF"/>
                </a:solidFill>
                <a:latin typeface="Comic Sans MS"/>
                <a:cs typeface="Comic Sans MS"/>
              </a:rPr>
              <a:t>мы</a:t>
            </a:r>
            <a:endParaRPr sz="55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...</a:t>
            </a:r>
            <a:r>
              <a:rPr sz="550" spc="4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when</a:t>
            </a:r>
            <a:r>
              <a:rPr sz="55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home</a:t>
            </a:r>
            <a:r>
              <a:rPr sz="55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is</a:t>
            </a:r>
            <a:r>
              <a:rPr sz="55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where</a:t>
            </a:r>
            <a:r>
              <a:rPr sz="55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we</a:t>
            </a:r>
            <a:r>
              <a:rPr sz="55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Comic Sans MS"/>
                <a:cs typeface="Comic Sans MS"/>
              </a:rPr>
              <a:t>are</a:t>
            </a:r>
            <a:endParaRPr sz="55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901" y="283248"/>
            <a:ext cx="4310341" cy="43103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9350" y="1639392"/>
            <a:ext cx="1194435" cy="139336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547605" y="626938"/>
            <a:ext cx="7062470" cy="5361940"/>
            <a:chOff x="3547605" y="626938"/>
            <a:chExt cx="7062470" cy="536194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3408" y="626938"/>
              <a:ext cx="4316387" cy="43163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7605" y="1553584"/>
              <a:ext cx="4434801" cy="443480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149227" y="2781795"/>
            <a:ext cx="1142365" cy="19348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32434">
              <a:lnSpc>
                <a:spcPts val="2720"/>
              </a:lnSpc>
              <a:spcBef>
                <a:spcPts val="120"/>
              </a:spcBef>
            </a:pPr>
            <a:r>
              <a:rPr sz="255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H</a:t>
            </a:r>
            <a:endParaRPr sz="2550">
              <a:latin typeface="Lucida Sans Unicode"/>
              <a:cs typeface="Lucida Sans Unicode"/>
            </a:endParaRPr>
          </a:p>
          <a:p>
            <a:pPr marL="12700" marR="5080" indent="401320">
              <a:lnSpc>
                <a:spcPts val="2450"/>
              </a:lnSpc>
              <a:spcBef>
                <a:spcPts val="250"/>
              </a:spcBef>
            </a:pPr>
            <a:r>
              <a:rPr sz="255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O FAMILY</a:t>
            </a:r>
            <a:endParaRPr sz="2550">
              <a:latin typeface="Lucida Sans Unicode"/>
              <a:cs typeface="Lucida Sans Unicode"/>
            </a:endParaRPr>
          </a:p>
          <a:p>
            <a:pPr marL="455930">
              <a:lnSpc>
                <a:spcPts val="2039"/>
              </a:lnSpc>
            </a:pPr>
            <a:r>
              <a:rPr sz="3825" baseline="1089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3825" spc="157" baseline="108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endParaRPr sz="2550">
              <a:latin typeface="Lucida Sans Unicode"/>
              <a:cs typeface="Lucida Sans Unicode"/>
            </a:endParaRPr>
          </a:p>
          <a:p>
            <a:pPr marL="791845" marR="156210" indent="-18415">
              <a:lnSpc>
                <a:spcPct val="77700"/>
              </a:lnSpc>
              <a:spcBef>
                <a:spcPts val="340"/>
              </a:spcBef>
            </a:pPr>
            <a:r>
              <a:rPr sz="255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V </a:t>
            </a:r>
            <a:r>
              <a:rPr sz="255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2550">
              <a:latin typeface="Lucida Sans Unicode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692848"/>
            <a:ext cx="3598917" cy="43613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AB70AB-0529-4B00-A42A-750CE5C3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" y="0"/>
            <a:ext cx="10685069" cy="6121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7449" y="289890"/>
            <a:ext cx="1729358" cy="172935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1907" y="941781"/>
            <a:ext cx="484313" cy="268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4530" y="2006618"/>
            <a:ext cx="1989874" cy="38617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246577" y="5289317"/>
            <a:ext cx="815975" cy="33782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790"/>
              </a:lnSpc>
              <a:spcBef>
                <a:spcPts val="195"/>
              </a:spcBef>
            </a:pPr>
            <a:r>
              <a:rPr sz="700" spc="160" dirty="0">
                <a:solidFill>
                  <a:srgbClr val="FFFFFF"/>
                </a:solidFill>
                <a:latin typeface="Lucida Sans Unicode"/>
                <a:cs typeface="Lucida Sans Unicode"/>
              </a:rPr>
              <a:t>ВСЁ </a:t>
            </a:r>
            <a:r>
              <a:rPr sz="7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НАЧИНАЕТСЯ </a:t>
            </a:r>
            <a:r>
              <a:rPr sz="700" spc="175" dirty="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sz="7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0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ЛЮБВИ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5561" y="0"/>
            <a:ext cx="4657685" cy="458141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60611" y="1304848"/>
            <a:ext cx="1167765" cy="1731010"/>
          </a:xfrm>
          <a:prstGeom prst="rect">
            <a:avLst/>
          </a:prstGeom>
          <a:ln w="7199">
            <a:solidFill>
              <a:srgbClr val="FFFFFF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40"/>
              </a:spcBef>
            </a:pPr>
            <a:endParaRPr sz="550">
              <a:latin typeface="Times New Roman"/>
              <a:cs typeface="Times New Roman"/>
            </a:endParaRPr>
          </a:p>
          <a:p>
            <a:pPr marL="93345">
              <a:lnSpc>
                <a:spcPct val="100000"/>
              </a:lnSpc>
            </a:pP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Любовь</a:t>
            </a:r>
            <a:r>
              <a:rPr sz="550" b="1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b="1" spc="-10" dirty="0">
                <a:solidFill>
                  <a:srgbClr val="FFFFFF"/>
                </a:solidFill>
                <a:latin typeface="Comic Sans MS"/>
                <a:cs typeface="Comic Sans MS"/>
              </a:rPr>
              <a:t>это...</a:t>
            </a:r>
            <a:endParaRPr sz="550">
              <a:latin typeface="Comic Sans MS"/>
              <a:cs typeface="Comic Sans MS"/>
            </a:endParaRPr>
          </a:p>
          <a:p>
            <a:pPr marL="93345">
              <a:lnSpc>
                <a:spcPct val="100000"/>
              </a:lnSpc>
              <a:spcBef>
                <a:spcPts val="55"/>
              </a:spcBef>
            </a:pP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Love</a:t>
            </a:r>
            <a:r>
              <a:rPr sz="55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Comic Sans MS"/>
                <a:cs typeface="Comic Sans MS"/>
              </a:rPr>
              <a:t>is...</a:t>
            </a: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5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endParaRPr sz="550">
              <a:latin typeface="Comic Sans MS"/>
              <a:cs typeface="Comic Sans MS"/>
            </a:endParaRPr>
          </a:p>
          <a:p>
            <a:pPr marL="93345">
              <a:lnSpc>
                <a:spcPct val="100000"/>
              </a:lnSpc>
            </a:pP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...</a:t>
            </a:r>
            <a:r>
              <a:rPr sz="55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b="1" dirty="0">
                <a:solidFill>
                  <a:srgbClr val="FFFFFF"/>
                </a:solidFill>
                <a:latin typeface="Comic Sans MS"/>
                <a:cs typeface="Comic Sans MS"/>
              </a:rPr>
              <a:t>просто</a:t>
            </a:r>
            <a:r>
              <a:rPr sz="550" b="1" spc="-10" dirty="0">
                <a:solidFill>
                  <a:srgbClr val="FFFFFF"/>
                </a:solidFill>
                <a:latin typeface="Comic Sans MS"/>
                <a:cs typeface="Comic Sans MS"/>
              </a:rPr>
              <a:t> чувство</a:t>
            </a:r>
            <a:endParaRPr sz="550">
              <a:latin typeface="Comic Sans MS"/>
              <a:cs typeface="Comic Sans MS"/>
            </a:endParaRPr>
          </a:p>
          <a:p>
            <a:pPr marL="93345">
              <a:lnSpc>
                <a:spcPct val="100000"/>
              </a:lnSpc>
              <a:spcBef>
                <a:spcPts val="55"/>
              </a:spcBef>
            </a:pP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...</a:t>
            </a:r>
            <a:r>
              <a:rPr sz="55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just</a:t>
            </a:r>
            <a:r>
              <a:rPr sz="55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550" dirty="0">
                <a:solidFill>
                  <a:srgbClr val="FFFFFF"/>
                </a:solidFill>
                <a:latin typeface="Comic Sans MS"/>
                <a:cs typeface="Comic Sans MS"/>
              </a:rPr>
              <a:t>a </a:t>
            </a:r>
            <a:r>
              <a:rPr sz="550" spc="-10" dirty="0">
                <a:solidFill>
                  <a:srgbClr val="FFFFFF"/>
                </a:solidFill>
                <a:latin typeface="Comic Sans MS"/>
                <a:cs typeface="Comic Sans MS"/>
              </a:rPr>
              <a:t>feeling</a:t>
            </a:r>
            <a:endParaRPr sz="550">
              <a:latin typeface="Comic Sans MS"/>
              <a:cs typeface="Comic Sans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3167" y="1704873"/>
            <a:ext cx="3324225" cy="3894454"/>
            <a:chOff x="583167" y="1704873"/>
            <a:chExt cx="3324225" cy="3894454"/>
          </a:xfrm>
        </p:grpSpPr>
        <p:sp>
          <p:nvSpPr>
            <p:cNvPr id="9" name="object 9"/>
            <p:cNvSpPr/>
            <p:nvPr/>
          </p:nvSpPr>
          <p:spPr>
            <a:xfrm>
              <a:off x="3313874" y="1810372"/>
              <a:ext cx="342900" cy="602615"/>
            </a:xfrm>
            <a:custGeom>
              <a:avLst/>
              <a:gdLst/>
              <a:ahLst/>
              <a:cxnLst/>
              <a:rect l="l" t="t" r="r" b="b"/>
              <a:pathLst>
                <a:path w="342900" h="602614">
                  <a:moveTo>
                    <a:pt x="9436" y="563867"/>
                  </a:moveTo>
                  <a:lnTo>
                    <a:pt x="4114" y="565988"/>
                  </a:lnTo>
                  <a:lnTo>
                    <a:pt x="2463" y="574624"/>
                  </a:lnTo>
                  <a:lnTo>
                    <a:pt x="0" y="576186"/>
                  </a:lnTo>
                  <a:lnTo>
                    <a:pt x="9359" y="575665"/>
                  </a:lnTo>
                  <a:lnTo>
                    <a:pt x="6896" y="569264"/>
                  </a:lnTo>
                  <a:lnTo>
                    <a:pt x="9436" y="563867"/>
                  </a:lnTo>
                  <a:close/>
                </a:path>
                <a:path w="342900" h="602614">
                  <a:moveTo>
                    <a:pt x="10337" y="560857"/>
                  </a:moveTo>
                  <a:lnTo>
                    <a:pt x="10045" y="559028"/>
                  </a:lnTo>
                  <a:lnTo>
                    <a:pt x="8229" y="559485"/>
                  </a:lnTo>
                  <a:lnTo>
                    <a:pt x="7175" y="559320"/>
                  </a:lnTo>
                  <a:lnTo>
                    <a:pt x="6654" y="561670"/>
                  </a:lnTo>
                  <a:lnTo>
                    <a:pt x="9067" y="563473"/>
                  </a:lnTo>
                  <a:lnTo>
                    <a:pt x="10337" y="560857"/>
                  </a:lnTo>
                  <a:close/>
                </a:path>
                <a:path w="342900" h="602614">
                  <a:moveTo>
                    <a:pt x="18834" y="552119"/>
                  </a:moveTo>
                  <a:lnTo>
                    <a:pt x="18707" y="551992"/>
                  </a:lnTo>
                  <a:lnTo>
                    <a:pt x="18643" y="552132"/>
                  </a:lnTo>
                  <a:lnTo>
                    <a:pt x="18834" y="552119"/>
                  </a:lnTo>
                  <a:close/>
                </a:path>
                <a:path w="342900" h="602614">
                  <a:moveTo>
                    <a:pt x="23215" y="537362"/>
                  </a:moveTo>
                  <a:lnTo>
                    <a:pt x="23025" y="536194"/>
                  </a:lnTo>
                  <a:lnTo>
                    <a:pt x="22136" y="535343"/>
                  </a:lnTo>
                  <a:lnTo>
                    <a:pt x="21475" y="536105"/>
                  </a:lnTo>
                  <a:lnTo>
                    <a:pt x="20929" y="537629"/>
                  </a:lnTo>
                  <a:lnTo>
                    <a:pt x="22009" y="538962"/>
                  </a:lnTo>
                  <a:lnTo>
                    <a:pt x="23215" y="537362"/>
                  </a:lnTo>
                  <a:close/>
                </a:path>
                <a:path w="342900" h="602614">
                  <a:moveTo>
                    <a:pt x="24765" y="527951"/>
                  </a:moveTo>
                  <a:lnTo>
                    <a:pt x="24079" y="527240"/>
                  </a:lnTo>
                  <a:lnTo>
                    <a:pt x="24168" y="527646"/>
                  </a:lnTo>
                  <a:lnTo>
                    <a:pt x="24511" y="528320"/>
                  </a:lnTo>
                  <a:lnTo>
                    <a:pt x="24765" y="527951"/>
                  </a:lnTo>
                  <a:close/>
                </a:path>
                <a:path w="342900" h="602614">
                  <a:moveTo>
                    <a:pt x="27393" y="534212"/>
                  </a:moveTo>
                  <a:lnTo>
                    <a:pt x="27127" y="533476"/>
                  </a:lnTo>
                  <a:lnTo>
                    <a:pt x="26974" y="533171"/>
                  </a:lnTo>
                  <a:lnTo>
                    <a:pt x="24511" y="528320"/>
                  </a:lnTo>
                  <a:lnTo>
                    <a:pt x="22707" y="530872"/>
                  </a:lnTo>
                  <a:lnTo>
                    <a:pt x="19697" y="536321"/>
                  </a:lnTo>
                  <a:lnTo>
                    <a:pt x="20307" y="537908"/>
                  </a:lnTo>
                  <a:lnTo>
                    <a:pt x="20434" y="536702"/>
                  </a:lnTo>
                  <a:lnTo>
                    <a:pt x="20472" y="536321"/>
                  </a:lnTo>
                  <a:lnTo>
                    <a:pt x="20561" y="535432"/>
                  </a:lnTo>
                  <a:lnTo>
                    <a:pt x="20612" y="535051"/>
                  </a:lnTo>
                  <a:lnTo>
                    <a:pt x="21831" y="533476"/>
                  </a:lnTo>
                  <a:lnTo>
                    <a:pt x="23926" y="533171"/>
                  </a:lnTo>
                  <a:lnTo>
                    <a:pt x="25285" y="535432"/>
                  </a:lnTo>
                  <a:lnTo>
                    <a:pt x="21361" y="534212"/>
                  </a:lnTo>
                  <a:lnTo>
                    <a:pt x="22440" y="535051"/>
                  </a:lnTo>
                  <a:lnTo>
                    <a:pt x="24726" y="536702"/>
                  </a:lnTo>
                  <a:lnTo>
                    <a:pt x="26073" y="535432"/>
                  </a:lnTo>
                  <a:lnTo>
                    <a:pt x="27393" y="534212"/>
                  </a:lnTo>
                  <a:close/>
                </a:path>
                <a:path w="342900" h="602614">
                  <a:moveTo>
                    <a:pt x="29502" y="512267"/>
                  </a:moveTo>
                  <a:lnTo>
                    <a:pt x="26809" y="515124"/>
                  </a:lnTo>
                  <a:lnTo>
                    <a:pt x="26454" y="515886"/>
                  </a:lnTo>
                  <a:lnTo>
                    <a:pt x="27444" y="516394"/>
                  </a:lnTo>
                  <a:lnTo>
                    <a:pt x="28384" y="516089"/>
                  </a:lnTo>
                  <a:lnTo>
                    <a:pt x="29286" y="514997"/>
                  </a:lnTo>
                  <a:lnTo>
                    <a:pt x="29502" y="512267"/>
                  </a:lnTo>
                  <a:close/>
                </a:path>
                <a:path w="342900" h="602614">
                  <a:moveTo>
                    <a:pt x="29667" y="565950"/>
                  </a:moveTo>
                  <a:lnTo>
                    <a:pt x="28702" y="564019"/>
                  </a:lnTo>
                  <a:lnTo>
                    <a:pt x="27279" y="563232"/>
                  </a:lnTo>
                  <a:lnTo>
                    <a:pt x="25425" y="563626"/>
                  </a:lnTo>
                  <a:lnTo>
                    <a:pt x="23368" y="565873"/>
                  </a:lnTo>
                  <a:lnTo>
                    <a:pt x="22428" y="568617"/>
                  </a:lnTo>
                  <a:lnTo>
                    <a:pt x="22606" y="571855"/>
                  </a:lnTo>
                  <a:lnTo>
                    <a:pt x="25361" y="571017"/>
                  </a:lnTo>
                  <a:lnTo>
                    <a:pt x="27724" y="569036"/>
                  </a:lnTo>
                  <a:lnTo>
                    <a:pt x="29667" y="565950"/>
                  </a:lnTo>
                  <a:close/>
                </a:path>
                <a:path w="342900" h="602614">
                  <a:moveTo>
                    <a:pt x="30022" y="442556"/>
                  </a:moveTo>
                  <a:lnTo>
                    <a:pt x="29387" y="440105"/>
                  </a:lnTo>
                  <a:lnTo>
                    <a:pt x="23888" y="446951"/>
                  </a:lnTo>
                  <a:lnTo>
                    <a:pt x="23723" y="446798"/>
                  </a:lnTo>
                  <a:lnTo>
                    <a:pt x="25133" y="448310"/>
                  </a:lnTo>
                  <a:lnTo>
                    <a:pt x="26771" y="449021"/>
                  </a:lnTo>
                  <a:lnTo>
                    <a:pt x="28663" y="448957"/>
                  </a:lnTo>
                  <a:lnTo>
                    <a:pt x="28841" y="446747"/>
                  </a:lnTo>
                  <a:lnTo>
                    <a:pt x="29298" y="444614"/>
                  </a:lnTo>
                  <a:lnTo>
                    <a:pt x="30022" y="442556"/>
                  </a:lnTo>
                  <a:close/>
                </a:path>
                <a:path w="342900" h="602614">
                  <a:moveTo>
                    <a:pt x="31584" y="538708"/>
                  </a:moveTo>
                  <a:lnTo>
                    <a:pt x="28930" y="536422"/>
                  </a:lnTo>
                  <a:lnTo>
                    <a:pt x="29375" y="543509"/>
                  </a:lnTo>
                  <a:lnTo>
                    <a:pt x="31584" y="538708"/>
                  </a:lnTo>
                  <a:close/>
                </a:path>
                <a:path w="342900" h="602614">
                  <a:moveTo>
                    <a:pt x="38925" y="430072"/>
                  </a:moveTo>
                  <a:lnTo>
                    <a:pt x="37846" y="421665"/>
                  </a:lnTo>
                  <a:lnTo>
                    <a:pt x="30657" y="421703"/>
                  </a:lnTo>
                  <a:lnTo>
                    <a:pt x="29210" y="423570"/>
                  </a:lnTo>
                  <a:lnTo>
                    <a:pt x="29845" y="426720"/>
                  </a:lnTo>
                  <a:lnTo>
                    <a:pt x="28905" y="430644"/>
                  </a:lnTo>
                  <a:lnTo>
                    <a:pt x="29819" y="429920"/>
                  </a:lnTo>
                  <a:lnTo>
                    <a:pt x="30695" y="429069"/>
                  </a:lnTo>
                  <a:lnTo>
                    <a:pt x="31508" y="428104"/>
                  </a:lnTo>
                  <a:lnTo>
                    <a:pt x="30505" y="427151"/>
                  </a:lnTo>
                  <a:lnTo>
                    <a:pt x="38925" y="430072"/>
                  </a:lnTo>
                  <a:close/>
                </a:path>
                <a:path w="342900" h="602614">
                  <a:moveTo>
                    <a:pt x="39992" y="474167"/>
                  </a:moveTo>
                  <a:lnTo>
                    <a:pt x="39598" y="470827"/>
                  </a:lnTo>
                  <a:lnTo>
                    <a:pt x="38468" y="473938"/>
                  </a:lnTo>
                  <a:lnTo>
                    <a:pt x="37426" y="467893"/>
                  </a:lnTo>
                  <a:lnTo>
                    <a:pt x="32702" y="466178"/>
                  </a:lnTo>
                  <a:lnTo>
                    <a:pt x="35737" y="476872"/>
                  </a:lnTo>
                  <a:lnTo>
                    <a:pt x="31076" y="474319"/>
                  </a:lnTo>
                  <a:lnTo>
                    <a:pt x="29159" y="484378"/>
                  </a:lnTo>
                  <a:lnTo>
                    <a:pt x="38722" y="477850"/>
                  </a:lnTo>
                  <a:lnTo>
                    <a:pt x="39992" y="474167"/>
                  </a:lnTo>
                  <a:close/>
                </a:path>
                <a:path w="342900" h="602614">
                  <a:moveTo>
                    <a:pt x="40932" y="520496"/>
                  </a:moveTo>
                  <a:lnTo>
                    <a:pt x="24765" y="527951"/>
                  </a:lnTo>
                  <a:lnTo>
                    <a:pt x="29438" y="532765"/>
                  </a:lnTo>
                  <a:lnTo>
                    <a:pt x="31597" y="529082"/>
                  </a:lnTo>
                  <a:lnTo>
                    <a:pt x="32486" y="527646"/>
                  </a:lnTo>
                  <a:lnTo>
                    <a:pt x="35953" y="524954"/>
                  </a:lnTo>
                  <a:lnTo>
                    <a:pt x="36080" y="526313"/>
                  </a:lnTo>
                  <a:lnTo>
                    <a:pt x="35928" y="526986"/>
                  </a:lnTo>
                  <a:lnTo>
                    <a:pt x="35877" y="527240"/>
                  </a:lnTo>
                  <a:lnTo>
                    <a:pt x="35775" y="527646"/>
                  </a:lnTo>
                  <a:lnTo>
                    <a:pt x="35153" y="528802"/>
                  </a:lnTo>
                  <a:lnTo>
                    <a:pt x="38036" y="527240"/>
                  </a:lnTo>
                  <a:lnTo>
                    <a:pt x="39598" y="524954"/>
                  </a:lnTo>
                  <a:lnTo>
                    <a:pt x="39941" y="524459"/>
                  </a:lnTo>
                  <a:lnTo>
                    <a:pt x="40932" y="520496"/>
                  </a:lnTo>
                  <a:close/>
                </a:path>
                <a:path w="342900" h="602614">
                  <a:moveTo>
                    <a:pt x="41783" y="573201"/>
                  </a:moveTo>
                  <a:lnTo>
                    <a:pt x="40868" y="571258"/>
                  </a:lnTo>
                  <a:lnTo>
                    <a:pt x="39217" y="567131"/>
                  </a:lnTo>
                  <a:lnTo>
                    <a:pt x="38252" y="566254"/>
                  </a:lnTo>
                  <a:lnTo>
                    <a:pt x="33172" y="571258"/>
                  </a:lnTo>
                  <a:lnTo>
                    <a:pt x="26962" y="579399"/>
                  </a:lnTo>
                  <a:lnTo>
                    <a:pt x="25450" y="576097"/>
                  </a:lnTo>
                  <a:lnTo>
                    <a:pt x="21094" y="579005"/>
                  </a:lnTo>
                  <a:lnTo>
                    <a:pt x="16764" y="581037"/>
                  </a:lnTo>
                  <a:lnTo>
                    <a:pt x="13423" y="586549"/>
                  </a:lnTo>
                  <a:lnTo>
                    <a:pt x="9042" y="584454"/>
                  </a:lnTo>
                  <a:lnTo>
                    <a:pt x="8089" y="586041"/>
                  </a:lnTo>
                  <a:lnTo>
                    <a:pt x="7874" y="586549"/>
                  </a:lnTo>
                  <a:lnTo>
                    <a:pt x="6946" y="591642"/>
                  </a:lnTo>
                  <a:lnTo>
                    <a:pt x="3086" y="599643"/>
                  </a:lnTo>
                  <a:lnTo>
                    <a:pt x="5308" y="600519"/>
                  </a:lnTo>
                  <a:lnTo>
                    <a:pt x="5765" y="600151"/>
                  </a:lnTo>
                  <a:lnTo>
                    <a:pt x="5245" y="601192"/>
                  </a:lnTo>
                  <a:lnTo>
                    <a:pt x="6248" y="602246"/>
                  </a:lnTo>
                  <a:lnTo>
                    <a:pt x="7048" y="601853"/>
                  </a:lnTo>
                  <a:lnTo>
                    <a:pt x="7696" y="600024"/>
                  </a:lnTo>
                  <a:lnTo>
                    <a:pt x="6743" y="599427"/>
                  </a:lnTo>
                  <a:lnTo>
                    <a:pt x="6502" y="599554"/>
                  </a:lnTo>
                  <a:lnTo>
                    <a:pt x="10655" y="596176"/>
                  </a:lnTo>
                  <a:lnTo>
                    <a:pt x="17640" y="595858"/>
                  </a:lnTo>
                  <a:lnTo>
                    <a:pt x="18110" y="591832"/>
                  </a:lnTo>
                  <a:lnTo>
                    <a:pt x="17868" y="587743"/>
                  </a:lnTo>
                  <a:lnTo>
                    <a:pt x="17805" y="586549"/>
                  </a:lnTo>
                  <a:lnTo>
                    <a:pt x="17780" y="586041"/>
                  </a:lnTo>
                  <a:lnTo>
                    <a:pt x="21196" y="587743"/>
                  </a:lnTo>
                  <a:lnTo>
                    <a:pt x="31813" y="586549"/>
                  </a:lnTo>
                  <a:lnTo>
                    <a:pt x="32867" y="586549"/>
                  </a:lnTo>
                  <a:lnTo>
                    <a:pt x="32156" y="586041"/>
                  </a:lnTo>
                  <a:lnTo>
                    <a:pt x="26555" y="582015"/>
                  </a:lnTo>
                  <a:lnTo>
                    <a:pt x="29337" y="579399"/>
                  </a:lnTo>
                  <a:lnTo>
                    <a:pt x="31242" y="577608"/>
                  </a:lnTo>
                  <a:lnTo>
                    <a:pt x="35814" y="578345"/>
                  </a:lnTo>
                  <a:lnTo>
                    <a:pt x="36664" y="577608"/>
                  </a:lnTo>
                  <a:lnTo>
                    <a:pt x="41783" y="573201"/>
                  </a:lnTo>
                  <a:close/>
                </a:path>
                <a:path w="342900" h="602614">
                  <a:moveTo>
                    <a:pt x="42608" y="395414"/>
                  </a:moveTo>
                  <a:lnTo>
                    <a:pt x="40614" y="394093"/>
                  </a:lnTo>
                  <a:lnTo>
                    <a:pt x="40182" y="396367"/>
                  </a:lnTo>
                  <a:lnTo>
                    <a:pt x="40487" y="400177"/>
                  </a:lnTo>
                  <a:lnTo>
                    <a:pt x="42519" y="399923"/>
                  </a:lnTo>
                  <a:lnTo>
                    <a:pt x="40982" y="398386"/>
                  </a:lnTo>
                  <a:lnTo>
                    <a:pt x="42608" y="395414"/>
                  </a:lnTo>
                  <a:close/>
                </a:path>
                <a:path w="342900" h="602614">
                  <a:moveTo>
                    <a:pt x="43611" y="422313"/>
                  </a:moveTo>
                  <a:lnTo>
                    <a:pt x="42100" y="421728"/>
                  </a:lnTo>
                  <a:lnTo>
                    <a:pt x="41808" y="421728"/>
                  </a:lnTo>
                  <a:lnTo>
                    <a:pt x="41948" y="421030"/>
                  </a:lnTo>
                  <a:lnTo>
                    <a:pt x="42062" y="420547"/>
                  </a:lnTo>
                  <a:lnTo>
                    <a:pt x="42468" y="419620"/>
                  </a:lnTo>
                  <a:lnTo>
                    <a:pt x="43078" y="418846"/>
                  </a:lnTo>
                  <a:lnTo>
                    <a:pt x="41338" y="417156"/>
                  </a:lnTo>
                  <a:lnTo>
                    <a:pt x="39928" y="419379"/>
                  </a:lnTo>
                  <a:lnTo>
                    <a:pt x="38722" y="420827"/>
                  </a:lnTo>
                  <a:lnTo>
                    <a:pt x="42976" y="423379"/>
                  </a:lnTo>
                  <a:lnTo>
                    <a:pt x="43205" y="422617"/>
                  </a:lnTo>
                  <a:lnTo>
                    <a:pt x="43256" y="422478"/>
                  </a:lnTo>
                  <a:lnTo>
                    <a:pt x="43611" y="422313"/>
                  </a:lnTo>
                  <a:close/>
                </a:path>
                <a:path w="342900" h="602614">
                  <a:moveTo>
                    <a:pt x="44234" y="501561"/>
                  </a:moveTo>
                  <a:lnTo>
                    <a:pt x="42646" y="501751"/>
                  </a:lnTo>
                  <a:lnTo>
                    <a:pt x="42075" y="500837"/>
                  </a:lnTo>
                  <a:lnTo>
                    <a:pt x="42532" y="498830"/>
                  </a:lnTo>
                  <a:lnTo>
                    <a:pt x="40652" y="497230"/>
                  </a:lnTo>
                  <a:lnTo>
                    <a:pt x="30988" y="506514"/>
                  </a:lnTo>
                  <a:lnTo>
                    <a:pt x="27749" y="508723"/>
                  </a:lnTo>
                  <a:lnTo>
                    <a:pt x="31445" y="509206"/>
                  </a:lnTo>
                  <a:lnTo>
                    <a:pt x="30492" y="509879"/>
                  </a:lnTo>
                  <a:lnTo>
                    <a:pt x="29616" y="510717"/>
                  </a:lnTo>
                  <a:lnTo>
                    <a:pt x="28816" y="511733"/>
                  </a:lnTo>
                  <a:lnTo>
                    <a:pt x="30251" y="512584"/>
                  </a:lnTo>
                  <a:lnTo>
                    <a:pt x="34188" y="512318"/>
                  </a:lnTo>
                  <a:lnTo>
                    <a:pt x="34721" y="513778"/>
                  </a:lnTo>
                  <a:lnTo>
                    <a:pt x="36360" y="511352"/>
                  </a:lnTo>
                  <a:lnTo>
                    <a:pt x="34404" y="506133"/>
                  </a:lnTo>
                  <a:lnTo>
                    <a:pt x="38709" y="509320"/>
                  </a:lnTo>
                  <a:lnTo>
                    <a:pt x="39611" y="508152"/>
                  </a:lnTo>
                  <a:lnTo>
                    <a:pt x="43141" y="503809"/>
                  </a:lnTo>
                  <a:lnTo>
                    <a:pt x="44234" y="501561"/>
                  </a:lnTo>
                  <a:close/>
                </a:path>
                <a:path w="342900" h="602614">
                  <a:moveTo>
                    <a:pt x="44513" y="447217"/>
                  </a:moveTo>
                  <a:lnTo>
                    <a:pt x="40462" y="445757"/>
                  </a:lnTo>
                  <a:lnTo>
                    <a:pt x="39687" y="447713"/>
                  </a:lnTo>
                  <a:lnTo>
                    <a:pt x="39611" y="447903"/>
                  </a:lnTo>
                  <a:lnTo>
                    <a:pt x="38087" y="447713"/>
                  </a:lnTo>
                  <a:lnTo>
                    <a:pt x="35128" y="450456"/>
                  </a:lnTo>
                  <a:lnTo>
                    <a:pt x="34861" y="452031"/>
                  </a:lnTo>
                  <a:lnTo>
                    <a:pt x="34836" y="452221"/>
                  </a:lnTo>
                  <a:lnTo>
                    <a:pt x="37223" y="452970"/>
                  </a:lnTo>
                  <a:lnTo>
                    <a:pt x="32600" y="456844"/>
                  </a:lnTo>
                  <a:lnTo>
                    <a:pt x="29489" y="461086"/>
                  </a:lnTo>
                  <a:lnTo>
                    <a:pt x="29692" y="463219"/>
                  </a:lnTo>
                  <a:lnTo>
                    <a:pt x="35064" y="460717"/>
                  </a:lnTo>
                  <a:lnTo>
                    <a:pt x="38519" y="457454"/>
                  </a:lnTo>
                  <a:lnTo>
                    <a:pt x="42773" y="452031"/>
                  </a:lnTo>
                  <a:lnTo>
                    <a:pt x="44119" y="448297"/>
                  </a:lnTo>
                  <a:lnTo>
                    <a:pt x="44513" y="447217"/>
                  </a:lnTo>
                  <a:close/>
                </a:path>
                <a:path w="342900" h="602614">
                  <a:moveTo>
                    <a:pt x="44805" y="421728"/>
                  </a:moveTo>
                  <a:lnTo>
                    <a:pt x="43611" y="422313"/>
                  </a:lnTo>
                  <a:lnTo>
                    <a:pt x="44462" y="422617"/>
                  </a:lnTo>
                  <a:lnTo>
                    <a:pt x="44805" y="421728"/>
                  </a:lnTo>
                  <a:close/>
                </a:path>
                <a:path w="342900" h="602614">
                  <a:moveTo>
                    <a:pt x="46075" y="432130"/>
                  </a:moveTo>
                  <a:lnTo>
                    <a:pt x="42443" y="432739"/>
                  </a:lnTo>
                  <a:lnTo>
                    <a:pt x="37515" y="432447"/>
                  </a:lnTo>
                  <a:lnTo>
                    <a:pt x="35369" y="438340"/>
                  </a:lnTo>
                  <a:lnTo>
                    <a:pt x="35928" y="442391"/>
                  </a:lnTo>
                  <a:lnTo>
                    <a:pt x="36715" y="438150"/>
                  </a:lnTo>
                  <a:lnTo>
                    <a:pt x="36372" y="442760"/>
                  </a:lnTo>
                  <a:lnTo>
                    <a:pt x="42989" y="442264"/>
                  </a:lnTo>
                  <a:lnTo>
                    <a:pt x="42265" y="434632"/>
                  </a:lnTo>
                  <a:lnTo>
                    <a:pt x="46075" y="432130"/>
                  </a:lnTo>
                  <a:close/>
                </a:path>
                <a:path w="342900" h="602614">
                  <a:moveTo>
                    <a:pt x="47231" y="485343"/>
                  </a:moveTo>
                  <a:lnTo>
                    <a:pt x="46139" y="484403"/>
                  </a:lnTo>
                  <a:lnTo>
                    <a:pt x="45072" y="484581"/>
                  </a:lnTo>
                  <a:lnTo>
                    <a:pt x="44005" y="485927"/>
                  </a:lnTo>
                  <a:lnTo>
                    <a:pt x="43599" y="483425"/>
                  </a:lnTo>
                  <a:lnTo>
                    <a:pt x="44018" y="481037"/>
                  </a:lnTo>
                  <a:lnTo>
                    <a:pt x="45300" y="478777"/>
                  </a:lnTo>
                  <a:lnTo>
                    <a:pt x="40030" y="482142"/>
                  </a:lnTo>
                  <a:lnTo>
                    <a:pt x="35293" y="488886"/>
                  </a:lnTo>
                  <a:lnTo>
                    <a:pt x="30899" y="496773"/>
                  </a:lnTo>
                  <a:lnTo>
                    <a:pt x="26682" y="503555"/>
                  </a:lnTo>
                  <a:lnTo>
                    <a:pt x="31102" y="500951"/>
                  </a:lnTo>
                  <a:lnTo>
                    <a:pt x="37731" y="495795"/>
                  </a:lnTo>
                  <a:lnTo>
                    <a:pt x="43980" y="489978"/>
                  </a:lnTo>
                  <a:lnTo>
                    <a:pt x="47231" y="485343"/>
                  </a:lnTo>
                  <a:close/>
                </a:path>
                <a:path w="342900" h="602614">
                  <a:moveTo>
                    <a:pt x="48780" y="377888"/>
                  </a:moveTo>
                  <a:lnTo>
                    <a:pt x="46977" y="377367"/>
                  </a:lnTo>
                  <a:lnTo>
                    <a:pt x="47561" y="381076"/>
                  </a:lnTo>
                  <a:lnTo>
                    <a:pt x="45935" y="383184"/>
                  </a:lnTo>
                  <a:lnTo>
                    <a:pt x="47409" y="383514"/>
                  </a:lnTo>
                  <a:lnTo>
                    <a:pt x="48107" y="378853"/>
                  </a:lnTo>
                  <a:lnTo>
                    <a:pt x="48780" y="377888"/>
                  </a:lnTo>
                  <a:close/>
                </a:path>
                <a:path w="342900" h="602614">
                  <a:moveTo>
                    <a:pt x="50800" y="511340"/>
                  </a:moveTo>
                  <a:lnTo>
                    <a:pt x="48971" y="512318"/>
                  </a:lnTo>
                  <a:lnTo>
                    <a:pt x="48209" y="512140"/>
                  </a:lnTo>
                  <a:lnTo>
                    <a:pt x="49339" y="509689"/>
                  </a:lnTo>
                  <a:lnTo>
                    <a:pt x="46774" y="506577"/>
                  </a:lnTo>
                  <a:lnTo>
                    <a:pt x="47256" y="511898"/>
                  </a:lnTo>
                  <a:lnTo>
                    <a:pt x="44259" y="511136"/>
                  </a:lnTo>
                  <a:lnTo>
                    <a:pt x="42011" y="514121"/>
                  </a:lnTo>
                  <a:lnTo>
                    <a:pt x="46393" y="514057"/>
                  </a:lnTo>
                  <a:lnTo>
                    <a:pt x="46863" y="513892"/>
                  </a:lnTo>
                  <a:lnTo>
                    <a:pt x="47421" y="513676"/>
                  </a:lnTo>
                  <a:lnTo>
                    <a:pt x="47447" y="513816"/>
                  </a:lnTo>
                  <a:lnTo>
                    <a:pt x="47523" y="513638"/>
                  </a:lnTo>
                  <a:lnTo>
                    <a:pt x="48526" y="513245"/>
                  </a:lnTo>
                  <a:lnTo>
                    <a:pt x="49682" y="512470"/>
                  </a:lnTo>
                  <a:lnTo>
                    <a:pt x="50800" y="511340"/>
                  </a:lnTo>
                  <a:close/>
                </a:path>
                <a:path w="342900" h="602614">
                  <a:moveTo>
                    <a:pt x="51015" y="493306"/>
                  </a:moveTo>
                  <a:lnTo>
                    <a:pt x="50660" y="491617"/>
                  </a:lnTo>
                  <a:lnTo>
                    <a:pt x="50533" y="491058"/>
                  </a:lnTo>
                  <a:lnTo>
                    <a:pt x="50406" y="491617"/>
                  </a:lnTo>
                  <a:lnTo>
                    <a:pt x="51015" y="493306"/>
                  </a:lnTo>
                  <a:close/>
                </a:path>
                <a:path w="342900" h="602614">
                  <a:moveTo>
                    <a:pt x="51485" y="510654"/>
                  </a:moveTo>
                  <a:lnTo>
                    <a:pt x="51028" y="511136"/>
                  </a:lnTo>
                  <a:lnTo>
                    <a:pt x="50800" y="511340"/>
                  </a:lnTo>
                  <a:lnTo>
                    <a:pt x="51130" y="511187"/>
                  </a:lnTo>
                  <a:lnTo>
                    <a:pt x="51358" y="510946"/>
                  </a:lnTo>
                  <a:lnTo>
                    <a:pt x="51485" y="510654"/>
                  </a:lnTo>
                  <a:close/>
                </a:path>
                <a:path w="342900" h="602614">
                  <a:moveTo>
                    <a:pt x="58318" y="416750"/>
                  </a:moveTo>
                  <a:lnTo>
                    <a:pt x="48120" y="416750"/>
                  </a:lnTo>
                  <a:lnTo>
                    <a:pt x="47980" y="416712"/>
                  </a:lnTo>
                  <a:lnTo>
                    <a:pt x="45669" y="416750"/>
                  </a:lnTo>
                  <a:lnTo>
                    <a:pt x="44564" y="417728"/>
                  </a:lnTo>
                  <a:lnTo>
                    <a:pt x="46710" y="416890"/>
                  </a:lnTo>
                  <a:lnTo>
                    <a:pt x="44805" y="421728"/>
                  </a:lnTo>
                  <a:lnTo>
                    <a:pt x="48577" y="419912"/>
                  </a:lnTo>
                  <a:lnTo>
                    <a:pt x="47790" y="421030"/>
                  </a:lnTo>
                  <a:lnTo>
                    <a:pt x="47053" y="422313"/>
                  </a:lnTo>
                  <a:lnTo>
                    <a:pt x="46520" y="423379"/>
                  </a:lnTo>
                  <a:lnTo>
                    <a:pt x="46456" y="423519"/>
                  </a:lnTo>
                  <a:lnTo>
                    <a:pt x="54406" y="426681"/>
                  </a:lnTo>
                  <a:lnTo>
                    <a:pt x="57073" y="419912"/>
                  </a:lnTo>
                  <a:lnTo>
                    <a:pt x="57937" y="417728"/>
                  </a:lnTo>
                  <a:lnTo>
                    <a:pt x="58064" y="417436"/>
                  </a:lnTo>
                  <a:lnTo>
                    <a:pt x="58166" y="417156"/>
                  </a:lnTo>
                  <a:lnTo>
                    <a:pt x="58267" y="416890"/>
                  </a:lnTo>
                  <a:lnTo>
                    <a:pt x="58318" y="416750"/>
                  </a:lnTo>
                  <a:close/>
                </a:path>
                <a:path w="342900" h="602614">
                  <a:moveTo>
                    <a:pt x="60401" y="484619"/>
                  </a:moveTo>
                  <a:lnTo>
                    <a:pt x="58331" y="484085"/>
                  </a:lnTo>
                  <a:lnTo>
                    <a:pt x="53733" y="485787"/>
                  </a:lnTo>
                  <a:lnTo>
                    <a:pt x="50126" y="489064"/>
                  </a:lnTo>
                  <a:lnTo>
                    <a:pt x="50533" y="491058"/>
                  </a:lnTo>
                  <a:lnTo>
                    <a:pt x="50761" y="490156"/>
                  </a:lnTo>
                  <a:lnTo>
                    <a:pt x="52019" y="488835"/>
                  </a:lnTo>
                  <a:lnTo>
                    <a:pt x="54571" y="493306"/>
                  </a:lnTo>
                  <a:lnTo>
                    <a:pt x="56527" y="489064"/>
                  </a:lnTo>
                  <a:lnTo>
                    <a:pt x="56629" y="488835"/>
                  </a:lnTo>
                  <a:lnTo>
                    <a:pt x="57188" y="487629"/>
                  </a:lnTo>
                  <a:lnTo>
                    <a:pt x="60401" y="484619"/>
                  </a:lnTo>
                  <a:close/>
                </a:path>
                <a:path w="342900" h="602614">
                  <a:moveTo>
                    <a:pt x="61645" y="335762"/>
                  </a:moveTo>
                  <a:lnTo>
                    <a:pt x="61404" y="336029"/>
                  </a:lnTo>
                  <a:lnTo>
                    <a:pt x="61087" y="335762"/>
                  </a:lnTo>
                  <a:lnTo>
                    <a:pt x="60921" y="335495"/>
                  </a:lnTo>
                  <a:lnTo>
                    <a:pt x="60680" y="334949"/>
                  </a:lnTo>
                  <a:lnTo>
                    <a:pt x="60579" y="334048"/>
                  </a:lnTo>
                  <a:lnTo>
                    <a:pt x="60210" y="334683"/>
                  </a:lnTo>
                  <a:lnTo>
                    <a:pt x="59486" y="336181"/>
                  </a:lnTo>
                  <a:lnTo>
                    <a:pt x="58356" y="338366"/>
                  </a:lnTo>
                  <a:lnTo>
                    <a:pt x="57238" y="340372"/>
                  </a:lnTo>
                  <a:lnTo>
                    <a:pt x="61252" y="336181"/>
                  </a:lnTo>
                  <a:lnTo>
                    <a:pt x="61607" y="336181"/>
                  </a:lnTo>
                  <a:lnTo>
                    <a:pt x="61645" y="335762"/>
                  </a:lnTo>
                  <a:close/>
                </a:path>
                <a:path w="342900" h="602614">
                  <a:moveTo>
                    <a:pt x="63525" y="365048"/>
                  </a:moveTo>
                  <a:lnTo>
                    <a:pt x="62103" y="366115"/>
                  </a:lnTo>
                  <a:lnTo>
                    <a:pt x="60756" y="366102"/>
                  </a:lnTo>
                  <a:lnTo>
                    <a:pt x="59486" y="365023"/>
                  </a:lnTo>
                  <a:lnTo>
                    <a:pt x="57924" y="368173"/>
                  </a:lnTo>
                  <a:lnTo>
                    <a:pt x="55994" y="364045"/>
                  </a:lnTo>
                  <a:lnTo>
                    <a:pt x="56692" y="362229"/>
                  </a:lnTo>
                  <a:lnTo>
                    <a:pt x="53886" y="363423"/>
                  </a:lnTo>
                  <a:lnTo>
                    <a:pt x="50228" y="367436"/>
                  </a:lnTo>
                  <a:lnTo>
                    <a:pt x="49199" y="371081"/>
                  </a:lnTo>
                  <a:lnTo>
                    <a:pt x="54292" y="371081"/>
                  </a:lnTo>
                  <a:lnTo>
                    <a:pt x="58674" y="369735"/>
                  </a:lnTo>
                  <a:lnTo>
                    <a:pt x="58216" y="368795"/>
                  </a:lnTo>
                  <a:lnTo>
                    <a:pt x="62420" y="366814"/>
                  </a:lnTo>
                  <a:lnTo>
                    <a:pt x="63525" y="365048"/>
                  </a:lnTo>
                  <a:close/>
                </a:path>
                <a:path w="342900" h="602614">
                  <a:moveTo>
                    <a:pt x="64566" y="490601"/>
                  </a:moveTo>
                  <a:lnTo>
                    <a:pt x="61671" y="491020"/>
                  </a:lnTo>
                  <a:lnTo>
                    <a:pt x="60871" y="492874"/>
                  </a:lnTo>
                  <a:lnTo>
                    <a:pt x="62153" y="496163"/>
                  </a:lnTo>
                  <a:lnTo>
                    <a:pt x="58839" y="500761"/>
                  </a:lnTo>
                  <a:lnTo>
                    <a:pt x="49961" y="500532"/>
                  </a:lnTo>
                  <a:lnTo>
                    <a:pt x="48488" y="508330"/>
                  </a:lnTo>
                  <a:lnTo>
                    <a:pt x="49352" y="508723"/>
                  </a:lnTo>
                  <a:lnTo>
                    <a:pt x="50253" y="508889"/>
                  </a:lnTo>
                  <a:lnTo>
                    <a:pt x="51206" y="508838"/>
                  </a:lnTo>
                  <a:lnTo>
                    <a:pt x="51600" y="509625"/>
                  </a:lnTo>
                  <a:lnTo>
                    <a:pt x="51650" y="510235"/>
                  </a:lnTo>
                  <a:lnTo>
                    <a:pt x="51485" y="510654"/>
                  </a:lnTo>
                  <a:lnTo>
                    <a:pt x="52590" y="509473"/>
                  </a:lnTo>
                  <a:lnTo>
                    <a:pt x="53759" y="507974"/>
                  </a:lnTo>
                  <a:lnTo>
                    <a:pt x="55448" y="506018"/>
                  </a:lnTo>
                  <a:lnTo>
                    <a:pt x="61188" y="508749"/>
                  </a:lnTo>
                  <a:lnTo>
                    <a:pt x="63690" y="503351"/>
                  </a:lnTo>
                  <a:lnTo>
                    <a:pt x="64350" y="495427"/>
                  </a:lnTo>
                  <a:lnTo>
                    <a:pt x="64566" y="490601"/>
                  </a:lnTo>
                  <a:close/>
                </a:path>
                <a:path w="342900" h="602614">
                  <a:moveTo>
                    <a:pt x="69291" y="441071"/>
                  </a:moveTo>
                  <a:lnTo>
                    <a:pt x="64414" y="446989"/>
                  </a:lnTo>
                  <a:lnTo>
                    <a:pt x="65024" y="447471"/>
                  </a:lnTo>
                  <a:lnTo>
                    <a:pt x="59182" y="448754"/>
                  </a:lnTo>
                  <a:lnTo>
                    <a:pt x="52489" y="453047"/>
                  </a:lnTo>
                  <a:lnTo>
                    <a:pt x="46215" y="458939"/>
                  </a:lnTo>
                  <a:lnTo>
                    <a:pt x="41643" y="465048"/>
                  </a:lnTo>
                  <a:lnTo>
                    <a:pt x="42773" y="466153"/>
                  </a:lnTo>
                  <a:lnTo>
                    <a:pt x="45897" y="467918"/>
                  </a:lnTo>
                  <a:lnTo>
                    <a:pt x="47752" y="468591"/>
                  </a:lnTo>
                  <a:lnTo>
                    <a:pt x="51155" y="469785"/>
                  </a:lnTo>
                  <a:lnTo>
                    <a:pt x="59880" y="458647"/>
                  </a:lnTo>
                  <a:lnTo>
                    <a:pt x="57238" y="455790"/>
                  </a:lnTo>
                  <a:lnTo>
                    <a:pt x="60172" y="456031"/>
                  </a:lnTo>
                  <a:lnTo>
                    <a:pt x="62877" y="454812"/>
                  </a:lnTo>
                  <a:lnTo>
                    <a:pt x="65379" y="452170"/>
                  </a:lnTo>
                  <a:lnTo>
                    <a:pt x="64135" y="450507"/>
                  </a:lnTo>
                  <a:lnTo>
                    <a:pt x="64998" y="450088"/>
                  </a:lnTo>
                  <a:lnTo>
                    <a:pt x="65786" y="450176"/>
                  </a:lnTo>
                  <a:lnTo>
                    <a:pt x="66497" y="450786"/>
                  </a:lnTo>
                  <a:lnTo>
                    <a:pt x="66281" y="448957"/>
                  </a:lnTo>
                  <a:lnTo>
                    <a:pt x="66459" y="447103"/>
                  </a:lnTo>
                  <a:lnTo>
                    <a:pt x="67030" y="445262"/>
                  </a:lnTo>
                  <a:lnTo>
                    <a:pt x="69291" y="441071"/>
                  </a:lnTo>
                  <a:close/>
                </a:path>
                <a:path w="342900" h="602614">
                  <a:moveTo>
                    <a:pt x="74714" y="377405"/>
                  </a:moveTo>
                  <a:lnTo>
                    <a:pt x="73647" y="376059"/>
                  </a:lnTo>
                  <a:lnTo>
                    <a:pt x="73317" y="377240"/>
                  </a:lnTo>
                  <a:lnTo>
                    <a:pt x="73279" y="377405"/>
                  </a:lnTo>
                  <a:lnTo>
                    <a:pt x="73164" y="377837"/>
                  </a:lnTo>
                  <a:lnTo>
                    <a:pt x="74714" y="377405"/>
                  </a:lnTo>
                  <a:close/>
                </a:path>
                <a:path w="342900" h="602614">
                  <a:moveTo>
                    <a:pt x="74968" y="383425"/>
                  </a:moveTo>
                  <a:lnTo>
                    <a:pt x="71437" y="384162"/>
                  </a:lnTo>
                  <a:lnTo>
                    <a:pt x="73088" y="378079"/>
                  </a:lnTo>
                  <a:lnTo>
                    <a:pt x="73164" y="377837"/>
                  </a:lnTo>
                  <a:lnTo>
                    <a:pt x="72288" y="378079"/>
                  </a:lnTo>
                  <a:lnTo>
                    <a:pt x="64922" y="380631"/>
                  </a:lnTo>
                  <a:lnTo>
                    <a:pt x="58559" y="384632"/>
                  </a:lnTo>
                  <a:lnTo>
                    <a:pt x="52247" y="391528"/>
                  </a:lnTo>
                  <a:lnTo>
                    <a:pt x="52501" y="391744"/>
                  </a:lnTo>
                  <a:lnTo>
                    <a:pt x="60236" y="394093"/>
                  </a:lnTo>
                  <a:lnTo>
                    <a:pt x="53390" y="396824"/>
                  </a:lnTo>
                  <a:lnTo>
                    <a:pt x="51727" y="395516"/>
                  </a:lnTo>
                  <a:lnTo>
                    <a:pt x="52412" y="391922"/>
                  </a:lnTo>
                  <a:lnTo>
                    <a:pt x="47891" y="397967"/>
                  </a:lnTo>
                  <a:lnTo>
                    <a:pt x="56502" y="398729"/>
                  </a:lnTo>
                  <a:lnTo>
                    <a:pt x="58559" y="396824"/>
                  </a:lnTo>
                  <a:lnTo>
                    <a:pt x="60655" y="394906"/>
                  </a:lnTo>
                  <a:lnTo>
                    <a:pt x="62763" y="385978"/>
                  </a:lnTo>
                  <a:lnTo>
                    <a:pt x="64249" y="384467"/>
                  </a:lnTo>
                  <a:lnTo>
                    <a:pt x="64465" y="384467"/>
                  </a:lnTo>
                  <a:lnTo>
                    <a:pt x="70396" y="386854"/>
                  </a:lnTo>
                  <a:lnTo>
                    <a:pt x="73456" y="385724"/>
                  </a:lnTo>
                  <a:lnTo>
                    <a:pt x="74168" y="384632"/>
                  </a:lnTo>
                  <a:lnTo>
                    <a:pt x="74282" y="384467"/>
                  </a:lnTo>
                  <a:lnTo>
                    <a:pt x="74472" y="384162"/>
                  </a:lnTo>
                  <a:lnTo>
                    <a:pt x="74968" y="383425"/>
                  </a:lnTo>
                  <a:close/>
                </a:path>
                <a:path w="342900" h="602614">
                  <a:moveTo>
                    <a:pt x="78409" y="466115"/>
                  </a:moveTo>
                  <a:lnTo>
                    <a:pt x="72948" y="468439"/>
                  </a:lnTo>
                  <a:lnTo>
                    <a:pt x="66992" y="470217"/>
                  </a:lnTo>
                  <a:lnTo>
                    <a:pt x="62433" y="480212"/>
                  </a:lnTo>
                  <a:lnTo>
                    <a:pt x="66179" y="482384"/>
                  </a:lnTo>
                  <a:lnTo>
                    <a:pt x="71272" y="472541"/>
                  </a:lnTo>
                  <a:lnTo>
                    <a:pt x="75234" y="471893"/>
                  </a:lnTo>
                  <a:lnTo>
                    <a:pt x="76034" y="469747"/>
                  </a:lnTo>
                  <a:lnTo>
                    <a:pt x="77089" y="467804"/>
                  </a:lnTo>
                  <a:lnTo>
                    <a:pt x="78409" y="466115"/>
                  </a:lnTo>
                  <a:close/>
                </a:path>
                <a:path w="342900" h="602614">
                  <a:moveTo>
                    <a:pt x="87503" y="314794"/>
                  </a:moveTo>
                  <a:lnTo>
                    <a:pt x="86715" y="313664"/>
                  </a:lnTo>
                  <a:lnTo>
                    <a:pt x="86067" y="312864"/>
                  </a:lnTo>
                  <a:lnTo>
                    <a:pt x="85940" y="313169"/>
                  </a:lnTo>
                  <a:lnTo>
                    <a:pt x="85864" y="313372"/>
                  </a:lnTo>
                  <a:lnTo>
                    <a:pt x="85763" y="313664"/>
                  </a:lnTo>
                  <a:lnTo>
                    <a:pt x="87503" y="314794"/>
                  </a:lnTo>
                  <a:close/>
                </a:path>
                <a:path w="342900" h="602614">
                  <a:moveTo>
                    <a:pt x="90271" y="401104"/>
                  </a:moveTo>
                  <a:lnTo>
                    <a:pt x="89242" y="400240"/>
                  </a:lnTo>
                  <a:lnTo>
                    <a:pt x="88557" y="401637"/>
                  </a:lnTo>
                  <a:lnTo>
                    <a:pt x="87871" y="403021"/>
                  </a:lnTo>
                  <a:lnTo>
                    <a:pt x="88773" y="402983"/>
                  </a:lnTo>
                  <a:lnTo>
                    <a:pt x="89649" y="402958"/>
                  </a:lnTo>
                  <a:lnTo>
                    <a:pt x="90271" y="401104"/>
                  </a:lnTo>
                  <a:close/>
                </a:path>
                <a:path w="342900" h="602614">
                  <a:moveTo>
                    <a:pt x="90512" y="354672"/>
                  </a:moveTo>
                  <a:lnTo>
                    <a:pt x="89839" y="353326"/>
                  </a:lnTo>
                  <a:lnTo>
                    <a:pt x="88900" y="353136"/>
                  </a:lnTo>
                  <a:lnTo>
                    <a:pt x="87731" y="354101"/>
                  </a:lnTo>
                  <a:lnTo>
                    <a:pt x="86956" y="351472"/>
                  </a:lnTo>
                  <a:lnTo>
                    <a:pt x="87655" y="349529"/>
                  </a:lnTo>
                  <a:lnTo>
                    <a:pt x="89852" y="348234"/>
                  </a:lnTo>
                  <a:lnTo>
                    <a:pt x="87960" y="348005"/>
                  </a:lnTo>
                  <a:lnTo>
                    <a:pt x="86067" y="348081"/>
                  </a:lnTo>
                  <a:lnTo>
                    <a:pt x="84137" y="348449"/>
                  </a:lnTo>
                  <a:lnTo>
                    <a:pt x="83019" y="352552"/>
                  </a:lnTo>
                  <a:lnTo>
                    <a:pt x="82410" y="356260"/>
                  </a:lnTo>
                  <a:lnTo>
                    <a:pt x="76568" y="353949"/>
                  </a:lnTo>
                  <a:lnTo>
                    <a:pt x="77355" y="358152"/>
                  </a:lnTo>
                  <a:lnTo>
                    <a:pt x="76504" y="361975"/>
                  </a:lnTo>
                  <a:lnTo>
                    <a:pt x="74002" y="365391"/>
                  </a:lnTo>
                  <a:lnTo>
                    <a:pt x="79756" y="367626"/>
                  </a:lnTo>
                  <a:lnTo>
                    <a:pt x="85509" y="355320"/>
                  </a:lnTo>
                  <a:lnTo>
                    <a:pt x="90512" y="354672"/>
                  </a:lnTo>
                  <a:close/>
                </a:path>
                <a:path w="342900" h="602614">
                  <a:moveTo>
                    <a:pt x="93814" y="280682"/>
                  </a:moveTo>
                  <a:lnTo>
                    <a:pt x="92862" y="279755"/>
                  </a:lnTo>
                  <a:lnTo>
                    <a:pt x="92049" y="279628"/>
                  </a:lnTo>
                  <a:lnTo>
                    <a:pt x="91516" y="281190"/>
                  </a:lnTo>
                  <a:lnTo>
                    <a:pt x="92456" y="282105"/>
                  </a:lnTo>
                  <a:lnTo>
                    <a:pt x="93268" y="282232"/>
                  </a:lnTo>
                  <a:lnTo>
                    <a:pt x="93814" y="280682"/>
                  </a:lnTo>
                  <a:close/>
                </a:path>
                <a:path w="342900" h="602614">
                  <a:moveTo>
                    <a:pt x="97612" y="348081"/>
                  </a:moveTo>
                  <a:lnTo>
                    <a:pt x="95618" y="348411"/>
                  </a:lnTo>
                  <a:lnTo>
                    <a:pt x="93726" y="349224"/>
                  </a:lnTo>
                  <a:lnTo>
                    <a:pt x="91897" y="350507"/>
                  </a:lnTo>
                  <a:lnTo>
                    <a:pt x="91554" y="353034"/>
                  </a:lnTo>
                  <a:lnTo>
                    <a:pt x="94500" y="356095"/>
                  </a:lnTo>
                  <a:lnTo>
                    <a:pt x="94449" y="353898"/>
                  </a:lnTo>
                  <a:lnTo>
                    <a:pt x="95885" y="352336"/>
                  </a:lnTo>
                  <a:lnTo>
                    <a:pt x="96939" y="350393"/>
                  </a:lnTo>
                  <a:lnTo>
                    <a:pt x="97612" y="348081"/>
                  </a:lnTo>
                  <a:close/>
                </a:path>
                <a:path w="342900" h="602614">
                  <a:moveTo>
                    <a:pt x="103339" y="488772"/>
                  </a:moveTo>
                  <a:lnTo>
                    <a:pt x="101219" y="487908"/>
                  </a:lnTo>
                  <a:lnTo>
                    <a:pt x="99733" y="486092"/>
                  </a:lnTo>
                  <a:lnTo>
                    <a:pt x="99009" y="483743"/>
                  </a:lnTo>
                  <a:lnTo>
                    <a:pt x="98894" y="483323"/>
                  </a:lnTo>
                  <a:lnTo>
                    <a:pt x="97485" y="483743"/>
                  </a:lnTo>
                  <a:lnTo>
                    <a:pt x="94576" y="485279"/>
                  </a:lnTo>
                  <a:lnTo>
                    <a:pt x="92824" y="487692"/>
                  </a:lnTo>
                  <a:lnTo>
                    <a:pt x="89827" y="494360"/>
                  </a:lnTo>
                  <a:lnTo>
                    <a:pt x="84340" y="499808"/>
                  </a:lnTo>
                  <a:lnTo>
                    <a:pt x="78092" y="504050"/>
                  </a:lnTo>
                  <a:lnTo>
                    <a:pt x="72796" y="507085"/>
                  </a:lnTo>
                  <a:lnTo>
                    <a:pt x="66916" y="511022"/>
                  </a:lnTo>
                  <a:lnTo>
                    <a:pt x="60540" y="516216"/>
                  </a:lnTo>
                  <a:lnTo>
                    <a:pt x="55194" y="521322"/>
                  </a:lnTo>
                  <a:lnTo>
                    <a:pt x="54317" y="516966"/>
                  </a:lnTo>
                  <a:lnTo>
                    <a:pt x="53797" y="516813"/>
                  </a:lnTo>
                  <a:lnTo>
                    <a:pt x="53797" y="522871"/>
                  </a:lnTo>
                  <a:lnTo>
                    <a:pt x="50101" y="527138"/>
                  </a:lnTo>
                  <a:lnTo>
                    <a:pt x="49961" y="526580"/>
                  </a:lnTo>
                  <a:lnTo>
                    <a:pt x="48983" y="522236"/>
                  </a:lnTo>
                  <a:lnTo>
                    <a:pt x="53797" y="522871"/>
                  </a:lnTo>
                  <a:lnTo>
                    <a:pt x="53797" y="516813"/>
                  </a:lnTo>
                  <a:lnTo>
                    <a:pt x="51930" y="516216"/>
                  </a:lnTo>
                  <a:lnTo>
                    <a:pt x="43332" y="527354"/>
                  </a:lnTo>
                  <a:lnTo>
                    <a:pt x="45224" y="528891"/>
                  </a:lnTo>
                  <a:lnTo>
                    <a:pt x="46304" y="526580"/>
                  </a:lnTo>
                  <a:lnTo>
                    <a:pt x="48971" y="528510"/>
                  </a:lnTo>
                  <a:lnTo>
                    <a:pt x="45110" y="538568"/>
                  </a:lnTo>
                  <a:lnTo>
                    <a:pt x="37147" y="537476"/>
                  </a:lnTo>
                  <a:lnTo>
                    <a:pt x="32105" y="544969"/>
                  </a:lnTo>
                  <a:lnTo>
                    <a:pt x="32778" y="545947"/>
                  </a:lnTo>
                  <a:lnTo>
                    <a:pt x="33464" y="545947"/>
                  </a:lnTo>
                  <a:lnTo>
                    <a:pt x="34429" y="545185"/>
                  </a:lnTo>
                  <a:lnTo>
                    <a:pt x="34683" y="546912"/>
                  </a:lnTo>
                  <a:lnTo>
                    <a:pt x="28879" y="545668"/>
                  </a:lnTo>
                  <a:lnTo>
                    <a:pt x="31686" y="546912"/>
                  </a:lnTo>
                  <a:lnTo>
                    <a:pt x="29921" y="549998"/>
                  </a:lnTo>
                  <a:lnTo>
                    <a:pt x="21399" y="551891"/>
                  </a:lnTo>
                  <a:lnTo>
                    <a:pt x="18834" y="552119"/>
                  </a:lnTo>
                  <a:lnTo>
                    <a:pt x="19215" y="552805"/>
                  </a:lnTo>
                  <a:lnTo>
                    <a:pt x="19672" y="557276"/>
                  </a:lnTo>
                  <a:lnTo>
                    <a:pt x="15392" y="558914"/>
                  </a:lnTo>
                  <a:lnTo>
                    <a:pt x="16891" y="557352"/>
                  </a:lnTo>
                  <a:lnTo>
                    <a:pt x="16878" y="556006"/>
                  </a:lnTo>
                  <a:lnTo>
                    <a:pt x="14376" y="554494"/>
                  </a:lnTo>
                  <a:lnTo>
                    <a:pt x="13525" y="556907"/>
                  </a:lnTo>
                  <a:lnTo>
                    <a:pt x="13766" y="559650"/>
                  </a:lnTo>
                  <a:lnTo>
                    <a:pt x="12763" y="560578"/>
                  </a:lnTo>
                  <a:lnTo>
                    <a:pt x="10566" y="565581"/>
                  </a:lnTo>
                  <a:lnTo>
                    <a:pt x="10922" y="565581"/>
                  </a:lnTo>
                  <a:lnTo>
                    <a:pt x="12052" y="566089"/>
                  </a:lnTo>
                  <a:lnTo>
                    <a:pt x="13411" y="565581"/>
                  </a:lnTo>
                  <a:lnTo>
                    <a:pt x="14655" y="563981"/>
                  </a:lnTo>
                  <a:lnTo>
                    <a:pt x="14135" y="565073"/>
                  </a:lnTo>
                  <a:lnTo>
                    <a:pt x="13512" y="566102"/>
                  </a:lnTo>
                  <a:lnTo>
                    <a:pt x="12788" y="567016"/>
                  </a:lnTo>
                  <a:lnTo>
                    <a:pt x="15519" y="567321"/>
                  </a:lnTo>
                  <a:lnTo>
                    <a:pt x="17945" y="565886"/>
                  </a:lnTo>
                  <a:lnTo>
                    <a:pt x="19075" y="564184"/>
                  </a:lnTo>
                  <a:lnTo>
                    <a:pt x="20066" y="562711"/>
                  </a:lnTo>
                  <a:lnTo>
                    <a:pt x="18719" y="563359"/>
                  </a:lnTo>
                  <a:lnTo>
                    <a:pt x="17068" y="563981"/>
                  </a:lnTo>
                  <a:lnTo>
                    <a:pt x="16878" y="563981"/>
                  </a:lnTo>
                  <a:lnTo>
                    <a:pt x="16014" y="564184"/>
                  </a:lnTo>
                  <a:lnTo>
                    <a:pt x="16116" y="563981"/>
                  </a:lnTo>
                  <a:lnTo>
                    <a:pt x="17500" y="561505"/>
                  </a:lnTo>
                  <a:lnTo>
                    <a:pt x="29044" y="555117"/>
                  </a:lnTo>
                  <a:lnTo>
                    <a:pt x="38392" y="550202"/>
                  </a:lnTo>
                  <a:lnTo>
                    <a:pt x="44043" y="546912"/>
                  </a:lnTo>
                  <a:lnTo>
                    <a:pt x="45707" y="545947"/>
                  </a:lnTo>
                  <a:lnTo>
                    <a:pt x="46774" y="545185"/>
                  </a:lnTo>
                  <a:lnTo>
                    <a:pt x="52870" y="540867"/>
                  </a:lnTo>
                  <a:lnTo>
                    <a:pt x="55359" y="538568"/>
                  </a:lnTo>
                  <a:lnTo>
                    <a:pt x="58178" y="535990"/>
                  </a:lnTo>
                  <a:lnTo>
                    <a:pt x="60007" y="534314"/>
                  </a:lnTo>
                  <a:lnTo>
                    <a:pt x="56146" y="535990"/>
                  </a:lnTo>
                  <a:lnTo>
                    <a:pt x="60947" y="528040"/>
                  </a:lnTo>
                  <a:lnTo>
                    <a:pt x="63931" y="529069"/>
                  </a:lnTo>
                  <a:lnTo>
                    <a:pt x="64008" y="528040"/>
                  </a:lnTo>
                  <a:lnTo>
                    <a:pt x="64071" y="527138"/>
                  </a:lnTo>
                  <a:lnTo>
                    <a:pt x="64325" y="523976"/>
                  </a:lnTo>
                  <a:lnTo>
                    <a:pt x="66357" y="523087"/>
                  </a:lnTo>
                  <a:lnTo>
                    <a:pt x="73977" y="519760"/>
                  </a:lnTo>
                  <a:lnTo>
                    <a:pt x="75006" y="520230"/>
                  </a:lnTo>
                  <a:lnTo>
                    <a:pt x="75298" y="519760"/>
                  </a:lnTo>
                  <a:lnTo>
                    <a:pt x="80937" y="511022"/>
                  </a:lnTo>
                  <a:lnTo>
                    <a:pt x="88595" y="502272"/>
                  </a:lnTo>
                  <a:lnTo>
                    <a:pt x="96532" y="494652"/>
                  </a:lnTo>
                  <a:lnTo>
                    <a:pt x="103339" y="488772"/>
                  </a:lnTo>
                  <a:close/>
                </a:path>
                <a:path w="342900" h="602614">
                  <a:moveTo>
                    <a:pt x="109550" y="421982"/>
                  </a:moveTo>
                  <a:lnTo>
                    <a:pt x="100533" y="422859"/>
                  </a:lnTo>
                  <a:lnTo>
                    <a:pt x="84785" y="436384"/>
                  </a:lnTo>
                  <a:lnTo>
                    <a:pt x="67322" y="455752"/>
                  </a:lnTo>
                  <a:lnTo>
                    <a:pt x="53149" y="474129"/>
                  </a:lnTo>
                  <a:lnTo>
                    <a:pt x="52285" y="474497"/>
                  </a:lnTo>
                  <a:lnTo>
                    <a:pt x="51282" y="475678"/>
                  </a:lnTo>
                  <a:lnTo>
                    <a:pt x="51396" y="476719"/>
                  </a:lnTo>
                  <a:lnTo>
                    <a:pt x="49212" y="480009"/>
                  </a:lnTo>
                  <a:lnTo>
                    <a:pt x="47790" y="482536"/>
                  </a:lnTo>
                  <a:lnTo>
                    <a:pt x="47371" y="483958"/>
                  </a:lnTo>
                  <a:lnTo>
                    <a:pt x="54165" y="481888"/>
                  </a:lnTo>
                  <a:lnTo>
                    <a:pt x="60858" y="474611"/>
                  </a:lnTo>
                  <a:lnTo>
                    <a:pt x="64795" y="466471"/>
                  </a:lnTo>
                  <a:lnTo>
                    <a:pt x="69240" y="465023"/>
                  </a:lnTo>
                  <a:lnTo>
                    <a:pt x="73647" y="461479"/>
                  </a:lnTo>
                  <a:lnTo>
                    <a:pt x="78384" y="456450"/>
                  </a:lnTo>
                  <a:lnTo>
                    <a:pt x="89776" y="443928"/>
                  </a:lnTo>
                  <a:lnTo>
                    <a:pt x="95580" y="437857"/>
                  </a:lnTo>
                  <a:lnTo>
                    <a:pt x="101663" y="432371"/>
                  </a:lnTo>
                  <a:lnTo>
                    <a:pt x="102819" y="428891"/>
                  </a:lnTo>
                  <a:lnTo>
                    <a:pt x="109347" y="429704"/>
                  </a:lnTo>
                  <a:lnTo>
                    <a:pt x="109550" y="421982"/>
                  </a:lnTo>
                  <a:close/>
                </a:path>
                <a:path w="342900" h="602614">
                  <a:moveTo>
                    <a:pt x="112953" y="264452"/>
                  </a:moveTo>
                  <a:lnTo>
                    <a:pt x="111671" y="264452"/>
                  </a:lnTo>
                  <a:lnTo>
                    <a:pt x="111760" y="267131"/>
                  </a:lnTo>
                  <a:lnTo>
                    <a:pt x="112826" y="264731"/>
                  </a:lnTo>
                  <a:lnTo>
                    <a:pt x="112953" y="264452"/>
                  </a:lnTo>
                  <a:close/>
                </a:path>
                <a:path w="342900" h="602614">
                  <a:moveTo>
                    <a:pt x="119570" y="218884"/>
                  </a:moveTo>
                  <a:lnTo>
                    <a:pt x="114033" y="219659"/>
                  </a:lnTo>
                  <a:lnTo>
                    <a:pt x="110388" y="224370"/>
                  </a:lnTo>
                  <a:lnTo>
                    <a:pt x="107391" y="223862"/>
                  </a:lnTo>
                  <a:lnTo>
                    <a:pt x="106553" y="225882"/>
                  </a:lnTo>
                  <a:lnTo>
                    <a:pt x="107048" y="226758"/>
                  </a:lnTo>
                  <a:lnTo>
                    <a:pt x="108864" y="226466"/>
                  </a:lnTo>
                  <a:lnTo>
                    <a:pt x="104190" y="230009"/>
                  </a:lnTo>
                  <a:lnTo>
                    <a:pt x="114096" y="231940"/>
                  </a:lnTo>
                  <a:lnTo>
                    <a:pt x="113106" y="225183"/>
                  </a:lnTo>
                  <a:lnTo>
                    <a:pt x="113690" y="226174"/>
                  </a:lnTo>
                  <a:lnTo>
                    <a:pt x="114401" y="226949"/>
                  </a:lnTo>
                  <a:lnTo>
                    <a:pt x="115227" y="227533"/>
                  </a:lnTo>
                  <a:lnTo>
                    <a:pt x="116433" y="224447"/>
                  </a:lnTo>
                  <a:lnTo>
                    <a:pt x="117881" y="221564"/>
                  </a:lnTo>
                  <a:lnTo>
                    <a:pt x="119570" y="218884"/>
                  </a:lnTo>
                  <a:close/>
                </a:path>
                <a:path w="342900" h="602614">
                  <a:moveTo>
                    <a:pt x="126060" y="228917"/>
                  </a:moveTo>
                  <a:lnTo>
                    <a:pt x="123672" y="227888"/>
                  </a:lnTo>
                  <a:lnTo>
                    <a:pt x="123545" y="228053"/>
                  </a:lnTo>
                  <a:lnTo>
                    <a:pt x="122008" y="231190"/>
                  </a:lnTo>
                  <a:lnTo>
                    <a:pt x="125564" y="230047"/>
                  </a:lnTo>
                  <a:lnTo>
                    <a:pt x="125958" y="229120"/>
                  </a:lnTo>
                  <a:lnTo>
                    <a:pt x="126060" y="228917"/>
                  </a:lnTo>
                  <a:close/>
                </a:path>
                <a:path w="342900" h="602614">
                  <a:moveTo>
                    <a:pt x="126746" y="376389"/>
                  </a:moveTo>
                  <a:lnTo>
                    <a:pt x="126352" y="375856"/>
                  </a:lnTo>
                  <a:lnTo>
                    <a:pt x="125120" y="374154"/>
                  </a:lnTo>
                  <a:lnTo>
                    <a:pt x="125183" y="375856"/>
                  </a:lnTo>
                  <a:lnTo>
                    <a:pt x="123291" y="373824"/>
                  </a:lnTo>
                  <a:lnTo>
                    <a:pt x="125971" y="371373"/>
                  </a:lnTo>
                  <a:lnTo>
                    <a:pt x="116941" y="373697"/>
                  </a:lnTo>
                  <a:lnTo>
                    <a:pt x="102095" y="381266"/>
                  </a:lnTo>
                  <a:lnTo>
                    <a:pt x="100025" y="382676"/>
                  </a:lnTo>
                  <a:lnTo>
                    <a:pt x="100025" y="389826"/>
                  </a:lnTo>
                  <a:lnTo>
                    <a:pt x="99148" y="390575"/>
                  </a:lnTo>
                  <a:lnTo>
                    <a:pt x="98399" y="391502"/>
                  </a:lnTo>
                  <a:lnTo>
                    <a:pt x="98310" y="391642"/>
                  </a:lnTo>
                  <a:lnTo>
                    <a:pt x="98247" y="392264"/>
                  </a:lnTo>
                  <a:lnTo>
                    <a:pt x="98145" y="392074"/>
                  </a:lnTo>
                  <a:lnTo>
                    <a:pt x="97917" y="392264"/>
                  </a:lnTo>
                  <a:lnTo>
                    <a:pt x="97866" y="391502"/>
                  </a:lnTo>
                  <a:lnTo>
                    <a:pt x="96456" y="388670"/>
                  </a:lnTo>
                  <a:lnTo>
                    <a:pt x="97955" y="388670"/>
                  </a:lnTo>
                  <a:lnTo>
                    <a:pt x="98933" y="388988"/>
                  </a:lnTo>
                  <a:lnTo>
                    <a:pt x="100025" y="389826"/>
                  </a:lnTo>
                  <a:lnTo>
                    <a:pt x="100025" y="382676"/>
                  </a:lnTo>
                  <a:lnTo>
                    <a:pt x="87757" y="390956"/>
                  </a:lnTo>
                  <a:lnTo>
                    <a:pt x="80302" y="399643"/>
                  </a:lnTo>
                  <a:lnTo>
                    <a:pt x="79730" y="398132"/>
                  </a:lnTo>
                  <a:lnTo>
                    <a:pt x="78892" y="397040"/>
                  </a:lnTo>
                  <a:lnTo>
                    <a:pt x="77762" y="396290"/>
                  </a:lnTo>
                  <a:lnTo>
                    <a:pt x="73482" y="400494"/>
                  </a:lnTo>
                  <a:lnTo>
                    <a:pt x="63868" y="405333"/>
                  </a:lnTo>
                  <a:lnTo>
                    <a:pt x="53352" y="410235"/>
                  </a:lnTo>
                  <a:lnTo>
                    <a:pt x="46431" y="414642"/>
                  </a:lnTo>
                  <a:lnTo>
                    <a:pt x="46736" y="415671"/>
                  </a:lnTo>
                  <a:lnTo>
                    <a:pt x="47358" y="416394"/>
                  </a:lnTo>
                  <a:lnTo>
                    <a:pt x="58458" y="416394"/>
                  </a:lnTo>
                  <a:lnTo>
                    <a:pt x="60566" y="410984"/>
                  </a:lnTo>
                  <a:lnTo>
                    <a:pt x="65392" y="409905"/>
                  </a:lnTo>
                  <a:lnTo>
                    <a:pt x="74041" y="408063"/>
                  </a:lnTo>
                  <a:lnTo>
                    <a:pt x="80759" y="405333"/>
                  </a:lnTo>
                  <a:lnTo>
                    <a:pt x="80949" y="405333"/>
                  </a:lnTo>
                  <a:lnTo>
                    <a:pt x="85547" y="396024"/>
                  </a:lnTo>
                  <a:lnTo>
                    <a:pt x="85813" y="396024"/>
                  </a:lnTo>
                  <a:lnTo>
                    <a:pt x="88887" y="398589"/>
                  </a:lnTo>
                  <a:lnTo>
                    <a:pt x="89128" y="397535"/>
                  </a:lnTo>
                  <a:lnTo>
                    <a:pt x="89255" y="397040"/>
                  </a:lnTo>
                  <a:lnTo>
                    <a:pt x="89357" y="396290"/>
                  </a:lnTo>
                  <a:lnTo>
                    <a:pt x="89382" y="396024"/>
                  </a:lnTo>
                  <a:lnTo>
                    <a:pt x="89509" y="393877"/>
                  </a:lnTo>
                  <a:lnTo>
                    <a:pt x="90919" y="395478"/>
                  </a:lnTo>
                  <a:lnTo>
                    <a:pt x="90843" y="396862"/>
                  </a:lnTo>
                  <a:lnTo>
                    <a:pt x="90741" y="398995"/>
                  </a:lnTo>
                  <a:lnTo>
                    <a:pt x="91694" y="400875"/>
                  </a:lnTo>
                  <a:lnTo>
                    <a:pt x="96481" y="397535"/>
                  </a:lnTo>
                  <a:lnTo>
                    <a:pt x="91274" y="396024"/>
                  </a:lnTo>
                  <a:lnTo>
                    <a:pt x="95250" y="393877"/>
                  </a:lnTo>
                  <a:lnTo>
                    <a:pt x="97561" y="392633"/>
                  </a:lnTo>
                  <a:lnTo>
                    <a:pt x="97688" y="392633"/>
                  </a:lnTo>
                  <a:lnTo>
                    <a:pt x="98399" y="393471"/>
                  </a:lnTo>
                  <a:lnTo>
                    <a:pt x="99225" y="393852"/>
                  </a:lnTo>
                  <a:lnTo>
                    <a:pt x="100266" y="393700"/>
                  </a:lnTo>
                  <a:lnTo>
                    <a:pt x="99542" y="394868"/>
                  </a:lnTo>
                  <a:lnTo>
                    <a:pt x="98704" y="395224"/>
                  </a:lnTo>
                  <a:lnTo>
                    <a:pt x="97904" y="394868"/>
                  </a:lnTo>
                  <a:lnTo>
                    <a:pt x="97980" y="396290"/>
                  </a:lnTo>
                  <a:lnTo>
                    <a:pt x="98082" y="396862"/>
                  </a:lnTo>
                  <a:lnTo>
                    <a:pt x="98196" y="397535"/>
                  </a:lnTo>
                  <a:lnTo>
                    <a:pt x="98298" y="398132"/>
                  </a:lnTo>
                  <a:lnTo>
                    <a:pt x="98374" y="398589"/>
                  </a:lnTo>
                  <a:lnTo>
                    <a:pt x="98437" y="398995"/>
                  </a:lnTo>
                  <a:lnTo>
                    <a:pt x="98628" y="398589"/>
                  </a:lnTo>
                  <a:lnTo>
                    <a:pt x="100418" y="395224"/>
                  </a:lnTo>
                  <a:lnTo>
                    <a:pt x="101130" y="393877"/>
                  </a:lnTo>
                  <a:lnTo>
                    <a:pt x="101219" y="393700"/>
                  </a:lnTo>
                  <a:lnTo>
                    <a:pt x="103098" y="390182"/>
                  </a:lnTo>
                  <a:lnTo>
                    <a:pt x="104952" y="391274"/>
                  </a:lnTo>
                  <a:lnTo>
                    <a:pt x="104330" y="392074"/>
                  </a:lnTo>
                  <a:lnTo>
                    <a:pt x="103822" y="392404"/>
                  </a:lnTo>
                  <a:lnTo>
                    <a:pt x="107073" y="391642"/>
                  </a:lnTo>
                  <a:lnTo>
                    <a:pt x="109448" y="390182"/>
                  </a:lnTo>
                  <a:lnTo>
                    <a:pt x="111912" y="388670"/>
                  </a:lnTo>
                  <a:lnTo>
                    <a:pt x="114896" y="386842"/>
                  </a:lnTo>
                  <a:lnTo>
                    <a:pt x="122656" y="380885"/>
                  </a:lnTo>
                  <a:lnTo>
                    <a:pt x="126746" y="376389"/>
                  </a:lnTo>
                  <a:close/>
                </a:path>
                <a:path w="342900" h="602614">
                  <a:moveTo>
                    <a:pt x="136626" y="272364"/>
                  </a:moveTo>
                  <a:lnTo>
                    <a:pt x="136296" y="272237"/>
                  </a:lnTo>
                  <a:lnTo>
                    <a:pt x="136448" y="272465"/>
                  </a:lnTo>
                  <a:lnTo>
                    <a:pt x="136525" y="272592"/>
                  </a:lnTo>
                  <a:lnTo>
                    <a:pt x="136626" y="272364"/>
                  </a:lnTo>
                  <a:close/>
                </a:path>
                <a:path w="342900" h="602614">
                  <a:moveTo>
                    <a:pt x="140601" y="166281"/>
                  </a:moveTo>
                  <a:lnTo>
                    <a:pt x="140474" y="165874"/>
                  </a:lnTo>
                  <a:lnTo>
                    <a:pt x="140322" y="165481"/>
                  </a:lnTo>
                  <a:lnTo>
                    <a:pt x="140144" y="165087"/>
                  </a:lnTo>
                  <a:lnTo>
                    <a:pt x="139877" y="166230"/>
                  </a:lnTo>
                  <a:lnTo>
                    <a:pt x="140081" y="166497"/>
                  </a:lnTo>
                  <a:lnTo>
                    <a:pt x="140601" y="166281"/>
                  </a:lnTo>
                  <a:close/>
                </a:path>
                <a:path w="342900" h="602614">
                  <a:moveTo>
                    <a:pt x="142621" y="286829"/>
                  </a:moveTo>
                  <a:lnTo>
                    <a:pt x="138252" y="285165"/>
                  </a:lnTo>
                  <a:lnTo>
                    <a:pt x="132562" y="283591"/>
                  </a:lnTo>
                  <a:lnTo>
                    <a:pt x="123926" y="289318"/>
                  </a:lnTo>
                  <a:lnTo>
                    <a:pt x="111290" y="296062"/>
                  </a:lnTo>
                  <a:lnTo>
                    <a:pt x="111404" y="295554"/>
                  </a:lnTo>
                  <a:lnTo>
                    <a:pt x="112534" y="290982"/>
                  </a:lnTo>
                  <a:lnTo>
                    <a:pt x="109296" y="295554"/>
                  </a:lnTo>
                  <a:lnTo>
                    <a:pt x="105486" y="295211"/>
                  </a:lnTo>
                  <a:lnTo>
                    <a:pt x="101511" y="294271"/>
                  </a:lnTo>
                  <a:lnTo>
                    <a:pt x="97866" y="297103"/>
                  </a:lnTo>
                  <a:lnTo>
                    <a:pt x="92849" y="295808"/>
                  </a:lnTo>
                  <a:lnTo>
                    <a:pt x="86817" y="299885"/>
                  </a:lnTo>
                  <a:lnTo>
                    <a:pt x="80416" y="303390"/>
                  </a:lnTo>
                  <a:lnTo>
                    <a:pt x="74333" y="300342"/>
                  </a:lnTo>
                  <a:lnTo>
                    <a:pt x="73507" y="302933"/>
                  </a:lnTo>
                  <a:lnTo>
                    <a:pt x="72504" y="305193"/>
                  </a:lnTo>
                  <a:lnTo>
                    <a:pt x="72440" y="305358"/>
                  </a:lnTo>
                  <a:lnTo>
                    <a:pt x="71132" y="307606"/>
                  </a:lnTo>
                  <a:lnTo>
                    <a:pt x="70713" y="306755"/>
                  </a:lnTo>
                  <a:lnTo>
                    <a:pt x="70446" y="305816"/>
                  </a:lnTo>
                  <a:lnTo>
                    <a:pt x="70332" y="304774"/>
                  </a:lnTo>
                  <a:lnTo>
                    <a:pt x="67792" y="306755"/>
                  </a:lnTo>
                  <a:lnTo>
                    <a:pt x="63639" y="310476"/>
                  </a:lnTo>
                  <a:lnTo>
                    <a:pt x="63296" y="310819"/>
                  </a:lnTo>
                  <a:lnTo>
                    <a:pt x="60540" y="314794"/>
                  </a:lnTo>
                  <a:lnTo>
                    <a:pt x="63271" y="316788"/>
                  </a:lnTo>
                  <a:lnTo>
                    <a:pt x="66814" y="316788"/>
                  </a:lnTo>
                  <a:lnTo>
                    <a:pt x="67818" y="313664"/>
                  </a:lnTo>
                  <a:lnTo>
                    <a:pt x="67906" y="313372"/>
                  </a:lnTo>
                  <a:lnTo>
                    <a:pt x="67983" y="313169"/>
                  </a:lnTo>
                  <a:lnTo>
                    <a:pt x="74752" y="310819"/>
                  </a:lnTo>
                  <a:lnTo>
                    <a:pt x="78295" y="315480"/>
                  </a:lnTo>
                  <a:lnTo>
                    <a:pt x="80873" y="313372"/>
                  </a:lnTo>
                  <a:lnTo>
                    <a:pt x="77952" y="310819"/>
                  </a:lnTo>
                  <a:lnTo>
                    <a:pt x="77571" y="310476"/>
                  </a:lnTo>
                  <a:lnTo>
                    <a:pt x="81457" y="313169"/>
                  </a:lnTo>
                  <a:lnTo>
                    <a:pt x="81407" y="312864"/>
                  </a:lnTo>
                  <a:lnTo>
                    <a:pt x="82143" y="310819"/>
                  </a:lnTo>
                  <a:lnTo>
                    <a:pt x="82270" y="310476"/>
                  </a:lnTo>
                  <a:lnTo>
                    <a:pt x="82842" y="308902"/>
                  </a:lnTo>
                  <a:lnTo>
                    <a:pt x="86067" y="312864"/>
                  </a:lnTo>
                  <a:lnTo>
                    <a:pt x="87553" y="308902"/>
                  </a:lnTo>
                  <a:lnTo>
                    <a:pt x="88049" y="307606"/>
                  </a:lnTo>
                  <a:lnTo>
                    <a:pt x="89535" y="305358"/>
                  </a:lnTo>
                  <a:lnTo>
                    <a:pt x="89649" y="305193"/>
                  </a:lnTo>
                  <a:lnTo>
                    <a:pt x="102882" y="304482"/>
                  </a:lnTo>
                  <a:lnTo>
                    <a:pt x="103593" y="303390"/>
                  </a:lnTo>
                  <a:lnTo>
                    <a:pt x="107683" y="297103"/>
                  </a:lnTo>
                  <a:lnTo>
                    <a:pt x="108216" y="297827"/>
                  </a:lnTo>
                  <a:lnTo>
                    <a:pt x="108775" y="298488"/>
                  </a:lnTo>
                  <a:lnTo>
                    <a:pt x="109423" y="299046"/>
                  </a:lnTo>
                  <a:lnTo>
                    <a:pt x="107581" y="299593"/>
                  </a:lnTo>
                  <a:lnTo>
                    <a:pt x="106083" y="300951"/>
                  </a:lnTo>
                  <a:lnTo>
                    <a:pt x="105079" y="302933"/>
                  </a:lnTo>
                  <a:lnTo>
                    <a:pt x="104978" y="303149"/>
                  </a:lnTo>
                  <a:lnTo>
                    <a:pt x="111150" y="303885"/>
                  </a:lnTo>
                  <a:lnTo>
                    <a:pt x="118351" y="302069"/>
                  </a:lnTo>
                  <a:lnTo>
                    <a:pt x="125120" y="299389"/>
                  </a:lnTo>
                  <a:lnTo>
                    <a:pt x="130048" y="297484"/>
                  </a:lnTo>
                  <a:lnTo>
                    <a:pt x="130225" y="297484"/>
                  </a:lnTo>
                  <a:lnTo>
                    <a:pt x="132003" y="296062"/>
                  </a:lnTo>
                  <a:lnTo>
                    <a:pt x="142290" y="287858"/>
                  </a:lnTo>
                  <a:lnTo>
                    <a:pt x="142621" y="286829"/>
                  </a:lnTo>
                  <a:close/>
                </a:path>
                <a:path w="342900" h="602614">
                  <a:moveTo>
                    <a:pt x="142900" y="265493"/>
                  </a:moveTo>
                  <a:lnTo>
                    <a:pt x="142684" y="264731"/>
                  </a:lnTo>
                  <a:lnTo>
                    <a:pt x="141820" y="261493"/>
                  </a:lnTo>
                  <a:lnTo>
                    <a:pt x="126923" y="264033"/>
                  </a:lnTo>
                  <a:lnTo>
                    <a:pt x="125018" y="271373"/>
                  </a:lnTo>
                  <a:lnTo>
                    <a:pt x="124180" y="265493"/>
                  </a:lnTo>
                  <a:lnTo>
                    <a:pt x="125222" y="265493"/>
                  </a:lnTo>
                  <a:lnTo>
                    <a:pt x="112966" y="264452"/>
                  </a:lnTo>
                  <a:lnTo>
                    <a:pt x="112585" y="265493"/>
                  </a:lnTo>
                  <a:lnTo>
                    <a:pt x="111988" y="267131"/>
                  </a:lnTo>
                  <a:lnTo>
                    <a:pt x="111874" y="270408"/>
                  </a:lnTo>
                  <a:lnTo>
                    <a:pt x="109664" y="273443"/>
                  </a:lnTo>
                  <a:lnTo>
                    <a:pt x="111772" y="267703"/>
                  </a:lnTo>
                  <a:lnTo>
                    <a:pt x="112585" y="265493"/>
                  </a:lnTo>
                  <a:lnTo>
                    <a:pt x="111760" y="267131"/>
                  </a:lnTo>
                  <a:lnTo>
                    <a:pt x="108915" y="273507"/>
                  </a:lnTo>
                  <a:lnTo>
                    <a:pt x="109054" y="273507"/>
                  </a:lnTo>
                  <a:lnTo>
                    <a:pt x="110477" y="274510"/>
                  </a:lnTo>
                  <a:lnTo>
                    <a:pt x="111493" y="273799"/>
                  </a:lnTo>
                  <a:lnTo>
                    <a:pt x="111975" y="271373"/>
                  </a:lnTo>
                  <a:lnTo>
                    <a:pt x="112687" y="272288"/>
                  </a:lnTo>
                  <a:lnTo>
                    <a:pt x="112991" y="273507"/>
                  </a:lnTo>
                  <a:lnTo>
                    <a:pt x="112941" y="275031"/>
                  </a:lnTo>
                  <a:lnTo>
                    <a:pt x="112814" y="275031"/>
                  </a:lnTo>
                  <a:lnTo>
                    <a:pt x="107391" y="278066"/>
                  </a:lnTo>
                  <a:lnTo>
                    <a:pt x="107226" y="277596"/>
                  </a:lnTo>
                  <a:lnTo>
                    <a:pt x="106210" y="274510"/>
                  </a:lnTo>
                  <a:lnTo>
                    <a:pt x="106159" y="274345"/>
                  </a:lnTo>
                  <a:lnTo>
                    <a:pt x="104863" y="270408"/>
                  </a:lnTo>
                  <a:lnTo>
                    <a:pt x="104787" y="270167"/>
                  </a:lnTo>
                  <a:lnTo>
                    <a:pt x="100241" y="274345"/>
                  </a:lnTo>
                  <a:lnTo>
                    <a:pt x="99885" y="274066"/>
                  </a:lnTo>
                  <a:lnTo>
                    <a:pt x="94259" y="275031"/>
                  </a:lnTo>
                  <a:lnTo>
                    <a:pt x="92849" y="276987"/>
                  </a:lnTo>
                  <a:lnTo>
                    <a:pt x="94056" y="278485"/>
                  </a:lnTo>
                  <a:lnTo>
                    <a:pt x="95516" y="279082"/>
                  </a:lnTo>
                  <a:lnTo>
                    <a:pt x="97231" y="278790"/>
                  </a:lnTo>
                  <a:lnTo>
                    <a:pt x="96558" y="279336"/>
                  </a:lnTo>
                  <a:lnTo>
                    <a:pt x="96240" y="279641"/>
                  </a:lnTo>
                  <a:lnTo>
                    <a:pt x="95567" y="280466"/>
                  </a:lnTo>
                  <a:lnTo>
                    <a:pt x="94970" y="281546"/>
                  </a:lnTo>
                  <a:lnTo>
                    <a:pt x="98196" y="283375"/>
                  </a:lnTo>
                  <a:lnTo>
                    <a:pt x="101320" y="283667"/>
                  </a:lnTo>
                  <a:lnTo>
                    <a:pt x="103670" y="280631"/>
                  </a:lnTo>
                  <a:lnTo>
                    <a:pt x="104165" y="282168"/>
                  </a:lnTo>
                  <a:lnTo>
                    <a:pt x="103797" y="283375"/>
                  </a:lnTo>
                  <a:lnTo>
                    <a:pt x="102565" y="284251"/>
                  </a:lnTo>
                  <a:lnTo>
                    <a:pt x="105664" y="283908"/>
                  </a:lnTo>
                  <a:lnTo>
                    <a:pt x="106997" y="281698"/>
                  </a:lnTo>
                  <a:lnTo>
                    <a:pt x="106883" y="280631"/>
                  </a:lnTo>
                  <a:lnTo>
                    <a:pt x="106768" y="279641"/>
                  </a:lnTo>
                  <a:lnTo>
                    <a:pt x="106680" y="278790"/>
                  </a:lnTo>
                  <a:lnTo>
                    <a:pt x="106565" y="277596"/>
                  </a:lnTo>
                  <a:lnTo>
                    <a:pt x="107162" y="278790"/>
                  </a:lnTo>
                  <a:lnTo>
                    <a:pt x="107327" y="279082"/>
                  </a:lnTo>
                  <a:lnTo>
                    <a:pt x="108140" y="280136"/>
                  </a:lnTo>
                  <a:lnTo>
                    <a:pt x="109181" y="281051"/>
                  </a:lnTo>
                  <a:lnTo>
                    <a:pt x="109385" y="280631"/>
                  </a:lnTo>
                  <a:lnTo>
                    <a:pt x="109474" y="280466"/>
                  </a:lnTo>
                  <a:lnTo>
                    <a:pt x="115951" y="278066"/>
                  </a:lnTo>
                  <a:lnTo>
                    <a:pt x="120484" y="276390"/>
                  </a:lnTo>
                  <a:lnTo>
                    <a:pt x="119646" y="278485"/>
                  </a:lnTo>
                  <a:lnTo>
                    <a:pt x="119519" y="278790"/>
                  </a:lnTo>
                  <a:lnTo>
                    <a:pt x="119405" y="279082"/>
                  </a:lnTo>
                  <a:lnTo>
                    <a:pt x="119303" y="279336"/>
                  </a:lnTo>
                  <a:lnTo>
                    <a:pt x="119189" y="279641"/>
                  </a:lnTo>
                  <a:lnTo>
                    <a:pt x="120967" y="279336"/>
                  </a:lnTo>
                  <a:lnTo>
                    <a:pt x="126428" y="276390"/>
                  </a:lnTo>
                  <a:lnTo>
                    <a:pt x="134035" y="272288"/>
                  </a:lnTo>
                  <a:lnTo>
                    <a:pt x="136321" y="272288"/>
                  </a:lnTo>
                  <a:lnTo>
                    <a:pt x="131178" y="264731"/>
                  </a:lnTo>
                  <a:lnTo>
                    <a:pt x="140931" y="268719"/>
                  </a:lnTo>
                  <a:lnTo>
                    <a:pt x="142900" y="265493"/>
                  </a:lnTo>
                  <a:close/>
                </a:path>
                <a:path w="342900" h="602614">
                  <a:moveTo>
                    <a:pt x="148247" y="153352"/>
                  </a:moveTo>
                  <a:lnTo>
                    <a:pt x="146989" y="153746"/>
                  </a:lnTo>
                  <a:lnTo>
                    <a:pt x="147840" y="154178"/>
                  </a:lnTo>
                  <a:lnTo>
                    <a:pt x="148247" y="153352"/>
                  </a:lnTo>
                  <a:close/>
                </a:path>
                <a:path w="342900" h="602614">
                  <a:moveTo>
                    <a:pt x="161937" y="141363"/>
                  </a:moveTo>
                  <a:lnTo>
                    <a:pt x="160362" y="140462"/>
                  </a:lnTo>
                  <a:lnTo>
                    <a:pt x="157251" y="138518"/>
                  </a:lnTo>
                  <a:lnTo>
                    <a:pt x="154559" y="144602"/>
                  </a:lnTo>
                  <a:lnTo>
                    <a:pt x="150964" y="137553"/>
                  </a:lnTo>
                  <a:lnTo>
                    <a:pt x="146608" y="143116"/>
                  </a:lnTo>
                  <a:lnTo>
                    <a:pt x="144322" y="142265"/>
                  </a:lnTo>
                  <a:lnTo>
                    <a:pt x="142532" y="139839"/>
                  </a:lnTo>
                  <a:lnTo>
                    <a:pt x="140385" y="145084"/>
                  </a:lnTo>
                  <a:lnTo>
                    <a:pt x="144868" y="148501"/>
                  </a:lnTo>
                  <a:lnTo>
                    <a:pt x="143040" y="151066"/>
                  </a:lnTo>
                  <a:lnTo>
                    <a:pt x="147866" y="150050"/>
                  </a:lnTo>
                  <a:lnTo>
                    <a:pt x="148551" y="151828"/>
                  </a:lnTo>
                  <a:lnTo>
                    <a:pt x="148488" y="152844"/>
                  </a:lnTo>
                  <a:lnTo>
                    <a:pt x="148247" y="153352"/>
                  </a:lnTo>
                  <a:lnTo>
                    <a:pt x="148831" y="153187"/>
                  </a:lnTo>
                  <a:lnTo>
                    <a:pt x="150812" y="152908"/>
                  </a:lnTo>
                  <a:lnTo>
                    <a:pt x="159105" y="145338"/>
                  </a:lnTo>
                  <a:lnTo>
                    <a:pt x="161937" y="141363"/>
                  </a:lnTo>
                  <a:close/>
                </a:path>
                <a:path w="342900" h="602614">
                  <a:moveTo>
                    <a:pt x="169722" y="142074"/>
                  </a:moveTo>
                  <a:lnTo>
                    <a:pt x="169113" y="139395"/>
                  </a:lnTo>
                  <a:lnTo>
                    <a:pt x="167817" y="138658"/>
                  </a:lnTo>
                  <a:lnTo>
                    <a:pt x="165836" y="139852"/>
                  </a:lnTo>
                  <a:lnTo>
                    <a:pt x="164846" y="144030"/>
                  </a:lnTo>
                  <a:lnTo>
                    <a:pt x="162788" y="144754"/>
                  </a:lnTo>
                  <a:lnTo>
                    <a:pt x="160832" y="145313"/>
                  </a:lnTo>
                  <a:lnTo>
                    <a:pt x="160172" y="148971"/>
                  </a:lnTo>
                  <a:lnTo>
                    <a:pt x="161518" y="149606"/>
                  </a:lnTo>
                  <a:lnTo>
                    <a:pt x="168630" y="146507"/>
                  </a:lnTo>
                  <a:lnTo>
                    <a:pt x="169037" y="146050"/>
                  </a:lnTo>
                  <a:lnTo>
                    <a:pt x="169684" y="144805"/>
                  </a:lnTo>
                  <a:lnTo>
                    <a:pt x="166827" y="141185"/>
                  </a:lnTo>
                  <a:lnTo>
                    <a:pt x="169722" y="142074"/>
                  </a:lnTo>
                  <a:close/>
                </a:path>
                <a:path w="342900" h="602614">
                  <a:moveTo>
                    <a:pt x="172148" y="195376"/>
                  </a:moveTo>
                  <a:lnTo>
                    <a:pt x="171919" y="195122"/>
                  </a:lnTo>
                  <a:lnTo>
                    <a:pt x="171107" y="188747"/>
                  </a:lnTo>
                  <a:lnTo>
                    <a:pt x="171742" y="189128"/>
                  </a:lnTo>
                  <a:lnTo>
                    <a:pt x="171399" y="188302"/>
                  </a:lnTo>
                  <a:lnTo>
                    <a:pt x="160820" y="189852"/>
                  </a:lnTo>
                  <a:lnTo>
                    <a:pt x="159639" y="193344"/>
                  </a:lnTo>
                  <a:lnTo>
                    <a:pt x="156489" y="189052"/>
                  </a:lnTo>
                  <a:lnTo>
                    <a:pt x="155486" y="188506"/>
                  </a:lnTo>
                  <a:lnTo>
                    <a:pt x="154089" y="190538"/>
                  </a:lnTo>
                  <a:lnTo>
                    <a:pt x="149733" y="194005"/>
                  </a:lnTo>
                  <a:lnTo>
                    <a:pt x="148983" y="192900"/>
                  </a:lnTo>
                  <a:lnTo>
                    <a:pt x="147116" y="185191"/>
                  </a:lnTo>
                  <a:lnTo>
                    <a:pt x="144894" y="194068"/>
                  </a:lnTo>
                  <a:lnTo>
                    <a:pt x="142036" y="193192"/>
                  </a:lnTo>
                  <a:lnTo>
                    <a:pt x="143891" y="190677"/>
                  </a:lnTo>
                  <a:lnTo>
                    <a:pt x="144399" y="189217"/>
                  </a:lnTo>
                  <a:lnTo>
                    <a:pt x="143192" y="189090"/>
                  </a:lnTo>
                  <a:lnTo>
                    <a:pt x="123202" y="197104"/>
                  </a:lnTo>
                  <a:lnTo>
                    <a:pt x="122618" y="198831"/>
                  </a:lnTo>
                  <a:lnTo>
                    <a:pt x="125806" y="201231"/>
                  </a:lnTo>
                  <a:lnTo>
                    <a:pt x="126441" y="197993"/>
                  </a:lnTo>
                  <a:lnTo>
                    <a:pt x="128612" y="199631"/>
                  </a:lnTo>
                  <a:lnTo>
                    <a:pt x="127520" y="200418"/>
                  </a:lnTo>
                  <a:lnTo>
                    <a:pt x="126555" y="201422"/>
                  </a:lnTo>
                  <a:lnTo>
                    <a:pt x="125691" y="202653"/>
                  </a:lnTo>
                  <a:lnTo>
                    <a:pt x="129806" y="200317"/>
                  </a:lnTo>
                  <a:lnTo>
                    <a:pt x="134378" y="200761"/>
                  </a:lnTo>
                  <a:lnTo>
                    <a:pt x="139242" y="201561"/>
                  </a:lnTo>
                  <a:lnTo>
                    <a:pt x="144259" y="200291"/>
                  </a:lnTo>
                  <a:lnTo>
                    <a:pt x="148755" y="202565"/>
                  </a:lnTo>
                  <a:lnTo>
                    <a:pt x="154901" y="199707"/>
                  </a:lnTo>
                  <a:lnTo>
                    <a:pt x="161632" y="200812"/>
                  </a:lnTo>
                  <a:lnTo>
                    <a:pt x="158216" y="200901"/>
                  </a:lnTo>
                  <a:lnTo>
                    <a:pt x="161315" y="204863"/>
                  </a:lnTo>
                  <a:lnTo>
                    <a:pt x="167563" y="201663"/>
                  </a:lnTo>
                  <a:lnTo>
                    <a:pt x="168516" y="197523"/>
                  </a:lnTo>
                  <a:lnTo>
                    <a:pt x="172148" y="195376"/>
                  </a:lnTo>
                  <a:close/>
                </a:path>
                <a:path w="342900" h="602614">
                  <a:moveTo>
                    <a:pt x="175704" y="265772"/>
                  </a:moveTo>
                  <a:lnTo>
                    <a:pt x="175412" y="265010"/>
                  </a:lnTo>
                  <a:lnTo>
                    <a:pt x="175094" y="264172"/>
                  </a:lnTo>
                  <a:lnTo>
                    <a:pt x="174142" y="263944"/>
                  </a:lnTo>
                  <a:lnTo>
                    <a:pt x="172783" y="265010"/>
                  </a:lnTo>
                  <a:lnTo>
                    <a:pt x="172656" y="263588"/>
                  </a:lnTo>
                  <a:lnTo>
                    <a:pt x="172554" y="262534"/>
                  </a:lnTo>
                  <a:lnTo>
                    <a:pt x="172440" y="261162"/>
                  </a:lnTo>
                  <a:lnTo>
                    <a:pt x="172415" y="260832"/>
                  </a:lnTo>
                  <a:lnTo>
                    <a:pt x="167182" y="261162"/>
                  </a:lnTo>
                  <a:lnTo>
                    <a:pt x="159435" y="262013"/>
                  </a:lnTo>
                  <a:lnTo>
                    <a:pt x="152247" y="262534"/>
                  </a:lnTo>
                  <a:lnTo>
                    <a:pt x="147307" y="262013"/>
                  </a:lnTo>
                  <a:lnTo>
                    <a:pt x="147104" y="262013"/>
                  </a:lnTo>
                  <a:lnTo>
                    <a:pt x="145897" y="263588"/>
                  </a:lnTo>
                  <a:lnTo>
                    <a:pt x="145656" y="263944"/>
                  </a:lnTo>
                  <a:lnTo>
                    <a:pt x="146875" y="273405"/>
                  </a:lnTo>
                  <a:lnTo>
                    <a:pt x="150164" y="265772"/>
                  </a:lnTo>
                  <a:lnTo>
                    <a:pt x="151155" y="267792"/>
                  </a:lnTo>
                  <a:lnTo>
                    <a:pt x="150698" y="269163"/>
                  </a:lnTo>
                  <a:lnTo>
                    <a:pt x="148793" y="269938"/>
                  </a:lnTo>
                  <a:lnTo>
                    <a:pt x="154647" y="268782"/>
                  </a:lnTo>
                  <a:lnTo>
                    <a:pt x="162801" y="267068"/>
                  </a:lnTo>
                  <a:lnTo>
                    <a:pt x="170294" y="265772"/>
                  </a:lnTo>
                  <a:lnTo>
                    <a:pt x="175704" y="265772"/>
                  </a:lnTo>
                  <a:close/>
                </a:path>
                <a:path w="342900" h="602614">
                  <a:moveTo>
                    <a:pt x="177393" y="316865"/>
                  </a:moveTo>
                  <a:lnTo>
                    <a:pt x="176898" y="316649"/>
                  </a:lnTo>
                  <a:lnTo>
                    <a:pt x="176834" y="316865"/>
                  </a:lnTo>
                  <a:lnTo>
                    <a:pt x="176720" y="317195"/>
                  </a:lnTo>
                  <a:lnTo>
                    <a:pt x="176923" y="317195"/>
                  </a:lnTo>
                  <a:lnTo>
                    <a:pt x="177393" y="316865"/>
                  </a:lnTo>
                  <a:close/>
                </a:path>
                <a:path w="342900" h="602614">
                  <a:moveTo>
                    <a:pt x="179743" y="307911"/>
                  </a:moveTo>
                  <a:lnTo>
                    <a:pt x="173736" y="314490"/>
                  </a:lnTo>
                  <a:lnTo>
                    <a:pt x="173329" y="315061"/>
                  </a:lnTo>
                  <a:lnTo>
                    <a:pt x="176898" y="316649"/>
                  </a:lnTo>
                  <a:lnTo>
                    <a:pt x="179743" y="307911"/>
                  </a:lnTo>
                  <a:close/>
                </a:path>
                <a:path w="342900" h="602614">
                  <a:moveTo>
                    <a:pt x="182918" y="95377"/>
                  </a:moveTo>
                  <a:lnTo>
                    <a:pt x="178422" y="91922"/>
                  </a:lnTo>
                  <a:lnTo>
                    <a:pt x="181902" y="100114"/>
                  </a:lnTo>
                  <a:lnTo>
                    <a:pt x="182918" y="95377"/>
                  </a:lnTo>
                  <a:close/>
                </a:path>
                <a:path w="342900" h="602614">
                  <a:moveTo>
                    <a:pt x="183756" y="138620"/>
                  </a:moveTo>
                  <a:lnTo>
                    <a:pt x="182664" y="137782"/>
                  </a:lnTo>
                  <a:lnTo>
                    <a:pt x="172224" y="138760"/>
                  </a:lnTo>
                  <a:lnTo>
                    <a:pt x="170967" y="139293"/>
                  </a:lnTo>
                  <a:lnTo>
                    <a:pt x="171399" y="141998"/>
                  </a:lnTo>
                  <a:lnTo>
                    <a:pt x="172847" y="146685"/>
                  </a:lnTo>
                  <a:lnTo>
                    <a:pt x="171767" y="149606"/>
                  </a:lnTo>
                  <a:lnTo>
                    <a:pt x="177673" y="151904"/>
                  </a:lnTo>
                  <a:lnTo>
                    <a:pt x="181229" y="149631"/>
                  </a:lnTo>
                  <a:lnTo>
                    <a:pt x="183057" y="144614"/>
                  </a:lnTo>
                  <a:lnTo>
                    <a:pt x="183756" y="138620"/>
                  </a:lnTo>
                  <a:close/>
                </a:path>
                <a:path w="342900" h="602614">
                  <a:moveTo>
                    <a:pt x="186283" y="92735"/>
                  </a:moveTo>
                  <a:lnTo>
                    <a:pt x="184226" y="90385"/>
                  </a:lnTo>
                  <a:lnTo>
                    <a:pt x="183502" y="95719"/>
                  </a:lnTo>
                  <a:lnTo>
                    <a:pt x="185204" y="96380"/>
                  </a:lnTo>
                  <a:lnTo>
                    <a:pt x="185585" y="95161"/>
                  </a:lnTo>
                  <a:lnTo>
                    <a:pt x="186156" y="93154"/>
                  </a:lnTo>
                  <a:lnTo>
                    <a:pt x="186283" y="92735"/>
                  </a:lnTo>
                  <a:close/>
                </a:path>
                <a:path w="342900" h="602614">
                  <a:moveTo>
                    <a:pt x="191020" y="165798"/>
                  </a:moveTo>
                  <a:lnTo>
                    <a:pt x="186829" y="163868"/>
                  </a:lnTo>
                  <a:lnTo>
                    <a:pt x="187693" y="163868"/>
                  </a:lnTo>
                  <a:lnTo>
                    <a:pt x="179387" y="163118"/>
                  </a:lnTo>
                  <a:lnTo>
                    <a:pt x="171729" y="164604"/>
                  </a:lnTo>
                  <a:lnTo>
                    <a:pt x="172123" y="164604"/>
                  </a:lnTo>
                  <a:lnTo>
                    <a:pt x="168021" y="168592"/>
                  </a:lnTo>
                  <a:lnTo>
                    <a:pt x="166420" y="167093"/>
                  </a:lnTo>
                  <a:lnTo>
                    <a:pt x="166776" y="167093"/>
                  </a:lnTo>
                  <a:lnTo>
                    <a:pt x="164807" y="166801"/>
                  </a:lnTo>
                  <a:lnTo>
                    <a:pt x="149987" y="164604"/>
                  </a:lnTo>
                  <a:lnTo>
                    <a:pt x="150139" y="164236"/>
                  </a:lnTo>
                  <a:lnTo>
                    <a:pt x="150317" y="163868"/>
                  </a:lnTo>
                  <a:lnTo>
                    <a:pt x="147840" y="161467"/>
                  </a:lnTo>
                  <a:lnTo>
                    <a:pt x="147840" y="166801"/>
                  </a:lnTo>
                  <a:lnTo>
                    <a:pt x="147713" y="166281"/>
                  </a:lnTo>
                  <a:lnTo>
                    <a:pt x="147612" y="165798"/>
                  </a:lnTo>
                  <a:lnTo>
                    <a:pt x="147599" y="165658"/>
                  </a:lnTo>
                  <a:lnTo>
                    <a:pt x="147535" y="164236"/>
                  </a:lnTo>
                  <a:lnTo>
                    <a:pt x="147574" y="164604"/>
                  </a:lnTo>
                  <a:lnTo>
                    <a:pt x="147688" y="165620"/>
                  </a:lnTo>
                  <a:lnTo>
                    <a:pt x="147713" y="165798"/>
                  </a:lnTo>
                  <a:lnTo>
                    <a:pt x="147840" y="166801"/>
                  </a:lnTo>
                  <a:lnTo>
                    <a:pt x="147840" y="161467"/>
                  </a:lnTo>
                  <a:lnTo>
                    <a:pt x="146926" y="160578"/>
                  </a:lnTo>
                  <a:lnTo>
                    <a:pt x="142201" y="165658"/>
                  </a:lnTo>
                  <a:lnTo>
                    <a:pt x="140601" y="166281"/>
                  </a:lnTo>
                  <a:lnTo>
                    <a:pt x="140779" y="166801"/>
                  </a:lnTo>
                  <a:lnTo>
                    <a:pt x="140881" y="167093"/>
                  </a:lnTo>
                  <a:lnTo>
                    <a:pt x="141058" y="167957"/>
                  </a:lnTo>
                  <a:lnTo>
                    <a:pt x="141160" y="168846"/>
                  </a:lnTo>
                  <a:lnTo>
                    <a:pt x="138633" y="170929"/>
                  </a:lnTo>
                  <a:lnTo>
                    <a:pt x="138417" y="170662"/>
                  </a:lnTo>
                  <a:lnTo>
                    <a:pt x="134429" y="165989"/>
                  </a:lnTo>
                  <a:lnTo>
                    <a:pt x="128841" y="171424"/>
                  </a:lnTo>
                  <a:lnTo>
                    <a:pt x="130149" y="170662"/>
                  </a:lnTo>
                  <a:lnTo>
                    <a:pt x="131229" y="171005"/>
                  </a:lnTo>
                  <a:lnTo>
                    <a:pt x="132092" y="172453"/>
                  </a:lnTo>
                  <a:lnTo>
                    <a:pt x="131203" y="172808"/>
                  </a:lnTo>
                  <a:lnTo>
                    <a:pt x="130530" y="173532"/>
                  </a:lnTo>
                  <a:lnTo>
                    <a:pt x="130073" y="174625"/>
                  </a:lnTo>
                  <a:lnTo>
                    <a:pt x="130517" y="175285"/>
                  </a:lnTo>
                  <a:lnTo>
                    <a:pt x="139738" y="171716"/>
                  </a:lnTo>
                  <a:lnTo>
                    <a:pt x="147294" y="174625"/>
                  </a:lnTo>
                  <a:lnTo>
                    <a:pt x="155181" y="177419"/>
                  </a:lnTo>
                  <a:lnTo>
                    <a:pt x="156489" y="175285"/>
                  </a:lnTo>
                  <a:lnTo>
                    <a:pt x="160185" y="175285"/>
                  </a:lnTo>
                  <a:lnTo>
                    <a:pt x="165785" y="172453"/>
                  </a:lnTo>
                  <a:lnTo>
                    <a:pt x="168516" y="171716"/>
                  </a:lnTo>
                  <a:lnTo>
                    <a:pt x="170573" y="171170"/>
                  </a:lnTo>
                  <a:lnTo>
                    <a:pt x="171869" y="175793"/>
                  </a:lnTo>
                  <a:lnTo>
                    <a:pt x="176542" y="180086"/>
                  </a:lnTo>
                  <a:lnTo>
                    <a:pt x="182651" y="171170"/>
                  </a:lnTo>
                  <a:lnTo>
                    <a:pt x="182753" y="171005"/>
                  </a:lnTo>
                  <a:lnTo>
                    <a:pt x="184226" y="168846"/>
                  </a:lnTo>
                  <a:lnTo>
                    <a:pt x="184365" y="168846"/>
                  </a:lnTo>
                  <a:lnTo>
                    <a:pt x="185026" y="169430"/>
                  </a:lnTo>
                  <a:lnTo>
                    <a:pt x="183908" y="174625"/>
                  </a:lnTo>
                  <a:lnTo>
                    <a:pt x="183845" y="174955"/>
                  </a:lnTo>
                  <a:lnTo>
                    <a:pt x="183769" y="175285"/>
                  </a:lnTo>
                  <a:lnTo>
                    <a:pt x="183667" y="175793"/>
                  </a:lnTo>
                  <a:lnTo>
                    <a:pt x="184061" y="175285"/>
                  </a:lnTo>
                  <a:lnTo>
                    <a:pt x="184289" y="174955"/>
                  </a:lnTo>
                  <a:lnTo>
                    <a:pt x="187718" y="178943"/>
                  </a:lnTo>
                  <a:lnTo>
                    <a:pt x="190144" y="174955"/>
                  </a:lnTo>
                  <a:lnTo>
                    <a:pt x="190334" y="174625"/>
                  </a:lnTo>
                  <a:lnTo>
                    <a:pt x="190004" y="173532"/>
                  </a:lnTo>
                  <a:lnTo>
                    <a:pt x="189331" y="171716"/>
                  </a:lnTo>
                  <a:lnTo>
                    <a:pt x="189230" y="171424"/>
                  </a:lnTo>
                  <a:lnTo>
                    <a:pt x="189128" y="171170"/>
                  </a:lnTo>
                  <a:lnTo>
                    <a:pt x="189077" y="171005"/>
                  </a:lnTo>
                  <a:lnTo>
                    <a:pt x="188950" y="170662"/>
                  </a:lnTo>
                  <a:lnTo>
                    <a:pt x="188836" y="170345"/>
                  </a:lnTo>
                  <a:lnTo>
                    <a:pt x="189547" y="168846"/>
                  </a:lnTo>
                  <a:lnTo>
                    <a:pt x="189674" y="168592"/>
                  </a:lnTo>
                  <a:lnTo>
                    <a:pt x="190919" y="165989"/>
                  </a:lnTo>
                  <a:lnTo>
                    <a:pt x="191020" y="165798"/>
                  </a:lnTo>
                  <a:close/>
                </a:path>
                <a:path w="342900" h="602614">
                  <a:moveTo>
                    <a:pt x="192011" y="95046"/>
                  </a:moveTo>
                  <a:lnTo>
                    <a:pt x="188963" y="94272"/>
                  </a:lnTo>
                  <a:lnTo>
                    <a:pt x="188734" y="94272"/>
                  </a:lnTo>
                  <a:lnTo>
                    <a:pt x="187731" y="93154"/>
                  </a:lnTo>
                  <a:lnTo>
                    <a:pt x="186169" y="93154"/>
                  </a:lnTo>
                  <a:lnTo>
                    <a:pt x="187909" y="95046"/>
                  </a:lnTo>
                  <a:lnTo>
                    <a:pt x="188137" y="95046"/>
                  </a:lnTo>
                  <a:lnTo>
                    <a:pt x="188239" y="95415"/>
                  </a:lnTo>
                  <a:lnTo>
                    <a:pt x="189687" y="96989"/>
                  </a:lnTo>
                  <a:lnTo>
                    <a:pt x="190703" y="95046"/>
                  </a:lnTo>
                  <a:lnTo>
                    <a:pt x="192011" y="95046"/>
                  </a:lnTo>
                  <a:close/>
                </a:path>
                <a:path w="342900" h="602614">
                  <a:moveTo>
                    <a:pt x="193979" y="101650"/>
                  </a:moveTo>
                  <a:lnTo>
                    <a:pt x="192582" y="100139"/>
                  </a:lnTo>
                  <a:lnTo>
                    <a:pt x="191566" y="99021"/>
                  </a:lnTo>
                  <a:lnTo>
                    <a:pt x="190500" y="97878"/>
                  </a:lnTo>
                  <a:lnTo>
                    <a:pt x="190500" y="102400"/>
                  </a:lnTo>
                  <a:lnTo>
                    <a:pt x="189776" y="103581"/>
                  </a:lnTo>
                  <a:lnTo>
                    <a:pt x="187947" y="103581"/>
                  </a:lnTo>
                  <a:lnTo>
                    <a:pt x="187871" y="103708"/>
                  </a:lnTo>
                  <a:lnTo>
                    <a:pt x="187579" y="103581"/>
                  </a:lnTo>
                  <a:lnTo>
                    <a:pt x="187947" y="103581"/>
                  </a:lnTo>
                  <a:lnTo>
                    <a:pt x="189992" y="100304"/>
                  </a:lnTo>
                  <a:lnTo>
                    <a:pt x="190106" y="100139"/>
                  </a:lnTo>
                  <a:lnTo>
                    <a:pt x="190284" y="101193"/>
                  </a:lnTo>
                  <a:lnTo>
                    <a:pt x="190398" y="101866"/>
                  </a:lnTo>
                  <a:lnTo>
                    <a:pt x="190500" y="102400"/>
                  </a:lnTo>
                  <a:lnTo>
                    <a:pt x="190500" y="97878"/>
                  </a:lnTo>
                  <a:lnTo>
                    <a:pt x="189687" y="96989"/>
                  </a:lnTo>
                  <a:lnTo>
                    <a:pt x="189026" y="98234"/>
                  </a:lnTo>
                  <a:lnTo>
                    <a:pt x="189103" y="98463"/>
                  </a:lnTo>
                  <a:lnTo>
                    <a:pt x="188963" y="98615"/>
                  </a:lnTo>
                  <a:lnTo>
                    <a:pt x="189026" y="98234"/>
                  </a:lnTo>
                  <a:lnTo>
                    <a:pt x="188493" y="96304"/>
                  </a:lnTo>
                  <a:lnTo>
                    <a:pt x="188379" y="95910"/>
                  </a:lnTo>
                  <a:lnTo>
                    <a:pt x="188290" y="95567"/>
                  </a:lnTo>
                  <a:lnTo>
                    <a:pt x="188239" y="95415"/>
                  </a:lnTo>
                  <a:lnTo>
                    <a:pt x="187909" y="95046"/>
                  </a:lnTo>
                  <a:lnTo>
                    <a:pt x="187185" y="95046"/>
                  </a:lnTo>
                  <a:lnTo>
                    <a:pt x="185597" y="95415"/>
                  </a:lnTo>
                  <a:lnTo>
                    <a:pt x="185889" y="95415"/>
                  </a:lnTo>
                  <a:lnTo>
                    <a:pt x="185966" y="100139"/>
                  </a:lnTo>
                  <a:lnTo>
                    <a:pt x="186093" y="106553"/>
                  </a:lnTo>
                  <a:lnTo>
                    <a:pt x="187744" y="103898"/>
                  </a:lnTo>
                  <a:lnTo>
                    <a:pt x="188366" y="103898"/>
                  </a:lnTo>
                  <a:lnTo>
                    <a:pt x="190182" y="104622"/>
                  </a:lnTo>
                  <a:lnTo>
                    <a:pt x="192138" y="103898"/>
                  </a:lnTo>
                  <a:lnTo>
                    <a:pt x="193789" y="101650"/>
                  </a:lnTo>
                  <a:lnTo>
                    <a:pt x="193979" y="101650"/>
                  </a:lnTo>
                  <a:close/>
                </a:path>
                <a:path w="342900" h="602614">
                  <a:moveTo>
                    <a:pt x="202984" y="246291"/>
                  </a:moveTo>
                  <a:lnTo>
                    <a:pt x="198894" y="244640"/>
                  </a:lnTo>
                  <a:lnTo>
                    <a:pt x="196265" y="245313"/>
                  </a:lnTo>
                  <a:lnTo>
                    <a:pt x="193535" y="245541"/>
                  </a:lnTo>
                  <a:lnTo>
                    <a:pt x="189153" y="242506"/>
                  </a:lnTo>
                  <a:lnTo>
                    <a:pt x="185229" y="248526"/>
                  </a:lnTo>
                  <a:lnTo>
                    <a:pt x="179832" y="241376"/>
                  </a:lnTo>
                  <a:lnTo>
                    <a:pt x="169329" y="244259"/>
                  </a:lnTo>
                  <a:lnTo>
                    <a:pt x="170065" y="246240"/>
                  </a:lnTo>
                  <a:lnTo>
                    <a:pt x="165442" y="249809"/>
                  </a:lnTo>
                  <a:lnTo>
                    <a:pt x="170586" y="251472"/>
                  </a:lnTo>
                  <a:lnTo>
                    <a:pt x="176187" y="252412"/>
                  </a:lnTo>
                  <a:lnTo>
                    <a:pt x="185762" y="251409"/>
                  </a:lnTo>
                  <a:lnTo>
                    <a:pt x="200710" y="251091"/>
                  </a:lnTo>
                  <a:lnTo>
                    <a:pt x="202984" y="246291"/>
                  </a:lnTo>
                  <a:close/>
                </a:path>
                <a:path w="342900" h="602614">
                  <a:moveTo>
                    <a:pt x="202984" y="116890"/>
                  </a:moveTo>
                  <a:lnTo>
                    <a:pt x="199250" y="113931"/>
                  </a:lnTo>
                  <a:lnTo>
                    <a:pt x="192659" y="115506"/>
                  </a:lnTo>
                  <a:lnTo>
                    <a:pt x="187756" y="120027"/>
                  </a:lnTo>
                  <a:lnTo>
                    <a:pt x="187261" y="118757"/>
                  </a:lnTo>
                  <a:lnTo>
                    <a:pt x="187553" y="117716"/>
                  </a:lnTo>
                  <a:lnTo>
                    <a:pt x="188607" y="116928"/>
                  </a:lnTo>
                  <a:lnTo>
                    <a:pt x="186055" y="116814"/>
                  </a:lnTo>
                  <a:lnTo>
                    <a:pt x="183819" y="112064"/>
                  </a:lnTo>
                  <a:lnTo>
                    <a:pt x="181419" y="115912"/>
                  </a:lnTo>
                  <a:lnTo>
                    <a:pt x="182486" y="107721"/>
                  </a:lnTo>
                  <a:lnTo>
                    <a:pt x="171234" y="118960"/>
                  </a:lnTo>
                  <a:lnTo>
                    <a:pt x="170802" y="118973"/>
                  </a:lnTo>
                  <a:lnTo>
                    <a:pt x="171678" y="118237"/>
                  </a:lnTo>
                  <a:lnTo>
                    <a:pt x="172440" y="117348"/>
                  </a:lnTo>
                  <a:lnTo>
                    <a:pt x="173088" y="116268"/>
                  </a:lnTo>
                  <a:lnTo>
                    <a:pt x="169291" y="114325"/>
                  </a:lnTo>
                  <a:lnTo>
                    <a:pt x="157251" y="122516"/>
                  </a:lnTo>
                  <a:lnTo>
                    <a:pt x="158877" y="126314"/>
                  </a:lnTo>
                  <a:lnTo>
                    <a:pt x="164249" y="126301"/>
                  </a:lnTo>
                  <a:lnTo>
                    <a:pt x="171234" y="129247"/>
                  </a:lnTo>
                  <a:lnTo>
                    <a:pt x="175971" y="124434"/>
                  </a:lnTo>
                  <a:lnTo>
                    <a:pt x="177838" y="126847"/>
                  </a:lnTo>
                  <a:lnTo>
                    <a:pt x="180200" y="127088"/>
                  </a:lnTo>
                  <a:lnTo>
                    <a:pt x="178689" y="131749"/>
                  </a:lnTo>
                  <a:lnTo>
                    <a:pt x="185039" y="131927"/>
                  </a:lnTo>
                  <a:lnTo>
                    <a:pt x="189636" y="121234"/>
                  </a:lnTo>
                  <a:lnTo>
                    <a:pt x="191706" y="128270"/>
                  </a:lnTo>
                  <a:lnTo>
                    <a:pt x="194779" y="127800"/>
                  </a:lnTo>
                  <a:lnTo>
                    <a:pt x="196710" y="125552"/>
                  </a:lnTo>
                  <a:lnTo>
                    <a:pt x="197497" y="121500"/>
                  </a:lnTo>
                  <a:lnTo>
                    <a:pt x="198145" y="121678"/>
                  </a:lnTo>
                  <a:lnTo>
                    <a:pt x="197434" y="124460"/>
                  </a:lnTo>
                  <a:lnTo>
                    <a:pt x="199339" y="125920"/>
                  </a:lnTo>
                  <a:lnTo>
                    <a:pt x="202984" y="116890"/>
                  </a:lnTo>
                  <a:close/>
                </a:path>
                <a:path w="342900" h="602614">
                  <a:moveTo>
                    <a:pt x="206463" y="335508"/>
                  </a:moveTo>
                  <a:lnTo>
                    <a:pt x="205524" y="335686"/>
                  </a:lnTo>
                  <a:lnTo>
                    <a:pt x="198564" y="333476"/>
                  </a:lnTo>
                  <a:lnTo>
                    <a:pt x="193294" y="331800"/>
                  </a:lnTo>
                  <a:lnTo>
                    <a:pt x="193294" y="337439"/>
                  </a:lnTo>
                  <a:lnTo>
                    <a:pt x="193128" y="336880"/>
                  </a:lnTo>
                  <a:lnTo>
                    <a:pt x="193027" y="334987"/>
                  </a:lnTo>
                  <a:lnTo>
                    <a:pt x="193090" y="335508"/>
                  </a:lnTo>
                  <a:lnTo>
                    <a:pt x="193192" y="336486"/>
                  </a:lnTo>
                  <a:lnTo>
                    <a:pt x="193294" y="337439"/>
                  </a:lnTo>
                  <a:lnTo>
                    <a:pt x="193294" y="331800"/>
                  </a:lnTo>
                  <a:lnTo>
                    <a:pt x="192697" y="331609"/>
                  </a:lnTo>
                  <a:lnTo>
                    <a:pt x="192887" y="333476"/>
                  </a:lnTo>
                  <a:lnTo>
                    <a:pt x="190538" y="333476"/>
                  </a:lnTo>
                  <a:lnTo>
                    <a:pt x="186601" y="333006"/>
                  </a:lnTo>
                  <a:lnTo>
                    <a:pt x="183159" y="332054"/>
                  </a:lnTo>
                  <a:lnTo>
                    <a:pt x="184251" y="333476"/>
                  </a:lnTo>
                  <a:lnTo>
                    <a:pt x="184264" y="334962"/>
                  </a:lnTo>
                  <a:lnTo>
                    <a:pt x="184429" y="334721"/>
                  </a:lnTo>
                  <a:lnTo>
                    <a:pt x="184315" y="334962"/>
                  </a:lnTo>
                  <a:lnTo>
                    <a:pt x="183857" y="335508"/>
                  </a:lnTo>
                  <a:lnTo>
                    <a:pt x="183159" y="336486"/>
                  </a:lnTo>
                  <a:lnTo>
                    <a:pt x="177330" y="332371"/>
                  </a:lnTo>
                  <a:lnTo>
                    <a:pt x="166255" y="333476"/>
                  </a:lnTo>
                  <a:lnTo>
                    <a:pt x="166789" y="333476"/>
                  </a:lnTo>
                  <a:lnTo>
                    <a:pt x="156083" y="336880"/>
                  </a:lnTo>
                  <a:lnTo>
                    <a:pt x="148234" y="340118"/>
                  </a:lnTo>
                  <a:lnTo>
                    <a:pt x="139661" y="343192"/>
                  </a:lnTo>
                  <a:lnTo>
                    <a:pt x="129590" y="346468"/>
                  </a:lnTo>
                  <a:lnTo>
                    <a:pt x="119888" y="350558"/>
                  </a:lnTo>
                  <a:lnTo>
                    <a:pt x="112420" y="356120"/>
                  </a:lnTo>
                  <a:lnTo>
                    <a:pt x="112179" y="356476"/>
                  </a:lnTo>
                  <a:lnTo>
                    <a:pt x="101892" y="364490"/>
                  </a:lnTo>
                  <a:lnTo>
                    <a:pt x="99580" y="366179"/>
                  </a:lnTo>
                  <a:lnTo>
                    <a:pt x="98463" y="367017"/>
                  </a:lnTo>
                  <a:lnTo>
                    <a:pt x="88963" y="372046"/>
                  </a:lnTo>
                  <a:lnTo>
                    <a:pt x="91008" y="377240"/>
                  </a:lnTo>
                  <a:lnTo>
                    <a:pt x="87299" y="379183"/>
                  </a:lnTo>
                  <a:lnTo>
                    <a:pt x="89230" y="373608"/>
                  </a:lnTo>
                  <a:lnTo>
                    <a:pt x="85788" y="372529"/>
                  </a:lnTo>
                  <a:lnTo>
                    <a:pt x="85458" y="372529"/>
                  </a:lnTo>
                  <a:lnTo>
                    <a:pt x="86423" y="371614"/>
                  </a:lnTo>
                  <a:lnTo>
                    <a:pt x="87312" y="370814"/>
                  </a:lnTo>
                  <a:lnTo>
                    <a:pt x="88188" y="369976"/>
                  </a:lnTo>
                  <a:lnTo>
                    <a:pt x="85534" y="370674"/>
                  </a:lnTo>
                  <a:lnTo>
                    <a:pt x="83350" y="372529"/>
                  </a:lnTo>
                  <a:lnTo>
                    <a:pt x="81635" y="375488"/>
                  </a:lnTo>
                  <a:lnTo>
                    <a:pt x="74714" y="377405"/>
                  </a:lnTo>
                  <a:lnTo>
                    <a:pt x="76949" y="380174"/>
                  </a:lnTo>
                  <a:lnTo>
                    <a:pt x="75653" y="384162"/>
                  </a:lnTo>
                  <a:lnTo>
                    <a:pt x="75565" y="384467"/>
                  </a:lnTo>
                  <a:lnTo>
                    <a:pt x="80479" y="384467"/>
                  </a:lnTo>
                  <a:lnTo>
                    <a:pt x="87668" y="381419"/>
                  </a:lnTo>
                  <a:lnTo>
                    <a:pt x="90855" y="379183"/>
                  </a:lnTo>
                  <a:lnTo>
                    <a:pt x="94627" y="376555"/>
                  </a:lnTo>
                  <a:lnTo>
                    <a:pt x="98844" y="371221"/>
                  </a:lnTo>
                  <a:lnTo>
                    <a:pt x="98323" y="370674"/>
                  </a:lnTo>
                  <a:lnTo>
                    <a:pt x="98031" y="370357"/>
                  </a:lnTo>
                  <a:lnTo>
                    <a:pt x="97091" y="370154"/>
                  </a:lnTo>
                  <a:lnTo>
                    <a:pt x="96037" y="370636"/>
                  </a:lnTo>
                  <a:lnTo>
                    <a:pt x="96088" y="369620"/>
                  </a:lnTo>
                  <a:lnTo>
                    <a:pt x="104406" y="366179"/>
                  </a:lnTo>
                  <a:lnTo>
                    <a:pt x="104762" y="366179"/>
                  </a:lnTo>
                  <a:lnTo>
                    <a:pt x="103809" y="369620"/>
                  </a:lnTo>
                  <a:lnTo>
                    <a:pt x="103708" y="369976"/>
                  </a:lnTo>
                  <a:lnTo>
                    <a:pt x="107696" y="368947"/>
                  </a:lnTo>
                  <a:lnTo>
                    <a:pt x="113055" y="366179"/>
                  </a:lnTo>
                  <a:lnTo>
                    <a:pt x="116878" y="364490"/>
                  </a:lnTo>
                  <a:lnTo>
                    <a:pt x="118694" y="364490"/>
                  </a:lnTo>
                  <a:lnTo>
                    <a:pt x="134327" y="358533"/>
                  </a:lnTo>
                  <a:lnTo>
                    <a:pt x="135686" y="354965"/>
                  </a:lnTo>
                  <a:lnTo>
                    <a:pt x="142290" y="352552"/>
                  </a:lnTo>
                  <a:lnTo>
                    <a:pt x="150469" y="347675"/>
                  </a:lnTo>
                  <a:lnTo>
                    <a:pt x="156133" y="350240"/>
                  </a:lnTo>
                  <a:lnTo>
                    <a:pt x="158864" y="347675"/>
                  </a:lnTo>
                  <a:lnTo>
                    <a:pt x="161632" y="345097"/>
                  </a:lnTo>
                  <a:lnTo>
                    <a:pt x="168440" y="344081"/>
                  </a:lnTo>
                  <a:lnTo>
                    <a:pt x="175361" y="344563"/>
                  </a:lnTo>
                  <a:lnTo>
                    <a:pt x="179628" y="344081"/>
                  </a:lnTo>
                  <a:lnTo>
                    <a:pt x="181216" y="343890"/>
                  </a:lnTo>
                  <a:lnTo>
                    <a:pt x="182676" y="341922"/>
                  </a:lnTo>
                  <a:lnTo>
                    <a:pt x="182841" y="341706"/>
                  </a:lnTo>
                  <a:lnTo>
                    <a:pt x="182626" y="341058"/>
                  </a:lnTo>
                  <a:lnTo>
                    <a:pt x="180555" y="341922"/>
                  </a:lnTo>
                  <a:lnTo>
                    <a:pt x="183489" y="336486"/>
                  </a:lnTo>
                  <a:lnTo>
                    <a:pt x="184023" y="335508"/>
                  </a:lnTo>
                  <a:lnTo>
                    <a:pt x="190271" y="342252"/>
                  </a:lnTo>
                  <a:lnTo>
                    <a:pt x="192227" y="346227"/>
                  </a:lnTo>
                  <a:lnTo>
                    <a:pt x="194881" y="342493"/>
                  </a:lnTo>
                  <a:lnTo>
                    <a:pt x="195973" y="342252"/>
                  </a:lnTo>
                  <a:lnTo>
                    <a:pt x="196176" y="342252"/>
                  </a:lnTo>
                  <a:lnTo>
                    <a:pt x="198374" y="339039"/>
                  </a:lnTo>
                  <a:lnTo>
                    <a:pt x="199491" y="343192"/>
                  </a:lnTo>
                  <a:lnTo>
                    <a:pt x="200825" y="342493"/>
                  </a:lnTo>
                  <a:lnTo>
                    <a:pt x="202018" y="341922"/>
                  </a:lnTo>
                  <a:lnTo>
                    <a:pt x="206362" y="335686"/>
                  </a:lnTo>
                  <a:lnTo>
                    <a:pt x="206463" y="335508"/>
                  </a:lnTo>
                  <a:close/>
                </a:path>
                <a:path w="342900" h="602614">
                  <a:moveTo>
                    <a:pt x="209283" y="265442"/>
                  </a:moveTo>
                  <a:lnTo>
                    <a:pt x="207238" y="265442"/>
                  </a:lnTo>
                  <a:lnTo>
                    <a:pt x="199948" y="263588"/>
                  </a:lnTo>
                  <a:lnTo>
                    <a:pt x="206006" y="260451"/>
                  </a:lnTo>
                  <a:lnTo>
                    <a:pt x="199237" y="255752"/>
                  </a:lnTo>
                  <a:lnTo>
                    <a:pt x="190779" y="256400"/>
                  </a:lnTo>
                  <a:lnTo>
                    <a:pt x="181927" y="259156"/>
                  </a:lnTo>
                  <a:lnTo>
                    <a:pt x="174447" y="260654"/>
                  </a:lnTo>
                  <a:lnTo>
                    <a:pt x="172135" y="257657"/>
                  </a:lnTo>
                  <a:lnTo>
                    <a:pt x="172262" y="259156"/>
                  </a:lnTo>
                  <a:lnTo>
                    <a:pt x="172377" y="260451"/>
                  </a:lnTo>
                  <a:lnTo>
                    <a:pt x="172415" y="260832"/>
                  </a:lnTo>
                  <a:lnTo>
                    <a:pt x="173494" y="260832"/>
                  </a:lnTo>
                  <a:lnTo>
                    <a:pt x="174599" y="260832"/>
                  </a:lnTo>
                  <a:lnTo>
                    <a:pt x="180022" y="267792"/>
                  </a:lnTo>
                  <a:lnTo>
                    <a:pt x="180289" y="268414"/>
                  </a:lnTo>
                  <a:lnTo>
                    <a:pt x="185915" y="265442"/>
                  </a:lnTo>
                  <a:lnTo>
                    <a:pt x="191884" y="267068"/>
                  </a:lnTo>
                  <a:lnTo>
                    <a:pt x="209283" y="265442"/>
                  </a:lnTo>
                  <a:close/>
                </a:path>
                <a:path w="342900" h="602614">
                  <a:moveTo>
                    <a:pt x="215036" y="231648"/>
                  </a:moveTo>
                  <a:lnTo>
                    <a:pt x="213309" y="230746"/>
                  </a:lnTo>
                  <a:lnTo>
                    <a:pt x="212750" y="230098"/>
                  </a:lnTo>
                  <a:lnTo>
                    <a:pt x="212458" y="229755"/>
                  </a:lnTo>
                  <a:lnTo>
                    <a:pt x="212458" y="230416"/>
                  </a:lnTo>
                  <a:lnTo>
                    <a:pt x="212051" y="230098"/>
                  </a:lnTo>
                  <a:lnTo>
                    <a:pt x="212458" y="230416"/>
                  </a:lnTo>
                  <a:lnTo>
                    <a:pt x="212458" y="229755"/>
                  </a:lnTo>
                  <a:lnTo>
                    <a:pt x="209791" y="230555"/>
                  </a:lnTo>
                  <a:lnTo>
                    <a:pt x="209943" y="230555"/>
                  </a:lnTo>
                  <a:lnTo>
                    <a:pt x="208013" y="231825"/>
                  </a:lnTo>
                  <a:lnTo>
                    <a:pt x="206121" y="233857"/>
                  </a:lnTo>
                  <a:lnTo>
                    <a:pt x="206336" y="232867"/>
                  </a:lnTo>
                  <a:lnTo>
                    <a:pt x="206502" y="232105"/>
                  </a:lnTo>
                  <a:lnTo>
                    <a:pt x="206578" y="231648"/>
                  </a:lnTo>
                  <a:lnTo>
                    <a:pt x="206679" y="231013"/>
                  </a:lnTo>
                  <a:lnTo>
                    <a:pt x="206756" y="230555"/>
                  </a:lnTo>
                  <a:lnTo>
                    <a:pt x="206883" y="229565"/>
                  </a:lnTo>
                  <a:lnTo>
                    <a:pt x="206984" y="228574"/>
                  </a:lnTo>
                  <a:lnTo>
                    <a:pt x="202438" y="231013"/>
                  </a:lnTo>
                  <a:lnTo>
                    <a:pt x="200380" y="231013"/>
                  </a:lnTo>
                  <a:lnTo>
                    <a:pt x="186410" y="231648"/>
                  </a:lnTo>
                  <a:lnTo>
                    <a:pt x="186474" y="228574"/>
                  </a:lnTo>
                  <a:lnTo>
                    <a:pt x="178943" y="229565"/>
                  </a:lnTo>
                  <a:lnTo>
                    <a:pt x="171818" y="231013"/>
                  </a:lnTo>
                  <a:lnTo>
                    <a:pt x="165138" y="231635"/>
                  </a:lnTo>
                  <a:lnTo>
                    <a:pt x="159016" y="230098"/>
                  </a:lnTo>
                  <a:lnTo>
                    <a:pt x="153568" y="232867"/>
                  </a:lnTo>
                  <a:lnTo>
                    <a:pt x="150114" y="232105"/>
                  </a:lnTo>
                  <a:lnTo>
                    <a:pt x="149885" y="232105"/>
                  </a:lnTo>
                  <a:lnTo>
                    <a:pt x="145884" y="230555"/>
                  </a:lnTo>
                  <a:lnTo>
                    <a:pt x="141109" y="231648"/>
                  </a:lnTo>
                  <a:lnTo>
                    <a:pt x="141325" y="231648"/>
                  </a:lnTo>
                  <a:lnTo>
                    <a:pt x="141312" y="232105"/>
                  </a:lnTo>
                  <a:lnTo>
                    <a:pt x="141185" y="236982"/>
                  </a:lnTo>
                  <a:lnTo>
                    <a:pt x="141097" y="240880"/>
                  </a:lnTo>
                  <a:lnTo>
                    <a:pt x="153428" y="235077"/>
                  </a:lnTo>
                  <a:lnTo>
                    <a:pt x="156756" y="235077"/>
                  </a:lnTo>
                  <a:lnTo>
                    <a:pt x="152031" y="241681"/>
                  </a:lnTo>
                  <a:lnTo>
                    <a:pt x="153377" y="241325"/>
                  </a:lnTo>
                  <a:lnTo>
                    <a:pt x="151904" y="248475"/>
                  </a:lnTo>
                  <a:lnTo>
                    <a:pt x="147777" y="243154"/>
                  </a:lnTo>
                  <a:lnTo>
                    <a:pt x="145821" y="247472"/>
                  </a:lnTo>
                  <a:lnTo>
                    <a:pt x="143179" y="244106"/>
                  </a:lnTo>
                  <a:lnTo>
                    <a:pt x="138252" y="243547"/>
                  </a:lnTo>
                  <a:lnTo>
                    <a:pt x="129590" y="243979"/>
                  </a:lnTo>
                  <a:lnTo>
                    <a:pt x="127762" y="240715"/>
                  </a:lnTo>
                  <a:lnTo>
                    <a:pt x="128778" y="240639"/>
                  </a:lnTo>
                  <a:lnTo>
                    <a:pt x="129451" y="239903"/>
                  </a:lnTo>
                  <a:lnTo>
                    <a:pt x="129806" y="238518"/>
                  </a:lnTo>
                  <a:lnTo>
                    <a:pt x="122288" y="243116"/>
                  </a:lnTo>
                  <a:lnTo>
                    <a:pt x="116154" y="242417"/>
                  </a:lnTo>
                  <a:lnTo>
                    <a:pt x="109664" y="247180"/>
                  </a:lnTo>
                  <a:lnTo>
                    <a:pt x="109829" y="245681"/>
                  </a:lnTo>
                  <a:lnTo>
                    <a:pt x="110451" y="244665"/>
                  </a:lnTo>
                  <a:lnTo>
                    <a:pt x="111544" y="244119"/>
                  </a:lnTo>
                  <a:lnTo>
                    <a:pt x="108242" y="243459"/>
                  </a:lnTo>
                  <a:lnTo>
                    <a:pt x="92583" y="249212"/>
                  </a:lnTo>
                  <a:lnTo>
                    <a:pt x="90982" y="251764"/>
                  </a:lnTo>
                  <a:lnTo>
                    <a:pt x="92189" y="252196"/>
                  </a:lnTo>
                  <a:lnTo>
                    <a:pt x="93230" y="252984"/>
                  </a:lnTo>
                  <a:lnTo>
                    <a:pt x="94107" y="254114"/>
                  </a:lnTo>
                  <a:lnTo>
                    <a:pt x="92316" y="253288"/>
                  </a:lnTo>
                  <a:lnTo>
                    <a:pt x="91084" y="254114"/>
                  </a:lnTo>
                  <a:lnTo>
                    <a:pt x="90436" y="256578"/>
                  </a:lnTo>
                  <a:lnTo>
                    <a:pt x="93256" y="258597"/>
                  </a:lnTo>
                  <a:lnTo>
                    <a:pt x="99974" y="256857"/>
                  </a:lnTo>
                  <a:lnTo>
                    <a:pt x="103619" y="253796"/>
                  </a:lnTo>
                  <a:lnTo>
                    <a:pt x="102806" y="259156"/>
                  </a:lnTo>
                  <a:lnTo>
                    <a:pt x="108204" y="255943"/>
                  </a:lnTo>
                  <a:lnTo>
                    <a:pt x="118821" y="251345"/>
                  </a:lnTo>
                  <a:lnTo>
                    <a:pt x="122110" y="258038"/>
                  </a:lnTo>
                  <a:lnTo>
                    <a:pt x="125082" y="258572"/>
                  </a:lnTo>
                  <a:lnTo>
                    <a:pt x="125069" y="249110"/>
                  </a:lnTo>
                  <a:lnTo>
                    <a:pt x="130479" y="248716"/>
                  </a:lnTo>
                  <a:lnTo>
                    <a:pt x="128790" y="255866"/>
                  </a:lnTo>
                  <a:lnTo>
                    <a:pt x="137972" y="254215"/>
                  </a:lnTo>
                  <a:lnTo>
                    <a:pt x="138988" y="254381"/>
                  </a:lnTo>
                  <a:lnTo>
                    <a:pt x="144233" y="250990"/>
                  </a:lnTo>
                  <a:lnTo>
                    <a:pt x="151447" y="251294"/>
                  </a:lnTo>
                  <a:lnTo>
                    <a:pt x="159232" y="251040"/>
                  </a:lnTo>
                  <a:lnTo>
                    <a:pt x="166166" y="245910"/>
                  </a:lnTo>
                  <a:lnTo>
                    <a:pt x="161721" y="243700"/>
                  </a:lnTo>
                  <a:lnTo>
                    <a:pt x="158216" y="248081"/>
                  </a:lnTo>
                  <a:lnTo>
                    <a:pt x="154698" y="245414"/>
                  </a:lnTo>
                  <a:lnTo>
                    <a:pt x="155460" y="244309"/>
                  </a:lnTo>
                  <a:lnTo>
                    <a:pt x="156857" y="241858"/>
                  </a:lnTo>
                  <a:lnTo>
                    <a:pt x="154330" y="241071"/>
                  </a:lnTo>
                  <a:lnTo>
                    <a:pt x="159943" y="239585"/>
                  </a:lnTo>
                  <a:lnTo>
                    <a:pt x="161391" y="240080"/>
                  </a:lnTo>
                  <a:lnTo>
                    <a:pt x="161315" y="239585"/>
                  </a:lnTo>
                  <a:lnTo>
                    <a:pt x="161264" y="239242"/>
                  </a:lnTo>
                  <a:lnTo>
                    <a:pt x="160870" y="238937"/>
                  </a:lnTo>
                  <a:lnTo>
                    <a:pt x="160197" y="239166"/>
                  </a:lnTo>
                  <a:lnTo>
                    <a:pt x="169697" y="235077"/>
                  </a:lnTo>
                  <a:lnTo>
                    <a:pt x="170891" y="234569"/>
                  </a:lnTo>
                  <a:lnTo>
                    <a:pt x="186880" y="236982"/>
                  </a:lnTo>
                  <a:lnTo>
                    <a:pt x="203174" y="238569"/>
                  </a:lnTo>
                  <a:lnTo>
                    <a:pt x="209778" y="234569"/>
                  </a:lnTo>
                  <a:lnTo>
                    <a:pt x="210947" y="233857"/>
                  </a:lnTo>
                  <a:lnTo>
                    <a:pt x="214591" y="231648"/>
                  </a:lnTo>
                  <a:lnTo>
                    <a:pt x="215036" y="231648"/>
                  </a:lnTo>
                  <a:close/>
                </a:path>
                <a:path w="342900" h="602614">
                  <a:moveTo>
                    <a:pt x="221818" y="302793"/>
                  </a:moveTo>
                  <a:lnTo>
                    <a:pt x="219862" y="298437"/>
                  </a:lnTo>
                  <a:lnTo>
                    <a:pt x="219227" y="297027"/>
                  </a:lnTo>
                  <a:lnTo>
                    <a:pt x="219087" y="296735"/>
                  </a:lnTo>
                  <a:lnTo>
                    <a:pt x="213055" y="294741"/>
                  </a:lnTo>
                  <a:lnTo>
                    <a:pt x="206298" y="295313"/>
                  </a:lnTo>
                  <a:lnTo>
                    <a:pt x="201472" y="297027"/>
                  </a:lnTo>
                  <a:lnTo>
                    <a:pt x="197497" y="296570"/>
                  </a:lnTo>
                  <a:lnTo>
                    <a:pt x="189865" y="296024"/>
                  </a:lnTo>
                  <a:lnTo>
                    <a:pt x="182702" y="296024"/>
                  </a:lnTo>
                  <a:lnTo>
                    <a:pt x="180708" y="296938"/>
                  </a:lnTo>
                  <a:lnTo>
                    <a:pt x="178930" y="296024"/>
                  </a:lnTo>
                  <a:lnTo>
                    <a:pt x="178727" y="295313"/>
                  </a:lnTo>
                  <a:lnTo>
                    <a:pt x="178663" y="295059"/>
                  </a:lnTo>
                  <a:lnTo>
                    <a:pt x="178600" y="294741"/>
                  </a:lnTo>
                  <a:lnTo>
                    <a:pt x="178485" y="294208"/>
                  </a:lnTo>
                  <a:lnTo>
                    <a:pt x="179374" y="291934"/>
                  </a:lnTo>
                  <a:lnTo>
                    <a:pt x="179463" y="291680"/>
                  </a:lnTo>
                  <a:lnTo>
                    <a:pt x="176415" y="291680"/>
                  </a:lnTo>
                  <a:lnTo>
                    <a:pt x="170738" y="293484"/>
                  </a:lnTo>
                  <a:lnTo>
                    <a:pt x="170611" y="294208"/>
                  </a:lnTo>
                  <a:lnTo>
                    <a:pt x="170535" y="294741"/>
                  </a:lnTo>
                  <a:lnTo>
                    <a:pt x="170434" y="295313"/>
                  </a:lnTo>
                  <a:lnTo>
                    <a:pt x="170319" y="296024"/>
                  </a:lnTo>
                  <a:lnTo>
                    <a:pt x="170230" y="296570"/>
                  </a:lnTo>
                  <a:lnTo>
                    <a:pt x="170154" y="297027"/>
                  </a:lnTo>
                  <a:lnTo>
                    <a:pt x="170053" y="297713"/>
                  </a:lnTo>
                  <a:lnTo>
                    <a:pt x="169938" y="298437"/>
                  </a:lnTo>
                  <a:lnTo>
                    <a:pt x="168960" y="297713"/>
                  </a:lnTo>
                  <a:lnTo>
                    <a:pt x="168046" y="294208"/>
                  </a:lnTo>
                  <a:lnTo>
                    <a:pt x="167170" y="291934"/>
                  </a:lnTo>
                  <a:lnTo>
                    <a:pt x="158902" y="295059"/>
                  </a:lnTo>
                  <a:lnTo>
                    <a:pt x="149999" y="298196"/>
                  </a:lnTo>
                  <a:lnTo>
                    <a:pt x="140601" y="301828"/>
                  </a:lnTo>
                  <a:lnTo>
                    <a:pt x="130810" y="306400"/>
                  </a:lnTo>
                  <a:lnTo>
                    <a:pt x="124155" y="309905"/>
                  </a:lnTo>
                  <a:lnTo>
                    <a:pt x="116954" y="310362"/>
                  </a:lnTo>
                  <a:lnTo>
                    <a:pt x="108331" y="315912"/>
                  </a:lnTo>
                  <a:lnTo>
                    <a:pt x="106489" y="317157"/>
                  </a:lnTo>
                  <a:lnTo>
                    <a:pt x="107302" y="324446"/>
                  </a:lnTo>
                  <a:lnTo>
                    <a:pt x="100723" y="325221"/>
                  </a:lnTo>
                  <a:lnTo>
                    <a:pt x="95897" y="317157"/>
                  </a:lnTo>
                  <a:lnTo>
                    <a:pt x="93916" y="319760"/>
                  </a:lnTo>
                  <a:lnTo>
                    <a:pt x="85204" y="329793"/>
                  </a:lnTo>
                  <a:lnTo>
                    <a:pt x="80416" y="330631"/>
                  </a:lnTo>
                  <a:lnTo>
                    <a:pt x="80772" y="329793"/>
                  </a:lnTo>
                  <a:lnTo>
                    <a:pt x="80860" y="329615"/>
                  </a:lnTo>
                  <a:lnTo>
                    <a:pt x="84023" y="322414"/>
                  </a:lnTo>
                  <a:lnTo>
                    <a:pt x="83235" y="323176"/>
                  </a:lnTo>
                  <a:lnTo>
                    <a:pt x="75666" y="327761"/>
                  </a:lnTo>
                  <a:lnTo>
                    <a:pt x="73533" y="328955"/>
                  </a:lnTo>
                  <a:lnTo>
                    <a:pt x="73533" y="335495"/>
                  </a:lnTo>
                  <a:lnTo>
                    <a:pt x="73406" y="335762"/>
                  </a:lnTo>
                  <a:lnTo>
                    <a:pt x="72910" y="335762"/>
                  </a:lnTo>
                  <a:lnTo>
                    <a:pt x="73533" y="335495"/>
                  </a:lnTo>
                  <a:lnTo>
                    <a:pt x="73533" y="328955"/>
                  </a:lnTo>
                  <a:lnTo>
                    <a:pt x="72351" y="329615"/>
                  </a:lnTo>
                  <a:lnTo>
                    <a:pt x="71551" y="326885"/>
                  </a:lnTo>
                  <a:lnTo>
                    <a:pt x="71526" y="326758"/>
                  </a:lnTo>
                  <a:lnTo>
                    <a:pt x="62890" y="331406"/>
                  </a:lnTo>
                  <a:lnTo>
                    <a:pt x="60680" y="332524"/>
                  </a:lnTo>
                  <a:lnTo>
                    <a:pt x="61480" y="333476"/>
                  </a:lnTo>
                  <a:lnTo>
                    <a:pt x="61785" y="334683"/>
                  </a:lnTo>
                  <a:lnTo>
                    <a:pt x="61747" y="334949"/>
                  </a:lnTo>
                  <a:lnTo>
                    <a:pt x="61645" y="335762"/>
                  </a:lnTo>
                  <a:lnTo>
                    <a:pt x="63296" y="334048"/>
                  </a:lnTo>
                  <a:lnTo>
                    <a:pt x="65417" y="341782"/>
                  </a:lnTo>
                  <a:lnTo>
                    <a:pt x="67995" y="342430"/>
                  </a:lnTo>
                  <a:lnTo>
                    <a:pt x="69481" y="339471"/>
                  </a:lnTo>
                  <a:lnTo>
                    <a:pt x="69367" y="338061"/>
                  </a:lnTo>
                  <a:lnTo>
                    <a:pt x="69291" y="337426"/>
                  </a:lnTo>
                  <a:lnTo>
                    <a:pt x="69049" y="337426"/>
                  </a:lnTo>
                  <a:lnTo>
                    <a:pt x="72885" y="335775"/>
                  </a:lnTo>
                  <a:lnTo>
                    <a:pt x="81610" y="339471"/>
                  </a:lnTo>
                  <a:lnTo>
                    <a:pt x="82346" y="338366"/>
                  </a:lnTo>
                  <a:lnTo>
                    <a:pt x="82753" y="338366"/>
                  </a:lnTo>
                  <a:lnTo>
                    <a:pt x="83108" y="338061"/>
                  </a:lnTo>
                  <a:lnTo>
                    <a:pt x="82550" y="338061"/>
                  </a:lnTo>
                  <a:lnTo>
                    <a:pt x="82384" y="338302"/>
                  </a:lnTo>
                  <a:lnTo>
                    <a:pt x="81127" y="338061"/>
                  </a:lnTo>
                  <a:lnTo>
                    <a:pt x="82550" y="338061"/>
                  </a:lnTo>
                  <a:lnTo>
                    <a:pt x="84277" y="335495"/>
                  </a:lnTo>
                  <a:lnTo>
                    <a:pt x="84416" y="335305"/>
                  </a:lnTo>
                  <a:lnTo>
                    <a:pt x="83858" y="337426"/>
                  </a:lnTo>
                  <a:lnTo>
                    <a:pt x="83108" y="338061"/>
                  </a:lnTo>
                  <a:lnTo>
                    <a:pt x="87464" y="338061"/>
                  </a:lnTo>
                  <a:lnTo>
                    <a:pt x="92252" y="335305"/>
                  </a:lnTo>
                  <a:lnTo>
                    <a:pt x="94437" y="334048"/>
                  </a:lnTo>
                  <a:lnTo>
                    <a:pt x="96621" y="332790"/>
                  </a:lnTo>
                  <a:lnTo>
                    <a:pt x="99695" y="330631"/>
                  </a:lnTo>
                  <a:lnTo>
                    <a:pt x="105664" y="326428"/>
                  </a:lnTo>
                  <a:lnTo>
                    <a:pt x="107581" y="325335"/>
                  </a:lnTo>
                  <a:lnTo>
                    <a:pt x="112801" y="322414"/>
                  </a:lnTo>
                  <a:lnTo>
                    <a:pt x="111925" y="324446"/>
                  </a:lnTo>
                  <a:lnTo>
                    <a:pt x="111810" y="325335"/>
                  </a:lnTo>
                  <a:lnTo>
                    <a:pt x="112077" y="326428"/>
                  </a:lnTo>
                  <a:lnTo>
                    <a:pt x="113919" y="326885"/>
                  </a:lnTo>
                  <a:lnTo>
                    <a:pt x="114693" y="325335"/>
                  </a:lnTo>
                  <a:lnTo>
                    <a:pt x="115506" y="322414"/>
                  </a:lnTo>
                  <a:lnTo>
                    <a:pt x="116001" y="320662"/>
                  </a:lnTo>
                  <a:lnTo>
                    <a:pt x="115646" y="318528"/>
                  </a:lnTo>
                  <a:lnTo>
                    <a:pt x="118402" y="315912"/>
                  </a:lnTo>
                  <a:lnTo>
                    <a:pt x="119989" y="323037"/>
                  </a:lnTo>
                  <a:lnTo>
                    <a:pt x="127292" y="315912"/>
                  </a:lnTo>
                  <a:lnTo>
                    <a:pt x="129209" y="314045"/>
                  </a:lnTo>
                  <a:lnTo>
                    <a:pt x="134035" y="314947"/>
                  </a:lnTo>
                  <a:lnTo>
                    <a:pt x="135470" y="314045"/>
                  </a:lnTo>
                  <a:lnTo>
                    <a:pt x="139750" y="311365"/>
                  </a:lnTo>
                  <a:lnTo>
                    <a:pt x="145808" y="311543"/>
                  </a:lnTo>
                  <a:lnTo>
                    <a:pt x="146913" y="311365"/>
                  </a:lnTo>
                  <a:lnTo>
                    <a:pt x="157276" y="309778"/>
                  </a:lnTo>
                  <a:lnTo>
                    <a:pt x="169214" y="307035"/>
                  </a:lnTo>
                  <a:lnTo>
                    <a:pt x="176720" y="304304"/>
                  </a:lnTo>
                  <a:lnTo>
                    <a:pt x="181038" y="307543"/>
                  </a:lnTo>
                  <a:lnTo>
                    <a:pt x="188569" y="304304"/>
                  </a:lnTo>
                  <a:lnTo>
                    <a:pt x="192100" y="302793"/>
                  </a:lnTo>
                  <a:lnTo>
                    <a:pt x="195745" y="304546"/>
                  </a:lnTo>
                  <a:lnTo>
                    <a:pt x="199021" y="304546"/>
                  </a:lnTo>
                  <a:lnTo>
                    <a:pt x="207416" y="304088"/>
                  </a:lnTo>
                  <a:lnTo>
                    <a:pt x="216204" y="303415"/>
                  </a:lnTo>
                  <a:lnTo>
                    <a:pt x="221373" y="302793"/>
                  </a:lnTo>
                  <a:lnTo>
                    <a:pt x="221818" y="302793"/>
                  </a:lnTo>
                  <a:close/>
                </a:path>
                <a:path w="342900" h="602614">
                  <a:moveTo>
                    <a:pt x="229311" y="73367"/>
                  </a:moveTo>
                  <a:lnTo>
                    <a:pt x="228930" y="73342"/>
                  </a:lnTo>
                  <a:lnTo>
                    <a:pt x="228549" y="73342"/>
                  </a:lnTo>
                  <a:lnTo>
                    <a:pt x="228155" y="73355"/>
                  </a:lnTo>
                  <a:lnTo>
                    <a:pt x="228625" y="73482"/>
                  </a:lnTo>
                  <a:lnTo>
                    <a:pt x="228993" y="73494"/>
                  </a:lnTo>
                  <a:lnTo>
                    <a:pt x="229311" y="73367"/>
                  </a:lnTo>
                  <a:close/>
                </a:path>
                <a:path w="342900" h="602614">
                  <a:moveTo>
                    <a:pt x="240969" y="101574"/>
                  </a:moveTo>
                  <a:lnTo>
                    <a:pt x="236664" y="98615"/>
                  </a:lnTo>
                  <a:lnTo>
                    <a:pt x="234429" y="102476"/>
                  </a:lnTo>
                  <a:lnTo>
                    <a:pt x="233426" y="101866"/>
                  </a:lnTo>
                  <a:lnTo>
                    <a:pt x="233006" y="101650"/>
                  </a:lnTo>
                  <a:lnTo>
                    <a:pt x="232295" y="101650"/>
                  </a:lnTo>
                  <a:lnTo>
                    <a:pt x="234099" y="100304"/>
                  </a:lnTo>
                  <a:lnTo>
                    <a:pt x="235356" y="98780"/>
                  </a:lnTo>
                  <a:lnTo>
                    <a:pt x="236283" y="96989"/>
                  </a:lnTo>
                  <a:lnTo>
                    <a:pt x="236080" y="96304"/>
                  </a:lnTo>
                  <a:lnTo>
                    <a:pt x="235902" y="95910"/>
                  </a:lnTo>
                  <a:lnTo>
                    <a:pt x="235115" y="95046"/>
                  </a:lnTo>
                  <a:lnTo>
                    <a:pt x="233934" y="93738"/>
                  </a:lnTo>
                  <a:lnTo>
                    <a:pt x="228485" y="87706"/>
                  </a:lnTo>
                  <a:lnTo>
                    <a:pt x="228447" y="89319"/>
                  </a:lnTo>
                  <a:lnTo>
                    <a:pt x="228333" y="93700"/>
                  </a:lnTo>
                  <a:lnTo>
                    <a:pt x="228003" y="93154"/>
                  </a:lnTo>
                  <a:lnTo>
                    <a:pt x="227342" y="92049"/>
                  </a:lnTo>
                  <a:lnTo>
                    <a:pt x="225679" y="89319"/>
                  </a:lnTo>
                  <a:lnTo>
                    <a:pt x="223329" y="89865"/>
                  </a:lnTo>
                  <a:lnTo>
                    <a:pt x="220776" y="91922"/>
                  </a:lnTo>
                  <a:lnTo>
                    <a:pt x="217462" y="92049"/>
                  </a:lnTo>
                  <a:lnTo>
                    <a:pt x="216331" y="87020"/>
                  </a:lnTo>
                  <a:lnTo>
                    <a:pt x="216242" y="86639"/>
                  </a:lnTo>
                  <a:lnTo>
                    <a:pt x="210743" y="85318"/>
                  </a:lnTo>
                  <a:lnTo>
                    <a:pt x="205981" y="87020"/>
                  </a:lnTo>
                  <a:lnTo>
                    <a:pt x="206997" y="90690"/>
                  </a:lnTo>
                  <a:lnTo>
                    <a:pt x="203403" y="93738"/>
                  </a:lnTo>
                  <a:lnTo>
                    <a:pt x="203301" y="93433"/>
                  </a:lnTo>
                  <a:lnTo>
                    <a:pt x="203212" y="93154"/>
                  </a:lnTo>
                  <a:lnTo>
                    <a:pt x="203085" y="92786"/>
                  </a:lnTo>
                  <a:lnTo>
                    <a:pt x="203009" y="92557"/>
                  </a:lnTo>
                  <a:lnTo>
                    <a:pt x="202196" y="90119"/>
                  </a:lnTo>
                  <a:lnTo>
                    <a:pt x="202323" y="83070"/>
                  </a:lnTo>
                  <a:lnTo>
                    <a:pt x="202438" y="81203"/>
                  </a:lnTo>
                  <a:lnTo>
                    <a:pt x="196164" y="83070"/>
                  </a:lnTo>
                  <a:lnTo>
                    <a:pt x="192747" y="86639"/>
                  </a:lnTo>
                  <a:lnTo>
                    <a:pt x="192316" y="87020"/>
                  </a:lnTo>
                  <a:lnTo>
                    <a:pt x="186461" y="89865"/>
                  </a:lnTo>
                  <a:lnTo>
                    <a:pt x="187198" y="92557"/>
                  </a:lnTo>
                  <a:lnTo>
                    <a:pt x="187642" y="93078"/>
                  </a:lnTo>
                  <a:lnTo>
                    <a:pt x="196646" y="92786"/>
                  </a:lnTo>
                  <a:lnTo>
                    <a:pt x="198843" y="92557"/>
                  </a:lnTo>
                  <a:lnTo>
                    <a:pt x="199605" y="92557"/>
                  </a:lnTo>
                  <a:lnTo>
                    <a:pt x="199847" y="93154"/>
                  </a:lnTo>
                  <a:lnTo>
                    <a:pt x="199961" y="93433"/>
                  </a:lnTo>
                  <a:lnTo>
                    <a:pt x="200088" y="93738"/>
                  </a:lnTo>
                  <a:lnTo>
                    <a:pt x="199732" y="95046"/>
                  </a:lnTo>
                  <a:lnTo>
                    <a:pt x="199453" y="95046"/>
                  </a:lnTo>
                  <a:lnTo>
                    <a:pt x="198742" y="95567"/>
                  </a:lnTo>
                  <a:lnTo>
                    <a:pt x="198158" y="95046"/>
                  </a:lnTo>
                  <a:lnTo>
                    <a:pt x="197472" y="94272"/>
                  </a:lnTo>
                  <a:lnTo>
                    <a:pt x="196951" y="93433"/>
                  </a:lnTo>
                  <a:lnTo>
                    <a:pt x="195008" y="98234"/>
                  </a:lnTo>
                  <a:lnTo>
                    <a:pt x="194906" y="98463"/>
                  </a:lnTo>
                  <a:lnTo>
                    <a:pt x="194856" y="98615"/>
                  </a:lnTo>
                  <a:lnTo>
                    <a:pt x="197459" y="98463"/>
                  </a:lnTo>
                  <a:lnTo>
                    <a:pt x="197942" y="98234"/>
                  </a:lnTo>
                  <a:lnTo>
                    <a:pt x="202069" y="95719"/>
                  </a:lnTo>
                  <a:lnTo>
                    <a:pt x="202260" y="95567"/>
                  </a:lnTo>
                  <a:lnTo>
                    <a:pt x="204597" y="93738"/>
                  </a:lnTo>
                  <a:lnTo>
                    <a:pt x="205346" y="93154"/>
                  </a:lnTo>
                  <a:lnTo>
                    <a:pt x="209588" y="99441"/>
                  </a:lnTo>
                  <a:lnTo>
                    <a:pt x="209651" y="100139"/>
                  </a:lnTo>
                  <a:lnTo>
                    <a:pt x="209753" y="101193"/>
                  </a:lnTo>
                  <a:lnTo>
                    <a:pt x="209791" y="101650"/>
                  </a:lnTo>
                  <a:lnTo>
                    <a:pt x="209905" y="102806"/>
                  </a:lnTo>
                  <a:lnTo>
                    <a:pt x="217716" y="101193"/>
                  </a:lnTo>
                  <a:lnTo>
                    <a:pt x="218097" y="101650"/>
                  </a:lnTo>
                  <a:lnTo>
                    <a:pt x="214147" y="104394"/>
                  </a:lnTo>
                  <a:lnTo>
                    <a:pt x="216522" y="106248"/>
                  </a:lnTo>
                  <a:lnTo>
                    <a:pt x="219163" y="101193"/>
                  </a:lnTo>
                  <a:lnTo>
                    <a:pt x="222326" y="95046"/>
                  </a:lnTo>
                  <a:lnTo>
                    <a:pt x="224942" y="96304"/>
                  </a:lnTo>
                  <a:lnTo>
                    <a:pt x="225209" y="98234"/>
                  </a:lnTo>
                  <a:lnTo>
                    <a:pt x="225247" y="100304"/>
                  </a:lnTo>
                  <a:lnTo>
                    <a:pt x="225120" y="101193"/>
                  </a:lnTo>
                  <a:lnTo>
                    <a:pt x="225031" y="101866"/>
                  </a:lnTo>
                  <a:lnTo>
                    <a:pt x="224929" y="102400"/>
                  </a:lnTo>
                  <a:lnTo>
                    <a:pt x="223697" y="105054"/>
                  </a:lnTo>
                  <a:lnTo>
                    <a:pt x="226187" y="104394"/>
                  </a:lnTo>
                  <a:lnTo>
                    <a:pt x="225856" y="104394"/>
                  </a:lnTo>
                  <a:lnTo>
                    <a:pt x="229133" y="103898"/>
                  </a:lnTo>
                  <a:lnTo>
                    <a:pt x="232308" y="103898"/>
                  </a:lnTo>
                  <a:lnTo>
                    <a:pt x="231787" y="104394"/>
                  </a:lnTo>
                  <a:lnTo>
                    <a:pt x="233438" y="113487"/>
                  </a:lnTo>
                  <a:lnTo>
                    <a:pt x="238125" y="105054"/>
                  </a:lnTo>
                  <a:lnTo>
                    <a:pt x="237858" y="104622"/>
                  </a:lnTo>
                  <a:lnTo>
                    <a:pt x="237667" y="104394"/>
                  </a:lnTo>
                  <a:lnTo>
                    <a:pt x="236842" y="103898"/>
                  </a:lnTo>
                  <a:lnTo>
                    <a:pt x="235127" y="102882"/>
                  </a:lnTo>
                  <a:lnTo>
                    <a:pt x="240969" y="101574"/>
                  </a:lnTo>
                  <a:close/>
                </a:path>
                <a:path w="342900" h="602614">
                  <a:moveTo>
                    <a:pt x="242125" y="157251"/>
                  </a:moveTo>
                  <a:lnTo>
                    <a:pt x="239750" y="151701"/>
                  </a:lnTo>
                  <a:lnTo>
                    <a:pt x="235508" y="152844"/>
                  </a:lnTo>
                  <a:lnTo>
                    <a:pt x="231470" y="149352"/>
                  </a:lnTo>
                  <a:lnTo>
                    <a:pt x="226809" y="145999"/>
                  </a:lnTo>
                  <a:lnTo>
                    <a:pt x="220726" y="147535"/>
                  </a:lnTo>
                  <a:lnTo>
                    <a:pt x="220967" y="146138"/>
                  </a:lnTo>
                  <a:lnTo>
                    <a:pt x="220840" y="144792"/>
                  </a:lnTo>
                  <a:lnTo>
                    <a:pt x="220370" y="143548"/>
                  </a:lnTo>
                  <a:lnTo>
                    <a:pt x="215773" y="141351"/>
                  </a:lnTo>
                  <a:lnTo>
                    <a:pt x="201574" y="140665"/>
                  </a:lnTo>
                  <a:lnTo>
                    <a:pt x="196443" y="143103"/>
                  </a:lnTo>
                  <a:lnTo>
                    <a:pt x="193192" y="134975"/>
                  </a:lnTo>
                  <a:lnTo>
                    <a:pt x="188239" y="142900"/>
                  </a:lnTo>
                  <a:lnTo>
                    <a:pt x="185204" y="148691"/>
                  </a:lnTo>
                  <a:lnTo>
                    <a:pt x="192074" y="151904"/>
                  </a:lnTo>
                  <a:lnTo>
                    <a:pt x="213347" y="156121"/>
                  </a:lnTo>
                  <a:lnTo>
                    <a:pt x="217779" y="158673"/>
                  </a:lnTo>
                  <a:lnTo>
                    <a:pt x="225793" y="153962"/>
                  </a:lnTo>
                  <a:lnTo>
                    <a:pt x="225361" y="159778"/>
                  </a:lnTo>
                  <a:lnTo>
                    <a:pt x="231013" y="162128"/>
                  </a:lnTo>
                  <a:lnTo>
                    <a:pt x="231216" y="160934"/>
                  </a:lnTo>
                  <a:lnTo>
                    <a:pt x="240474" y="157378"/>
                  </a:lnTo>
                  <a:lnTo>
                    <a:pt x="242125" y="157251"/>
                  </a:lnTo>
                  <a:close/>
                </a:path>
                <a:path w="342900" h="602614">
                  <a:moveTo>
                    <a:pt x="245973" y="169595"/>
                  </a:moveTo>
                  <a:lnTo>
                    <a:pt x="240207" y="173062"/>
                  </a:lnTo>
                  <a:lnTo>
                    <a:pt x="240347" y="173253"/>
                  </a:lnTo>
                  <a:lnTo>
                    <a:pt x="245973" y="169595"/>
                  </a:lnTo>
                  <a:close/>
                </a:path>
                <a:path w="342900" h="602614">
                  <a:moveTo>
                    <a:pt x="258699" y="202641"/>
                  </a:moveTo>
                  <a:lnTo>
                    <a:pt x="255765" y="204266"/>
                  </a:lnTo>
                  <a:lnTo>
                    <a:pt x="244462" y="200304"/>
                  </a:lnTo>
                  <a:lnTo>
                    <a:pt x="242735" y="195643"/>
                  </a:lnTo>
                  <a:lnTo>
                    <a:pt x="240576" y="196951"/>
                  </a:lnTo>
                  <a:lnTo>
                    <a:pt x="233133" y="200837"/>
                  </a:lnTo>
                  <a:lnTo>
                    <a:pt x="236194" y="194360"/>
                  </a:lnTo>
                  <a:lnTo>
                    <a:pt x="233794" y="193471"/>
                  </a:lnTo>
                  <a:lnTo>
                    <a:pt x="228180" y="194246"/>
                  </a:lnTo>
                  <a:lnTo>
                    <a:pt x="221030" y="198907"/>
                  </a:lnTo>
                  <a:lnTo>
                    <a:pt x="223939" y="192963"/>
                  </a:lnTo>
                  <a:lnTo>
                    <a:pt x="220357" y="193611"/>
                  </a:lnTo>
                  <a:lnTo>
                    <a:pt x="215366" y="192976"/>
                  </a:lnTo>
                  <a:lnTo>
                    <a:pt x="208711" y="191122"/>
                  </a:lnTo>
                  <a:lnTo>
                    <a:pt x="202120" y="190182"/>
                  </a:lnTo>
                  <a:lnTo>
                    <a:pt x="197345" y="192239"/>
                  </a:lnTo>
                  <a:lnTo>
                    <a:pt x="192938" y="190728"/>
                  </a:lnTo>
                  <a:lnTo>
                    <a:pt x="186270" y="189001"/>
                  </a:lnTo>
                  <a:lnTo>
                    <a:pt x="179273" y="188709"/>
                  </a:lnTo>
                  <a:lnTo>
                    <a:pt x="173901" y="191503"/>
                  </a:lnTo>
                  <a:lnTo>
                    <a:pt x="177114" y="199059"/>
                  </a:lnTo>
                  <a:lnTo>
                    <a:pt x="174625" y="193865"/>
                  </a:lnTo>
                  <a:lnTo>
                    <a:pt x="171831" y="199618"/>
                  </a:lnTo>
                  <a:lnTo>
                    <a:pt x="173850" y="199313"/>
                  </a:lnTo>
                  <a:lnTo>
                    <a:pt x="174828" y="198907"/>
                  </a:lnTo>
                  <a:lnTo>
                    <a:pt x="178689" y="203835"/>
                  </a:lnTo>
                  <a:lnTo>
                    <a:pt x="186880" y="197866"/>
                  </a:lnTo>
                  <a:lnTo>
                    <a:pt x="195414" y="195224"/>
                  </a:lnTo>
                  <a:lnTo>
                    <a:pt x="196735" y="198272"/>
                  </a:lnTo>
                  <a:lnTo>
                    <a:pt x="199669" y="202933"/>
                  </a:lnTo>
                  <a:lnTo>
                    <a:pt x="204216" y="204749"/>
                  </a:lnTo>
                  <a:lnTo>
                    <a:pt x="210413" y="199212"/>
                  </a:lnTo>
                  <a:lnTo>
                    <a:pt x="210400" y="199923"/>
                  </a:lnTo>
                  <a:lnTo>
                    <a:pt x="210146" y="200456"/>
                  </a:lnTo>
                  <a:lnTo>
                    <a:pt x="209651" y="200863"/>
                  </a:lnTo>
                  <a:lnTo>
                    <a:pt x="211874" y="201498"/>
                  </a:lnTo>
                  <a:lnTo>
                    <a:pt x="213842" y="200774"/>
                  </a:lnTo>
                  <a:lnTo>
                    <a:pt x="215557" y="198666"/>
                  </a:lnTo>
                  <a:lnTo>
                    <a:pt x="215849" y="206806"/>
                  </a:lnTo>
                  <a:lnTo>
                    <a:pt x="220967" y="201663"/>
                  </a:lnTo>
                  <a:lnTo>
                    <a:pt x="229082" y="196811"/>
                  </a:lnTo>
                  <a:lnTo>
                    <a:pt x="227279" y="202971"/>
                  </a:lnTo>
                  <a:lnTo>
                    <a:pt x="238074" y="206298"/>
                  </a:lnTo>
                  <a:lnTo>
                    <a:pt x="241858" y="213563"/>
                  </a:lnTo>
                  <a:lnTo>
                    <a:pt x="248221" y="207251"/>
                  </a:lnTo>
                  <a:lnTo>
                    <a:pt x="254901" y="214337"/>
                  </a:lnTo>
                  <a:lnTo>
                    <a:pt x="253377" y="209245"/>
                  </a:lnTo>
                  <a:lnTo>
                    <a:pt x="258699" y="202641"/>
                  </a:lnTo>
                  <a:close/>
                </a:path>
                <a:path w="342900" h="602614">
                  <a:moveTo>
                    <a:pt x="263563" y="40208"/>
                  </a:moveTo>
                  <a:lnTo>
                    <a:pt x="262394" y="38582"/>
                  </a:lnTo>
                  <a:lnTo>
                    <a:pt x="261442" y="38976"/>
                  </a:lnTo>
                  <a:lnTo>
                    <a:pt x="260718" y="41376"/>
                  </a:lnTo>
                  <a:lnTo>
                    <a:pt x="260629" y="39319"/>
                  </a:lnTo>
                  <a:lnTo>
                    <a:pt x="258191" y="28663"/>
                  </a:lnTo>
                  <a:lnTo>
                    <a:pt x="255041" y="36563"/>
                  </a:lnTo>
                  <a:lnTo>
                    <a:pt x="254622" y="32956"/>
                  </a:lnTo>
                  <a:lnTo>
                    <a:pt x="255651" y="30276"/>
                  </a:lnTo>
                  <a:lnTo>
                    <a:pt x="258165" y="28524"/>
                  </a:lnTo>
                  <a:lnTo>
                    <a:pt x="250317" y="26860"/>
                  </a:lnTo>
                  <a:lnTo>
                    <a:pt x="242595" y="30848"/>
                  </a:lnTo>
                  <a:lnTo>
                    <a:pt x="234848" y="34734"/>
                  </a:lnTo>
                  <a:lnTo>
                    <a:pt x="226949" y="32766"/>
                  </a:lnTo>
                  <a:lnTo>
                    <a:pt x="224180" y="38646"/>
                  </a:lnTo>
                  <a:lnTo>
                    <a:pt x="218579" y="36766"/>
                  </a:lnTo>
                  <a:lnTo>
                    <a:pt x="225209" y="40398"/>
                  </a:lnTo>
                  <a:lnTo>
                    <a:pt x="225196" y="42608"/>
                  </a:lnTo>
                  <a:lnTo>
                    <a:pt x="225031" y="47015"/>
                  </a:lnTo>
                  <a:lnTo>
                    <a:pt x="232854" y="46545"/>
                  </a:lnTo>
                  <a:lnTo>
                    <a:pt x="239191" y="46012"/>
                  </a:lnTo>
                  <a:lnTo>
                    <a:pt x="245160" y="43891"/>
                  </a:lnTo>
                  <a:lnTo>
                    <a:pt x="251866" y="38595"/>
                  </a:lnTo>
                  <a:lnTo>
                    <a:pt x="253542" y="40538"/>
                  </a:lnTo>
                  <a:lnTo>
                    <a:pt x="250545" y="43383"/>
                  </a:lnTo>
                  <a:lnTo>
                    <a:pt x="250418" y="44221"/>
                  </a:lnTo>
                  <a:lnTo>
                    <a:pt x="252653" y="49428"/>
                  </a:lnTo>
                  <a:lnTo>
                    <a:pt x="262204" y="44983"/>
                  </a:lnTo>
                  <a:lnTo>
                    <a:pt x="263563" y="40208"/>
                  </a:lnTo>
                  <a:close/>
                </a:path>
                <a:path w="342900" h="602614">
                  <a:moveTo>
                    <a:pt x="265899" y="74168"/>
                  </a:moveTo>
                  <a:lnTo>
                    <a:pt x="264045" y="73837"/>
                  </a:lnTo>
                  <a:lnTo>
                    <a:pt x="262978" y="72504"/>
                  </a:lnTo>
                  <a:lnTo>
                    <a:pt x="262699" y="70180"/>
                  </a:lnTo>
                  <a:lnTo>
                    <a:pt x="256933" y="68999"/>
                  </a:lnTo>
                  <a:lnTo>
                    <a:pt x="250469" y="67373"/>
                  </a:lnTo>
                  <a:lnTo>
                    <a:pt x="244119" y="66433"/>
                  </a:lnTo>
                  <a:lnTo>
                    <a:pt x="238721" y="67322"/>
                  </a:lnTo>
                  <a:lnTo>
                    <a:pt x="238823" y="65443"/>
                  </a:lnTo>
                  <a:lnTo>
                    <a:pt x="239610" y="64554"/>
                  </a:lnTo>
                  <a:lnTo>
                    <a:pt x="241071" y="64655"/>
                  </a:lnTo>
                  <a:lnTo>
                    <a:pt x="234645" y="60172"/>
                  </a:lnTo>
                  <a:lnTo>
                    <a:pt x="227888" y="60223"/>
                  </a:lnTo>
                  <a:lnTo>
                    <a:pt x="221005" y="61607"/>
                  </a:lnTo>
                  <a:lnTo>
                    <a:pt x="214223" y="61099"/>
                  </a:lnTo>
                  <a:lnTo>
                    <a:pt x="214896" y="60426"/>
                  </a:lnTo>
                  <a:lnTo>
                    <a:pt x="215455" y="59613"/>
                  </a:lnTo>
                  <a:lnTo>
                    <a:pt x="215887" y="58648"/>
                  </a:lnTo>
                  <a:lnTo>
                    <a:pt x="206603" y="60921"/>
                  </a:lnTo>
                  <a:lnTo>
                    <a:pt x="205193" y="65989"/>
                  </a:lnTo>
                  <a:lnTo>
                    <a:pt x="208622" y="71882"/>
                  </a:lnTo>
                  <a:lnTo>
                    <a:pt x="213931" y="76581"/>
                  </a:lnTo>
                  <a:lnTo>
                    <a:pt x="216001" y="73418"/>
                  </a:lnTo>
                  <a:lnTo>
                    <a:pt x="215392" y="69672"/>
                  </a:lnTo>
                  <a:lnTo>
                    <a:pt x="226326" y="73990"/>
                  </a:lnTo>
                  <a:lnTo>
                    <a:pt x="225044" y="70027"/>
                  </a:lnTo>
                  <a:lnTo>
                    <a:pt x="230238" y="71234"/>
                  </a:lnTo>
                  <a:lnTo>
                    <a:pt x="230238" y="72428"/>
                  </a:lnTo>
                  <a:lnTo>
                    <a:pt x="229908" y="73139"/>
                  </a:lnTo>
                  <a:lnTo>
                    <a:pt x="229311" y="73367"/>
                  </a:lnTo>
                  <a:lnTo>
                    <a:pt x="234645" y="73710"/>
                  </a:lnTo>
                  <a:lnTo>
                    <a:pt x="241109" y="77889"/>
                  </a:lnTo>
                  <a:lnTo>
                    <a:pt x="245313" y="76149"/>
                  </a:lnTo>
                  <a:lnTo>
                    <a:pt x="245440" y="77190"/>
                  </a:lnTo>
                  <a:lnTo>
                    <a:pt x="245097" y="77927"/>
                  </a:lnTo>
                  <a:lnTo>
                    <a:pt x="244297" y="78359"/>
                  </a:lnTo>
                  <a:lnTo>
                    <a:pt x="248158" y="79997"/>
                  </a:lnTo>
                  <a:lnTo>
                    <a:pt x="258343" y="84823"/>
                  </a:lnTo>
                  <a:lnTo>
                    <a:pt x="260680" y="80581"/>
                  </a:lnTo>
                  <a:lnTo>
                    <a:pt x="258102" y="78574"/>
                  </a:lnTo>
                  <a:lnTo>
                    <a:pt x="263131" y="77304"/>
                  </a:lnTo>
                  <a:lnTo>
                    <a:pt x="265899" y="74168"/>
                  </a:lnTo>
                  <a:close/>
                </a:path>
                <a:path w="342900" h="602614">
                  <a:moveTo>
                    <a:pt x="268490" y="55245"/>
                  </a:moveTo>
                  <a:lnTo>
                    <a:pt x="267182" y="55206"/>
                  </a:lnTo>
                  <a:lnTo>
                    <a:pt x="265938" y="55473"/>
                  </a:lnTo>
                  <a:lnTo>
                    <a:pt x="264718" y="56057"/>
                  </a:lnTo>
                  <a:lnTo>
                    <a:pt x="264566" y="59245"/>
                  </a:lnTo>
                  <a:lnTo>
                    <a:pt x="267944" y="57467"/>
                  </a:lnTo>
                  <a:lnTo>
                    <a:pt x="268490" y="55245"/>
                  </a:lnTo>
                  <a:close/>
                </a:path>
                <a:path w="342900" h="602614">
                  <a:moveTo>
                    <a:pt x="283273" y="137553"/>
                  </a:moveTo>
                  <a:lnTo>
                    <a:pt x="278168" y="130708"/>
                  </a:lnTo>
                  <a:lnTo>
                    <a:pt x="274497" y="135229"/>
                  </a:lnTo>
                  <a:lnTo>
                    <a:pt x="269824" y="131635"/>
                  </a:lnTo>
                  <a:lnTo>
                    <a:pt x="271767" y="129006"/>
                  </a:lnTo>
                  <a:lnTo>
                    <a:pt x="271602" y="128765"/>
                  </a:lnTo>
                  <a:lnTo>
                    <a:pt x="273494" y="126263"/>
                  </a:lnTo>
                  <a:lnTo>
                    <a:pt x="271526" y="127190"/>
                  </a:lnTo>
                  <a:lnTo>
                    <a:pt x="269519" y="127863"/>
                  </a:lnTo>
                  <a:lnTo>
                    <a:pt x="267462" y="128320"/>
                  </a:lnTo>
                  <a:lnTo>
                    <a:pt x="267779" y="127254"/>
                  </a:lnTo>
                  <a:lnTo>
                    <a:pt x="268338" y="126441"/>
                  </a:lnTo>
                  <a:lnTo>
                    <a:pt x="269163" y="125907"/>
                  </a:lnTo>
                  <a:lnTo>
                    <a:pt x="265722" y="123215"/>
                  </a:lnTo>
                  <a:lnTo>
                    <a:pt x="259994" y="126047"/>
                  </a:lnTo>
                  <a:lnTo>
                    <a:pt x="250139" y="126098"/>
                  </a:lnTo>
                  <a:lnTo>
                    <a:pt x="250050" y="128663"/>
                  </a:lnTo>
                  <a:lnTo>
                    <a:pt x="243992" y="124079"/>
                  </a:lnTo>
                  <a:lnTo>
                    <a:pt x="237680" y="122720"/>
                  </a:lnTo>
                  <a:lnTo>
                    <a:pt x="230009" y="123596"/>
                  </a:lnTo>
                  <a:lnTo>
                    <a:pt x="223647" y="123418"/>
                  </a:lnTo>
                  <a:lnTo>
                    <a:pt x="221259" y="118859"/>
                  </a:lnTo>
                  <a:lnTo>
                    <a:pt x="217792" y="119291"/>
                  </a:lnTo>
                  <a:lnTo>
                    <a:pt x="210883" y="119837"/>
                  </a:lnTo>
                  <a:lnTo>
                    <a:pt x="208216" y="116547"/>
                  </a:lnTo>
                  <a:lnTo>
                    <a:pt x="207492" y="119849"/>
                  </a:lnTo>
                  <a:lnTo>
                    <a:pt x="205473" y="126898"/>
                  </a:lnTo>
                  <a:lnTo>
                    <a:pt x="209918" y="129260"/>
                  </a:lnTo>
                  <a:lnTo>
                    <a:pt x="213499" y="128879"/>
                  </a:lnTo>
                  <a:lnTo>
                    <a:pt x="215404" y="129298"/>
                  </a:lnTo>
                  <a:lnTo>
                    <a:pt x="214820" y="134061"/>
                  </a:lnTo>
                  <a:lnTo>
                    <a:pt x="217716" y="133248"/>
                  </a:lnTo>
                  <a:lnTo>
                    <a:pt x="220472" y="133629"/>
                  </a:lnTo>
                  <a:lnTo>
                    <a:pt x="223100" y="135204"/>
                  </a:lnTo>
                  <a:lnTo>
                    <a:pt x="224561" y="133565"/>
                  </a:lnTo>
                  <a:lnTo>
                    <a:pt x="225298" y="126669"/>
                  </a:lnTo>
                  <a:lnTo>
                    <a:pt x="226123" y="126314"/>
                  </a:lnTo>
                  <a:lnTo>
                    <a:pt x="227457" y="129019"/>
                  </a:lnTo>
                  <a:lnTo>
                    <a:pt x="227609" y="131864"/>
                  </a:lnTo>
                  <a:lnTo>
                    <a:pt x="226580" y="134886"/>
                  </a:lnTo>
                  <a:lnTo>
                    <a:pt x="228650" y="137248"/>
                  </a:lnTo>
                  <a:lnTo>
                    <a:pt x="241782" y="137045"/>
                  </a:lnTo>
                  <a:lnTo>
                    <a:pt x="246494" y="134937"/>
                  </a:lnTo>
                  <a:lnTo>
                    <a:pt x="254850" y="137223"/>
                  </a:lnTo>
                  <a:lnTo>
                    <a:pt x="258025" y="141185"/>
                  </a:lnTo>
                  <a:lnTo>
                    <a:pt x="264033" y="138671"/>
                  </a:lnTo>
                  <a:lnTo>
                    <a:pt x="271386" y="140284"/>
                  </a:lnTo>
                  <a:lnTo>
                    <a:pt x="278358" y="141439"/>
                  </a:lnTo>
                  <a:lnTo>
                    <a:pt x="283273" y="137553"/>
                  </a:lnTo>
                  <a:close/>
                </a:path>
                <a:path w="342900" h="602614">
                  <a:moveTo>
                    <a:pt x="290588" y="309016"/>
                  </a:moveTo>
                  <a:lnTo>
                    <a:pt x="284607" y="304787"/>
                  </a:lnTo>
                  <a:lnTo>
                    <a:pt x="273824" y="297751"/>
                  </a:lnTo>
                  <a:lnTo>
                    <a:pt x="263677" y="290220"/>
                  </a:lnTo>
                  <a:lnTo>
                    <a:pt x="259562" y="284556"/>
                  </a:lnTo>
                  <a:lnTo>
                    <a:pt x="255130" y="286423"/>
                  </a:lnTo>
                  <a:lnTo>
                    <a:pt x="246253" y="284200"/>
                  </a:lnTo>
                  <a:lnTo>
                    <a:pt x="237083" y="279908"/>
                  </a:lnTo>
                  <a:lnTo>
                    <a:pt x="231762" y="275513"/>
                  </a:lnTo>
                  <a:lnTo>
                    <a:pt x="224497" y="278117"/>
                  </a:lnTo>
                  <a:lnTo>
                    <a:pt x="188544" y="273227"/>
                  </a:lnTo>
                  <a:lnTo>
                    <a:pt x="176618" y="273024"/>
                  </a:lnTo>
                  <a:lnTo>
                    <a:pt x="169887" y="278879"/>
                  </a:lnTo>
                  <a:lnTo>
                    <a:pt x="165125" y="275539"/>
                  </a:lnTo>
                  <a:lnTo>
                    <a:pt x="164617" y="276136"/>
                  </a:lnTo>
                  <a:lnTo>
                    <a:pt x="156514" y="277253"/>
                  </a:lnTo>
                  <a:lnTo>
                    <a:pt x="155613" y="278904"/>
                  </a:lnTo>
                  <a:lnTo>
                    <a:pt x="148463" y="285305"/>
                  </a:lnTo>
                  <a:lnTo>
                    <a:pt x="144310" y="286600"/>
                  </a:lnTo>
                  <a:lnTo>
                    <a:pt x="147523" y="289496"/>
                  </a:lnTo>
                  <a:lnTo>
                    <a:pt x="146596" y="289991"/>
                  </a:lnTo>
                  <a:lnTo>
                    <a:pt x="142824" y="288975"/>
                  </a:lnTo>
                  <a:lnTo>
                    <a:pt x="140081" y="290118"/>
                  </a:lnTo>
                  <a:lnTo>
                    <a:pt x="138569" y="298602"/>
                  </a:lnTo>
                  <a:lnTo>
                    <a:pt x="146456" y="292252"/>
                  </a:lnTo>
                  <a:lnTo>
                    <a:pt x="147929" y="289864"/>
                  </a:lnTo>
                  <a:lnTo>
                    <a:pt x="148818" y="290639"/>
                  </a:lnTo>
                  <a:lnTo>
                    <a:pt x="158064" y="287845"/>
                  </a:lnTo>
                  <a:lnTo>
                    <a:pt x="162102" y="286143"/>
                  </a:lnTo>
                  <a:lnTo>
                    <a:pt x="168503" y="284784"/>
                  </a:lnTo>
                  <a:lnTo>
                    <a:pt x="182118" y="284810"/>
                  </a:lnTo>
                  <a:lnTo>
                    <a:pt x="188874" y="283070"/>
                  </a:lnTo>
                  <a:lnTo>
                    <a:pt x="197675" y="285572"/>
                  </a:lnTo>
                  <a:lnTo>
                    <a:pt x="214731" y="287883"/>
                  </a:lnTo>
                  <a:lnTo>
                    <a:pt x="231775" y="288874"/>
                  </a:lnTo>
                  <a:lnTo>
                    <a:pt x="240626" y="287401"/>
                  </a:lnTo>
                  <a:lnTo>
                    <a:pt x="239864" y="288620"/>
                  </a:lnTo>
                  <a:lnTo>
                    <a:pt x="239382" y="289979"/>
                  </a:lnTo>
                  <a:lnTo>
                    <a:pt x="239191" y="291477"/>
                  </a:lnTo>
                  <a:lnTo>
                    <a:pt x="245935" y="291604"/>
                  </a:lnTo>
                  <a:lnTo>
                    <a:pt x="251701" y="293954"/>
                  </a:lnTo>
                  <a:lnTo>
                    <a:pt x="257632" y="297345"/>
                  </a:lnTo>
                  <a:lnTo>
                    <a:pt x="264871" y="300570"/>
                  </a:lnTo>
                  <a:lnTo>
                    <a:pt x="277520" y="307517"/>
                  </a:lnTo>
                  <a:lnTo>
                    <a:pt x="284988" y="310324"/>
                  </a:lnTo>
                  <a:lnTo>
                    <a:pt x="290588" y="309016"/>
                  </a:lnTo>
                  <a:close/>
                </a:path>
                <a:path w="342900" h="602614">
                  <a:moveTo>
                    <a:pt x="295097" y="350697"/>
                  </a:moveTo>
                  <a:lnTo>
                    <a:pt x="294601" y="350037"/>
                  </a:lnTo>
                  <a:lnTo>
                    <a:pt x="294068" y="347637"/>
                  </a:lnTo>
                  <a:lnTo>
                    <a:pt x="293979" y="347281"/>
                  </a:lnTo>
                  <a:lnTo>
                    <a:pt x="293916" y="346951"/>
                  </a:lnTo>
                  <a:lnTo>
                    <a:pt x="293700" y="345973"/>
                  </a:lnTo>
                  <a:lnTo>
                    <a:pt x="293433" y="345833"/>
                  </a:lnTo>
                  <a:lnTo>
                    <a:pt x="293433" y="348856"/>
                  </a:lnTo>
                  <a:lnTo>
                    <a:pt x="292341" y="346951"/>
                  </a:lnTo>
                  <a:lnTo>
                    <a:pt x="292836" y="347637"/>
                  </a:lnTo>
                  <a:lnTo>
                    <a:pt x="293433" y="348856"/>
                  </a:lnTo>
                  <a:lnTo>
                    <a:pt x="293433" y="345833"/>
                  </a:lnTo>
                  <a:lnTo>
                    <a:pt x="289255" y="343471"/>
                  </a:lnTo>
                  <a:lnTo>
                    <a:pt x="286981" y="342188"/>
                  </a:lnTo>
                  <a:lnTo>
                    <a:pt x="278612" y="339128"/>
                  </a:lnTo>
                  <a:lnTo>
                    <a:pt x="270687" y="335292"/>
                  </a:lnTo>
                  <a:lnTo>
                    <a:pt x="249758" y="320776"/>
                  </a:lnTo>
                  <a:lnTo>
                    <a:pt x="249301" y="320586"/>
                  </a:lnTo>
                  <a:lnTo>
                    <a:pt x="244817" y="318795"/>
                  </a:lnTo>
                  <a:lnTo>
                    <a:pt x="239928" y="318655"/>
                  </a:lnTo>
                  <a:lnTo>
                    <a:pt x="240411" y="318795"/>
                  </a:lnTo>
                  <a:lnTo>
                    <a:pt x="240715" y="318795"/>
                  </a:lnTo>
                  <a:lnTo>
                    <a:pt x="241668" y="319506"/>
                  </a:lnTo>
                  <a:lnTo>
                    <a:pt x="242290" y="320446"/>
                  </a:lnTo>
                  <a:lnTo>
                    <a:pt x="239102" y="319366"/>
                  </a:lnTo>
                  <a:lnTo>
                    <a:pt x="237959" y="317385"/>
                  </a:lnTo>
                  <a:lnTo>
                    <a:pt x="237858" y="317195"/>
                  </a:lnTo>
                  <a:lnTo>
                    <a:pt x="236054" y="313817"/>
                  </a:lnTo>
                  <a:lnTo>
                    <a:pt x="235496" y="314210"/>
                  </a:lnTo>
                  <a:lnTo>
                    <a:pt x="232041" y="317119"/>
                  </a:lnTo>
                  <a:lnTo>
                    <a:pt x="226847" y="311835"/>
                  </a:lnTo>
                  <a:lnTo>
                    <a:pt x="226949" y="312559"/>
                  </a:lnTo>
                  <a:lnTo>
                    <a:pt x="227050" y="313334"/>
                  </a:lnTo>
                  <a:lnTo>
                    <a:pt x="227177" y="314210"/>
                  </a:lnTo>
                  <a:lnTo>
                    <a:pt x="227291" y="315061"/>
                  </a:lnTo>
                  <a:lnTo>
                    <a:pt x="227393" y="315722"/>
                  </a:lnTo>
                  <a:lnTo>
                    <a:pt x="227495" y="316496"/>
                  </a:lnTo>
                  <a:lnTo>
                    <a:pt x="227596" y="317195"/>
                  </a:lnTo>
                  <a:lnTo>
                    <a:pt x="227711" y="317957"/>
                  </a:lnTo>
                  <a:lnTo>
                    <a:pt x="227812" y="318655"/>
                  </a:lnTo>
                  <a:lnTo>
                    <a:pt x="227914" y="319366"/>
                  </a:lnTo>
                  <a:lnTo>
                    <a:pt x="224624" y="318655"/>
                  </a:lnTo>
                  <a:lnTo>
                    <a:pt x="221411" y="317957"/>
                  </a:lnTo>
                  <a:lnTo>
                    <a:pt x="221373" y="316103"/>
                  </a:lnTo>
                  <a:lnTo>
                    <a:pt x="221373" y="315722"/>
                  </a:lnTo>
                  <a:lnTo>
                    <a:pt x="221932" y="315061"/>
                  </a:lnTo>
                  <a:lnTo>
                    <a:pt x="222935" y="315061"/>
                  </a:lnTo>
                  <a:lnTo>
                    <a:pt x="223774" y="315315"/>
                  </a:lnTo>
                  <a:lnTo>
                    <a:pt x="223748" y="315061"/>
                  </a:lnTo>
                  <a:lnTo>
                    <a:pt x="223659" y="313817"/>
                  </a:lnTo>
                  <a:lnTo>
                    <a:pt x="223570" y="312559"/>
                  </a:lnTo>
                  <a:lnTo>
                    <a:pt x="223469" y="311073"/>
                  </a:lnTo>
                  <a:lnTo>
                    <a:pt x="223393" y="309803"/>
                  </a:lnTo>
                  <a:lnTo>
                    <a:pt x="217779" y="311073"/>
                  </a:lnTo>
                  <a:lnTo>
                    <a:pt x="216027" y="313639"/>
                  </a:lnTo>
                  <a:lnTo>
                    <a:pt x="215912" y="313817"/>
                  </a:lnTo>
                  <a:lnTo>
                    <a:pt x="211886" y="312559"/>
                  </a:lnTo>
                  <a:lnTo>
                    <a:pt x="206044" y="316103"/>
                  </a:lnTo>
                  <a:lnTo>
                    <a:pt x="200863" y="315061"/>
                  </a:lnTo>
                  <a:lnTo>
                    <a:pt x="200317" y="315722"/>
                  </a:lnTo>
                  <a:lnTo>
                    <a:pt x="200063" y="316103"/>
                  </a:lnTo>
                  <a:lnTo>
                    <a:pt x="201904" y="319366"/>
                  </a:lnTo>
                  <a:lnTo>
                    <a:pt x="201980" y="319506"/>
                  </a:lnTo>
                  <a:lnTo>
                    <a:pt x="202082" y="319671"/>
                  </a:lnTo>
                  <a:lnTo>
                    <a:pt x="199796" y="318655"/>
                  </a:lnTo>
                  <a:lnTo>
                    <a:pt x="199263" y="317957"/>
                  </a:lnTo>
                  <a:lnTo>
                    <a:pt x="198894" y="317385"/>
                  </a:lnTo>
                  <a:lnTo>
                    <a:pt x="196811" y="314210"/>
                  </a:lnTo>
                  <a:lnTo>
                    <a:pt x="197700" y="314210"/>
                  </a:lnTo>
                  <a:lnTo>
                    <a:pt x="194564" y="313639"/>
                  </a:lnTo>
                  <a:lnTo>
                    <a:pt x="191744" y="313118"/>
                  </a:lnTo>
                  <a:lnTo>
                    <a:pt x="185826" y="313639"/>
                  </a:lnTo>
                  <a:lnTo>
                    <a:pt x="179882" y="313334"/>
                  </a:lnTo>
                  <a:lnTo>
                    <a:pt x="179959" y="313817"/>
                  </a:lnTo>
                  <a:lnTo>
                    <a:pt x="180098" y="314210"/>
                  </a:lnTo>
                  <a:lnTo>
                    <a:pt x="180378" y="314439"/>
                  </a:lnTo>
                  <a:lnTo>
                    <a:pt x="181051" y="314210"/>
                  </a:lnTo>
                  <a:lnTo>
                    <a:pt x="177393" y="316865"/>
                  </a:lnTo>
                  <a:lnTo>
                    <a:pt x="178142" y="317195"/>
                  </a:lnTo>
                  <a:lnTo>
                    <a:pt x="176923" y="317195"/>
                  </a:lnTo>
                  <a:lnTo>
                    <a:pt x="176669" y="317385"/>
                  </a:lnTo>
                  <a:lnTo>
                    <a:pt x="176720" y="317195"/>
                  </a:lnTo>
                  <a:lnTo>
                    <a:pt x="168986" y="317957"/>
                  </a:lnTo>
                  <a:lnTo>
                    <a:pt x="169252" y="317957"/>
                  </a:lnTo>
                  <a:lnTo>
                    <a:pt x="170002" y="321437"/>
                  </a:lnTo>
                  <a:lnTo>
                    <a:pt x="170103" y="321881"/>
                  </a:lnTo>
                  <a:lnTo>
                    <a:pt x="167563" y="320586"/>
                  </a:lnTo>
                  <a:lnTo>
                    <a:pt x="166585" y="323430"/>
                  </a:lnTo>
                  <a:lnTo>
                    <a:pt x="166509" y="323672"/>
                  </a:lnTo>
                  <a:lnTo>
                    <a:pt x="166420" y="323951"/>
                  </a:lnTo>
                  <a:lnTo>
                    <a:pt x="165633" y="323430"/>
                  </a:lnTo>
                  <a:lnTo>
                    <a:pt x="165150" y="322592"/>
                  </a:lnTo>
                  <a:lnTo>
                    <a:pt x="165023" y="321640"/>
                  </a:lnTo>
                  <a:lnTo>
                    <a:pt x="164998" y="321437"/>
                  </a:lnTo>
                  <a:lnTo>
                    <a:pt x="165201" y="321437"/>
                  </a:lnTo>
                  <a:lnTo>
                    <a:pt x="168376" y="317741"/>
                  </a:lnTo>
                  <a:lnTo>
                    <a:pt x="169659" y="316242"/>
                  </a:lnTo>
                  <a:lnTo>
                    <a:pt x="169786" y="316103"/>
                  </a:lnTo>
                  <a:lnTo>
                    <a:pt x="170116" y="315722"/>
                  </a:lnTo>
                  <a:lnTo>
                    <a:pt x="168592" y="315950"/>
                  </a:lnTo>
                  <a:lnTo>
                    <a:pt x="167424" y="315315"/>
                  </a:lnTo>
                  <a:lnTo>
                    <a:pt x="167627" y="315315"/>
                  </a:lnTo>
                  <a:lnTo>
                    <a:pt x="166573" y="315061"/>
                  </a:lnTo>
                  <a:lnTo>
                    <a:pt x="164388" y="315061"/>
                  </a:lnTo>
                  <a:lnTo>
                    <a:pt x="165239" y="316103"/>
                  </a:lnTo>
                  <a:lnTo>
                    <a:pt x="165201" y="317195"/>
                  </a:lnTo>
                  <a:lnTo>
                    <a:pt x="164071" y="317741"/>
                  </a:lnTo>
                  <a:lnTo>
                    <a:pt x="160858" y="316496"/>
                  </a:lnTo>
                  <a:lnTo>
                    <a:pt x="151587" y="314490"/>
                  </a:lnTo>
                  <a:lnTo>
                    <a:pt x="148463" y="325285"/>
                  </a:lnTo>
                  <a:lnTo>
                    <a:pt x="146519" y="320776"/>
                  </a:lnTo>
                  <a:lnTo>
                    <a:pt x="146443" y="320586"/>
                  </a:lnTo>
                  <a:lnTo>
                    <a:pt x="145034" y="320586"/>
                  </a:lnTo>
                  <a:lnTo>
                    <a:pt x="129578" y="321437"/>
                  </a:lnTo>
                  <a:lnTo>
                    <a:pt x="134264" y="321437"/>
                  </a:lnTo>
                  <a:lnTo>
                    <a:pt x="133388" y="322897"/>
                  </a:lnTo>
                  <a:lnTo>
                    <a:pt x="134264" y="323430"/>
                  </a:lnTo>
                  <a:lnTo>
                    <a:pt x="134823" y="323672"/>
                  </a:lnTo>
                  <a:lnTo>
                    <a:pt x="135572" y="323799"/>
                  </a:lnTo>
                  <a:lnTo>
                    <a:pt x="132740" y="327380"/>
                  </a:lnTo>
                  <a:lnTo>
                    <a:pt x="122415" y="330085"/>
                  </a:lnTo>
                  <a:lnTo>
                    <a:pt x="108648" y="333832"/>
                  </a:lnTo>
                  <a:lnTo>
                    <a:pt x="104978" y="338620"/>
                  </a:lnTo>
                  <a:lnTo>
                    <a:pt x="101790" y="346760"/>
                  </a:lnTo>
                  <a:lnTo>
                    <a:pt x="105029" y="347637"/>
                  </a:lnTo>
                  <a:lnTo>
                    <a:pt x="122656" y="342887"/>
                  </a:lnTo>
                  <a:lnTo>
                    <a:pt x="123469" y="339928"/>
                  </a:lnTo>
                  <a:lnTo>
                    <a:pt x="128181" y="340753"/>
                  </a:lnTo>
                  <a:lnTo>
                    <a:pt x="130124" y="339928"/>
                  </a:lnTo>
                  <a:lnTo>
                    <a:pt x="135204" y="337781"/>
                  </a:lnTo>
                  <a:lnTo>
                    <a:pt x="142316" y="333121"/>
                  </a:lnTo>
                  <a:lnTo>
                    <a:pt x="147307" y="328879"/>
                  </a:lnTo>
                  <a:lnTo>
                    <a:pt x="152628" y="329895"/>
                  </a:lnTo>
                  <a:lnTo>
                    <a:pt x="159232" y="329158"/>
                  </a:lnTo>
                  <a:lnTo>
                    <a:pt x="159766" y="329158"/>
                  </a:lnTo>
                  <a:lnTo>
                    <a:pt x="160769" y="328879"/>
                  </a:lnTo>
                  <a:lnTo>
                    <a:pt x="167208" y="327101"/>
                  </a:lnTo>
                  <a:lnTo>
                    <a:pt x="170281" y="325285"/>
                  </a:lnTo>
                  <a:lnTo>
                    <a:pt x="171348" y="324662"/>
                  </a:lnTo>
                  <a:lnTo>
                    <a:pt x="171996" y="326885"/>
                  </a:lnTo>
                  <a:lnTo>
                    <a:pt x="184988" y="324662"/>
                  </a:lnTo>
                  <a:lnTo>
                    <a:pt x="189153" y="323951"/>
                  </a:lnTo>
                  <a:lnTo>
                    <a:pt x="190830" y="323672"/>
                  </a:lnTo>
                  <a:lnTo>
                    <a:pt x="191096" y="323430"/>
                  </a:lnTo>
                  <a:lnTo>
                    <a:pt x="192646" y="321881"/>
                  </a:lnTo>
                  <a:lnTo>
                    <a:pt x="192900" y="321640"/>
                  </a:lnTo>
                  <a:lnTo>
                    <a:pt x="196621" y="329895"/>
                  </a:lnTo>
                  <a:lnTo>
                    <a:pt x="200253" y="321881"/>
                  </a:lnTo>
                  <a:lnTo>
                    <a:pt x="200355" y="321640"/>
                  </a:lnTo>
                  <a:lnTo>
                    <a:pt x="200456" y="321437"/>
                  </a:lnTo>
                  <a:lnTo>
                    <a:pt x="200202" y="321437"/>
                  </a:lnTo>
                  <a:lnTo>
                    <a:pt x="202425" y="319671"/>
                  </a:lnTo>
                  <a:lnTo>
                    <a:pt x="203149" y="319087"/>
                  </a:lnTo>
                  <a:lnTo>
                    <a:pt x="203403" y="319087"/>
                  </a:lnTo>
                  <a:lnTo>
                    <a:pt x="207530" y="320192"/>
                  </a:lnTo>
                  <a:lnTo>
                    <a:pt x="213309" y="319087"/>
                  </a:lnTo>
                  <a:lnTo>
                    <a:pt x="218338" y="318655"/>
                  </a:lnTo>
                  <a:lnTo>
                    <a:pt x="220281" y="318655"/>
                  </a:lnTo>
                  <a:lnTo>
                    <a:pt x="226771" y="321284"/>
                  </a:lnTo>
                  <a:lnTo>
                    <a:pt x="230797" y="320776"/>
                  </a:lnTo>
                  <a:lnTo>
                    <a:pt x="246799" y="326885"/>
                  </a:lnTo>
                  <a:lnTo>
                    <a:pt x="248373" y="326885"/>
                  </a:lnTo>
                  <a:lnTo>
                    <a:pt x="253542" y="327101"/>
                  </a:lnTo>
                  <a:lnTo>
                    <a:pt x="253072" y="327101"/>
                  </a:lnTo>
                  <a:lnTo>
                    <a:pt x="253885" y="328383"/>
                  </a:lnTo>
                  <a:lnTo>
                    <a:pt x="258152" y="331114"/>
                  </a:lnTo>
                  <a:lnTo>
                    <a:pt x="258889" y="333832"/>
                  </a:lnTo>
                  <a:lnTo>
                    <a:pt x="258864" y="335292"/>
                  </a:lnTo>
                  <a:lnTo>
                    <a:pt x="258165" y="337350"/>
                  </a:lnTo>
                  <a:lnTo>
                    <a:pt x="266458" y="334899"/>
                  </a:lnTo>
                  <a:lnTo>
                    <a:pt x="267550" y="335064"/>
                  </a:lnTo>
                  <a:lnTo>
                    <a:pt x="268351" y="338620"/>
                  </a:lnTo>
                  <a:lnTo>
                    <a:pt x="268465" y="339128"/>
                  </a:lnTo>
                  <a:lnTo>
                    <a:pt x="268554" y="339521"/>
                  </a:lnTo>
                  <a:lnTo>
                    <a:pt x="277025" y="348945"/>
                  </a:lnTo>
                  <a:lnTo>
                    <a:pt x="279654" y="343471"/>
                  </a:lnTo>
                  <a:lnTo>
                    <a:pt x="282295" y="347281"/>
                  </a:lnTo>
                  <a:lnTo>
                    <a:pt x="286308" y="351459"/>
                  </a:lnTo>
                  <a:lnTo>
                    <a:pt x="290855" y="353466"/>
                  </a:lnTo>
                  <a:lnTo>
                    <a:pt x="294652" y="350989"/>
                  </a:lnTo>
                  <a:lnTo>
                    <a:pt x="294944" y="351459"/>
                  </a:lnTo>
                  <a:lnTo>
                    <a:pt x="294805" y="350977"/>
                  </a:lnTo>
                  <a:lnTo>
                    <a:pt x="294665" y="350977"/>
                  </a:lnTo>
                  <a:lnTo>
                    <a:pt x="295097" y="350697"/>
                  </a:lnTo>
                  <a:close/>
                </a:path>
                <a:path w="342900" h="602614">
                  <a:moveTo>
                    <a:pt x="315810" y="41986"/>
                  </a:moveTo>
                  <a:lnTo>
                    <a:pt x="313270" y="37592"/>
                  </a:lnTo>
                  <a:lnTo>
                    <a:pt x="313016" y="30060"/>
                  </a:lnTo>
                  <a:lnTo>
                    <a:pt x="305917" y="31292"/>
                  </a:lnTo>
                  <a:lnTo>
                    <a:pt x="306971" y="26631"/>
                  </a:lnTo>
                  <a:lnTo>
                    <a:pt x="305752" y="25171"/>
                  </a:lnTo>
                  <a:lnTo>
                    <a:pt x="302234" y="26924"/>
                  </a:lnTo>
                  <a:lnTo>
                    <a:pt x="302615" y="28105"/>
                  </a:lnTo>
                  <a:lnTo>
                    <a:pt x="303301" y="28638"/>
                  </a:lnTo>
                  <a:lnTo>
                    <a:pt x="304330" y="28562"/>
                  </a:lnTo>
                  <a:lnTo>
                    <a:pt x="302793" y="28854"/>
                  </a:lnTo>
                  <a:lnTo>
                    <a:pt x="301231" y="28905"/>
                  </a:lnTo>
                  <a:lnTo>
                    <a:pt x="299694" y="28676"/>
                  </a:lnTo>
                  <a:lnTo>
                    <a:pt x="300570" y="26301"/>
                  </a:lnTo>
                  <a:lnTo>
                    <a:pt x="300494" y="24003"/>
                  </a:lnTo>
                  <a:lnTo>
                    <a:pt x="299478" y="21780"/>
                  </a:lnTo>
                  <a:lnTo>
                    <a:pt x="292798" y="20459"/>
                  </a:lnTo>
                  <a:lnTo>
                    <a:pt x="293039" y="19850"/>
                  </a:lnTo>
                  <a:lnTo>
                    <a:pt x="285064" y="15773"/>
                  </a:lnTo>
                  <a:lnTo>
                    <a:pt x="284416" y="19189"/>
                  </a:lnTo>
                  <a:lnTo>
                    <a:pt x="283133" y="16789"/>
                  </a:lnTo>
                  <a:lnTo>
                    <a:pt x="281089" y="12141"/>
                  </a:lnTo>
                  <a:lnTo>
                    <a:pt x="278155" y="8813"/>
                  </a:lnTo>
                  <a:lnTo>
                    <a:pt x="275780" y="7797"/>
                  </a:lnTo>
                  <a:lnTo>
                    <a:pt x="260350" y="0"/>
                  </a:lnTo>
                  <a:lnTo>
                    <a:pt x="259105" y="5295"/>
                  </a:lnTo>
                  <a:lnTo>
                    <a:pt x="260007" y="5308"/>
                  </a:lnTo>
                  <a:lnTo>
                    <a:pt x="260781" y="5664"/>
                  </a:lnTo>
                  <a:lnTo>
                    <a:pt x="261467" y="6375"/>
                  </a:lnTo>
                  <a:lnTo>
                    <a:pt x="255270" y="7835"/>
                  </a:lnTo>
                  <a:lnTo>
                    <a:pt x="254850" y="11747"/>
                  </a:lnTo>
                  <a:lnTo>
                    <a:pt x="252996" y="16268"/>
                  </a:lnTo>
                  <a:lnTo>
                    <a:pt x="260832" y="16459"/>
                  </a:lnTo>
                  <a:lnTo>
                    <a:pt x="276479" y="19558"/>
                  </a:lnTo>
                  <a:lnTo>
                    <a:pt x="278295" y="21932"/>
                  </a:lnTo>
                  <a:lnTo>
                    <a:pt x="273075" y="24091"/>
                  </a:lnTo>
                  <a:lnTo>
                    <a:pt x="272338" y="26085"/>
                  </a:lnTo>
                  <a:lnTo>
                    <a:pt x="277647" y="30200"/>
                  </a:lnTo>
                  <a:lnTo>
                    <a:pt x="283159" y="31140"/>
                  </a:lnTo>
                  <a:lnTo>
                    <a:pt x="288912" y="30594"/>
                  </a:lnTo>
                  <a:lnTo>
                    <a:pt x="294957" y="30213"/>
                  </a:lnTo>
                  <a:lnTo>
                    <a:pt x="294259" y="37172"/>
                  </a:lnTo>
                  <a:lnTo>
                    <a:pt x="289763" y="37617"/>
                  </a:lnTo>
                  <a:lnTo>
                    <a:pt x="300240" y="39801"/>
                  </a:lnTo>
                  <a:lnTo>
                    <a:pt x="314909" y="44754"/>
                  </a:lnTo>
                  <a:lnTo>
                    <a:pt x="315810" y="41986"/>
                  </a:lnTo>
                  <a:close/>
                </a:path>
                <a:path w="342900" h="602614">
                  <a:moveTo>
                    <a:pt x="337210" y="208495"/>
                  </a:moveTo>
                  <a:lnTo>
                    <a:pt x="336715" y="207683"/>
                  </a:lnTo>
                  <a:lnTo>
                    <a:pt x="336588" y="207683"/>
                  </a:lnTo>
                  <a:lnTo>
                    <a:pt x="334276" y="208495"/>
                  </a:lnTo>
                  <a:lnTo>
                    <a:pt x="330060" y="207683"/>
                  </a:lnTo>
                  <a:lnTo>
                    <a:pt x="329933" y="206082"/>
                  </a:lnTo>
                  <a:lnTo>
                    <a:pt x="330288" y="204622"/>
                  </a:lnTo>
                  <a:lnTo>
                    <a:pt x="331127" y="203314"/>
                  </a:lnTo>
                  <a:lnTo>
                    <a:pt x="329692" y="202526"/>
                  </a:lnTo>
                  <a:lnTo>
                    <a:pt x="328930" y="202107"/>
                  </a:lnTo>
                  <a:lnTo>
                    <a:pt x="323291" y="202526"/>
                  </a:lnTo>
                  <a:lnTo>
                    <a:pt x="323215" y="202107"/>
                  </a:lnTo>
                  <a:lnTo>
                    <a:pt x="323151" y="201803"/>
                  </a:lnTo>
                  <a:lnTo>
                    <a:pt x="322580" y="198564"/>
                  </a:lnTo>
                  <a:lnTo>
                    <a:pt x="308813" y="193433"/>
                  </a:lnTo>
                  <a:lnTo>
                    <a:pt x="307898" y="193090"/>
                  </a:lnTo>
                  <a:lnTo>
                    <a:pt x="306705" y="193433"/>
                  </a:lnTo>
                  <a:lnTo>
                    <a:pt x="306641" y="193294"/>
                  </a:lnTo>
                  <a:lnTo>
                    <a:pt x="306146" y="192125"/>
                  </a:lnTo>
                  <a:lnTo>
                    <a:pt x="306336" y="191477"/>
                  </a:lnTo>
                  <a:lnTo>
                    <a:pt x="306451" y="191135"/>
                  </a:lnTo>
                  <a:lnTo>
                    <a:pt x="307619" y="190436"/>
                  </a:lnTo>
                  <a:lnTo>
                    <a:pt x="305676" y="191477"/>
                  </a:lnTo>
                  <a:lnTo>
                    <a:pt x="304342" y="192125"/>
                  </a:lnTo>
                  <a:lnTo>
                    <a:pt x="303187" y="192659"/>
                  </a:lnTo>
                  <a:lnTo>
                    <a:pt x="301713" y="193294"/>
                  </a:lnTo>
                  <a:lnTo>
                    <a:pt x="303657" y="190436"/>
                  </a:lnTo>
                  <a:lnTo>
                    <a:pt x="303847" y="190436"/>
                  </a:lnTo>
                  <a:lnTo>
                    <a:pt x="299948" y="189496"/>
                  </a:lnTo>
                  <a:lnTo>
                    <a:pt x="298488" y="189153"/>
                  </a:lnTo>
                  <a:lnTo>
                    <a:pt x="292658" y="187274"/>
                  </a:lnTo>
                  <a:lnTo>
                    <a:pt x="290715" y="186651"/>
                  </a:lnTo>
                  <a:lnTo>
                    <a:pt x="283921" y="183845"/>
                  </a:lnTo>
                  <a:lnTo>
                    <a:pt x="283108" y="183070"/>
                  </a:lnTo>
                  <a:lnTo>
                    <a:pt x="282498" y="182486"/>
                  </a:lnTo>
                  <a:lnTo>
                    <a:pt x="281635" y="181635"/>
                  </a:lnTo>
                  <a:lnTo>
                    <a:pt x="276148" y="182486"/>
                  </a:lnTo>
                  <a:lnTo>
                    <a:pt x="251561" y="177546"/>
                  </a:lnTo>
                  <a:lnTo>
                    <a:pt x="247726" y="179031"/>
                  </a:lnTo>
                  <a:lnTo>
                    <a:pt x="243001" y="176517"/>
                  </a:lnTo>
                  <a:lnTo>
                    <a:pt x="242189" y="175526"/>
                  </a:lnTo>
                  <a:lnTo>
                    <a:pt x="240347" y="173253"/>
                  </a:lnTo>
                  <a:lnTo>
                    <a:pt x="236855" y="175526"/>
                  </a:lnTo>
                  <a:lnTo>
                    <a:pt x="236893" y="174891"/>
                  </a:lnTo>
                  <a:lnTo>
                    <a:pt x="237020" y="173253"/>
                  </a:lnTo>
                  <a:lnTo>
                    <a:pt x="237083" y="172466"/>
                  </a:lnTo>
                  <a:lnTo>
                    <a:pt x="237185" y="170992"/>
                  </a:lnTo>
                  <a:lnTo>
                    <a:pt x="237299" y="169595"/>
                  </a:lnTo>
                  <a:lnTo>
                    <a:pt x="237375" y="168440"/>
                  </a:lnTo>
                  <a:lnTo>
                    <a:pt x="237439" y="167754"/>
                  </a:lnTo>
                  <a:lnTo>
                    <a:pt x="221399" y="170992"/>
                  </a:lnTo>
                  <a:lnTo>
                    <a:pt x="219862" y="170713"/>
                  </a:lnTo>
                  <a:lnTo>
                    <a:pt x="219976" y="169024"/>
                  </a:lnTo>
                  <a:lnTo>
                    <a:pt x="220065" y="168440"/>
                  </a:lnTo>
                  <a:lnTo>
                    <a:pt x="220230" y="167754"/>
                  </a:lnTo>
                  <a:lnTo>
                    <a:pt x="220332" y="167347"/>
                  </a:lnTo>
                  <a:lnTo>
                    <a:pt x="213398" y="164693"/>
                  </a:lnTo>
                  <a:lnTo>
                    <a:pt x="212991" y="164693"/>
                  </a:lnTo>
                  <a:lnTo>
                    <a:pt x="208737" y="169024"/>
                  </a:lnTo>
                  <a:lnTo>
                    <a:pt x="197853" y="164998"/>
                  </a:lnTo>
                  <a:lnTo>
                    <a:pt x="196443" y="161467"/>
                  </a:lnTo>
                  <a:lnTo>
                    <a:pt x="191516" y="164693"/>
                  </a:lnTo>
                  <a:lnTo>
                    <a:pt x="193687" y="172466"/>
                  </a:lnTo>
                  <a:lnTo>
                    <a:pt x="196761" y="174891"/>
                  </a:lnTo>
                  <a:lnTo>
                    <a:pt x="201066" y="175361"/>
                  </a:lnTo>
                  <a:lnTo>
                    <a:pt x="206984" y="177253"/>
                  </a:lnTo>
                  <a:lnTo>
                    <a:pt x="212356" y="180835"/>
                  </a:lnTo>
                  <a:lnTo>
                    <a:pt x="226529" y="180835"/>
                  </a:lnTo>
                  <a:lnTo>
                    <a:pt x="227558" y="184772"/>
                  </a:lnTo>
                  <a:lnTo>
                    <a:pt x="232905" y="183070"/>
                  </a:lnTo>
                  <a:lnTo>
                    <a:pt x="238112" y="184213"/>
                  </a:lnTo>
                  <a:lnTo>
                    <a:pt x="242785" y="185178"/>
                  </a:lnTo>
                  <a:lnTo>
                    <a:pt x="246392" y="183070"/>
                  </a:lnTo>
                  <a:lnTo>
                    <a:pt x="246786" y="183070"/>
                  </a:lnTo>
                  <a:lnTo>
                    <a:pt x="248539" y="183845"/>
                  </a:lnTo>
                  <a:lnTo>
                    <a:pt x="249275" y="184213"/>
                  </a:lnTo>
                  <a:lnTo>
                    <a:pt x="249885" y="189153"/>
                  </a:lnTo>
                  <a:lnTo>
                    <a:pt x="249986" y="189915"/>
                  </a:lnTo>
                  <a:lnTo>
                    <a:pt x="259727" y="193941"/>
                  </a:lnTo>
                  <a:lnTo>
                    <a:pt x="258572" y="187274"/>
                  </a:lnTo>
                  <a:lnTo>
                    <a:pt x="268782" y="191477"/>
                  </a:lnTo>
                  <a:lnTo>
                    <a:pt x="269392" y="191135"/>
                  </a:lnTo>
                  <a:lnTo>
                    <a:pt x="272808" y="189496"/>
                  </a:lnTo>
                  <a:lnTo>
                    <a:pt x="275742" y="192659"/>
                  </a:lnTo>
                  <a:lnTo>
                    <a:pt x="281508" y="192659"/>
                  </a:lnTo>
                  <a:lnTo>
                    <a:pt x="289090" y="194983"/>
                  </a:lnTo>
                  <a:lnTo>
                    <a:pt x="301764" y="200012"/>
                  </a:lnTo>
                  <a:lnTo>
                    <a:pt x="302628" y="201244"/>
                  </a:lnTo>
                  <a:lnTo>
                    <a:pt x="304558" y="204444"/>
                  </a:lnTo>
                  <a:lnTo>
                    <a:pt x="307352" y="208013"/>
                  </a:lnTo>
                  <a:lnTo>
                    <a:pt x="310743" y="201803"/>
                  </a:lnTo>
                  <a:lnTo>
                    <a:pt x="316458" y="205270"/>
                  </a:lnTo>
                  <a:lnTo>
                    <a:pt x="313156" y="210997"/>
                  </a:lnTo>
                  <a:lnTo>
                    <a:pt x="316255" y="211442"/>
                  </a:lnTo>
                  <a:lnTo>
                    <a:pt x="322961" y="214553"/>
                  </a:lnTo>
                  <a:lnTo>
                    <a:pt x="325755" y="213512"/>
                  </a:lnTo>
                  <a:lnTo>
                    <a:pt x="334098" y="212661"/>
                  </a:lnTo>
                  <a:lnTo>
                    <a:pt x="335775" y="214287"/>
                  </a:lnTo>
                  <a:lnTo>
                    <a:pt x="336169" y="212661"/>
                  </a:lnTo>
                  <a:lnTo>
                    <a:pt x="337210" y="208495"/>
                  </a:lnTo>
                  <a:close/>
                </a:path>
                <a:path w="342900" h="602614">
                  <a:moveTo>
                    <a:pt x="342569" y="277101"/>
                  </a:moveTo>
                  <a:lnTo>
                    <a:pt x="337578" y="273291"/>
                  </a:lnTo>
                  <a:lnTo>
                    <a:pt x="332562" y="271259"/>
                  </a:lnTo>
                  <a:lnTo>
                    <a:pt x="330847" y="268097"/>
                  </a:lnTo>
                  <a:lnTo>
                    <a:pt x="330771" y="267957"/>
                  </a:lnTo>
                  <a:lnTo>
                    <a:pt x="328866" y="264401"/>
                  </a:lnTo>
                  <a:lnTo>
                    <a:pt x="329615" y="264160"/>
                  </a:lnTo>
                  <a:lnTo>
                    <a:pt x="330250" y="263677"/>
                  </a:lnTo>
                  <a:lnTo>
                    <a:pt x="330746" y="262902"/>
                  </a:lnTo>
                  <a:lnTo>
                    <a:pt x="329679" y="262902"/>
                  </a:lnTo>
                  <a:lnTo>
                    <a:pt x="322148" y="261302"/>
                  </a:lnTo>
                  <a:lnTo>
                    <a:pt x="324434" y="256603"/>
                  </a:lnTo>
                  <a:lnTo>
                    <a:pt x="320103" y="252996"/>
                  </a:lnTo>
                  <a:lnTo>
                    <a:pt x="312978" y="252996"/>
                  </a:lnTo>
                  <a:lnTo>
                    <a:pt x="308216" y="251701"/>
                  </a:lnTo>
                  <a:lnTo>
                    <a:pt x="305803" y="250520"/>
                  </a:lnTo>
                  <a:lnTo>
                    <a:pt x="302272" y="248793"/>
                  </a:lnTo>
                  <a:lnTo>
                    <a:pt x="297256" y="245097"/>
                  </a:lnTo>
                  <a:lnTo>
                    <a:pt x="294652" y="243789"/>
                  </a:lnTo>
                  <a:lnTo>
                    <a:pt x="292506" y="242722"/>
                  </a:lnTo>
                  <a:lnTo>
                    <a:pt x="287350" y="243789"/>
                  </a:lnTo>
                  <a:lnTo>
                    <a:pt x="284073" y="235902"/>
                  </a:lnTo>
                  <a:lnTo>
                    <a:pt x="279260" y="234010"/>
                  </a:lnTo>
                  <a:lnTo>
                    <a:pt x="272186" y="231254"/>
                  </a:lnTo>
                  <a:lnTo>
                    <a:pt x="251650" y="227533"/>
                  </a:lnTo>
                  <a:lnTo>
                    <a:pt x="252679" y="227533"/>
                  </a:lnTo>
                  <a:lnTo>
                    <a:pt x="253009" y="222516"/>
                  </a:lnTo>
                  <a:lnTo>
                    <a:pt x="253111" y="221094"/>
                  </a:lnTo>
                  <a:lnTo>
                    <a:pt x="253161" y="220357"/>
                  </a:lnTo>
                  <a:lnTo>
                    <a:pt x="239522" y="221094"/>
                  </a:lnTo>
                  <a:lnTo>
                    <a:pt x="237845" y="218909"/>
                  </a:lnTo>
                  <a:lnTo>
                    <a:pt x="237718" y="218744"/>
                  </a:lnTo>
                  <a:lnTo>
                    <a:pt x="237490" y="218452"/>
                  </a:lnTo>
                  <a:lnTo>
                    <a:pt x="232752" y="212229"/>
                  </a:lnTo>
                  <a:lnTo>
                    <a:pt x="221361" y="218414"/>
                  </a:lnTo>
                  <a:lnTo>
                    <a:pt x="221272" y="217309"/>
                  </a:lnTo>
                  <a:lnTo>
                    <a:pt x="221170" y="216001"/>
                  </a:lnTo>
                  <a:lnTo>
                    <a:pt x="221132" y="215493"/>
                  </a:lnTo>
                  <a:lnTo>
                    <a:pt x="221602" y="215493"/>
                  </a:lnTo>
                  <a:lnTo>
                    <a:pt x="209461" y="212229"/>
                  </a:lnTo>
                  <a:lnTo>
                    <a:pt x="207949" y="211455"/>
                  </a:lnTo>
                  <a:lnTo>
                    <a:pt x="200748" y="212610"/>
                  </a:lnTo>
                  <a:lnTo>
                    <a:pt x="194665" y="213664"/>
                  </a:lnTo>
                  <a:lnTo>
                    <a:pt x="188353" y="214655"/>
                  </a:lnTo>
                  <a:lnTo>
                    <a:pt x="181330" y="215493"/>
                  </a:lnTo>
                  <a:lnTo>
                    <a:pt x="176377" y="216001"/>
                  </a:lnTo>
                  <a:lnTo>
                    <a:pt x="165836" y="216585"/>
                  </a:lnTo>
                  <a:lnTo>
                    <a:pt x="164249" y="217309"/>
                  </a:lnTo>
                  <a:lnTo>
                    <a:pt x="165277" y="212610"/>
                  </a:lnTo>
                  <a:lnTo>
                    <a:pt x="157988" y="218414"/>
                  </a:lnTo>
                  <a:lnTo>
                    <a:pt x="157988" y="218744"/>
                  </a:lnTo>
                  <a:lnTo>
                    <a:pt x="157556" y="218744"/>
                  </a:lnTo>
                  <a:lnTo>
                    <a:pt x="156718" y="219417"/>
                  </a:lnTo>
                  <a:lnTo>
                    <a:pt x="155562" y="220357"/>
                  </a:lnTo>
                  <a:lnTo>
                    <a:pt x="155346" y="220611"/>
                  </a:lnTo>
                  <a:lnTo>
                    <a:pt x="153720" y="218211"/>
                  </a:lnTo>
                  <a:lnTo>
                    <a:pt x="157594" y="218706"/>
                  </a:lnTo>
                  <a:lnTo>
                    <a:pt x="157988" y="218744"/>
                  </a:lnTo>
                  <a:lnTo>
                    <a:pt x="157988" y="218414"/>
                  </a:lnTo>
                  <a:lnTo>
                    <a:pt x="157861" y="218211"/>
                  </a:lnTo>
                  <a:lnTo>
                    <a:pt x="157441" y="216585"/>
                  </a:lnTo>
                  <a:lnTo>
                    <a:pt x="157353" y="216192"/>
                  </a:lnTo>
                  <a:lnTo>
                    <a:pt x="148717" y="216369"/>
                  </a:lnTo>
                  <a:lnTo>
                    <a:pt x="136740" y="218033"/>
                  </a:lnTo>
                  <a:lnTo>
                    <a:pt x="126225" y="222516"/>
                  </a:lnTo>
                  <a:lnTo>
                    <a:pt x="123609" y="227888"/>
                  </a:lnTo>
                  <a:lnTo>
                    <a:pt x="126949" y="227888"/>
                  </a:lnTo>
                  <a:lnTo>
                    <a:pt x="133896" y="228053"/>
                  </a:lnTo>
                  <a:lnTo>
                    <a:pt x="144703" y="227203"/>
                  </a:lnTo>
                  <a:lnTo>
                    <a:pt x="155257" y="225171"/>
                  </a:lnTo>
                  <a:lnTo>
                    <a:pt x="164884" y="221830"/>
                  </a:lnTo>
                  <a:lnTo>
                    <a:pt x="170345" y="220611"/>
                  </a:lnTo>
                  <a:lnTo>
                    <a:pt x="177990" y="218909"/>
                  </a:lnTo>
                  <a:lnTo>
                    <a:pt x="193395" y="219417"/>
                  </a:lnTo>
                  <a:lnTo>
                    <a:pt x="208813" y="222224"/>
                  </a:lnTo>
                  <a:lnTo>
                    <a:pt x="222021" y="226225"/>
                  </a:lnTo>
                  <a:lnTo>
                    <a:pt x="226453" y="227888"/>
                  </a:lnTo>
                  <a:lnTo>
                    <a:pt x="231521" y="229120"/>
                  </a:lnTo>
                  <a:lnTo>
                    <a:pt x="241744" y="227533"/>
                  </a:lnTo>
                  <a:lnTo>
                    <a:pt x="257733" y="235280"/>
                  </a:lnTo>
                  <a:lnTo>
                    <a:pt x="258978" y="234010"/>
                  </a:lnTo>
                  <a:lnTo>
                    <a:pt x="266585" y="239102"/>
                  </a:lnTo>
                  <a:lnTo>
                    <a:pt x="275831" y="243166"/>
                  </a:lnTo>
                  <a:lnTo>
                    <a:pt x="285813" y="245948"/>
                  </a:lnTo>
                  <a:lnTo>
                    <a:pt x="295656" y="247180"/>
                  </a:lnTo>
                  <a:lnTo>
                    <a:pt x="294767" y="247662"/>
                  </a:lnTo>
                  <a:lnTo>
                    <a:pt x="293928" y="248234"/>
                  </a:lnTo>
                  <a:lnTo>
                    <a:pt x="293116" y="248932"/>
                  </a:lnTo>
                  <a:lnTo>
                    <a:pt x="300482" y="254939"/>
                  </a:lnTo>
                  <a:lnTo>
                    <a:pt x="302399" y="250520"/>
                  </a:lnTo>
                  <a:lnTo>
                    <a:pt x="309499" y="258749"/>
                  </a:lnTo>
                  <a:lnTo>
                    <a:pt x="315531" y="265315"/>
                  </a:lnTo>
                  <a:lnTo>
                    <a:pt x="314807" y="265658"/>
                  </a:lnTo>
                  <a:lnTo>
                    <a:pt x="314299" y="266268"/>
                  </a:lnTo>
                  <a:lnTo>
                    <a:pt x="314045" y="267106"/>
                  </a:lnTo>
                  <a:lnTo>
                    <a:pt x="317588" y="267817"/>
                  </a:lnTo>
                  <a:lnTo>
                    <a:pt x="321183" y="268097"/>
                  </a:lnTo>
                  <a:lnTo>
                    <a:pt x="324815" y="267957"/>
                  </a:lnTo>
                  <a:lnTo>
                    <a:pt x="325653" y="270179"/>
                  </a:lnTo>
                  <a:lnTo>
                    <a:pt x="330860" y="274408"/>
                  </a:lnTo>
                  <a:lnTo>
                    <a:pt x="329603" y="277101"/>
                  </a:lnTo>
                  <a:lnTo>
                    <a:pt x="329285" y="277990"/>
                  </a:lnTo>
                  <a:lnTo>
                    <a:pt x="330238" y="278434"/>
                  </a:lnTo>
                  <a:lnTo>
                    <a:pt x="339051" y="282016"/>
                  </a:lnTo>
                  <a:lnTo>
                    <a:pt x="342290" y="279819"/>
                  </a:lnTo>
                  <a:lnTo>
                    <a:pt x="342226" y="277990"/>
                  </a:lnTo>
                  <a:lnTo>
                    <a:pt x="342569" y="2771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12439" y="1752180"/>
              <a:ext cx="399415" cy="786765"/>
            </a:xfrm>
            <a:custGeom>
              <a:avLst/>
              <a:gdLst/>
              <a:ahLst/>
              <a:cxnLst/>
              <a:rect l="l" t="t" r="r" b="b"/>
              <a:pathLst>
                <a:path w="399414" h="786764">
                  <a:moveTo>
                    <a:pt x="2628" y="706285"/>
                  </a:moveTo>
                  <a:lnTo>
                    <a:pt x="0" y="710298"/>
                  </a:lnTo>
                  <a:lnTo>
                    <a:pt x="1778" y="707809"/>
                  </a:lnTo>
                  <a:lnTo>
                    <a:pt x="2628" y="706285"/>
                  </a:lnTo>
                  <a:close/>
                </a:path>
                <a:path w="399414" h="786764">
                  <a:moveTo>
                    <a:pt x="13919" y="727671"/>
                  </a:moveTo>
                  <a:lnTo>
                    <a:pt x="11874" y="725335"/>
                  </a:lnTo>
                  <a:lnTo>
                    <a:pt x="10553" y="724242"/>
                  </a:lnTo>
                  <a:lnTo>
                    <a:pt x="10591" y="726033"/>
                  </a:lnTo>
                  <a:lnTo>
                    <a:pt x="10502" y="727900"/>
                  </a:lnTo>
                  <a:lnTo>
                    <a:pt x="11480" y="729259"/>
                  </a:lnTo>
                  <a:lnTo>
                    <a:pt x="13919" y="727671"/>
                  </a:lnTo>
                  <a:close/>
                </a:path>
                <a:path w="399414" h="786764">
                  <a:moveTo>
                    <a:pt x="15011" y="704100"/>
                  </a:moveTo>
                  <a:lnTo>
                    <a:pt x="14808" y="704240"/>
                  </a:lnTo>
                  <a:lnTo>
                    <a:pt x="14681" y="704469"/>
                  </a:lnTo>
                  <a:lnTo>
                    <a:pt x="14795" y="704329"/>
                  </a:lnTo>
                  <a:lnTo>
                    <a:pt x="15011" y="704100"/>
                  </a:lnTo>
                  <a:close/>
                </a:path>
                <a:path w="399414" h="786764">
                  <a:moveTo>
                    <a:pt x="18288" y="702589"/>
                  </a:moveTo>
                  <a:lnTo>
                    <a:pt x="16357" y="702589"/>
                  </a:lnTo>
                  <a:lnTo>
                    <a:pt x="15011" y="704100"/>
                  </a:lnTo>
                  <a:lnTo>
                    <a:pt x="16027" y="704964"/>
                  </a:lnTo>
                  <a:lnTo>
                    <a:pt x="16967" y="705675"/>
                  </a:lnTo>
                  <a:lnTo>
                    <a:pt x="17386" y="705751"/>
                  </a:lnTo>
                  <a:lnTo>
                    <a:pt x="18288" y="702589"/>
                  </a:lnTo>
                  <a:close/>
                </a:path>
                <a:path w="399414" h="786764">
                  <a:moveTo>
                    <a:pt x="19570" y="722401"/>
                  </a:moveTo>
                  <a:lnTo>
                    <a:pt x="17843" y="720305"/>
                  </a:lnTo>
                  <a:lnTo>
                    <a:pt x="16878" y="722884"/>
                  </a:lnTo>
                  <a:lnTo>
                    <a:pt x="17005" y="723900"/>
                  </a:lnTo>
                  <a:lnTo>
                    <a:pt x="17843" y="724496"/>
                  </a:lnTo>
                  <a:lnTo>
                    <a:pt x="18643" y="724128"/>
                  </a:lnTo>
                  <a:lnTo>
                    <a:pt x="19570" y="722401"/>
                  </a:lnTo>
                  <a:close/>
                </a:path>
                <a:path w="399414" h="786764">
                  <a:moveTo>
                    <a:pt x="21437" y="773379"/>
                  </a:moveTo>
                  <a:lnTo>
                    <a:pt x="19900" y="772299"/>
                  </a:lnTo>
                  <a:lnTo>
                    <a:pt x="13957" y="774560"/>
                  </a:lnTo>
                  <a:lnTo>
                    <a:pt x="12242" y="777811"/>
                  </a:lnTo>
                  <a:lnTo>
                    <a:pt x="12877" y="778459"/>
                  </a:lnTo>
                  <a:lnTo>
                    <a:pt x="14097" y="779830"/>
                  </a:lnTo>
                  <a:lnTo>
                    <a:pt x="13716" y="781456"/>
                  </a:lnTo>
                  <a:lnTo>
                    <a:pt x="12941" y="782383"/>
                  </a:lnTo>
                  <a:lnTo>
                    <a:pt x="11823" y="782574"/>
                  </a:lnTo>
                  <a:lnTo>
                    <a:pt x="9918" y="785990"/>
                  </a:lnTo>
                  <a:lnTo>
                    <a:pt x="14655" y="782993"/>
                  </a:lnTo>
                  <a:lnTo>
                    <a:pt x="16370" y="781608"/>
                  </a:lnTo>
                  <a:lnTo>
                    <a:pt x="19494" y="786612"/>
                  </a:lnTo>
                  <a:lnTo>
                    <a:pt x="18719" y="778319"/>
                  </a:lnTo>
                  <a:lnTo>
                    <a:pt x="21437" y="773379"/>
                  </a:lnTo>
                  <a:close/>
                </a:path>
                <a:path w="399414" h="786764">
                  <a:moveTo>
                    <a:pt x="23977" y="677583"/>
                  </a:moveTo>
                  <a:lnTo>
                    <a:pt x="21386" y="675436"/>
                  </a:lnTo>
                  <a:lnTo>
                    <a:pt x="17640" y="675805"/>
                  </a:lnTo>
                  <a:lnTo>
                    <a:pt x="15532" y="680326"/>
                  </a:lnTo>
                  <a:lnTo>
                    <a:pt x="20497" y="680326"/>
                  </a:lnTo>
                  <a:lnTo>
                    <a:pt x="13792" y="683171"/>
                  </a:lnTo>
                  <a:lnTo>
                    <a:pt x="17195" y="685927"/>
                  </a:lnTo>
                  <a:lnTo>
                    <a:pt x="20320" y="681824"/>
                  </a:lnTo>
                  <a:lnTo>
                    <a:pt x="22898" y="681431"/>
                  </a:lnTo>
                  <a:lnTo>
                    <a:pt x="23977" y="677583"/>
                  </a:lnTo>
                  <a:close/>
                </a:path>
                <a:path w="399414" h="786764">
                  <a:moveTo>
                    <a:pt x="24726" y="737171"/>
                  </a:moveTo>
                  <a:lnTo>
                    <a:pt x="22415" y="735698"/>
                  </a:lnTo>
                  <a:lnTo>
                    <a:pt x="20116" y="737628"/>
                  </a:lnTo>
                  <a:lnTo>
                    <a:pt x="17856" y="736701"/>
                  </a:lnTo>
                  <a:lnTo>
                    <a:pt x="16675" y="738174"/>
                  </a:lnTo>
                  <a:lnTo>
                    <a:pt x="11722" y="748030"/>
                  </a:lnTo>
                  <a:lnTo>
                    <a:pt x="11328" y="747356"/>
                  </a:lnTo>
                  <a:lnTo>
                    <a:pt x="11430" y="747737"/>
                  </a:lnTo>
                  <a:lnTo>
                    <a:pt x="12065" y="749376"/>
                  </a:lnTo>
                  <a:lnTo>
                    <a:pt x="13208" y="749566"/>
                  </a:lnTo>
                  <a:lnTo>
                    <a:pt x="14401" y="748030"/>
                  </a:lnTo>
                  <a:lnTo>
                    <a:pt x="14630" y="747737"/>
                  </a:lnTo>
                  <a:lnTo>
                    <a:pt x="14198" y="749376"/>
                  </a:lnTo>
                  <a:lnTo>
                    <a:pt x="14147" y="749566"/>
                  </a:lnTo>
                  <a:lnTo>
                    <a:pt x="14071" y="749884"/>
                  </a:lnTo>
                  <a:lnTo>
                    <a:pt x="14643" y="751954"/>
                  </a:lnTo>
                  <a:lnTo>
                    <a:pt x="17932" y="748385"/>
                  </a:lnTo>
                  <a:lnTo>
                    <a:pt x="16560" y="747737"/>
                  </a:lnTo>
                  <a:lnTo>
                    <a:pt x="15290" y="747141"/>
                  </a:lnTo>
                  <a:lnTo>
                    <a:pt x="15049" y="747141"/>
                  </a:lnTo>
                  <a:lnTo>
                    <a:pt x="15468" y="746493"/>
                  </a:lnTo>
                  <a:lnTo>
                    <a:pt x="15989" y="745515"/>
                  </a:lnTo>
                  <a:lnTo>
                    <a:pt x="16243" y="745020"/>
                  </a:lnTo>
                  <a:lnTo>
                    <a:pt x="17297" y="747141"/>
                  </a:lnTo>
                  <a:lnTo>
                    <a:pt x="17602" y="747141"/>
                  </a:lnTo>
                  <a:lnTo>
                    <a:pt x="18719" y="747356"/>
                  </a:lnTo>
                  <a:lnTo>
                    <a:pt x="20561" y="745871"/>
                  </a:lnTo>
                  <a:lnTo>
                    <a:pt x="17373" y="747102"/>
                  </a:lnTo>
                  <a:lnTo>
                    <a:pt x="18554" y="746493"/>
                  </a:lnTo>
                  <a:lnTo>
                    <a:pt x="20586" y="745515"/>
                  </a:lnTo>
                  <a:lnTo>
                    <a:pt x="21780" y="745286"/>
                  </a:lnTo>
                  <a:lnTo>
                    <a:pt x="21920" y="745020"/>
                  </a:lnTo>
                  <a:lnTo>
                    <a:pt x="24003" y="741121"/>
                  </a:lnTo>
                  <a:lnTo>
                    <a:pt x="22542" y="740727"/>
                  </a:lnTo>
                  <a:lnTo>
                    <a:pt x="23647" y="739889"/>
                  </a:lnTo>
                  <a:lnTo>
                    <a:pt x="24371" y="738720"/>
                  </a:lnTo>
                  <a:lnTo>
                    <a:pt x="24485" y="738174"/>
                  </a:lnTo>
                  <a:lnTo>
                    <a:pt x="24612" y="737628"/>
                  </a:lnTo>
                  <a:lnTo>
                    <a:pt x="24726" y="737171"/>
                  </a:lnTo>
                  <a:close/>
                </a:path>
                <a:path w="399414" h="786764">
                  <a:moveTo>
                    <a:pt x="27152" y="741934"/>
                  </a:moveTo>
                  <a:lnTo>
                    <a:pt x="24320" y="740537"/>
                  </a:lnTo>
                  <a:lnTo>
                    <a:pt x="24003" y="741121"/>
                  </a:lnTo>
                  <a:lnTo>
                    <a:pt x="27152" y="741934"/>
                  </a:lnTo>
                  <a:close/>
                </a:path>
                <a:path w="399414" h="786764">
                  <a:moveTo>
                    <a:pt x="31051" y="740029"/>
                  </a:moveTo>
                  <a:lnTo>
                    <a:pt x="28816" y="740257"/>
                  </a:lnTo>
                  <a:lnTo>
                    <a:pt x="30086" y="738797"/>
                  </a:lnTo>
                  <a:lnTo>
                    <a:pt x="28854" y="737476"/>
                  </a:lnTo>
                  <a:lnTo>
                    <a:pt x="28244" y="741476"/>
                  </a:lnTo>
                  <a:lnTo>
                    <a:pt x="29756" y="741476"/>
                  </a:lnTo>
                  <a:lnTo>
                    <a:pt x="31051" y="740029"/>
                  </a:lnTo>
                  <a:close/>
                </a:path>
                <a:path w="399414" h="786764">
                  <a:moveTo>
                    <a:pt x="31597" y="715848"/>
                  </a:moveTo>
                  <a:lnTo>
                    <a:pt x="31457" y="715949"/>
                  </a:lnTo>
                  <a:lnTo>
                    <a:pt x="31292" y="716127"/>
                  </a:lnTo>
                  <a:lnTo>
                    <a:pt x="31115" y="716330"/>
                  </a:lnTo>
                  <a:lnTo>
                    <a:pt x="31330" y="716483"/>
                  </a:lnTo>
                  <a:lnTo>
                    <a:pt x="31508" y="716368"/>
                  </a:lnTo>
                  <a:lnTo>
                    <a:pt x="31597" y="715848"/>
                  </a:lnTo>
                  <a:close/>
                </a:path>
                <a:path w="399414" h="786764">
                  <a:moveTo>
                    <a:pt x="38366" y="680567"/>
                  </a:moveTo>
                  <a:lnTo>
                    <a:pt x="37363" y="680034"/>
                  </a:lnTo>
                  <a:lnTo>
                    <a:pt x="31661" y="678599"/>
                  </a:lnTo>
                  <a:lnTo>
                    <a:pt x="31661" y="686803"/>
                  </a:lnTo>
                  <a:lnTo>
                    <a:pt x="31508" y="686803"/>
                  </a:lnTo>
                  <a:lnTo>
                    <a:pt x="29121" y="689292"/>
                  </a:lnTo>
                  <a:lnTo>
                    <a:pt x="28994" y="685279"/>
                  </a:lnTo>
                  <a:lnTo>
                    <a:pt x="28930" y="682993"/>
                  </a:lnTo>
                  <a:lnTo>
                    <a:pt x="29768" y="682485"/>
                  </a:lnTo>
                  <a:lnTo>
                    <a:pt x="31661" y="686803"/>
                  </a:lnTo>
                  <a:lnTo>
                    <a:pt x="31661" y="678599"/>
                  </a:lnTo>
                  <a:lnTo>
                    <a:pt x="27635" y="677583"/>
                  </a:lnTo>
                  <a:lnTo>
                    <a:pt x="29743" y="682434"/>
                  </a:lnTo>
                  <a:lnTo>
                    <a:pt x="28422" y="681050"/>
                  </a:lnTo>
                  <a:lnTo>
                    <a:pt x="25247" y="687133"/>
                  </a:lnTo>
                  <a:lnTo>
                    <a:pt x="27216" y="687946"/>
                  </a:lnTo>
                  <a:lnTo>
                    <a:pt x="20027" y="691489"/>
                  </a:lnTo>
                  <a:lnTo>
                    <a:pt x="20091" y="687133"/>
                  </a:lnTo>
                  <a:lnTo>
                    <a:pt x="19761" y="687946"/>
                  </a:lnTo>
                  <a:lnTo>
                    <a:pt x="15786" y="698055"/>
                  </a:lnTo>
                  <a:lnTo>
                    <a:pt x="14033" y="697560"/>
                  </a:lnTo>
                  <a:lnTo>
                    <a:pt x="13360" y="695642"/>
                  </a:lnTo>
                  <a:lnTo>
                    <a:pt x="12763" y="695642"/>
                  </a:lnTo>
                  <a:lnTo>
                    <a:pt x="10744" y="696671"/>
                  </a:lnTo>
                  <a:lnTo>
                    <a:pt x="10439" y="697560"/>
                  </a:lnTo>
                  <a:lnTo>
                    <a:pt x="10414" y="699046"/>
                  </a:lnTo>
                  <a:lnTo>
                    <a:pt x="11112" y="699820"/>
                  </a:lnTo>
                  <a:lnTo>
                    <a:pt x="10325" y="700481"/>
                  </a:lnTo>
                  <a:lnTo>
                    <a:pt x="2552" y="709383"/>
                  </a:lnTo>
                  <a:lnTo>
                    <a:pt x="3543" y="709066"/>
                  </a:lnTo>
                  <a:lnTo>
                    <a:pt x="5270" y="709066"/>
                  </a:lnTo>
                  <a:lnTo>
                    <a:pt x="7302" y="708393"/>
                  </a:lnTo>
                  <a:lnTo>
                    <a:pt x="9131" y="707186"/>
                  </a:lnTo>
                  <a:lnTo>
                    <a:pt x="9563" y="705091"/>
                  </a:lnTo>
                  <a:lnTo>
                    <a:pt x="10160" y="703046"/>
                  </a:lnTo>
                  <a:lnTo>
                    <a:pt x="10896" y="701065"/>
                  </a:lnTo>
                  <a:lnTo>
                    <a:pt x="11176" y="700786"/>
                  </a:lnTo>
                  <a:lnTo>
                    <a:pt x="13182" y="702564"/>
                  </a:lnTo>
                  <a:lnTo>
                    <a:pt x="14922" y="704024"/>
                  </a:lnTo>
                  <a:lnTo>
                    <a:pt x="16281" y="701065"/>
                  </a:lnTo>
                  <a:lnTo>
                    <a:pt x="16395" y="700786"/>
                  </a:lnTo>
                  <a:lnTo>
                    <a:pt x="17526" y="698271"/>
                  </a:lnTo>
                  <a:lnTo>
                    <a:pt x="17627" y="698055"/>
                  </a:lnTo>
                  <a:lnTo>
                    <a:pt x="18707" y="695642"/>
                  </a:lnTo>
                  <a:lnTo>
                    <a:pt x="19278" y="694690"/>
                  </a:lnTo>
                  <a:lnTo>
                    <a:pt x="21882" y="700481"/>
                  </a:lnTo>
                  <a:lnTo>
                    <a:pt x="21945" y="700633"/>
                  </a:lnTo>
                  <a:lnTo>
                    <a:pt x="26733" y="698271"/>
                  </a:lnTo>
                  <a:lnTo>
                    <a:pt x="30734" y="694690"/>
                  </a:lnTo>
                  <a:lnTo>
                    <a:pt x="31153" y="694321"/>
                  </a:lnTo>
                  <a:lnTo>
                    <a:pt x="32893" y="695642"/>
                  </a:lnTo>
                  <a:lnTo>
                    <a:pt x="37439" y="695642"/>
                  </a:lnTo>
                  <a:lnTo>
                    <a:pt x="37134" y="694690"/>
                  </a:lnTo>
                  <a:lnTo>
                    <a:pt x="37020" y="694321"/>
                  </a:lnTo>
                  <a:lnTo>
                    <a:pt x="36106" y="691489"/>
                  </a:lnTo>
                  <a:lnTo>
                    <a:pt x="35407" y="689292"/>
                  </a:lnTo>
                  <a:lnTo>
                    <a:pt x="34709" y="687133"/>
                  </a:lnTo>
                  <a:lnTo>
                    <a:pt x="34607" y="684428"/>
                  </a:lnTo>
                  <a:lnTo>
                    <a:pt x="35356" y="684961"/>
                  </a:lnTo>
                  <a:lnTo>
                    <a:pt x="36156" y="685279"/>
                  </a:lnTo>
                  <a:lnTo>
                    <a:pt x="37020" y="685431"/>
                  </a:lnTo>
                  <a:lnTo>
                    <a:pt x="36931" y="684961"/>
                  </a:lnTo>
                  <a:lnTo>
                    <a:pt x="36842" y="684428"/>
                  </a:lnTo>
                  <a:lnTo>
                    <a:pt x="36347" y="683755"/>
                  </a:lnTo>
                  <a:lnTo>
                    <a:pt x="35331" y="683755"/>
                  </a:lnTo>
                  <a:lnTo>
                    <a:pt x="36537" y="682802"/>
                  </a:lnTo>
                  <a:lnTo>
                    <a:pt x="37503" y="681774"/>
                  </a:lnTo>
                  <a:lnTo>
                    <a:pt x="38366" y="680567"/>
                  </a:lnTo>
                  <a:close/>
                </a:path>
                <a:path w="399414" h="786764">
                  <a:moveTo>
                    <a:pt x="45046" y="622477"/>
                  </a:moveTo>
                  <a:lnTo>
                    <a:pt x="43268" y="623798"/>
                  </a:lnTo>
                  <a:lnTo>
                    <a:pt x="42773" y="623011"/>
                  </a:lnTo>
                  <a:lnTo>
                    <a:pt x="41490" y="625779"/>
                  </a:lnTo>
                  <a:lnTo>
                    <a:pt x="43713" y="625271"/>
                  </a:lnTo>
                  <a:lnTo>
                    <a:pt x="44589" y="624306"/>
                  </a:lnTo>
                  <a:lnTo>
                    <a:pt x="45046" y="622477"/>
                  </a:lnTo>
                  <a:close/>
                </a:path>
                <a:path w="399414" h="786764">
                  <a:moveTo>
                    <a:pt x="45999" y="627532"/>
                  </a:moveTo>
                  <a:lnTo>
                    <a:pt x="44983" y="626465"/>
                  </a:lnTo>
                  <a:lnTo>
                    <a:pt x="44157" y="626846"/>
                  </a:lnTo>
                  <a:lnTo>
                    <a:pt x="43522" y="628675"/>
                  </a:lnTo>
                  <a:lnTo>
                    <a:pt x="44361" y="628421"/>
                  </a:lnTo>
                  <a:lnTo>
                    <a:pt x="45377" y="629361"/>
                  </a:lnTo>
                  <a:lnTo>
                    <a:pt x="45999" y="627532"/>
                  </a:lnTo>
                  <a:close/>
                </a:path>
                <a:path w="399414" h="786764">
                  <a:moveTo>
                    <a:pt x="49174" y="634199"/>
                  </a:moveTo>
                  <a:lnTo>
                    <a:pt x="47028" y="631393"/>
                  </a:lnTo>
                  <a:lnTo>
                    <a:pt x="44983" y="635482"/>
                  </a:lnTo>
                  <a:lnTo>
                    <a:pt x="43802" y="638403"/>
                  </a:lnTo>
                  <a:lnTo>
                    <a:pt x="47231" y="642048"/>
                  </a:lnTo>
                  <a:lnTo>
                    <a:pt x="47713" y="637882"/>
                  </a:lnTo>
                  <a:lnTo>
                    <a:pt x="49174" y="634199"/>
                  </a:lnTo>
                  <a:close/>
                </a:path>
                <a:path w="399414" h="786764">
                  <a:moveTo>
                    <a:pt x="52870" y="609752"/>
                  </a:moveTo>
                  <a:lnTo>
                    <a:pt x="49784" y="607275"/>
                  </a:lnTo>
                  <a:lnTo>
                    <a:pt x="48602" y="610539"/>
                  </a:lnTo>
                  <a:lnTo>
                    <a:pt x="46875" y="614222"/>
                  </a:lnTo>
                  <a:lnTo>
                    <a:pt x="49923" y="616826"/>
                  </a:lnTo>
                  <a:lnTo>
                    <a:pt x="51015" y="612686"/>
                  </a:lnTo>
                  <a:lnTo>
                    <a:pt x="52870" y="609752"/>
                  </a:lnTo>
                  <a:close/>
                </a:path>
                <a:path w="399414" h="786764">
                  <a:moveTo>
                    <a:pt x="55333" y="659104"/>
                  </a:moveTo>
                  <a:lnTo>
                    <a:pt x="53568" y="654735"/>
                  </a:lnTo>
                  <a:lnTo>
                    <a:pt x="49428" y="657987"/>
                  </a:lnTo>
                  <a:lnTo>
                    <a:pt x="48882" y="662520"/>
                  </a:lnTo>
                  <a:lnTo>
                    <a:pt x="51422" y="664514"/>
                  </a:lnTo>
                  <a:lnTo>
                    <a:pt x="53263" y="660857"/>
                  </a:lnTo>
                  <a:lnTo>
                    <a:pt x="55333" y="659104"/>
                  </a:lnTo>
                  <a:close/>
                </a:path>
                <a:path w="399414" h="786764">
                  <a:moveTo>
                    <a:pt x="57823" y="632371"/>
                  </a:moveTo>
                  <a:lnTo>
                    <a:pt x="56248" y="632574"/>
                  </a:lnTo>
                  <a:lnTo>
                    <a:pt x="55689" y="631685"/>
                  </a:lnTo>
                  <a:lnTo>
                    <a:pt x="56159" y="629716"/>
                  </a:lnTo>
                  <a:lnTo>
                    <a:pt x="54787" y="630745"/>
                  </a:lnTo>
                  <a:lnTo>
                    <a:pt x="53670" y="632104"/>
                  </a:lnTo>
                  <a:lnTo>
                    <a:pt x="52755" y="633844"/>
                  </a:lnTo>
                  <a:lnTo>
                    <a:pt x="55803" y="635901"/>
                  </a:lnTo>
                  <a:lnTo>
                    <a:pt x="56718" y="636168"/>
                  </a:lnTo>
                  <a:lnTo>
                    <a:pt x="57823" y="632371"/>
                  </a:lnTo>
                  <a:close/>
                </a:path>
                <a:path w="399414" h="786764">
                  <a:moveTo>
                    <a:pt x="62903" y="669290"/>
                  </a:moveTo>
                  <a:lnTo>
                    <a:pt x="62293" y="669061"/>
                  </a:lnTo>
                  <a:lnTo>
                    <a:pt x="62382" y="669290"/>
                  </a:lnTo>
                  <a:lnTo>
                    <a:pt x="62585" y="669442"/>
                  </a:lnTo>
                  <a:lnTo>
                    <a:pt x="62903" y="669290"/>
                  </a:lnTo>
                  <a:close/>
                </a:path>
                <a:path w="399414" h="786764">
                  <a:moveTo>
                    <a:pt x="63792" y="650557"/>
                  </a:moveTo>
                  <a:lnTo>
                    <a:pt x="60718" y="650367"/>
                  </a:lnTo>
                  <a:lnTo>
                    <a:pt x="58318" y="652297"/>
                  </a:lnTo>
                  <a:lnTo>
                    <a:pt x="56629" y="656386"/>
                  </a:lnTo>
                  <a:lnTo>
                    <a:pt x="61506" y="660730"/>
                  </a:lnTo>
                  <a:lnTo>
                    <a:pt x="60934" y="654596"/>
                  </a:lnTo>
                  <a:lnTo>
                    <a:pt x="63792" y="650557"/>
                  </a:lnTo>
                  <a:close/>
                </a:path>
                <a:path w="399414" h="786764">
                  <a:moveTo>
                    <a:pt x="67741" y="663613"/>
                  </a:moveTo>
                  <a:lnTo>
                    <a:pt x="67627" y="662736"/>
                  </a:lnTo>
                  <a:lnTo>
                    <a:pt x="67322" y="662038"/>
                  </a:lnTo>
                  <a:lnTo>
                    <a:pt x="66802" y="661504"/>
                  </a:lnTo>
                  <a:lnTo>
                    <a:pt x="66154" y="662571"/>
                  </a:lnTo>
                  <a:lnTo>
                    <a:pt x="66154" y="667905"/>
                  </a:lnTo>
                  <a:lnTo>
                    <a:pt x="66090" y="668070"/>
                  </a:lnTo>
                  <a:lnTo>
                    <a:pt x="66141" y="667905"/>
                  </a:lnTo>
                  <a:lnTo>
                    <a:pt x="66154" y="662571"/>
                  </a:lnTo>
                  <a:lnTo>
                    <a:pt x="65328" y="663219"/>
                  </a:lnTo>
                  <a:lnTo>
                    <a:pt x="64414" y="663460"/>
                  </a:lnTo>
                  <a:lnTo>
                    <a:pt x="59537" y="663219"/>
                  </a:lnTo>
                  <a:lnTo>
                    <a:pt x="52425" y="666470"/>
                  </a:lnTo>
                  <a:lnTo>
                    <a:pt x="46570" y="671029"/>
                  </a:lnTo>
                  <a:lnTo>
                    <a:pt x="45491" y="674687"/>
                  </a:lnTo>
                  <a:lnTo>
                    <a:pt x="42595" y="676744"/>
                  </a:lnTo>
                  <a:lnTo>
                    <a:pt x="42887" y="676948"/>
                  </a:lnTo>
                  <a:lnTo>
                    <a:pt x="40259" y="682625"/>
                  </a:lnTo>
                  <a:lnTo>
                    <a:pt x="41630" y="681215"/>
                  </a:lnTo>
                  <a:lnTo>
                    <a:pt x="49034" y="680427"/>
                  </a:lnTo>
                  <a:lnTo>
                    <a:pt x="48958" y="681558"/>
                  </a:lnTo>
                  <a:lnTo>
                    <a:pt x="50761" y="681748"/>
                  </a:lnTo>
                  <a:lnTo>
                    <a:pt x="52997" y="680427"/>
                  </a:lnTo>
                  <a:lnTo>
                    <a:pt x="62369" y="674890"/>
                  </a:lnTo>
                  <a:lnTo>
                    <a:pt x="65417" y="671449"/>
                  </a:lnTo>
                  <a:lnTo>
                    <a:pt x="62674" y="669493"/>
                  </a:lnTo>
                  <a:lnTo>
                    <a:pt x="62458" y="669493"/>
                  </a:lnTo>
                  <a:lnTo>
                    <a:pt x="62382" y="669290"/>
                  </a:lnTo>
                  <a:lnTo>
                    <a:pt x="61823" y="668870"/>
                  </a:lnTo>
                  <a:lnTo>
                    <a:pt x="62293" y="669061"/>
                  </a:lnTo>
                  <a:lnTo>
                    <a:pt x="62230" y="668870"/>
                  </a:lnTo>
                  <a:lnTo>
                    <a:pt x="61620" y="667258"/>
                  </a:lnTo>
                  <a:lnTo>
                    <a:pt x="63398" y="663613"/>
                  </a:lnTo>
                  <a:lnTo>
                    <a:pt x="65976" y="667905"/>
                  </a:lnTo>
                  <a:lnTo>
                    <a:pt x="62903" y="669290"/>
                  </a:lnTo>
                  <a:lnTo>
                    <a:pt x="65951" y="670433"/>
                  </a:lnTo>
                  <a:lnTo>
                    <a:pt x="66560" y="670090"/>
                  </a:lnTo>
                  <a:lnTo>
                    <a:pt x="67144" y="668235"/>
                  </a:lnTo>
                  <a:lnTo>
                    <a:pt x="67195" y="668070"/>
                  </a:lnTo>
                  <a:lnTo>
                    <a:pt x="67246" y="667905"/>
                  </a:lnTo>
                  <a:lnTo>
                    <a:pt x="67449" y="667258"/>
                  </a:lnTo>
                  <a:lnTo>
                    <a:pt x="66179" y="667816"/>
                  </a:lnTo>
                  <a:lnTo>
                    <a:pt x="67741" y="663613"/>
                  </a:lnTo>
                  <a:close/>
                </a:path>
                <a:path w="399414" h="786764">
                  <a:moveTo>
                    <a:pt x="68097" y="636016"/>
                  </a:moveTo>
                  <a:lnTo>
                    <a:pt x="65100" y="634987"/>
                  </a:lnTo>
                  <a:lnTo>
                    <a:pt x="63106" y="629691"/>
                  </a:lnTo>
                  <a:lnTo>
                    <a:pt x="59804" y="632345"/>
                  </a:lnTo>
                  <a:lnTo>
                    <a:pt x="58724" y="634415"/>
                  </a:lnTo>
                  <a:lnTo>
                    <a:pt x="58801" y="634987"/>
                  </a:lnTo>
                  <a:lnTo>
                    <a:pt x="58902" y="635762"/>
                  </a:lnTo>
                  <a:lnTo>
                    <a:pt x="58940" y="636016"/>
                  </a:lnTo>
                  <a:lnTo>
                    <a:pt x="60413" y="637171"/>
                  </a:lnTo>
                  <a:lnTo>
                    <a:pt x="57873" y="636701"/>
                  </a:lnTo>
                  <a:lnTo>
                    <a:pt x="55867" y="638187"/>
                  </a:lnTo>
                  <a:lnTo>
                    <a:pt x="54419" y="641629"/>
                  </a:lnTo>
                  <a:lnTo>
                    <a:pt x="54140" y="638187"/>
                  </a:lnTo>
                  <a:lnTo>
                    <a:pt x="54013" y="636701"/>
                  </a:lnTo>
                  <a:lnTo>
                    <a:pt x="53949" y="635762"/>
                  </a:lnTo>
                  <a:lnTo>
                    <a:pt x="48450" y="642175"/>
                  </a:lnTo>
                  <a:lnTo>
                    <a:pt x="47383" y="645934"/>
                  </a:lnTo>
                  <a:lnTo>
                    <a:pt x="47282" y="646303"/>
                  </a:lnTo>
                  <a:lnTo>
                    <a:pt x="47180" y="646671"/>
                  </a:lnTo>
                  <a:lnTo>
                    <a:pt x="48412" y="645934"/>
                  </a:lnTo>
                  <a:lnTo>
                    <a:pt x="49885" y="645934"/>
                  </a:lnTo>
                  <a:lnTo>
                    <a:pt x="50749" y="646303"/>
                  </a:lnTo>
                  <a:lnTo>
                    <a:pt x="49949" y="647700"/>
                  </a:lnTo>
                  <a:lnTo>
                    <a:pt x="49834" y="647890"/>
                  </a:lnTo>
                  <a:lnTo>
                    <a:pt x="49555" y="648296"/>
                  </a:lnTo>
                  <a:lnTo>
                    <a:pt x="48323" y="648995"/>
                  </a:lnTo>
                  <a:lnTo>
                    <a:pt x="46774" y="648550"/>
                  </a:lnTo>
                  <a:lnTo>
                    <a:pt x="46875" y="650214"/>
                  </a:lnTo>
                  <a:lnTo>
                    <a:pt x="47599" y="650722"/>
                  </a:lnTo>
                  <a:lnTo>
                    <a:pt x="48704" y="650214"/>
                  </a:lnTo>
                  <a:lnTo>
                    <a:pt x="44754" y="653021"/>
                  </a:lnTo>
                  <a:lnTo>
                    <a:pt x="43040" y="651243"/>
                  </a:lnTo>
                  <a:lnTo>
                    <a:pt x="41998" y="648550"/>
                  </a:lnTo>
                  <a:lnTo>
                    <a:pt x="41897" y="648296"/>
                  </a:lnTo>
                  <a:lnTo>
                    <a:pt x="40233" y="647890"/>
                  </a:lnTo>
                  <a:lnTo>
                    <a:pt x="39446" y="647700"/>
                  </a:lnTo>
                  <a:lnTo>
                    <a:pt x="38201" y="646303"/>
                  </a:lnTo>
                  <a:lnTo>
                    <a:pt x="38811" y="645934"/>
                  </a:lnTo>
                  <a:lnTo>
                    <a:pt x="42037" y="644080"/>
                  </a:lnTo>
                  <a:lnTo>
                    <a:pt x="37833" y="642467"/>
                  </a:lnTo>
                  <a:lnTo>
                    <a:pt x="32753" y="647890"/>
                  </a:lnTo>
                  <a:lnTo>
                    <a:pt x="31508" y="647141"/>
                  </a:lnTo>
                  <a:lnTo>
                    <a:pt x="31623" y="652043"/>
                  </a:lnTo>
                  <a:lnTo>
                    <a:pt x="38239" y="652487"/>
                  </a:lnTo>
                  <a:lnTo>
                    <a:pt x="40017" y="654710"/>
                  </a:lnTo>
                  <a:lnTo>
                    <a:pt x="33718" y="661682"/>
                  </a:lnTo>
                  <a:lnTo>
                    <a:pt x="25882" y="655129"/>
                  </a:lnTo>
                  <a:lnTo>
                    <a:pt x="22009" y="652043"/>
                  </a:lnTo>
                  <a:lnTo>
                    <a:pt x="17843" y="660387"/>
                  </a:lnTo>
                  <a:lnTo>
                    <a:pt x="14020" y="664095"/>
                  </a:lnTo>
                  <a:lnTo>
                    <a:pt x="11239" y="667054"/>
                  </a:lnTo>
                  <a:lnTo>
                    <a:pt x="9512" y="673849"/>
                  </a:lnTo>
                  <a:lnTo>
                    <a:pt x="7327" y="676135"/>
                  </a:lnTo>
                  <a:lnTo>
                    <a:pt x="2654" y="674763"/>
                  </a:lnTo>
                  <a:lnTo>
                    <a:pt x="4851" y="680783"/>
                  </a:lnTo>
                  <a:lnTo>
                    <a:pt x="6375" y="681024"/>
                  </a:lnTo>
                  <a:lnTo>
                    <a:pt x="7670" y="680262"/>
                  </a:lnTo>
                  <a:lnTo>
                    <a:pt x="8801" y="678472"/>
                  </a:lnTo>
                  <a:lnTo>
                    <a:pt x="9410" y="676135"/>
                  </a:lnTo>
                  <a:lnTo>
                    <a:pt x="9702" y="675068"/>
                  </a:lnTo>
                  <a:lnTo>
                    <a:pt x="19837" y="671398"/>
                  </a:lnTo>
                  <a:lnTo>
                    <a:pt x="24206" y="670140"/>
                  </a:lnTo>
                  <a:lnTo>
                    <a:pt x="24765" y="670140"/>
                  </a:lnTo>
                  <a:lnTo>
                    <a:pt x="24980" y="670344"/>
                  </a:lnTo>
                  <a:lnTo>
                    <a:pt x="25628" y="678014"/>
                  </a:lnTo>
                  <a:lnTo>
                    <a:pt x="28930" y="670344"/>
                  </a:lnTo>
                  <a:lnTo>
                    <a:pt x="29019" y="670140"/>
                  </a:lnTo>
                  <a:lnTo>
                    <a:pt x="30480" y="666750"/>
                  </a:lnTo>
                  <a:lnTo>
                    <a:pt x="30734" y="666153"/>
                  </a:lnTo>
                  <a:lnTo>
                    <a:pt x="33883" y="665670"/>
                  </a:lnTo>
                  <a:lnTo>
                    <a:pt x="32829" y="666750"/>
                  </a:lnTo>
                  <a:lnTo>
                    <a:pt x="31902" y="668045"/>
                  </a:lnTo>
                  <a:lnTo>
                    <a:pt x="31115" y="669518"/>
                  </a:lnTo>
                  <a:lnTo>
                    <a:pt x="32867" y="670140"/>
                  </a:lnTo>
                  <a:lnTo>
                    <a:pt x="42659" y="670775"/>
                  </a:lnTo>
                  <a:lnTo>
                    <a:pt x="40360" y="665670"/>
                  </a:lnTo>
                  <a:lnTo>
                    <a:pt x="39458" y="663676"/>
                  </a:lnTo>
                  <a:lnTo>
                    <a:pt x="40970" y="663676"/>
                  </a:lnTo>
                  <a:lnTo>
                    <a:pt x="42227" y="664095"/>
                  </a:lnTo>
                  <a:lnTo>
                    <a:pt x="43294" y="665099"/>
                  </a:lnTo>
                  <a:lnTo>
                    <a:pt x="44056" y="663676"/>
                  </a:lnTo>
                  <a:lnTo>
                    <a:pt x="44602" y="662647"/>
                  </a:lnTo>
                  <a:lnTo>
                    <a:pt x="45123" y="661682"/>
                  </a:lnTo>
                  <a:lnTo>
                    <a:pt x="47371" y="657517"/>
                  </a:lnTo>
                  <a:lnTo>
                    <a:pt x="52832" y="653021"/>
                  </a:lnTo>
                  <a:lnTo>
                    <a:pt x="56235" y="650214"/>
                  </a:lnTo>
                  <a:lnTo>
                    <a:pt x="57721" y="648995"/>
                  </a:lnTo>
                  <a:lnTo>
                    <a:pt x="61493" y="645934"/>
                  </a:lnTo>
                  <a:lnTo>
                    <a:pt x="64465" y="643521"/>
                  </a:lnTo>
                  <a:lnTo>
                    <a:pt x="64820" y="642899"/>
                  </a:lnTo>
                  <a:lnTo>
                    <a:pt x="65366" y="641629"/>
                  </a:lnTo>
                  <a:lnTo>
                    <a:pt x="67297" y="637171"/>
                  </a:lnTo>
                  <a:lnTo>
                    <a:pt x="67792" y="636016"/>
                  </a:lnTo>
                  <a:lnTo>
                    <a:pt x="68097" y="636016"/>
                  </a:lnTo>
                  <a:close/>
                </a:path>
                <a:path w="399414" h="786764">
                  <a:moveTo>
                    <a:pt x="69405" y="634682"/>
                  </a:moveTo>
                  <a:lnTo>
                    <a:pt x="69354" y="634834"/>
                  </a:lnTo>
                  <a:lnTo>
                    <a:pt x="69405" y="634682"/>
                  </a:lnTo>
                  <a:close/>
                </a:path>
                <a:path w="399414" h="786764">
                  <a:moveTo>
                    <a:pt x="71856" y="638822"/>
                  </a:moveTo>
                  <a:lnTo>
                    <a:pt x="69837" y="637032"/>
                  </a:lnTo>
                  <a:lnTo>
                    <a:pt x="71678" y="639813"/>
                  </a:lnTo>
                  <a:lnTo>
                    <a:pt x="71856" y="638822"/>
                  </a:lnTo>
                  <a:close/>
                </a:path>
                <a:path w="399414" h="786764">
                  <a:moveTo>
                    <a:pt x="73964" y="642556"/>
                  </a:moveTo>
                  <a:lnTo>
                    <a:pt x="71120" y="643470"/>
                  </a:lnTo>
                  <a:lnTo>
                    <a:pt x="68491" y="645236"/>
                  </a:lnTo>
                  <a:lnTo>
                    <a:pt x="66065" y="647814"/>
                  </a:lnTo>
                  <a:lnTo>
                    <a:pt x="67602" y="652005"/>
                  </a:lnTo>
                  <a:lnTo>
                    <a:pt x="73596" y="645591"/>
                  </a:lnTo>
                  <a:lnTo>
                    <a:pt x="73964" y="642556"/>
                  </a:lnTo>
                  <a:close/>
                </a:path>
                <a:path w="399414" h="786764">
                  <a:moveTo>
                    <a:pt x="75234" y="609092"/>
                  </a:moveTo>
                  <a:lnTo>
                    <a:pt x="71323" y="607263"/>
                  </a:lnTo>
                  <a:lnTo>
                    <a:pt x="67437" y="607529"/>
                  </a:lnTo>
                  <a:lnTo>
                    <a:pt x="66471" y="605675"/>
                  </a:lnTo>
                  <a:lnTo>
                    <a:pt x="71374" y="597484"/>
                  </a:lnTo>
                  <a:lnTo>
                    <a:pt x="70586" y="596392"/>
                  </a:lnTo>
                  <a:lnTo>
                    <a:pt x="69608" y="595680"/>
                  </a:lnTo>
                  <a:lnTo>
                    <a:pt x="68453" y="595363"/>
                  </a:lnTo>
                  <a:lnTo>
                    <a:pt x="66789" y="598512"/>
                  </a:lnTo>
                  <a:lnTo>
                    <a:pt x="61036" y="606933"/>
                  </a:lnTo>
                  <a:lnTo>
                    <a:pt x="57073" y="609130"/>
                  </a:lnTo>
                  <a:lnTo>
                    <a:pt x="55029" y="612889"/>
                  </a:lnTo>
                  <a:lnTo>
                    <a:pt x="52260" y="621106"/>
                  </a:lnTo>
                  <a:lnTo>
                    <a:pt x="48641" y="625030"/>
                  </a:lnTo>
                  <a:lnTo>
                    <a:pt x="51841" y="623874"/>
                  </a:lnTo>
                  <a:lnTo>
                    <a:pt x="53594" y="619696"/>
                  </a:lnTo>
                  <a:lnTo>
                    <a:pt x="55219" y="615124"/>
                  </a:lnTo>
                  <a:lnTo>
                    <a:pt x="57391" y="622554"/>
                  </a:lnTo>
                  <a:lnTo>
                    <a:pt x="62915" y="617232"/>
                  </a:lnTo>
                  <a:lnTo>
                    <a:pt x="61150" y="615022"/>
                  </a:lnTo>
                  <a:lnTo>
                    <a:pt x="67119" y="617283"/>
                  </a:lnTo>
                  <a:lnTo>
                    <a:pt x="72847" y="608190"/>
                  </a:lnTo>
                  <a:lnTo>
                    <a:pt x="75234" y="609092"/>
                  </a:lnTo>
                  <a:close/>
                </a:path>
                <a:path w="399414" h="786764">
                  <a:moveTo>
                    <a:pt x="76149" y="435597"/>
                  </a:moveTo>
                  <a:lnTo>
                    <a:pt x="75082" y="434251"/>
                  </a:lnTo>
                  <a:lnTo>
                    <a:pt x="74752" y="435432"/>
                  </a:lnTo>
                  <a:lnTo>
                    <a:pt x="74714" y="435597"/>
                  </a:lnTo>
                  <a:lnTo>
                    <a:pt x="74599" y="436029"/>
                  </a:lnTo>
                  <a:lnTo>
                    <a:pt x="76149" y="435597"/>
                  </a:lnTo>
                  <a:close/>
                </a:path>
                <a:path w="399414" h="786764">
                  <a:moveTo>
                    <a:pt x="76365" y="602564"/>
                  </a:moveTo>
                  <a:lnTo>
                    <a:pt x="75247" y="603224"/>
                  </a:lnTo>
                  <a:lnTo>
                    <a:pt x="74117" y="603872"/>
                  </a:lnTo>
                  <a:lnTo>
                    <a:pt x="72986" y="604532"/>
                  </a:lnTo>
                  <a:lnTo>
                    <a:pt x="74053" y="604697"/>
                  </a:lnTo>
                  <a:lnTo>
                    <a:pt x="74891" y="605307"/>
                  </a:lnTo>
                  <a:lnTo>
                    <a:pt x="75552" y="606374"/>
                  </a:lnTo>
                  <a:lnTo>
                    <a:pt x="75666" y="605078"/>
                  </a:lnTo>
                  <a:lnTo>
                    <a:pt x="75946" y="603808"/>
                  </a:lnTo>
                  <a:lnTo>
                    <a:pt x="76365" y="602564"/>
                  </a:lnTo>
                  <a:close/>
                </a:path>
                <a:path w="399414" h="786764">
                  <a:moveTo>
                    <a:pt x="76403" y="441617"/>
                  </a:moveTo>
                  <a:lnTo>
                    <a:pt x="72872" y="442353"/>
                  </a:lnTo>
                  <a:lnTo>
                    <a:pt x="74523" y="436270"/>
                  </a:lnTo>
                  <a:lnTo>
                    <a:pt x="74599" y="436029"/>
                  </a:lnTo>
                  <a:lnTo>
                    <a:pt x="73723" y="436270"/>
                  </a:lnTo>
                  <a:lnTo>
                    <a:pt x="66357" y="438823"/>
                  </a:lnTo>
                  <a:lnTo>
                    <a:pt x="59994" y="442823"/>
                  </a:lnTo>
                  <a:lnTo>
                    <a:pt x="53682" y="449719"/>
                  </a:lnTo>
                  <a:lnTo>
                    <a:pt x="53936" y="449935"/>
                  </a:lnTo>
                  <a:lnTo>
                    <a:pt x="61671" y="452285"/>
                  </a:lnTo>
                  <a:lnTo>
                    <a:pt x="54825" y="455015"/>
                  </a:lnTo>
                  <a:lnTo>
                    <a:pt x="53162" y="453707"/>
                  </a:lnTo>
                  <a:lnTo>
                    <a:pt x="53848" y="450113"/>
                  </a:lnTo>
                  <a:lnTo>
                    <a:pt x="49326" y="456158"/>
                  </a:lnTo>
                  <a:lnTo>
                    <a:pt x="57937" y="456920"/>
                  </a:lnTo>
                  <a:lnTo>
                    <a:pt x="59994" y="455015"/>
                  </a:lnTo>
                  <a:lnTo>
                    <a:pt x="62090" y="453097"/>
                  </a:lnTo>
                  <a:lnTo>
                    <a:pt x="64198" y="444169"/>
                  </a:lnTo>
                  <a:lnTo>
                    <a:pt x="65684" y="442658"/>
                  </a:lnTo>
                  <a:lnTo>
                    <a:pt x="65900" y="442658"/>
                  </a:lnTo>
                  <a:lnTo>
                    <a:pt x="71831" y="445046"/>
                  </a:lnTo>
                  <a:lnTo>
                    <a:pt x="74891" y="443915"/>
                  </a:lnTo>
                  <a:lnTo>
                    <a:pt x="75603" y="442823"/>
                  </a:lnTo>
                  <a:lnTo>
                    <a:pt x="75717" y="442658"/>
                  </a:lnTo>
                  <a:lnTo>
                    <a:pt x="75907" y="442353"/>
                  </a:lnTo>
                  <a:lnTo>
                    <a:pt x="76403" y="441617"/>
                  </a:lnTo>
                  <a:close/>
                </a:path>
                <a:path w="399414" h="786764">
                  <a:moveTo>
                    <a:pt x="78143" y="633361"/>
                  </a:moveTo>
                  <a:lnTo>
                    <a:pt x="77571" y="631990"/>
                  </a:lnTo>
                  <a:lnTo>
                    <a:pt x="77038" y="633361"/>
                  </a:lnTo>
                  <a:lnTo>
                    <a:pt x="76936" y="634314"/>
                  </a:lnTo>
                  <a:lnTo>
                    <a:pt x="76898" y="634707"/>
                  </a:lnTo>
                  <a:lnTo>
                    <a:pt x="77101" y="636016"/>
                  </a:lnTo>
                  <a:lnTo>
                    <a:pt x="78143" y="633361"/>
                  </a:lnTo>
                  <a:close/>
                </a:path>
                <a:path w="399414" h="786764">
                  <a:moveTo>
                    <a:pt x="80924" y="541299"/>
                  </a:moveTo>
                  <a:lnTo>
                    <a:pt x="77533" y="543890"/>
                  </a:lnTo>
                  <a:lnTo>
                    <a:pt x="79324" y="539330"/>
                  </a:lnTo>
                  <a:lnTo>
                    <a:pt x="77584" y="538861"/>
                  </a:lnTo>
                  <a:lnTo>
                    <a:pt x="74612" y="543229"/>
                  </a:lnTo>
                  <a:lnTo>
                    <a:pt x="72669" y="540486"/>
                  </a:lnTo>
                  <a:lnTo>
                    <a:pt x="70637" y="546290"/>
                  </a:lnTo>
                  <a:lnTo>
                    <a:pt x="68719" y="545668"/>
                  </a:lnTo>
                  <a:lnTo>
                    <a:pt x="71094" y="541489"/>
                  </a:lnTo>
                  <a:lnTo>
                    <a:pt x="68440" y="542480"/>
                  </a:lnTo>
                  <a:lnTo>
                    <a:pt x="68033" y="543521"/>
                  </a:lnTo>
                  <a:lnTo>
                    <a:pt x="68237" y="544144"/>
                  </a:lnTo>
                  <a:lnTo>
                    <a:pt x="69037" y="544398"/>
                  </a:lnTo>
                  <a:lnTo>
                    <a:pt x="67805" y="545160"/>
                  </a:lnTo>
                  <a:lnTo>
                    <a:pt x="66776" y="544906"/>
                  </a:lnTo>
                  <a:lnTo>
                    <a:pt x="65938" y="543598"/>
                  </a:lnTo>
                  <a:lnTo>
                    <a:pt x="66992" y="547712"/>
                  </a:lnTo>
                  <a:lnTo>
                    <a:pt x="71716" y="547573"/>
                  </a:lnTo>
                  <a:lnTo>
                    <a:pt x="77292" y="544868"/>
                  </a:lnTo>
                  <a:lnTo>
                    <a:pt x="80924" y="541299"/>
                  </a:lnTo>
                  <a:close/>
                </a:path>
                <a:path w="399414" h="786764">
                  <a:moveTo>
                    <a:pt x="81457" y="549757"/>
                  </a:moveTo>
                  <a:lnTo>
                    <a:pt x="78092" y="547306"/>
                  </a:lnTo>
                  <a:lnTo>
                    <a:pt x="76149" y="554062"/>
                  </a:lnTo>
                  <a:lnTo>
                    <a:pt x="74117" y="556920"/>
                  </a:lnTo>
                  <a:lnTo>
                    <a:pt x="77698" y="557022"/>
                  </a:lnTo>
                  <a:lnTo>
                    <a:pt x="80137" y="554647"/>
                  </a:lnTo>
                  <a:lnTo>
                    <a:pt x="81457" y="549757"/>
                  </a:lnTo>
                  <a:close/>
                </a:path>
                <a:path w="399414" h="786764">
                  <a:moveTo>
                    <a:pt x="85928" y="529501"/>
                  </a:moveTo>
                  <a:lnTo>
                    <a:pt x="82575" y="529526"/>
                  </a:lnTo>
                  <a:lnTo>
                    <a:pt x="81635" y="531545"/>
                  </a:lnTo>
                  <a:lnTo>
                    <a:pt x="83108" y="535533"/>
                  </a:lnTo>
                  <a:lnTo>
                    <a:pt x="84251" y="533666"/>
                  </a:lnTo>
                  <a:lnTo>
                    <a:pt x="85178" y="531660"/>
                  </a:lnTo>
                  <a:lnTo>
                    <a:pt x="85928" y="529501"/>
                  </a:lnTo>
                  <a:close/>
                </a:path>
                <a:path w="399414" h="786764">
                  <a:moveTo>
                    <a:pt x="87134" y="545096"/>
                  </a:moveTo>
                  <a:lnTo>
                    <a:pt x="83477" y="543826"/>
                  </a:lnTo>
                  <a:lnTo>
                    <a:pt x="85610" y="548360"/>
                  </a:lnTo>
                  <a:lnTo>
                    <a:pt x="87134" y="545096"/>
                  </a:lnTo>
                  <a:close/>
                </a:path>
                <a:path w="399414" h="786764">
                  <a:moveTo>
                    <a:pt x="104978" y="558152"/>
                  </a:moveTo>
                  <a:lnTo>
                    <a:pt x="104902" y="555142"/>
                  </a:lnTo>
                  <a:lnTo>
                    <a:pt x="101257" y="554951"/>
                  </a:lnTo>
                  <a:lnTo>
                    <a:pt x="99250" y="557390"/>
                  </a:lnTo>
                  <a:lnTo>
                    <a:pt x="98907" y="562483"/>
                  </a:lnTo>
                  <a:lnTo>
                    <a:pt x="101574" y="565899"/>
                  </a:lnTo>
                  <a:lnTo>
                    <a:pt x="104978" y="558152"/>
                  </a:lnTo>
                  <a:close/>
                </a:path>
                <a:path w="399414" h="786764">
                  <a:moveTo>
                    <a:pt x="105092" y="613879"/>
                  </a:moveTo>
                  <a:lnTo>
                    <a:pt x="99644" y="614426"/>
                  </a:lnTo>
                  <a:lnTo>
                    <a:pt x="95262" y="621423"/>
                  </a:lnTo>
                  <a:lnTo>
                    <a:pt x="90995" y="625614"/>
                  </a:lnTo>
                  <a:lnTo>
                    <a:pt x="96024" y="627151"/>
                  </a:lnTo>
                  <a:lnTo>
                    <a:pt x="102819" y="618680"/>
                  </a:lnTo>
                  <a:lnTo>
                    <a:pt x="105092" y="613879"/>
                  </a:lnTo>
                  <a:close/>
                </a:path>
                <a:path w="399414" h="786764">
                  <a:moveTo>
                    <a:pt x="106476" y="514375"/>
                  </a:moveTo>
                  <a:lnTo>
                    <a:pt x="106248" y="513943"/>
                  </a:lnTo>
                  <a:lnTo>
                    <a:pt x="104317" y="510616"/>
                  </a:lnTo>
                  <a:lnTo>
                    <a:pt x="105232" y="506501"/>
                  </a:lnTo>
                  <a:lnTo>
                    <a:pt x="102831" y="511733"/>
                  </a:lnTo>
                  <a:lnTo>
                    <a:pt x="101777" y="514375"/>
                  </a:lnTo>
                  <a:lnTo>
                    <a:pt x="101485" y="514375"/>
                  </a:lnTo>
                  <a:lnTo>
                    <a:pt x="99936" y="514845"/>
                  </a:lnTo>
                  <a:lnTo>
                    <a:pt x="98996" y="514845"/>
                  </a:lnTo>
                  <a:lnTo>
                    <a:pt x="98564" y="513943"/>
                  </a:lnTo>
                  <a:lnTo>
                    <a:pt x="97802" y="513130"/>
                  </a:lnTo>
                  <a:lnTo>
                    <a:pt x="97574" y="513130"/>
                  </a:lnTo>
                  <a:lnTo>
                    <a:pt x="97040" y="513778"/>
                  </a:lnTo>
                  <a:lnTo>
                    <a:pt x="96697" y="514375"/>
                  </a:lnTo>
                  <a:lnTo>
                    <a:pt x="96608" y="514845"/>
                  </a:lnTo>
                  <a:lnTo>
                    <a:pt x="96240" y="515010"/>
                  </a:lnTo>
                  <a:lnTo>
                    <a:pt x="95846" y="515277"/>
                  </a:lnTo>
                  <a:lnTo>
                    <a:pt x="95351" y="515797"/>
                  </a:lnTo>
                  <a:lnTo>
                    <a:pt x="89928" y="513130"/>
                  </a:lnTo>
                  <a:lnTo>
                    <a:pt x="84874" y="512165"/>
                  </a:lnTo>
                  <a:lnTo>
                    <a:pt x="80619" y="520471"/>
                  </a:lnTo>
                  <a:lnTo>
                    <a:pt x="82613" y="521728"/>
                  </a:lnTo>
                  <a:lnTo>
                    <a:pt x="84112" y="520738"/>
                  </a:lnTo>
                  <a:lnTo>
                    <a:pt x="84150" y="520001"/>
                  </a:lnTo>
                  <a:lnTo>
                    <a:pt x="84251" y="518541"/>
                  </a:lnTo>
                  <a:lnTo>
                    <a:pt x="84353" y="516890"/>
                  </a:lnTo>
                  <a:lnTo>
                    <a:pt x="84416" y="515797"/>
                  </a:lnTo>
                  <a:lnTo>
                    <a:pt x="84670" y="515797"/>
                  </a:lnTo>
                  <a:lnTo>
                    <a:pt x="87795" y="516890"/>
                  </a:lnTo>
                  <a:lnTo>
                    <a:pt x="87172" y="518541"/>
                  </a:lnTo>
                  <a:lnTo>
                    <a:pt x="87122" y="518706"/>
                  </a:lnTo>
                  <a:lnTo>
                    <a:pt x="84112" y="520738"/>
                  </a:lnTo>
                  <a:lnTo>
                    <a:pt x="82638" y="521728"/>
                  </a:lnTo>
                  <a:lnTo>
                    <a:pt x="83985" y="522605"/>
                  </a:lnTo>
                  <a:lnTo>
                    <a:pt x="84010" y="522389"/>
                  </a:lnTo>
                  <a:lnTo>
                    <a:pt x="87490" y="524040"/>
                  </a:lnTo>
                  <a:lnTo>
                    <a:pt x="86702" y="522744"/>
                  </a:lnTo>
                  <a:lnTo>
                    <a:pt x="86829" y="521347"/>
                  </a:lnTo>
                  <a:lnTo>
                    <a:pt x="87833" y="520001"/>
                  </a:lnTo>
                  <a:lnTo>
                    <a:pt x="89700" y="524916"/>
                  </a:lnTo>
                  <a:lnTo>
                    <a:pt x="93548" y="520001"/>
                  </a:lnTo>
                  <a:lnTo>
                    <a:pt x="96088" y="518541"/>
                  </a:lnTo>
                  <a:lnTo>
                    <a:pt x="97320" y="522389"/>
                  </a:lnTo>
                  <a:lnTo>
                    <a:pt x="97434" y="522744"/>
                  </a:lnTo>
                  <a:lnTo>
                    <a:pt x="94881" y="527723"/>
                  </a:lnTo>
                  <a:lnTo>
                    <a:pt x="90944" y="532358"/>
                  </a:lnTo>
                  <a:lnTo>
                    <a:pt x="88125" y="535520"/>
                  </a:lnTo>
                  <a:lnTo>
                    <a:pt x="89877" y="535927"/>
                  </a:lnTo>
                  <a:lnTo>
                    <a:pt x="106311" y="518541"/>
                  </a:lnTo>
                  <a:lnTo>
                    <a:pt x="106426" y="515797"/>
                  </a:lnTo>
                  <a:lnTo>
                    <a:pt x="106464" y="514845"/>
                  </a:lnTo>
                  <a:lnTo>
                    <a:pt x="106476" y="514375"/>
                  </a:lnTo>
                  <a:close/>
                </a:path>
                <a:path w="399414" h="786764">
                  <a:moveTo>
                    <a:pt x="110832" y="590473"/>
                  </a:moveTo>
                  <a:lnTo>
                    <a:pt x="110667" y="590473"/>
                  </a:lnTo>
                  <a:lnTo>
                    <a:pt x="109550" y="590765"/>
                  </a:lnTo>
                  <a:lnTo>
                    <a:pt x="109131" y="591426"/>
                  </a:lnTo>
                  <a:lnTo>
                    <a:pt x="110274" y="590765"/>
                  </a:lnTo>
                  <a:lnTo>
                    <a:pt x="110832" y="590473"/>
                  </a:lnTo>
                  <a:close/>
                </a:path>
                <a:path w="399414" h="786764">
                  <a:moveTo>
                    <a:pt x="117005" y="491223"/>
                  </a:moveTo>
                  <a:lnTo>
                    <a:pt x="109524" y="488378"/>
                  </a:lnTo>
                  <a:lnTo>
                    <a:pt x="108826" y="497408"/>
                  </a:lnTo>
                  <a:lnTo>
                    <a:pt x="105791" y="502119"/>
                  </a:lnTo>
                  <a:lnTo>
                    <a:pt x="112687" y="506209"/>
                  </a:lnTo>
                  <a:lnTo>
                    <a:pt x="114630" y="492226"/>
                  </a:lnTo>
                  <a:lnTo>
                    <a:pt x="116725" y="493966"/>
                  </a:lnTo>
                  <a:lnTo>
                    <a:pt x="117005" y="491223"/>
                  </a:lnTo>
                  <a:close/>
                </a:path>
                <a:path w="399414" h="786764">
                  <a:moveTo>
                    <a:pt x="132880" y="560920"/>
                  </a:moveTo>
                  <a:lnTo>
                    <a:pt x="127508" y="562952"/>
                  </a:lnTo>
                  <a:lnTo>
                    <a:pt x="120396" y="564261"/>
                  </a:lnTo>
                  <a:lnTo>
                    <a:pt x="117246" y="574421"/>
                  </a:lnTo>
                  <a:lnTo>
                    <a:pt x="122948" y="573659"/>
                  </a:lnTo>
                  <a:lnTo>
                    <a:pt x="128016" y="568121"/>
                  </a:lnTo>
                  <a:lnTo>
                    <a:pt x="132880" y="560920"/>
                  </a:lnTo>
                  <a:close/>
                </a:path>
                <a:path w="399414" h="786764">
                  <a:moveTo>
                    <a:pt x="132969" y="527177"/>
                  </a:moveTo>
                  <a:lnTo>
                    <a:pt x="132740" y="527304"/>
                  </a:lnTo>
                  <a:lnTo>
                    <a:pt x="132943" y="527215"/>
                  </a:lnTo>
                  <a:close/>
                </a:path>
                <a:path w="399414" h="786764">
                  <a:moveTo>
                    <a:pt x="134162" y="531050"/>
                  </a:moveTo>
                  <a:lnTo>
                    <a:pt x="129463" y="529463"/>
                  </a:lnTo>
                  <a:lnTo>
                    <a:pt x="133692" y="531596"/>
                  </a:lnTo>
                  <a:lnTo>
                    <a:pt x="134162" y="531050"/>
                  </a:lnTo>
                  <a:close/>
                </a:path>
                <a:path w="399414" h="786764">
                  <a:moveTo>
                    <a:pt x="135166" y="532333"/>
                  </a:moveTo>
                  <a:lnTo>
                    <a:pt x="133692" y="531596"/>
                  </a:lnTo>
                  <a:lnTo>
                    <a:pt x="133121" y="532257"/>
                  </a:lnTo>
                  <a:lnTo>
                    <a:pt x="129578" y="532091"/>
                  </a:lnTo>
                  <a:lnTo>
                    <a:pt x="126860" y="531329"/>
                  </a:lnTo>
                  <a:lnTo>
                    <a:pt x="129463" y="529463"/>
                  </a:lnTo>
                  <a:lnTo>
                    <a:pt x="131445" y="528027"/>
                  </a:lnTo>
                  <a:lnTo>
                    <a:pt x="132588" y="527380"/>
                  </a:lnTo>
                  <a:lnTo>
                    <a:pt x="125590" y="529691"/>
                  </a:lnTo>
                  <a:lnTo>
                    <a:pt x="117602" y="531914"/>
                  </a:lnTo>
                  <a:lnTo>
                    <a:pt x="109613" y="535254"/>
                  </a:lnTo>
                  <a:lnTo>
                    <a:pt x="102603" y="540969"/>
                  </a:lnTo>
                  <a:lnTo>
                    <a:pt x="107810" y="544918"/>
                  </a:lnTo>
                  <a:lnTo>
                    <a:pt x="112115" y="544207"/>
                  </a:lnTo>
                  <a:lnTo>
                    <a:pt x="116573" y="541629"/>
                  </a:lnTo>
                  <a:lnTo>
                    <a:pt x="122262" y="539927"/>
                  </a:lnTo>
                  <a:lnTo>
                    <a:pt x="122072" y="539013"/>
                  </a:lnTo>
                  <a:lnTo>
                    <a:pt x="121805" y="538835"/>
                  </a:lnTo>
                  <a:lnTo>
                    <a:pt x="121577" y="538670"/>
                  </a:lnTo>
                  <a:lnTo>
                    <a:pt x="120777" y="538835"/>
                  </a:lnTo>
                  <a:lnTo>
                    <a:pt x="121627" y="536981"/>
                  </a:lnTo>
                  <a:lnTo>
                    <a:pt x="130429" y="535419"/>
                  </a:lnTo>
                  <a:lnTo>
                    <a:pt x="133057" y="532333"/>
                  </a:lnTo>
                  <a:lnTo>
                    <a:pt x="135166" y="532333"/>
                  </a:lnTo>
                  <a:close/>
                </a:path>
                <a:path w="399414" h="786764">
                  <a:moveTo>
                    <a:pt x="136131" y="525894"/>
                  </a:moveTo>
                  <a:lnTo>
                    <a:pt x="135204" y="525716"/>
                  </a:lnTo>
                  <a:lnTo>
                    <a:pt x="134429" y="526592"/>
                  </a:lnTo>
                  <a:lnTo>
                    <a:pt x="133692" y="527761"/>
                  </a:lnTo>
                  <a:lnTo>
                    <a:pt x="134759" y="528891"/>
                  </a:lnTo>
                  <a:lnTo>
                    <a:pt x="135458" y="527507"/>
                  </a:lnTo>
                  <a:lnTo>
                    <a:pt x="136131" y="525894"/>
                  </a:lnTo>
                  <a:close/>
                </a:path>
                <a:path w="399414" h="786764">
                  <a:moveTo>
                    <a:pt x="140639" y="529209"/>
                  </a:moveTo>
                  <a:lnTo>
                    <a:pt x="138772" y="527824"/>
                  </a:lnTo>
                  <a:lnTo>
                    <a:pt x="139001" y="530047"/>
                  </a:lnTo>
                  <a:lnTo>
                    <a:pt x="137680" y="532168"/>
                  </a:lnTo>
                  <a:lnTo>
                    <a:pt x="138658" y="531177"/>
                  </a:lnTo>
                  <a:lnTo>
                    <a:pt x="139661" y="530199"/>
                  </a:lnTo>
                  <a:lnTo>
                    <a:pt x="140639" y="529209"/>
                  </a:lnTo>
                  <a:close/>
                </a:path>
                <a:path w="399414" h="786764">
                  <a:moveTo>
                    <a:pt x="142125" y="425754"/>
                  </a:moveTo>
                  <a:lnTo>
                    <a:pt x="138112" y="423100"/>
                  </a:lnTo>
                  <a:lnTo>
                    <a:pt x="135864" y="426948"/>
                  </a:lnTo>
                  <a:lnTo>
                    <a:pt x="131495" y="425234"/>
                  </a:lnTo>
                  <a:lnTo>
                    <a:pt x="131381" y="425945"/>
                  </a:lnTo>
                  <a:lnTo>
                    <a:pt x="131445" y="432104"/>
                  </a:lnTo>
                  <a:lnTo>
                    <a:pt x="128562" y="428218"/>
                  </a:lnTo>
                  <a:lnTo>
                    <a:pt x="129032" y="431457"/>
                  </a:lnTo>
                  <a:lnTo>
                    <a:pt x="133096" y="433260"/>
                  </a:lnTo>
                  <a:lnTo>
                    <a:pt x="137604" y="431990"/>
                  </a:lnTo>
                  <a:lnTo>
                    <a:pt x="139446" y="425958"/>
                  </a:lnTo>
                  <a:lnTo>
                    <a:pt x="140525" y="424802"/>
                  </a:lnTo>
                  <a:lnTo>
                    <a:pt x="140487" y="430606"/>
                  </a:lnTo>
                  <a:lnTo>
                    <a:pt x="142125" y="425754"/>
                  </a:lnTo>
                  <a:close/>
                </a:path>
                <a:path w="399414" h="786764">
                  <a:moveTo>
                    <a:pt x="144945" y="422592"/>
                  </a:moveTo>
                  <a:lnTo>
                    <a:pt x="144462" y="423125"/>
                  </a:lnTo>
                  <a:lnTo>
                    <a:pt x="142798" y="425526"/>
                  </a:lnTo>
                  <a:lnTo>
                    <a:pt x="142925" y="426758"/>
                  </a:lnTo>
                  <a:lnTo>
                    <a:pt x="143471" y="425615"/>
                  </a:lnTo>
                  <a:lnTo>
                    <a:pt x="144945" y="422592"/>
                  </a:lnTo>
                  <a:close/>
                </a:path>
                <a:path w="399414" h="786764">
                  <a:moveTo>
                    <a:pt x="147180" y="417906"/>
                  </a:moveTo>
                  <a:lnTo>
                    <a:pt x="146456" y="418299"/>
                  </a:lnTo>
                  <a:lnTo>
                    <a:pt x="142125" y="420928"/>
                  </a:lnTo>
                  <a:lnTo>
                    <a:pt x="142392" y="420928"/>
                  </a:lnTo>
                  <a:lnTo>
                    <a:pt x="142468" y="421830"/>
                  </a:lnTo>
                  <a:lnTo>
                    <a:pt x="142582" y="423125"/>
                  </a:lnTo>
                  <a:lnTo>
                    <a:pt x="142697" y="424370"/>
                  </a:lnTo>
                  <a:lnTo>
                    <a:pt x="142786" y="425373"/>
                  </a:lnTo>
                  <a:lnTo>
                    <a:pt x="147180" y="417906"/>
                  </a:lnTo>
                  <a:close/>
                </a:path>
                <a:path w="399414" h="786764">
                  <a:moveTo>
                    <a:pt x="161925" y="453009"/>
                  </a:moveTo>
                  <a:lnTo>
                    <a:pt x="158242" y="448525"/>
                  </a:lnTo>
                  <a:lnTo>
                    <a:pt x="154127" y="459460"/>
                  </a:lnTo>
                  <a:lnTo>
                    <a:pt x="149834" y="456565"/>
                  </a:lnTo>
                  <a:lnTo>
                    <a:pt x="142773" y="461822"/>
                  </a:lnTo>
                  <a:lnTo>
                    <a:pt x="135801" y="463943"/>
                  </a:lnTo>
                  <a:lnTo>
                    <a:pt x="129032" y="466178"/>
                  </a:lnTo>
                  <a:lnTo>
                    <a:pt x="122580" y="471766"/>
                  </a:lnTo>
                  <a:lnTo>
                    <a:pt x="122923" y="472935"/>
                  </a:lnTo>
                  <a:lnTo>
                    <a:pt x="123418" y="473417"/>
                  </a:lnTo>
                  <a:lnTo>
                    <a:pt x="123888" y="473544"/>
                  </a:lnTo>
                  <a:lnTo>
                    <a:pt x="122961" y="474230"/>
                  </a:lnTo>
                  <a:lnTo>
                    <a:pt x="121424" y="475576"/>
                  </a:lnTo>
                  <a:lnTo>
                    <a:pt x="119113" y="478053"/>
                  </a:lnTo>
                  <a:lnTo>
                    <a:pt x="120091" y="478726"/>
                  </a:lnTo>
                  <a:lnTo>
                    <a:pt x="121526" y="479513"/>
                  </a:lnTo>
                  <a:lnTo>
                    <a:pt x="121132" y="480275"/>
                  </a:lnTo>
                  <a:lnTo>
                    <a:pt x="128320" y="478828"/>
                  </a:lnTo>
                  <a:lnTo>
                    <a:pt x="136271" y="474243"/>
                  </a:lnTo>
                  <a:lnTo>
                    <a:pt x="144360" y="469265"/>
                  </a:lnTo>
                  <a:lnTo>
                    <a:pt x="151968" y="466610"/>
                  </a:lnTo>
                  <a:lnTo>
                    <a:pt x="161759" y="465861"/>
                  </a:lnTo>
                  <a:lnTo>
                    <a:pt x="158597" y="459689"/>
                  </a:lnTo>
                  <a:lnTo>
                    <a:pt x="161925" y="453009"/>
                  </a:lnTo>
                  <a:close/>
                </a:path>
                <a:path w="399414" h="786764">
                  <a:moveTo>
                    <a:pt x="162140" y="612292"/>
                  </a:moveTo>
                  <a:lnTo>
                    <a:pt x="155892" y="603948"/>
                  </a:lnTo>
                  <a:lnTo>
                    <a:pt x="156946" y="610590"/>
                  </a:lnTo>
                  <a:lnTo>
                    <a:pt x="154051" y="615238"/>
                  </a:lnTo>
                  <a:lnTo>
                    <a:pt x="156667" y="614108"/>
                  </a:lnTo>
                  <a:lnTo>
                    <a:pt x="156883" y="615238"/>
                  </a:lnTo>
                  <a:lnTo>
                    <a:pt x="151714" y="619366"/>
                  </a:lnTo>
                  <a:lnTo>
                    <a:pt x="150850" y="618629"/>
                  </a:lnTo>
                  <a:lnTo>
                    <a:pt x="151244" y="616508"/>
                  </a:lnTo>
                  <a:lnTo>
                    <a:pt x="151345" y="615911"/>
                  </a:lnTo>
                  <a:lnTo>
                    <a:pt x="151422" y="615543"/>
                  </a:lnTo>
                  <a:lnTo>
                    <a:pt x="149580" y="615543"/>
                  </a:lnTo>
                  <a:lnTo>
                    <a:pt x="147916" y="616508"/>
                  </a:lnTo>
                  <a:lnTo>
                    <a:pt x="146215" y="618629"/>
                  </a:lnTo>
                  <a:lnTo>
                    <a:pt x="148818" y="618629"/>
                  </a:lnTo>
                  <a:lnTo>
                    <a:pt x="143230" y="624801"/>
                  </a:lnTo>
                  <a:lnTo>
                    <a:pt x="132473" y="633488"/>
                  </a:lnTo>
                  <a:lnTo>
                    <a:pt x="120891" y="641578"/>
                  </a:lnTo>
                  <a:lnTo>
                    <a:pt x="112826" y="645934"/>
                  </a:lnTo>
                  <a:lnTo>
                    <a:pt x="103644" y="649973"/>
                  </a:lnTo>
                  <a:lnTo>
                    <a:pt x="93497" y="656450"/>
                  </a:lnTo>
                  <a:lnTo>
                    <a:pt x="83756" y="664451"/>
                  </a:lnTo>
                  <a:lnTo>
                    <a:pt x="75704" y="673201"/>
                  </a:lnTo>
                  <a:lnTo>
                    <a:pt x="76073" y="673201"/>
                  </a:lnTo>
                  <a:lnTo>
                    <a:pt x="76581" y="673417"/>
                  </a:lnTo>
                  <a:lnTo>
                    <a:pt x="77317" y="673201"/>
                  </a:lnTo>
                  <a:lnTo>
                    <a:pt x="78054" y="672477"/>
                  </a:lnTo>
                  <a:lnTo>
                    <a:pt x="78638" y="674179"/>
                  </a:lnTo>
                  <a:lnTo>
                    <a:pt x="65468" y="683717"/>
                  </a:lnTo>
                  <a:lnTo>
                    <a:pt x="61950" y="686676"/>
                  </a:lnTo>
                  <a:lnTo>
                    <a:pt x="61887" y="689444"/>
                  </a:lnTo>
                  <a:lnTo>
                    <a:pt x="61798" y="694334"/>
                  </a:lnTo>
                  <a:lnTo>
                    <a:pt x="58559" y="687679"/>
                  </a:lnTo>
                  <a:lnTo>
                    <a:pt x="53047" y="690054"/>
                  </a:lnTo>
                  <a:lnTo>
                    <a:pt x="50850" y="699173"/>
                  </a:lnTo>
                  <a:lnTo>
                    <a:pt x="50774" y="699541"/>
                  </a:lnTo>
                  <a:lnTo>
                    <a:pt x="45186" y="701471"/>
                  </a:lnTo>
                  <a:lnTo>
                    <a:pt x="44907" y="700354"/>
                  </a:lnTo>
                  <a:lnTo>
                    <a:pt x="44970" y="699173"/>
                  </a:lnTo>
                  <a:lnTo>
                    <a:pt x="45415" y="697992"/>
                  </a:lnTo>
                  <a:lnTo>
                    <a:pt x="39420" y="697369"/>
                  </a:lnTo>
                  <a:lnTo>
                    <a:pt x="34531" y="703478"/>
                  </a:lnTo>
                  <a:lnTo>
                    <a:pt x="32588" y="705789"/>
                  </a:lnTo>
                  <a:lnTo>
                    <a:pt x="30264" y="704684"/>
                  </a:lnTo>
                  <a:lnTo>
                    <a:pt x="29476" y="705294"/>
                  </a:lnTo>
                  <a:lnTo>
                    <a:pt x="24053" y="711860"/>
                  </a:lnTo>
                  <a:lnTo>
                    <a:pt x="25044" y="712660"/>
                  </a:lnTo>
                  <a:lnTo>
                    <a:pt x="21704" y="713562"/>
                  </a:lnTo>
                  <a:lnTo>
                    <a:pt x="18465" y="709396"/>
                  </a:lnTo>
                  <a:lnTo>
                    <a:pt x="15100" y="713625"/>
                  </a:lnTo>
                  <a:lnTo>
                    <a:pt x="13398" y="717892"/>
                  </a:lnTo>
                  <a:lnTo>
                    <a:pt x="13589" y="716038"/>
                  </a:lnTo>
                  <a:lnTo>
                    <a:pt x="12204" y="713752"/>
                  </a:lnTo>
                  <a:lnTo>
                    <a:pt x="11696" y="716521"/>
                  </a:lnTo>
                  <a:lnTo>
                    <a:pt x="11811" y="718997"/>
                  </a:lnTo>
                  <a:lnTo>
                    <a:pt x="10629" y="722096"/>
                  </a:lnTo>
                  <a:lnTo>
                    <a:pt x="11925" y="721601"/>
                  </a:lnTo>
                  <a:lnTo>
                    <a:pt x="11303" y="723163"/>
                  </a:lnTo>
                  <a:lnTo>
                    <a:pt x="13296" y="722071"/>
                  </a:lnTo>
                  <a:lnTo>
                    <a:pt x="13373" y="722236"/>
                  </a:lnTo>
                  <a:lnTo>
                    <a:pt x="14503" y="724852"/>
                  </a:lnTo>
                  <a:lnTo>
                    <a:pt x="14262" y="721537"/>
                  </a:lnTo>
                  <a:lnTo>
                    <a:pt x="18732" y="719074"/>
                  </a:lnTo>
                  <a:lnTo>
                    <a:pt x="21043" y="717092"/>
                  </a:lnTo>
                  <a:lnTo>
                    <a:pt x="20840" y="717994"/>
                  </a:lnTo>
                  <a:lnTo>
                    <a:pt x="22504" y="724623"/>
                  </a:lnTo>
                  <a:lnTo>
                    <a:pt x="22707" y="725551"/>
                  </a:lnTo>
                  <a:lnTo>
                    <a:pt x="23863" y="727951"/>
                  </a:lnTo>
                  <a:lnTo>
                    <a:pt x="28676" y="719074"/>
                  </a:lnTo>
                  <a:lnTo>
                    <a:pt x="28765" y="718921"/>
                  </a:lnTo>
                  <a:lnTo>
                    <a:pt x="30416" y="717092"/>
                  </a:lnTo>
                  <a:lnTo>
                    <a:pt x="31115" y="716330"/>
                  </a:lnTo>
                  <a:lnTo>
                    <a:pt x="30467" y="715873"/>
                  </a:lnTo>
                  <a:lnTo>
                    <a:pt x="30111" y="715060"/>
                  </a:lnTo>
                  <a:lnTo>
                    <a:pt x="29654" y="713625"/>
                  </a:lnTo>
                  <a:lnTo>
                    <a:pt x="28765" y="710869"/>
                  </a:lnTo>
                  <a:lnTo>
                    <a:pt x="30454" y="708469"/>
                  </a:lnTo>
                  <a:lnTo>
                    <a:pt x="28613" y="707440"/>
                  </a:lnTo>
                  <a:lnTo>
                    <a:pt x="32537" y="705840"/>
                  </a:lnTo>
                  <a:lnTo>
                    <a:pt x="31000" y="707682"/>
                  </a:lnTo>
                  <a:lnTo>
                    <a:pt x="30810" y="707948"/>
                  </a:lnTo>
                  <a:lnTo>
                    <a:pt x="35864" y="707948"/>
                  </a:lnTo>
                  <a:lnTo>
                    <a:pt x="42773" y="704494"/>
                  </a:lnTo>
                  <a:lnTo>
                    <a:pt x="39979" y="708291"/>
                  </a:lnTo>
                  <a:lnTo>
                    <a:pt x="37782" y="715873"/>
                  </a:lnTo>
                  <a:lnTo>
                    <a:pt x="43954" y="715060"/>
                  </a:lnTo>
                  <a:lnTo>
                    <a:pt x="52895" y="708698"/>
                  </a:lnTo>
                  <a:lnTo>
                    <a:pt x="57289" y="704494"/>
                  </a:lnTo>
                  <a:lnTo>
                    <a:pt x="60439" y="701471"/>
                  </a:lnTo>
                  <a:lnTo>
                    <a:pt x="61607" y="700354"/>
                  </a:lnTo>
                  <a:lnTo>
                    <a:pt x="66598" y="694334"/>
                  </a:lnTo>
                  <a:lnTo>
                    <a:pt x="67437" y="693318"/>
                  </a:lnTo>
                  <a:lnTo>
                    <a:pt x="68033" y="694639"/>
                  </a:lnTo>
                  <a:lnTo>
                    <a:pt x="68719" y="695871"/>
                  </a:lnTo>
                  <a:lnTo>
                    <a:pt x="69519" y="696976"/>
                  </a:lnTo>
                  <a:lnTo>
                    <a:pt x="70612" y="693483"/>
                  </a:lnTo>
                  <a:lnTo>
                    <a:pt x="72631" y="693318"/>
                  </a:lnTo>
                  <a:lnTo>
                    <a:pt x="75272" y="693102"/>
                  </a:lnTo>
                  <a:lnTo>
                    <a:pt x="72059" y="690803"/>
                  </a:lnTo>
                  <a:lnTo>
                    <a:pt x="74650" y="689444"/>
                  </a:lnTo>
                  <a:lnTo>
                    <a:pt x="74777" y="690054"/>
                  </a:lnTo>
                  <a:lnTo>
                    <a:pt x="74879" y="690562"/>
                  </a:lnTo>
                  <a:lnTo>
                    <a:pt x="74930" y="690803"/>
                  </a:lnTo>
                  <a:lnTo>
                    <a:pt x="75120" y="690562"/>
                  </a:lnTo>
                  <a:lnTo>
                    <a:pt x="75577" y="689444"/>
                  </a:lnTo>
                  <a:lnTo>
                    <a:pt x="77546" y="684530"/>
                  </a:lnTo>
                  <a:lnTo>
                    <a:pt x="80022" y="684936"/>
                  </a:lnTo>
                  <a:lnTo>
                    <a:pt x="80378" y="684530"/>
                  </a:lnTo>
                  <a:lnTo>
                    <a:pt x="85902" y="678307"/>
                  </a:lnTo>
                  <a:lnTo>
                    <a:pt x="90246" y="672477"/>
                  </a:lnTo>
                  <a:lnTo>
                    <a:pt x="92265" y="669772"/>
                  </a:lnTo>
                  <a:lnTo>
                    <a:pt x="95186" y="665784"/>
                  </a:lnTo>
                  <a:lnTo>
                    <a:pt x="96177" y="664451"/>
                  </a:lnTo>
                  <a:lnTo>
                    <a:pt x="95631" y="663968"/>
                  </a:lnTo>
                  <a:lnTo>
                    <a:pt x="94996" y="663498"/>
                  </a:lnTo>
                  <a:lnTo>
                    <a:pt x="93954" y="663968"/>
                  </a:lnTo>
                  <a:lnTo>
                    <a:pt x="93078" y="665784"/>
                  </a:lnTo>
                  <a:lnTo>
                    <a:pt x="93243" y="664451"/>
                  </a:lnTo>
                  <a:lnTo>
                    <a:pt x="93357" y="663498"/>
                  </a:lnTo>
                  <a:lnTo>
                    <a:pt x="93484" y="662520"/>
                  </a:lnTo>
                  <a:lnTo>
                    <a:pt x="96088" y="655167"/>
                  </a:lnTo>
                  <a:lnTo>
                    <a:pt x="99225" y="659282"/>
                  </a:lnTo>
                  <a:lnTo>
                    <a:pt x="96634" y="662520"/>
                  </a:lnTo>
                  <a:lnTo>
                    <a:pt x="102260" y="661911"/>
                  </a:lnTo>
                  <a:lnTo>
                    <a:pt x="111467" y="655167"/>
                  </a:lnTo>
                  <a:lnTo>
                    <a:pt x="115214" y="652437"/>
                  </a:lnTo>
                  <a:lnTo>
                    <a:pt x="146431" y="626071"/>
                  </a:lnTo>
                  <a:lnTo>
                    <a:pt x="146659" y="626262"/>
                  </a:lnTo>
                  <a:lnTo>
                    <a:pt x="147002" y="626071"/>
                  </a:lnTo>
                  <a:lnTo>
                    <a:pt x="147561" y="625144"/>
                  </a:lnTo>
                  <a:lnTo>
                    <a:pt x="152577" y="621131"/>
                  </a:lnTo>
                  <a:lnTo>
                    <a:pt x="154990" y="619366"/>
                  </a:lnTo>
                  <a:lnTo>
                    <a:pt x="156006" y="618629"/>
                  </a:lnTo>
                  <a:lnTo>
                    <a:pt x="157429" y="618629"/>
                  </a:lnTo>
                  <a:lnTo>
                    <a:pt x="158724" y="615911"/>
                  </a:lnTo>
                  <a:lnTo>
                    <a:pt x="160083" y="614108"/>
                  </a:lnTo>
                  <a:lnTo>
                    <a:pt x="160261" y="613879"/>
                  </a:lnTo>
                  <a:lnTo>
                    <a:pt x="162140" y="612292"/>
                  </a:lnTo>
                  <a:close/>
                </a:path>
                <a:path w="399414" h="786764">
                  <a:moveTo>
                    <a:pt x="166636" y="333641"/>
                  </a:moveTo>
                  <a:lnTo>
                    <a:pt x="166255" y="333502"/>
                  </a:lnTo>
                  <a:lnTo>
                    <a:pt x="166458" y="333667"/>
                  </a:lnTo>
                  <a:lnTo>
                    <a:pt x="166636" y="333641"/>
                  </a:lnTo>
                  <a:close/>
                </a:path>
                <a:path w="399414" h="786764">
                  <a:moveTo>
                    <a:pt x="172466" y="491566"/>
                  </a:moveTo>
                  <a:lnTo>
                    <a:pt x="169608" y="483031"/>
                  </a:lnTo>
                  <a:lnTo>
                    <a:pt x="171945" y="479590"/>
                  </a:lnTo>
                  <a:lnTo>
                    <a:pt x="170853" y="479082"/>
                  </a:lnTo>
                  <a:lnTo>
                    <a:pt x="169697" y="478967"/>
                  </a:lnTo>
                  <a:lnTo>
                    <a:pt x="168490" y="479234"/>
                  </a:lnTo>
                  <a:lnTo>
                    <a:pt x="171094" y="474345"/>
                  </a:lnTo>
                  <a:lnTo>
                    <a:pt x="166903" y="477088"/>
                  </a:lnTo>
                  <a:lnTo>
                    <a:pt x="163906" y="475830"/>
                  </a:lnTo>
                  <a:lnTo>
                    <a:pt x="162801" y="476453"/>
                  </a:lnTo>
                  <a:lnTo>
                    <a:pt x="161150" y="476948"/>
                  </a:lnTo>
                  <a:lnTo>
                    <a:pt x="159181" y="477393"/>
                  </a:lnTo>
                  <a:lnTo>
                    <a:pt x="158750" y="476986"/>
                  </a:lnTo>
                  <a:lnTo>
                    <a:pt x="158076" y="477621"/>
                  </a:lnTo>
                  <a:lnTo>
                    <a:pt x="152425" y="478777"/>
                  </a:lnTo>
                  <a:lnTo>
                    <a:pt x="144716" y="479679"/>
                  </a:lnTo>
                  <a:lnTo>
                    <a:pt x="139687" y="482219"/>
                  </a:lnTo>
                  <a:lnTo>
                    <a:pt x="140246" y="486740"/>
                  </a:lnTo>
                  <a:lnTo>
                    <a:pt x="132245" y="489877"/>
                  </a:lnTo>
                  <a:lnTo>
                    <a:pt x="119037" y="485432"/>
                  </a:lnTo>
                  <a:lnTo>
                    <a:pt x="122097" y="497243"/>
                  </a:lnTo>
                  <a:lnTo>
                    <a:pt x="123545" y="496785"/>
                  </a:lnTo>
                  <a:lnTo>
                    <a:pt x="123075" y="497801"/>
                  </a:lnTo>
                  <a:lnTo>
                    <a:pt x="115303" y="496570"/>
                  </a:lnTo>
                  <a:lnTo>
                    <a:pt x="114477" y="506285"/>
                  </a:lnTo>
                  <a:lnTo>
                    <a:pt x="115252" y="506120"/>
                  </a:lnTo>
                  <a:lnTo>
                    <a:pt x="115976" y="505663"/>
                  </a:lnTo>
                  <a:lnTo>
                    <a:pt x="116624" y="504952"/>
                  </a:lnTo>
                  <a:lnTo>
                    <a:pt x="115633" y="506907"/>
                  </a:lnTo>
                  <a:lnTo>
                    <a:pt x="113792" y="510946"/>
                  </a:lnTo>
                  <a:lnTo>
                    <a:pt x="117259" y="512203"/>
                  </a:lnTo>
                  <a:lnTo>
                    <a:pt x="128752" y="499148"/>
                  </a:lnTo>
                  <a:lnTo>
                    <a:pt x="130276" y="496595"/>
                  </a:lnTo>
                  <a:lnTo>
                    <a:pt x="137960" y="493763"/>
                  </a:lnTo>
                  <a:lnTo>
                    <a:pt x="148259" y="489038"/>
                  </a:lnTo>
                  <a:lnTo>
                    <a:pt x="158102" y="486130"/>
                  </a:lnTo>
                  <a:lnTo>
                    <a:pt x="164401" y="488721"/>
                  </a:lnTo>
                  <a:lnTo>
                    <a:pt x="156489" y="492772"/>
                  </a:lnTo>
                  <a:lnTo>
                    <a:pt x="146088" y="495427"/>
                  </a:lnTo>
                  <a:lnTo>
                    <a:pt x="136525" y="499440"/>
                  </a:lnTo>
                  <a:lnTo>
                    <a:pt x="131178" y="507555"/>
                  </a:lnTo>
                  <a:lnTo>
                    <a:pt x="137718" y="506412"/>
                  </a:lnTo>
                  <a:lnTo>
                    <a:pt x="148348" y="501853"/>
                  </a:lnTo>
                  <a:lnTo>
                    <a:pt x="158483" y="496176"/>
                  </a:lnTo>
                  <a:lnTo>
                    <a:pt x="163474" y="491693"/>
                  </a:lnTo>
                  <a:lnTo>
                    <a:pt x="172466" y="491566"/>
                  </a:lnTo>
                  <a:close/>
                </a:path>
                <a:path w="399414" h="786764">
                  <a:moveTo>
                    <a:pt x="174853" y="411759"/>
                  </a:moveTo>
                  <a:lnTo>
                    <a:pt x="171805" y="411759"/>
                  </a:lnTo>
                  <a:lnTo>
                    <a:pt x="163944" y="413918"/>
                  </a:lnTo>
                  <a:lnTo>
                    <a:pt x="171678" y="413918"/>
                  </a:lnTo>
                  <a:lnTo>
                    <a:pt x="173050" y="412483"/>
                  </a:lnTo>
                  <a:lnTo>
                    <a:pt x="174853" y="411759"/>
                  </a:lnTo>
                  <a:close/>
                </a:path>
                <a:path w="399414" h="786764">
                  <a:moveTo>
                    <a:pt x="181356" y="466725"/>
                  </a:moveTo>
                  <a:lnTo>
                    <a:pt x="179844" y="460121"/>
                  </a:lnTo>
                  <a:lnTo>
                    <a:pt x="172529" y="466623"/>
                  </a:lnTo>
                  <a:lnTo>
                    <a:pt x="168617" y="466090"/>
                  </a:lnTo>
                  <a:lnTo>
                    <a:pt x="170713" y="469633"/>
                  </a:lnTo>
                  <a:lnTo>
                    <a:pt x="177520" y="466686"/>
                  </a:lnTo>
                  <a:lnTo>
                    <a:pt x="181356" y="466725"/>
                  </a:lnTo>
                  <a:close/>
                </a:path>
                <a:path w="399414" h="786764">
                  <a:moveTo>
                    <a:pt x="199174" y="575818"/>
                  </a:moveTo>
                  <a:lnTo>
                    <a:pt x="195199" y="576364"/>
                  </a:lnTo>
                  <a:lnTo>
                    <a:pt x="196265" y="572312"/>
                  </a:lnTo>
                  <a:lnTo>
                    <a:pt x="197408" y="566521"/>
                  </a:lnTo>
                  <a:lnTo>
                    <a:pt x="193586" y="562597"/>
                  </a:lnTo>
                  <a:lnTo>
                    <a:pt x="187528" y="560095"/>
                  </a:lnTo>
                  <a:lnTo>
                    <a:pt x="178549" y="557593"/>
                  </a:lnTo>
                  <a:lnTo>
                    <a:pt x="165227" y="564451"/>
                  </a:lnTo>
                  <a:lnTo>
                    <a:pt x="171030" y="566191"/>
                  </a:lnTo>
                  <a:lnTo>
                    <a:pt x="165938" y="565619"/>
                  </a:lnTo>
                  <a:lnTo>
                    <a:pt x="159880" y="570420"/>
                  </a:lnTo>
                  <a:lnTo>
                    <a:pt x="159270" y="574395"/>
                  </a:lnTo>
                  <a:lnTo>
                    <a:pt x="150507" y="577456"/>
                  </a:lnTo>
                  <a:lnTo>
                    <a:pt x="139877" y="587121"/>
                  </a:lnTo>
                  <a:lnTo>
                    <a:pt x="121170" y="607733"/>
                  </a:lnTo>
                  <a:lnTo>
                    <a:pt x="113944" y="613905"/>
                  </a:lnTo>
                  <a:lnTo>
                    <a:pt x="106045" y="620204"/>
                  </a:lnTo>
                  <a:lnTo>
                    <a:pt x="99275" y="626275"/>
                  </a:lnTo>
                  <a:lnTo>
                    <a:pt x="95427" y="631723"/>
                  </a:lnTo>
                  <a:lnTo>
                    <a:pt x="91922" y="630504"/>
                  </a:lnTo>
                  <a:lnTo>
                    <a:pt x="87731" y="632701"/>
                  </a:lnTo>
                  <a:lnTo>
                    <a:pt x="86487" y="636955"/>
                  </a:lnTo>
                  <a:lnTo>
                    <a:pt x="88557" y="638454"/>
                  </a:lnTo>
                  <a:lnTo>
                    <a:pt x="87769" y="636701"/>
                  </a:lnTo>
                  <a:lnTo>
                    <a:pt x="89623" y="635571"/>
                  </a:lnTo>
                  <a:lnTo>
                    <a:pt x="91274" y="637832"/>
                  </a:lnTo>
                  <a:lnTo>
                    <a:pt x="78765" y="647890"/>
                  </a:lnTo>
                  <a:lnTo>
                    <a:pt x="82740" y="651776"/>
                  </a:lnTo>
                  <a:lnTo>
                    <a:pt x="80327" y="654646"/>
                  </a:lnTo>
                  <a:lnTo>
                    <a:pt x="75869" y="654685"/>
                  </a:lnTo>
                  <a:lnTo>
                    <a:pt x="72707" y="653313"/>
                  </a:lnTo>
                  <a:lnTo>
                    <a:pt x="71361" y="662432"/>
                  </a:lnTo>
                  <a:lnTo>
                    <a:pt x="72542" y="665187"/>
                  </a:lnTo>
                  <a:lnTo>
                    <a:pt x="77558" y="660450"/>
                  </a:lnTo>
                  <a:lnTo>
                    <a:pt x="75857" y="659485"/>
                  </a:lnTo>
                  <a:lnTo>
                    <a:pt x="76962" y="657225"/>
                  </a:lnTo>
                  <a:lnTo>
                    <a:pt x="77203" y="655104"/>
                  </a:lnTo>
                  <a:lnTo>
                    <a:pt x="78955" y="655332"/>
                  </a:lnTo>
                  <a:lnTo>
                    <a:pt x="79451" y="656666"/>
                  </a:lnTo>
                  <a:lnTo>
                    <a:pt x="78701" y="659079"/>
                  </a:lnTo>
                  <a:lnTo>
                    <a:pt x="82854" y="658609"/>
                  </a:lnTo>
                  <a:lnTo>
                    <a:pt x="93599" y="647814"/>
                  </a:lnTo>
                  <a:lnTo>
                    <a:pt x="94703" y="644347"/>
                  </a:lnTo>
                  <a:lnTo>
                    <a:pt x="94272" y="643610"/>
                  </a:lnTo>
                  <a:lnTo>
                    <a:pt x="93154" y="642493"/>
                  </a:lnTo>
                  <a:lnTo>
                    <a:pt x="93967" y="641464"/>
                  </a:lnTo>
                  <a:lnTo>
                    <a:pt x="104076" y="642531"/>
                  </a:lnTo>
                  <a:lnTo>
                    <a:pt x="102895" y="635660"/>
                  </a:lnTo>
                  <a:lnTo>
                    <a:pt x="107670" y="631825"/>
                  </a:lnTo>
                  <a:lnTo>
                    <a:pt x="110731" y="626681"/>
                  </a:lnTo>
                  <a:lnTo>
                    <a:pt x="113411" y="623125"/>
                  </a:lnTo>
                  <a:lnTo>
                    <a:pt x="117055" y="624027"/>
                  </a:lnTo>
                  <a:lnTo>
                    <a:pt x="122491" y="615962"/>
                  </a:lnTo>
                  <a:lnTo>
                    <a:pt x="129006" y="607428"/>
                  </a:lnTo>
                  <a:lnTo>
                    <a:pt x="136118" y="599744"/>
                  </a:lnTo>
                  <a:lnTo>
                    <a:pt x="143344" y="594182"/>
                  </a:lnTo>
                  <a:lnTo>
                    <a:pt x="148971" y="597623"/>
                  </a:lnTo>
                  <a:lnTo>
                    <a:pt x="145389" y="584873"/>
                  </a:lnTo>
                  <a:lnTo>
                    <a:pt x="150850" y="587248"/>
                  </a:lnTo>
                  <a:lnTo>
                    <a:pt x="151523" y="586003"/>
                  </a:lnTo>
                  <a:lnTo>
                    <a:pt x="151599" y="584835"/>
                  </a:lnTo>
                  <a:lnTo>
                    <a:pt x="151066" y="583742"/>
                  </a:lnTo>
                  <a:lnTo>
                    <a:pt x="160134" y="578345"/>
                  </a:lnTo>
                  <a:lnTo>
                    <a:pt x="171373" y="571131"/>
                  </a:lnTo>
                  <a:lnTo>
                    <a:pt x="181317" y="569239"/>
                  </a:lnTo>
                  <a:lnTo>
                    <a:pt x="186474" y="579780"/>
                  </a:lnTo>
                  <a:lnTo>
                    <a:pt x="184391" y="586473"/>
                  </a:lnTo>
                  <a:lnTo>
                    <a:pt x="179120" y="596519"/>
                  </a:lnTo>
                  <a:lnTo>
                    <a:pt x="173050" y="607288"/>
                  </a:lnTo>
                  <a:lnTo>
                    <a:pt x="168617" y="616153"/>
                  </a:lnTo>
                  <a:lnTo>
                    <a:pt x="170599" y="614921"/>
                  </a:lnTo>
                  <a:lnTo>
                    <a:pt x="177241" y="613092"/>
                  </a:lnTo>
                  <a:lnTo>
                    <a:pt x="183349" y="606310"/>
                  </a:lnTo>
                  <a:lnTo>
                    <a:pt x="195592" y="590791"/>
                  </a:lnTo>
                  <a:lnTo>
                    <a:pt x="194894" y="590575"/>
                  </a:lnTo>
                  <a:lnTo>
                    <a:pt x="194246" y="590842"/>
                  </a:lnTo>
                  <a:lnTo>
                    <a:pt x="193662" y="591553"/>
                  </a:lnTo>
                  <a:lnTo>
                    <a:pt x="193065" y="590054"/>
                  </a:lnTo>
                  <a:lnTo>
                    <a:pt x="197891" y="583920"/>
                  </a:lnTo>
                  <a:lnTo>
                    <a:pt x="194665" y="583539"/>
                  </a:lnTo>
                  <a:lnTo>
                    <a:pt x="199174" y="575818"/>
                  </a:lnTo>
                  <a:close/>
                </a:path>
                <a:path w="399414" h="786764">
                  <a:moveTo>
                    <a:pt x="200164" y="548017"/>
                  </a:moveTo>
                  <a:lnTo>
                    <a:pt x="197916" y="547179"/>
                  </a:lnTo>
                  <a:lnTo>
                    <a:pt x="196342" y="542874"/>
                  </a:lnTo>
                  <a:lnTo>
                    <a:pt x="195656" y="540969"/>
                  </a:lnTo>
                  <a:lnTo>
                    <a:pt x="193052" y="542874"/>
                  </a:lnTo>
                  <a:lnTo>
                    <a:pt x="193281" y="541693"/>
                  </a:lnTo>
                  <a:lnTo>
                    <a:pt x="193344" y="541426"/>
                  </a:lnTo>
                  <a:lnTo>
                    <a:pt x="193979" y="540169"/>
                  </a:lnTo>
                  <a:lnTo>
                    <a:pt x="194932" y="539153"/>
                  </a:lnTo>
                  <a:lnTo>
                    <a:pt x="188925" y="537121"/>
                  </a:lnTo>
                  <a:lnTo>
                    <a:pt x="183108" y="536092"/>
                  </a:lnTo>
                  <a:lnTo>
                    <a:pt x="176885" y="536333"/>
                  </a:lnTo>
                  <a:lnTo>
                    <a:pt x="169621" y="538060"/>
                  </a:lnTo>
                  <a:lnTo>
                    <a:pt x="168948" y="540969"/>
                  </a:lnTo>
                  <a:lnTo>
                    <a:pt x="168846" y="541426"/>
                  </a:lnTo>
                  <a:lnTo>
                    <a:pt x="168694" y="541693"/>
                  </a:lnTo>
                  <a:lnTo>
                    <a:pt x="158915" y="550862"/>
                  </a:lnTo>
                  <a:lnTo>
                    <a:pt x="156057" y="549300"/>
                  </a:lnTo>
                  <a:lnTo>
                    <a:pt x="155879" y="549300"/>
                  </a:lnTo>
                  <a:lnTo>
                    <a:pt x="155841" y="549567"/>
                  </a:lnTo>
                  <a:lnTo>
                    <a:pt x="155740" y="551027"/>
                  </a:lnTo>
                  <a:lnTo>
                    <a:pt x="155930" y="551865"/>
                  </a:lnTo>
                  <a:lnTo>
                    <a:pt x="156705" y="552754"/>
                  </a:lnTo>
                  <a:lnTo>
                    <a:pt x="146850" y="555205"/>
                  </a:lnTo>
                  <a:lnTo>
                    <a:pt x="133667" y="566178"/>
                  </a:lnTo>
                  <a:lnTo>
                    <a:pt x="121691" y="579374"/>
                  </a:lnTo>
                  <a:lnTo>
                    <a:pt x="118910" y="583438"/>
                  </a:lnTo>
                  <a:lnTo>
                    <a:pt x="115443" y="588543"/>
                  </a:lnTo>
                  <a:lnTo>
                    <a:pt x="115595" y="589483"/>
                  </a:lnTo>
                  <a:lnTo>
                    <a:pt x="116166" y="590181"/>
                  </a:lnTo>
                  <a:lnTo>
                    <a:pt x="116370" y="590181"/>
                  </a:lnTo>
                  <a:lnTo>
                    <a:pt x="116878" y="590346"/>
                  </a:lnTo>
                  <a:lnTo>
                    <a:pt x="114261" y="590181"/>
                  </a:lnTo>
                  <a:lnTo>
                    <a:pt x="110413" y="593115"/>
                  </a:lnTo>
                  <a:lnTo>
                    <a:pt x="108813" y="593902"/>
                  </a:lnTo>
                  <a:lnTo>
                    <a:pt x="108813" y="591934"/>
                  </a:lnTo>
                  <a:lnTo>
                    <a:pt x="109131" y="591426"/>
                  </a:lnTo>
                  <a:lnTo>
                    <a:pt x="108026" y="591934"/>
                  </a:lnTo>
                  <a:lnTo>
                    <a:pt x="106984" y="592480"/>
                  </a:lnTo>
                  <a:lnTo>
                    <a:pt x="98755" y="599414"/>
                  </a:lnTo>
                  <a:lnTo>
                    <a:pt x="90449" y="607225"/>
                  </a:lnTo>
                  <a:lnTo>
                    <a:pt x="86220" y="611911"/>
                  </a:lnTo>
                  <a:lnTo>
                    <a:pt x="88150" y="610971"/>
                  </a:lnTo>
                  <a:lnTo>
                    <a:pt x="89839" y="611212"/>
                  </a:lnTo>
                  <a:lnTo>
                    <a:pt x="91300" y="612660"/>
                  </a:lnTo>
                  <a:lnTo>
                    <a:pt x="85039" y="614235"/>
                  </a:lnTo>
                  <a:lnTo>
                    <a:pt x="78930" y="617334"/>
                  </a:lnTo>
                  <a:lnTo>
                    <a:pt x="73660" y="622287"/>
                  </a:lnTo>
                  <a:lnTo>
                    <a:pt x="69964" y="629437"/>
                  </a:lnTo>
                  <a:lnTo>
                    <a:pt x="71894" y="631558"/>
                  </a:lnTo>
                  <a:lnTo>
                    <a:pt x="70713" y="632117"/>
                  </a:lnTo>
                  <a:lnTo>
                    <a:pt x="69888" y="633183"/>
                  </a:lnTo>
                  <a:lnTo>
                    <a:pt x="69405" y="634682"/>
                  </a:lnTo>
                  <a:lnTo>
                    <a:pt x="70256" y="633742"/>
                  </a:lnTo>
                  <a:lnTo>
                    <a:pt x="79463" y="630047"/>
                  </a:lnTo>
                  <a:lnTo>
                    <a:pt x="78143" y="633361"/>
                  </a:lnTo>
                  <a:lnTo>
                    <a:pt x="78562" y="634314"/>
                  </a:lnTo>
                  <a:lnTo>
                    <a:pt x="79514" y="630021"/>
                  </a:lnTo>
                  <a:lnTo>
                    <a:pt x="80098" y="629780"/>
                  </a:lnTo>
                  <a:lnTo>
                    <a:pt x="80492" y="628980"/>
                  </a:lnTo>
                  <a:lnTo>
                    <a:pt x="84188" y="625690"/>
                  </a:lnTo>
                  <a:lnTo>
                    <a:pt x="92786" y="618197"/>
                  </a:lnTo>
                  <a:lnTo>
                    <a:pt x="100787" y="610971"/>
                  </a:lnTo>
                  <a:lnTo>
                    <a:pt x="102146" y="609752"/>
                  </a:lnTo>
                  <a:lnTo>
                    <a:pt x="108089" y="603605"/>
                  </a:lnTo>
                  <a:lnTo>
                    <a:pt x="107124" y="602665"/>
                  </a:lnTo>
                  <a:lnTo>
                    <a:pt x="106413" y="601954"/>
                  </a:lnTo>
                  <a:lnTo>
                    <a:pt x="105778" y="602665"/>
                  </a:lnTo>
                  <a:lnTo>
                    <a:pt x="103771" y="601218"/>
                  </a:lnTo>
                  <a:lnTo>
                    <a:pt x="106362" y="594702"/>
                  </a:lnTo>
                  <a:lnTo>
                    <a:pt x="110667" y="596760"/>
                  </a:lnTo>
                  <a:lnTo>
                    <a:pt x="111455" y="598741"/>
                  </a:lnTo>
                  <a:lnTo>
                    <a:pt x="114401" y="597700"/>
                  </a:lnTo>
                  <a:lnTo>
                    <a:pt x="117030" y="595706"/>
                  </a:lnTo>
                  <a:lnTo>
                    <a:pt x="117817" y="594702"/>
                  </a:lnTo>
                  <a:lnTo>
                    <a:pt x="118452" y="593902"/>
                  </a:lnTo>
                  <a:lnTo>
                    <a:pt x="119354" y="592772"/>
                  </a:lnTo>
                  <a:lnTo>
                    <a:pt x="119278" y="592480"/>
                  </a:lnTo>
                  <a:lnTo>
                    <a:pt x="119164" y="591934"/>
                  </a:lnTo>
                  <a:lnTo>
                    <a:pt x="119049" y="591426"/>
                  </a:lnTo>
                  <a:lnTo>
                    <a:pt x="118427" y="590765"/>
                  </a:lnTo>
                  <a:lnTo>
                    <a:pt x="117563" y="590473"/>
                  </a:lnTo>
                  <a:lnTo>
                    <a:pt x="118910" y="590473"/>
                  </a:lnTo>
                  <a:lnTo>
                    <a:pt x="117792" y="590410"/>
                  </a:lnTo>
                  <a:lnTo>
                    <a:pt x="124002" y="588543"/>
                  </a:lnTo>
                  <a:lnTo>
                    <a:pt x="132143" y="583438"/>
                  </a:lnTo>
                  <a:lnTo>
                    <a:pt x="139344" y="577583"/>
                  </a:lnTo>
                  <a:lnTo>
                    <a:pt x="142963" y="573417"/>
                  </a:lnTo>
                  <a:lnTo>
                    <a:pt x="142938" y="574090"/>
                  </a:lnTo>
                  <a:lnTo>
                    <a:pt x="142671" y="574636"/>
                  </a:lnTo>
                  <a:lnTo>
                    <a:pt x="142176" y="575030"/>
                  </a:lnTo>
                  <a:lnTo>
                    <a:pt x="151079" y="575716"/>
                  </a:lnTo>
                  <a:lnTo>
                    <a:pt x="151193" y="575030"/>
                  </a:lnTo>
                  <a:lnTo>
                    <a:pt x="151257" y="574636"/>
                  </a:lnTo>
                  <a:lnTo>
                    <a:pt x="151358" y="574090"/>
                  </a:lnTo>
                  <a:lnTo>
                    <a:pt x="151472" y="573417"/>
                  </a:lnTo>
                  <a:lnTo>
                    <a:pt x="153035" y="564451"/>
                  </a:lnTo>
                  <a:lnTo>
                    <a:pt x="151384" y="558406"/>
                  </a:lnTo>
                  <a:lnTo>
                    <a:pt x="152361" y="558406"/>
                  </a:lnTo>
                  <a:lnTo>
                    <a:pt x="153098" y="558927"/>
                  </a:lnTo>
                  <a:lnTo>
                    <a:pt x="153581" y="559917"/>
                  </a:lnTo>
                  <a:lnTo>
                    <a:pt x="154063" y="558927"/>
                  </a:lnTo>
                  <a:lnTo>
                    <a:pt x="153898" y="558927"/>
                  </a:lnTo>
                  <a:lnTo>
                    <a:pt x="154965" y="558406"/>
                  </a:lnTo>
                  <a:lnTo>
                    <a:pt x="170103" y="551027"/>
                  </a:lnTo>
                  <a:lnTo>
                    <a:pt x="170230" y="550862"/>
                  </a:lnTo>
                  <a:lnTo>
                    <a:pt x="172072" y="548665"/>
                  </a:lnTo>
                  <a:lnTo>
                    <a:pt x="171970" y="548017"/>
                  </a:lnTo>
                  <a:lnTo>
                    <a:pt x="171856" y="547179"/>
                  </a:lnTo>
                  <a:lnTo>
                    <a:pt x="171792" y="546722"/>
                  </a:lnTo>
                  <a:lnTo>
                    <a:pt x="171678" y="545884"/>
                  </a:lnTo>
                  <a:lnTo>
                    <a:pt x="174269" y="547370"/>
                  </a:lnTo>
                  <a:lnTo>
                    <a:pt x="174332" y="546722"/>
                  </a:lnTo>
                  <a:lnTo>
                    <a:pt x="174434" y="545884"/>
                  </a:lnTo>
                  <a:lnTo>
                    <a:pt x="174523" y="545096"/>
                  </a:lnTo>
                  <a:lnTo>
                    <a:pt x="174574" y="544703"/>
                  </a:lnTo>
                  <a:lnTo>
                    <a:pt x="174929" y="541693"/>
                  </a:lnTo>
                  <a:lnTo>
                    <a:pt x="175539" y="544703"/>
                  </a:lnTo>
                  <a:lnTo>
                    <a:pt x="178295" y="545884"/>
                  </a:lnTo>
                  <a:lnTo>
                    <a:pt x="178003" y="545884"/>
                  </a:lnTo>
                  <a:lnTo>
                    <a:pt x="176466" y="546722"/>
                  </a:lnTo>
                  <a:lnTo>
                    <a:pt x="175196" y="548246"/>
                  </a:lnTo>
                  <a:lnTo>
                    <a:pt x="174764" y="549300"/>
                  </a:lnTo>
                  <a:lnTo>
                    <a:pt x="174650" y="549567"/>
                  </a:lnTo>
                  <a:lnTo>
                    <a:pt x="174434" y="550354"/>
                  </a:lnTo>
                  <a:lnTo>
                    <a:pt x="175552" y="550672"/>
                  </a:lnTo>
                  <a:lnTo>
                    <a:pt x="189090" y="554837"/>
                  </a:lnTo>
                  <a:lnTo>
                    <a:pt x="189458" y="554139"/>
                  </a:lnTo>
                  <a:lnTo>
                    <a:pt x="189230" y="553453"/>
                  </a:lnTo>
                  <a:lnTo>
                    <a:pt x="196608" y="550354"/>
                  </a:lnTo>
                  <a:lnTo>
                    <a:pt x="190207" y="549567"/>
                  </a:lnTo>
                  <a:lnTo>
                    <a:pt x="190423" y="549300"/>
                  </a:lnTo>
                  <a:lnTo>
                    <a:pt x="199390" y="548017"/>
                  </a:lnTo>
                  <a:lnTo>
                    <a:pt x="200164" y="548017"/>
                  </a:lnTo>
                  <a:close/>
                </a:path>
                <a:path w="399414" h="786764">
                  <a:moveTo>
                    <a:pt x="205524" y="409663"/>
                  </a:moveTo>
                  <a:lnTo>
                    <a:pt x="204711" y="409016"/>
                  </a:lnTo>
                  <a:lnTo>
                    <a:pt x="200494" y="409981"/>
                  </a:lnTo>
                  <a:lnTo>
                    <a:pt x="205524" y="409981"/>
                  </a:lnTo>
                  <a:lnTo>
                    <a:pt x="205524" y="409663"/>
                  </a:lnTo>
                  <a:close/>
                </a:path>
                <a:path w="399414" h="786764">
                  <a:moveTo>
                    <a:pt x="207899" y="393700"/>
                  </a:moveTo>
                  <a:lnTo>
                    <a:pt x="206959" y="393877"/>
                  </a:lnTo>
                  <a:lnTo>
                    <a:pt x="199999" y="391668"/>
                  </a:lnTo>
                  <a:lnTo>
                    <a:pt x="194729" y="389991"/>
                  </a:lnTo>
                  <a:lnTo>
                    <a:pt x="194729" y="395630"/>
                  </a:lnTo>
                  <a:lnTo>
                    <a:pt x="194564" y="395071"/>
                  </a:lnTo>
                  <a:lnTo>
                    <a:pt x="194462" y="393179"/>
                  </a:lnTo>
                  <a:lnTo>
                    <a:pt x="194525" y="393700"/>
                  </a:lnTo>
                  <a:lnTo>
                    <a:pt x="194627" y="394677"/>
                  </a:lnTo>
                  <a:lnTo>
                    <a:pt x="194729" y="395630"/>
                  </a:lnTo>
                  <a:lnTo>
                    <a:pt x="194729" y="389991"/>
                  </a:lnTo>
                  <a:lnTo>
                    <a:pt x="194132" y="389801"/>
                  </a:lnTo>
                  <a:lnTo>
                    <a:pt x="194322" y="391668"/>
                  </a:lnTo>
                  <a:lnTo>
                    <a:pt x="191973" y="391668"/>
                  </a:lnTo>
                  <a:lnTo>
                    <a:pt x="188036" y="391198"/>
                  </a:lnTo>
                  <a:lnTo>
                    <a:pt x="184594" y="390245"/>
                  </a:lnTo>
                  <a:lnTo>
                    <a:pt x="185686" y="391668"/>
                  </a:lnTo>
                  <a:lnTo>
                    <a:pt x="185699" y="393153"/>
                  </a:lnTo>
                  <a:lnTo>
                    <a:pt x="185864" y="392912"/>
                  </a:lnTo>
                  <a:lnTo>
                    <a:pt x="185750" y="393153"/>
                  </a:lnTo>
                  <a:lnTo>
                    <a:pt x="185293" y="393700"/>
                  </a:lnTo>
                  <a:lnTo>
                    <a:pt x="184594" y="394677"/>
                  </a:lnTo>
                  <a:lnTo>
                    <a:pt x="178765" y="390563"/>
                  </a:lnTo>
                  <a:lnTo>
                    <a:pt x="167690" y="391668"/>
                  </a:lnTo>
                  <a:lnTo>
                    <a:pt x="168224" y="391668"/>
                  </a:lnTo>
                  <a:lnTo>
                    <a:pt x="157518" y="395071"/>
                  </a:lnTo>
                  <a:lnTo>
                    <a:pt x="149669" y="398310"/>
                  </a:lnTo>
                  <a:lnTo>
                    <a:pt x="141097" y="401383"/>
                  </a:lnTo>
                  <a:lnTo>
                    <a:pt x="131025" y="404660"/>
                  </a:lnTo>
                  <a:lnTo>
                    <a:pt x="121323" y="408749"/>
                  </a:lnTo>
                  <a:lnTo>
                    <a:pt x="113855" y="414312"/>
                  </a:lnTo>
                  <a:lnTo>
                    <a:pt x="113614" y="414667"/>
                  </a:lnTo>
                  <a:lnTo>
                    <a:pt x="103327" y="422681"/>
                  </a:lnTo>
                  <a:lnTo>
                    <a:pt x="101015" y="424370"/>
                  </a:lnTo>
                  <a:lnTo>
                    <a:pt x="99898" y="425208"/>
                  </a:lnTo>
                  <a:lnTo>
                    <a:pt x="90398" y="430237"/>
                  </a:lnTo>
                  <a:lnTo>
                    <a:pt x="92443" y="435432"/>
                  </a:lnTo>
                  <a:lnTo>
                    <a:pt x="88734" y="437375"/>
                  </a:lnTo>
                  <a:lnTo>
                    <a:pt x="90665" y="431800"/>
                  </a:lnTo>
                  <a:lnTo>
                    <a:pt x="87223" y="430720"/>
                  </a:lnTo>
                  <a:lnTo>
                    <a:pt x="86893" y="430720"/>
                  </a:lnTo>
                  <a:lnTo>
                    <a:pt x="87858" y="429806"/>
                  </a:lnTo>
                  <a:lnTo>
                    <a:pt x="88747" y="429006"/>
                  </a:lnTo>
                  <a:lnTo>
                    <a:pt x="89623" y="428167"/>
                  </a:lnTo>
                  <a:lnTo>
                    <a:pt x="86969" y="428866"/>
                  </a:lnTo>
                  <a:lnTo>
                    <a:pt x="84785" y="430720"/>
                  </a:lnTo>
                  <a:lnTo>
                    <a:pt x="83070" y="433679"/>
                  </a:lnTo>
                  <a:lnTo>
                    <a:pt x="76149" y="435597"/>
                  </a:lnTo>
                  <a:lnTo>
                    <a:pt x="78384" y="438365"/>
                  </a:lnTo>
                  <a:lnTo>
                    <a:pt x="77089" y="442353"/>
                  </a:lnTo>
                  <a:lnTo>
                    <a:pt x="77000" y="442658"/>
                  </a:lnTo>
                  <a:lnTo>
                    <a:pt x="81915" y="442658"/>
                  </a:lnTo>
                  <a:lnTo>
                    <a:pt x="89103" y="439610"/>
                  </a:lnTo>
                  <a:lnTo>
                    <a:pt x="92290" y="437375"/>
                  </a:lnTo>
                  <a:lnTo>
                    <a:pt x="96062" y="434746"/>
                  </a:lnTo>
                  <a:lnTo>
                    <a:pt x="100279" y="429412"/>
                  </a:lnTo>
                  <a:lnTo>
                    <a:pt x="99758" y="428866"/>
                  </a:lnTo>
                  <a:lnTo>
                    <a:pt x="99466" y="428548"/>
                  </a:lnTo>
                  <a:lnTo>
                    <a:pt x="98526" y="428345"/>
                  </a:lnTo>
                  <a:lnTo>
                    <a:pt x="97472" y="428828"/>
                  </a:lnTo>
                  <a:lnTo>
                    <a:pt x="97523" y="427812"/>
                  </a:lnTo>
                  <a:lnTo>
                    <a:pt x="105841" y="424370"/>
                  </a:lnTo>
                  <a:lnTo>
                    <a:pt x="106197" y="424370"/>
                  </a:lnTo>
                  <a:lnTo>
                    <a:pt x="105244" y="427812"/>
                  </a:lnTo>
                  <a:lnTo>
                    <a:pt x="105143" y="428167"/>
                  </a:lnTo>
                  <a:lnTo>
                    <a:pt x="109131" y="427139"/>
                  </a:lnTo>
                  <a:lnTo>
                    <a:pt x="114490" y="424370"/>
                  </a:lnTo>
                  <a:lnTo>
                    <a:pt x="118313" y="422681"/>
                  </a:lnTo>
                  <a:lnTo>
                    <a:pt x="120129" y="422681"/>
                  </a:lnTo>
                  <a:lnTo>
                    <a:pt x="135763" y="416725"/>
                  </a:lnTo>
                  <a:lnTo>
                    <a:pt x="137121" y="413156"/>
                  </a:lnTo>
                  <a:lnTo>
                    <a:pt x="143725" y="410743"/>
                  </a:lnTo>
                  <a:lnTo>
                    <a:pt x="151904" y="405866"/>
                  </a:lnTo>
                  <a:lnTo>
                    <a:pt x="157568" y="408432"/>
                  </a:lnTo>
                  <a:lnTo>
                    <a:pt x="160299" y="405866"/>
                  </a:lnTo>
                  <a:lnTo>
                    <a:pt x="163068" y="403288"/>
                  </a:lnTo>
                  <a:lnTo>
                    <a:pt x="169875" y="402272"/>
                  </a:lnTo>
                  <a:lnTo>
                    <a:pt x="176796" y="402755"/>
                  </a:lnTo>
                  <a:lnTo>
                    <a:pt x="181063" y="402272"/>
                  </a:lnTo>
                  <a:lnTo>
                    <a:pt x="182651" y="402082"/>
                  </a:lnTo>
                  <a:lnTo>
                    <a:pt x="184111" y="400113"/>
                  </a:lnTo>
                  <a:lnTo>
                    <a:pt x="184277" y="399897"/>
                  </a:lnTo>
                  <a:lnTo>
                    <a:pt x="184061" y="399249"/>
                  </a:lnTo>
                  <a:lnTo>
                    <a:pt x="181991" y="400113"/>
                  </a:lnTo>
                  <a:lnTo>
                    <a:pt x="184924" y="394677"/>
                  </a:lnTo>
                  <a:lnTo>
                    <a:pt x="185458" y="393700"/>
                  </a:lnTo>
                  <a:lnTo>
                    <a:pt x="191706" y="400443"/>
                  </a:lnTo>
                  <a:lnTo>
                    <a:pt x="193662" y="404418"/>
                  </a:lnTo>
                  <a:lnTo>
                    <a:pt x="196316" y="400685"/>
                  </a:lnTo>
                  <a:lnTo>
                    <a:pt x="197408" y="400443"/>
                  </a:lnTo>
                  <a:lnTo>
                    <a:pt x="197612" y="400443"/>
                  </a:lnTo>
                  <a:lnTo>
                    <a:pt x="199809" y="397230"/>
                  </a:lnTo>
                  <a:lnTo>
                    <a:pt x="200926" y="401383"/>
                  </a:lnTo>
                  <a:lnTo>
                    <a:pt x="202260" y="400685"/>
                  </a:lnTo>
                  <a:lnTo>
                    <a:pt x="203454" y="400113"/>
                  </a:lnTo>
                  <a:lnTo>
                    <a:pt x="207797" y="393877"/>
                  </a:lnTo>
                  <a:lnTo>
                    <a:pt x="207899" y="393700"/>
                  </a:lnTo>
                  <a:close/>
                </a:path>
                <a:path w="399414" h="786764">
                  <a:moveTo>
                    <a:pt x="223621" y="317550"/>
                  </a:moveTo>
                  <a:lnTo>
                    <a:pt x="221208" y="316738"/>
                  </a:lnTo>
                  <a:lnTo>
                    <a:pt x="219862" y="316522"/>
                  </a:lnTo>
                  <a:lnTo>
                    <a:pt x="219176" y="316509"/>
                  </a:lnTo>
                  <a:lnTo>
                    <a:pt x="219532" y="316217"/>
                  </a:lnTo>
                  <a:lnTo>
                    <a:pt x="219913" y="315518"/>
                  </a:lnTo>
                  <a:lnTo>
                    <a:pt x="219900" y="314007"/>
                  </a:lnTo>
                  <a:lnTo>
                    <a:pt x="213512" y="316484"/>
                  </a:lnTo>
                  <a:lnTo>
                    <a:pt x="210959" y="317309"/>
                  </a:lnTo>
                  <a:lnTo>
                    <a:pt x="213004" y="325081"/>
                  </a:lnTo>
                  <a:lnTo>
                    <a:pt x="216242" y="323303"/>
                  </a:lnTo>
                  <a:lnTo>
                    <a:pt x="219557" y="322376"/>
                  </a:lnTo>
                  <a:lnTo>
                    <a:pt x="222973" y="322262"/>
                  </a:lnTo>
                  <a:lnTo>
                    <a:pt x="222808" y="321221"/>
                  </a:lnTo>
                  <a:lnTo>
                    <a:pt x="222580" y="320408"/>
                  </a:lnTo>
                  <a:lnTo>
                    <a:pt x="222796" y="320294"/>
                  </a:lnTo>
                  <a:lnTo>
                    <a:pt x="223126" y="319633"/>
                  </a:lnTo>
                  <a:lnTo>
                    <a:pt x="223621" y="317550"/>
                  </a:lnTo>
                  <a:close/>
                </a:path>
                <a:path w="399414" h="786764">
                  <a:moveTo>
                    <a:pt x="225704" y="261912"/>
                  </a:moveTo>
                  <a:lnTo>
                    <a:pt x="225666" y="261073"/>
                  </a:lnTo>
                  <a:lnTo>
                    <a:pt x="224053" y="259283"/>
                  </a:lnTo>
                  <a:lnTo>
                    <a:pt x="222554" y="260985"/>
                  </a:lnTo>
                  <a:lnTo>
                    <a:pt x="222592" y="261835"/>
                  </a:lnTo>
                  <a:lnTo>
                    <a:pt x="224129" y="261759"/>
                  </a:lnTo>
                  <a:lnTo>
                    <a:pt x="225704" y="261912"/>
                  </a:lnTo>
                  <a:close/>
                </a:path>
                <a:path w="399414" h="786764">
                  <a:moveTo>
                    <a:pt x="230720" y="525360"/>
                  </a:moveTo>
                  <a:lnTo>
                    <a:pt x="228536" y="522897"/>
                  </a:lnTo>
                  <a:lnTo>
                    <a:pt x="220306" y="517448"/>
                  </a:lnTo>
                  <a:lnTo>
                    <a:pt x="223113" y="512406"/>
                  </a:lnTo>
                  <a:lnTo>
                    <a:pt x="217716" y="514375"/>
                  </a:lnTo>
                  <a:lnTo>
                    <a:pt x="212661" y="505320"/>
                  </a:lnTo>
                  <a:lnTo>
                    <a:pt x="214287" y="500722"/>
                  </a:lnTo>
                  <a:lnTo>
                    <a:pt x="212852" y="501281"/>
                  </a:lnTo>
                  <a:lnTo>
                    <a:pt x="211747" y="502424"/>
                  </a:lnTo>
                  <a:lnTo>
                    <a:pt x="210985" y="504151"/>
                  </a:lnTo>
                  <a:lnTo>
                    <a:pt x="208343" y="495820"/>
                  </a:lnTo>
                  <a:lnTo>
                    <a:pt x="207073" y="498563"/>
                  </a:lnTo>
                  <a:lnTo>
                    <a:pt x="202920" y="500367"/>
                  </a:lnTo>
                  <a:lnTo>
                    <a:pt x="196596" y="495922"/>
                  </a:lnTo>
                  <a:lnTo>
                    <a:pt x="187566" y="493839"/>
                  </a:lnTo>
                  <a:lnTo>
                    <a:pt x="178104" y="495084"/>
                  </a:lnTo>
                  <a:lnTo>
                    <a:pt x="170535" y="500595"/>
                  </a:lnTo>
                  <a:lnTo>
                    <a:pt x="162369" y="499770"/>
                  </a:lnTo>
                  <a:lnTo>
                    <a:pt x="146900" y="504583"/>
                  </a:lnTo>
                  <a:lnTo>
                    <a:pt x="131559" y="512191"/>
                  </a:lnTo>
                  <a:lnTo>
                    <a:pt x="123799" y="519760"/>
                  </a:lnTo>
                  <a:lnTo>
                    <a:pt x="119405" y="516991"/>
                  </a:lnTo>
                  <a:lnTo>
                    <a:pt x="116598" y="523722"/>
                  </a:lnTo>
                  <a:lnTo>
                    <a:pt x="109867" y="523506"/>
                  </a:lnTo>
                  <a:lnTo>
                    <a:pt x="109588" y="532498"/>
                  </a:lnTo>
                  <a:lnTo>
                    <a:pt x="114719" y="525780"/>
                  </a:lnTo>
                  <a:lnTo>
                    <a:pt x="115392" y="524637"/>
                  </a:lnTo>
                  <a:lnTo>
                    <a:pt x="116293" y="524230"/>
                  </a:lnTo>
                  <a:lnTo>
                    <a:pt x="128739" y="520839"/>
                  </a:lnTo>
                  <a:lnTo>
                    <a:pt x="132194" y="520484"/>
                  </a:lnTo>
                  <a:lnTo>
                    <a:pt x="139179" y="518972"/>
                  </a:lnTo>
                  <a:lnTo>
                    <a:pt x="149885" y="515696"/>
                  </a:lnTo>
                  <a:lnTo>
                    <a:pt x="160185" y="511378"/>
                  </a:lnTo>
                  <a:lnTo>
                    <a:pt x="165950" y="506742"/>
                  </a:lnTo>
                  <a:lnTo>
                    <a:pt x="171754" y="508762"/>
                  </a:lnTo>
                  <a:lnTo>
                    <a:pt x="179768" y="508076"/>
                  </a:lnTo>
                  <a:lnTo>
                    <a:pt x="193687" y="505256"/>
                  </a:lnTo>
                  <a:lnTo>
                    <a:pt x="197497" y="509193"/>
                  </a:lnTo>
                  <a:lnTo>
                    <a:pt x="206260" y="513676"/>
                  </a:lnTo>
                  <a:lnTo>
                    <a:pt x="214934" y="519277"/>
                  </a:lnTo>
                  <a:lnTo>
                    <a:pt x="218528" y="526567"/>
                  </a:lnTo>
                  <a:lnTo>
                    <a:pt x="220192" y="527621"/>
                  </a:lnTo>
                  <a:lnTo>
                    <a:pt x="223481" y="532612"/>
                  </a:lnTo>
                  <a:lnTo>
                    <a:pt x="225107" y="532193"/>
                  </a:lnTo>
                  <a:lnTo>
                    <a:pt x="223481" y="537832"/>
                  </a:lnTo>
                  <a:lnTo>
                    <a:pt x="224256" y="535927"/>
                  </a:lnTo>
                  <a:lnTo>
                    <a:pt x="226758" y="532726"/>
                  </a:lnTo>
                  <a:lnTo>
                    <a:pt x="228904" y="529196"/>
                  </a:lnTo>
                  <a:lnTo>
                    <a:pt x="230720" y="525360"/>
                  </a:lnTo>
                  <a:close/>
                </a:path>
                <a:path w="399414" h="786764">
                  <a:moveTo>
                    <a:pt x="231660" y="320814"/>
                  </a:moveTo>
                  <a:lnTo>
                    <a:pt x="231203" y="319290"/>
                  </a:lnTo>
                  <a:lnTo>
                    <a:pt x="230606" y="321246"/>
                  </a:lnTo>
                  <a:lnTo>
                    <a:pt x="231660" y="320814"/>
                  </a:lnTo>
                  <a:close/>
                </a:path>
                <a:path w="399414" h="786764">
                  <a:moveTo>
                    <a:pt x="231965" y="323888"/>
                  </a:moveTo>
                  <a:lnTo>
                    <a:pt x="231228" y="324167"/>
                  </a:lnTo>
                  <a:lnTo>
                    <a:pt x="230606" y="324167"/>
                  </a:lnTo>
                  <a:lnTo>
                    <a:pt x="230073" y="323888"/>
                  </a:lnTo>
                  <a:lnTo>
                    <a:pt x="229793" y="323888"/>
                  </a:lnTo>
                  <a:lnTo>
                    <a:pt x="230555" y="321411"/>
                  </a:lnTo>
                  <a:lnTo>
                    <a:pt x="230187" y="321411"/>
                  </a:lnTo>
                  <a:lnTo>
                    <a:pt x="230466" y="321297"/>
                  </a:lnTo>
                  <a:lnTo>
                    <a:pt x="230162" y="320814"/>
                  </a:lnTo>
                  <a:lnTo>
                    <a:pt x="228803" y="318846"/>
                  </a:lnTo>
                  <a:lnTo>
                    <a:pt x="227101" y="319290"/>
                  </a:lnTo>
                  <a:lnTo>
                    <a:pt x="227330" y="319290"/>
                  </a:lnTo>
                  <a:lnTo>
                    <a:pt x="222631" y="325158"/>
                  </a:lnTo>
                  <a:lnTo>
                    <a:pt x="223177" y="325158"/>
                  </a:lnTo>
                  <a:lnTo>
                    <a:pt x="225818" y="325818"/>
                  </a:lnTo>
                  <a:lnTo>
                    <a:pt x="228904" y="325437"/>
                  </a:lnTo>
                  <a:lnTo>
                    <a:pt x="231406" y="324167"/>
                  </a:lnTo>
                  <a:lnTo>
                    <a:pt x="231965" y="323888"/>
                  </a:lnTo>
                  <a:close/>
                </a:path>
                <a:path w="399414" h="786764">
                  <a:moveTo>
                    <a:pt x="234721" y="321411"/>
                  </a:moveTo>
                  <a:lnTo>
                    <a:pt x="233337" y="320116"/>
                  </a:lnTo>
                  <a:lnTo>
                    <a:pt x="231660" y="320814"/>
                  </a:lnTo>
                  <a:lnTo>
                    <a:pt x="232854" y="324739"/>
                  </a:lnTo>
                  <a:lnTo>
                    <a:pt x="234607" y="325158"/>
                  </a:lnTo>
                  <a:lnTo>
                    <a:pt x="234721" y="321411"/>
                  </a:lnTo>
                  <a:close/>
                </a:path>
                <a:path w="399414" h="786764">
                  <a:moveTo>
                    <a:pt x="240779" y="473519"/>
                  </a:moveTo>
                  <a:lnTo>
                    <a:pt x="239344" y="473316"/>
                  </a:lnTo>
                  <a:lnTo>
                    <a:pt x="237731" y="470001"/>
                  </a:lnTo>
                  <a:lnTo>
                    <a:pt x="237807" y="469849"/>
                  </a:lnTo>
                  <a:lnTo>
                    <a:pt x="233654" y="471208"/>
                  </a:lnTo>
                  <a:lnTo>
                    <a:pt x="229577" y="469938"/>
                  </a:lnTo>
                  <a:lnTo>
                    <a:pt x="228752" y="466737"/>
                  </a:lnTo>
                  <a:lnTo>
                    <a:pt x="226631" y="465366"/>
                  </a:lnTo>
                  <a:lnTo>
                    <a:pt x="219900" y="468553"/>
                  </a:lnTo>
                  <a:lnTo>
                    <a:pt x="223761" y="460819"/>
                  </a:lnTo>
                  <a:lnTo>
                    <a:pt x="218719" y="461835"/>
                  </a:lnTo>
                  <a:lnTo>
                    <a:pt x="193941" y="446074"/>
                  </a:lnTo>
                  <a:lnTo>
                    <a:pt x="188366" y="446786"/>
                  </a:lnTo>
                  <a:lnTo>
                    <a:pt x="183311" y="448513"/>
                  </a:lnTo>
                  <a:lnTo>
                    <a:pt x="181025" y="455053"/>
                  </a:lnTo>
                  <a:lnTo>
                    <a:pt x="176822" y="454520"/>
                  </a:lnTo>
                  <a:lnTo>
                    <a:pt x="178028" y="450989"/>
                  </a:lnTo>
                  <a:lnTo>
                    <a:pt x="177279" y="450354"/>
                  </a:lnTo>
                  <a:lnTo>
                    <a:pt x="176466" y="450240"/>
                  </a:lnTo>
                  <a:lnTo>
                    <a:pt x="175577" y="450646"/>
                  </a:lnTo>
                  <a:lnTo>
                    <a:pt x="175793" y="452234"/>
                  </a:lnTo>
                  <a:lnTo>
                    <a:pt x="175552" y="453783"/>
                  </a:lnTo>
                  <a:lnTo>
                    <a:pt x="174879" y="455295"/>
                  </a:lnTo>
                  <a:lnTo>
                    <a:pt x="173685" y="454672"/>
                  </a:lnTo>
                  <a:lnTo>
                    <a:pt x="171437" y="448868"/>
                  </a:lnTo>
                  <a:lnTo>
                    <a:pt x="175844" y="450100"/>
                  </a:lnTo>
                  <a:lnTo>
                    <a:pt x="173024" y="447306"/>
                  </a:lnTo>
                  <a:lnTo>
                    <a:pt x="169367" y="448424"/>
                  </a:lnTo>
                  <a:lnTo>
                    <a:pt x="167297" y="450951"/>
                  </a:lnTo>
                  <a:lnTo>
                    <a:pt x="166370" y="449707"/>
                  </a:lnTo>
                  <a:lnTo>
                    <a:pt x="163677" y="452437"/>
                  </a:lnTo>
                  <a:lnTo>
                    <a:pt x="162052" y="451637"/>
                  </a:lnTo>
                  <a:lnTo>
                    <a:pt x="162890" y="454304"/>
                  </a:lnTo>
                  <a:lnTo>
                    <a:pt x="165392" y="451624"/>
                  </a:lnTo>
                  <a:lnTo>
                    <a:pt x="167043" y="451269"/>
                  </a:lnTo>
                  <a:lnTo>
                    <a:pt x="165493" y="453390"/>
                  </a:lnTo>
                  <a:lnTo>
                    <a:pt x="165023" y="456361"/>
                  </a:lnTo>
                  <a:lnTo>
                    <a:pt x="166890" y="458901"/>
                  </a:lnTo>
                  <a:lnTo>
                    <a:pt x="166052" y="459879"/>
                  </a:lnTo>
                  <a:lnTo>
                    <a:pt x="164172" y="461314"/>
                  </a:lnTo>
                  <a:lnTo>
                    <a:pt x="167805" y="462940"/>
                  </a:lnTo>
                  <a:lnTo>
                    <a:pt x="169291" y="460730"/>
                  </a:lnTo>
                  <a:lnTo>
                    <a:pt x="170497" y="457911"/>
                  </a:lnTo>
                  <a:lnTo>
                    <a:pt x="179044" y="455777"/>
                  </a:lnTo>
                  <a:lnTo>
                    <a:pt x="189141" y="454558"/>
                  </a:lnTo>
                  <a:lnTo>
                    <a:pt x="198793" y="453732"/>
                  </a:lnTo>
                  <a:lnTo>
                    <a:pt x="206070" y="452755"/>
                  </a:lnTo>
                  <a:lnTo>
                    <a:pt x="209638" y="457682"/>
                  </a:lnTo>
                  <a:lnTo>
                    <a:pt x="218135" y="467715"/>
                  </a:lnTo>
                  <a:lnTo>
                    <a:pt x="227457" y="475589"/>
                  </a:lnTo>
                  <a:lnTo>
                    <a:pt x="233591" y="474014"/>
                  </a:lnTo>
                  <a:lnTo>
                    <a:pt x="234124" y="477164"/>
                  </a:lnTo>
                  <a:lnTo>
                    <a:pt x="236601" y="479183"/>
                  </a:lnTo>
                  <a:lnTo>
                    <a:pt x="240779" y="473519"/>
                  </a:lnTo>
                  <a:close/>
                </a:path>
                <a:path w="399414" h="786764">
                  <a:moveTo>
                    <a:pt x="263055" y="430707"/>
                  </a:moveTo>
                  <a:lnTo>
                    <a:pt x="262826" y="429488"/>
                  </a:lnTo>
                  <a:lnTo>
                    <a:pt x="262788" y="429323"/>
                  </a:lnTo>
                  <a:lnTo>
                    <a:pt x="262102" y="425615"/>
                  </a:lnTo>
                  <a:lnTo>
                    <a:pt x="262928" y="425615"/>
                  </a:lnTo>
                  <a:lnTo>
                    <a:pt x="260769" y="424510"/>
                  </a:lnTo>
                  <a:lnTo>
                    <a:pt x="256044" y="422097"/>
                  </a:lnTo>
                  <a:lnTo>
                    <a:pt x="257086" y="422097"/>
                  </a:lnTo>
                  <a:lnTo>
                    <a:pt x="251129" y="421830"/>
                  </a:lnTo>
                  <a:lnTo>
                    <a:pt x="248183" y="421830"/>
                  </a:lnTo>
                  <a:lnTo>
                    <a:pt x="246710" y="422592"/>
                  </a:lnTo>
                  <a:lnTo>
                    <a:pt x="241287" y="422592"/>
                  </a:lnTo>
                  <a:lnTo>
                    <a:pt x="241769" y="423125"/>
                  </a:lnTo>
                  <a:lnTo>
                    <a:pt x="245681" y="423125"/>
                  </a:lnTo>
                  <a:lnTo>
                    <a:pt x="243014" y="424510"/>
                  </a:lnTo>
                  <a:lnTo>
                    <a:pt x="241287" y="422592"/>
                  </a:lnTo>
                  <a:lnTo>
                    <a:pt x="236296" y="417017"/>
                  </a:lnTo>
                  <a:lnTo>
                    <a:pt x="236080" y="417017"/>
                  </a:lnTo>
                  <a:lnTo>
                    <a:pt x="230822" y="420420"/>
                  </a:lnTo>
                  <a:lnTo>
                    <a:pt x="229565" y="420179"/>
                  </a:lnTo>
                  <a:lnTo>
                    <a:pt x="228561" y="419989"/>
                  </a:lnTo>
                  <a:lnTo>
                    <a:pt x="223431" y="419011"/>
                  </a:lnTo>
                  <a:lnTo>
                    <a:pt x="222872" y="419011"/>
                  </a:lnTo>
                  <a:lnTo>
                    <a:pt x="221259" y="417017"/>
                  </a:lnTo>
                  <a:lnTo>
                    <a:pt x="221056" y="416763"/>
                  </a:lnTo>
                  <a:lnTo>
                    <a:pt x="220903" y="416560"/>
                  </a:lnTo>
                  <a:lnTo>
                    <a:pt x="220268" y="415785"/>
                  </a:lnTo>
                  <a:lnTo>
                    <a:pt x="217792" y="413918"/>
                  </a:lnTo>
                  <a:lnTo>
                    <a:pt x="217792" y="420179"/>
                  </a:lnTo>
                  <a:lnTo>
                    <a:pt x="217741" y="420331"/>
                  </a:lnTo>
                  <a:lnTo>
                    <a:pt x="217436" y="420179"/>
                  </a:lnTo>
                  <a:lnTo>
                    <a:pt x="217792" y="420179"/>
                  </a:lnTo>
                  <a:lnTo>
                    <a:pt x="217792" y="413918"/>
                  </a:lnTo>
                  <a:lnTo>
                    <a:pt x="215912" y="412483"/>
                  </a:lnTo>
                  <a:lnTo>
                    <a:pt x="216154" y="412483"/>
                  </a:lnTo>
                  <a:lnTo>
                    <a:pt x="211569" y="411861"/>
                  </a:lnTo>
                  <a:lnTo>
                    <a:pt x="211569" y="419011"/>
                  </a:lnTo>
                  <a:lnTo>
                    <a:pt x="211086" y="419989"/>
                  </a:lnTo>
                  <a:lnTo>
                    <a:pt x="210985" y="420179"/>
                  </a:lnTo>
                  <a:lnTo>
                    <a:pt x="210781" y="420497"/>
                  </a:lnTo>
                  <a:lnTo>
                    <a:pt x="210185" y="420852"/>
                  </a:lnTo>
                  <a:lnTo>
                    <a:pt x="211150" y="417906"/>
                  </a:lnTo>
                  <a:lnTo>
                    <a:pt x="211226" y="417664"/>
                  </a:lnTo>
                  <a:lnTo>
                    <a:pt x="211328" y="417360"/>
                  </a:lnTo>
                  <a:lnTo>
                    <a:pt x="211442" y="417017"/>
                  </a:lnTo>
                  <a:lnTo>
                    <a:pt x="211569" y="419011"/>
                  </a:lnTo>
                  <a:lnTo>
                    <a:pt x="211569" y="411861"/>
                  </a:lnTo>
                  <a:lnTo>
                    <a:pt x="210870" y="411759"/>
                  </a:lnTo>
                  <a:lnTo>
                    <a:pt x="210642" y="411759"/>
                  </a:lnTo>
                  <a:lnTo>
                    <a:pt x="205828" y="416509"/>
                  </a:lnTo>
                  <a:lnTo>
                    <a:pt x="205752" y="416039"/>
                  </a:lnTo>
                  <a:lnTo>
                    <a:pt x="205701" y="415785"/>
                  </a:lnTo>
                  <a:lnTo>
                    <a:pt x="205613" y="415251"/>
                  </a:lnTo>
                  <a:lnTo>
                    <a:pt x="205524" y="410197"/>
                  </a:lnTo>
                  <a:lnTo>
                    <a:pt x="193014" y="410197"/>
                  </a:lnTo>
                  <a:lnTo>
                    <a:pt x="186093" y="410197"/>
                  </a:lnTo>
                  <a:lnTo>
                    <a:pt x="179336" y="410197"/>
                  </a:lnTo>
                  <a:lnTo>
                    <a:pt x="178384" y="414743"/>
                  </a:lnTo>
                  <a:lnTo>
                    <a:pt x="178269" y="415251"/>
                  </a:lnTo>
                  <a:lnTo>
                    <a:pt x="178181" y="415683"/>
                  </a:lnTo>
                  <a:lnTo>
                    <a:pt x="173951" y="415251"/>
                  </a:lnTo>
                  <a:lnTo>
                    <a:pt x="170700" y="416039"/>
                  </a:lnTo>
                  <a:lnTo>
                    <a:pt x="171196" y="414947"/>
                  </a:lnTo>
                  <a:lnTo>
                    <a:pt x="171297" y="414743"/>
                  </a:lnTo>
                  <a:lnTo>
                    <a:pt x="166357" y="414743"/>
                  </a:lnTo>
                  <a:lnTo>
                    <a:pt x="166357" y="422592"/>
                  </a:lnTo>
                  <a:lnTo>
                    <a:pt x="165976" y="422795"/>
                  </a:lnTo>
                  <a:lnTo>
                    <a:pt x="162775" y="422592"/>
                  </a:lnTo>
                  <a:lnTo>
                    <a:pt x="166357" y="422592"/>
                  </a:lnTo>
                  <a:lnTo>
                    <a:pt x="166357" y="414743"/>
                  </a:lnTo>
                  <a:lnTo>
                    <a:pt x="160947" y="414743"/>
                  </a:lnTo>
                  <a:lnTo>
                    <a:pt x="160934" y="415251"/>
                  </a:lnTo>
                  <a:lnTo>
                    <a:pt x="162560" y="419671"/>
                  </a:lnTo>
                  <a:lnTo>
                    <a:pt x="162687" y="419989"/>
                  </a:lnTo>
                  <a:lnTo>
                    <a:pt x="159359" y="417906"/>
                  </a:lnTo>
                  <a:lnTo>
                    <a:pt x="159270" y="417360"/>
                  </a:lnTo>
                  <a:lnTo>
                    <a:pt x="159181" y="416763"/>
                  </a:lnTo>
                  <a:lnTo>
                    <a:pt x="159308" y="416560"/>
                  </a:lnTo>
                  <a:lnTo>
                    <a:pt x="159550" y="416280"/>
                  </a:lnTo>
                  <a:lnTo>
                    <a:pt x="160515" y="416560"/>
                  </a:lnTo>
                  <a:lnTo>
                    <a:pt x="160324" y="416280"/>
                  </a:lnTo>
                  <a:lnTo>
                    <a:pt x="157289" y="411759"/>
                  </a:lnTo>
                  <a:lnTo>
                    <a:pt x="157035" y="411759"/>
                  </a:lnTo>
                  <a:lnTo>
                    <a:pt x="157035" y="423125"/>
                  </a:lnTo>
                  <a:lnTo>
                    <a:pt x="156794" y="423913"/>
                  </a:lnTo>
                  <a:lnTo>
                    <a:pt x="156692" y="424167"/>
                  </a:lnTo>
                  <a:lnTo>
                    <a:pt x="156260" y="424675"/>
                  </a:lnTo>
                  <a:lnTo>
                    <a:pt x="155371" y="424675"/>
                  </a:lnTo>
                  <a:lnTo>
                    <a:pt x="156730" y="422287"/>
                  </a:lnTo>
                  <a:lnTo>
                    <a:pt x="156845" y="422097"/>
                  </a:lnTo>
                  <a:lnTo>
                    <a:pt x="157035" y="423125"/>
                  </a:lnTo>
                  <a:lnTo>
                    <a:pt x="157035" y="411759"/>
                  </a:lnTo>
                  <a:lnTo>
                    <a:pt x="151117" y="418566"/>
                  </a:lnTo>
                  <a:lnTo>
                    <a:pt x="148602" y="421144"/>
                  </a:lnTo>
                  <a:lnTo>
                    <a:pt x="148920" y="421144"/>
                  </a:lnTo>
                  <a:lnTo>
                    <a:pt x="149339" y="420928"/>
                  </a:lnTo>
                  <a:lnTo>
                    <a:pt x="150406" y="420497"/>
                  </a:lnTo>
                  <a:lnTo>
                    <a:pt x="151498" y="420179"/>
                  </a:lnTo>
                  <a:lnTo>
                    <a:pt x="150444" y="421144"/>
                  </a:lnTo>
                  <a:lnTo>
                    <a:pt x="150279" y="421144"/>
                  </a:lnTo>
                  <a:lnTo>
                    <a:pt x="149606" y="422592"/>
                  </a:lnTo>
                  <a:lnTo>
                    <a:pt x="149377" y="423125"/>
                  </a:lnTo>
                  <a:lnTo>
                    <a:pt x="149301" y="423913"/>
                  </a:lnTo>
                  <a:lnTo>
                    <a:pt x="149225" y="424675"/>
                  </a:lnTo>
                  <a:lnTo>
                    <a:pt x="151485" y="424675"/>
                  </a:lnTo>
                  <a:lnTo>
                    <a:pt x="146939" y="425475"/>
                  </a:lnTo>
                  <a:lnTo>
                    <a:pt x="145834" y="424167"/>
                  </a:lnTo>
                  <a:lnTo>
                    <a:pt x="145846" y="421144"/>
                  </a:lnTo>
                  <a:lnTo>
                    <a:pt x="145199" y="421830"/>
                  </a:lnTo>
                  <a:lnTo>
                    <a:pt x="145364" y="421830"/>
                  </a:lnTo>
                  <a:lnTo>
                    <a:pt x="143916" y="428548"/>
                  </a:lnTo>
                  <a:lnTo>
                    <a:pt x="148386" y="431482"/>
                  </a:lnTo>
                  <a:lnTo>
                    <a:pt x="153962" y="427177"/>
                  </a:lnTo>
                  <a:lnTo>
                    <a:pt x="154838" y="425615"/>
                  </a:lnTo>
                  <a:lnTo>
                    <a:pt x="155371" y="424688"/>
                  </a:lnTo>
                  <a:lnTo>
                    <a:pt x="158813" y="426440"/>
                  </a:lnTo>
                  <a:lnTo>
                    <a:pt x="165303" y="423125"/>
                  </a:lnTo>
                  <a:lnTo>
                    <a:pt x="171742" y="423125"/>
                  </a:lnTo>
                  <a:lnTo>
                    <a:pt x="169176" y="422986"/>
                  </a:lnTo>
                  <a:lnTo>
                    <a:pt x="179946" y="422592"/>
                  </a:lnTo>
                  <a:lnTo>
                    <a:pt x="176644" y="422592"/>
                  </a:lnTo>
                  <a:lnTo>
                    <a:pt x="179666" y="422097"/>
                  </a:lnTo>
                  <a:lnTo>
                    <a:pt x="181216" y="421830"/>
                  </a:lnTo>
                  <a:lnTo>
                    <a:pt x="181825" y="421830"/>
                  </a:lnTo>
                  <a:lnTo>
                    <a:pt x="188429" y="420179"/>
                  </a:lnTo>
                  <a:lnTo>
                    <a:pt x="189191" y="419989"/>
                  </a:lnTo>
                  <a:lnTo>
                    <a:pt x="190461" y="419671"/>
                  </a:lnTo>
                  <a:lnTo>
                    <a:pt x="197015" y="417664"/>
                  </a:lnTo>
                  <a:lnTo>
                    <a:pt x="197319" y="417664"/>
                  </a:lnTo>
                  <a:lnTo>
                    <a:pt x="196773" y="418566"/>
                  </a:lnTo>
                  <a:lnTo>
                    <a:pt x="196557" y="418566"/>
                  </a:lnTo>
                  <a:lnTo>
                    <a:pt x="196164" y="418706"/>
                  </a:lnTo>
                  <a:lnTo>
                    <a:pt x="195427" y="418299"/>
                  </a:lnTo>
                  <a:lnTo>
                    <a:pt x="200025" y="424370"/>
                  </a:lnTo>
                  <a:lnTo>
                    <a:pt x="201663" y="419011"/>
                  </a:lnTo>
                  <a:lnTo>
                    <a:pt x="201752" y="418744"/>
                  </a:lnTo>
                  <a:lnTo>
                    <a:pt x="201803" y="418566"/>
                  </a:lnTo>
                  <a:lnTo>
                    <a:pt x="201891" y="418299"/>
                  </a:lnTo>
                  <a:lnTo>
                    <a:pt x="202006" y="417906"/>
                  </a:lnTo>
                  <a:lnTo>
                    <a:pt x="202082" y="417664"/>
                  </a:lnTo>
                  <a:lnTo>
                    <a:pt x="202184" y="417360"/>
                  </a:lnTo>
                  <a:lnTo>
                    <a:pt x="205181" y="416763"/>
                  </a:lnTo>
                  <a:lnTo>
                    <a:pt x="204419" y="417664"/>
                  </a:lnTo>
                  <a:lnTo>
                    <a:pt x="203974" y="418566"/>
                  </a:lnTo>
                  <a:lnTo>
                    <a:pt x="203898" y="418744"/>
                  </a:lnTo>
                  <a:lnTo>
                    <a:pt x="203682" y="419671"/>
                  </a:lnTo>
                  <a:lnTo>
                    <a:pt x="203619" y="419989"/>
                  </a:lnTo>
                  <a:lnTo>
                    <a:pt x="206502" y="421830"/>
                  </a:lnTo>
                  <a:lnTo>
                    <a:pt x="209867" y="421830"/>
                  </a:lnTo>
                  <a:lnTo>
                    <a:pt x="210388" y="421830"/>
                  </a:lnTo>
                  <a:lnTo>
                    <a:pt x="211391" y="422287"/>
                  </a:lnTo>
                  <a:lnTo>
                    <a:pt x="213334" y="421830"/>
                  </a:lnTo>
                  <a:lnTo>
                    <a:pt x="214299" y="420928"/>
                  </a:lnTo>
                  <a:lnTo>
                    <a:pt x="215265" y="419989"/>
                  </a:lnTo>
                  <a:lnTo>
                    <a:pt x="216484" y="423913"/>
                  </a:lnTo>
                  <a:lnTo>
                    <a:pt x="216560" y="424167"/>
                  </a:lnTo>
                  <a:lnTo>
                    <a:pt x="217690" y="420497"/>
                  </a:lnTo>
                  <a:lnTo>
                    <a:pt x="218084" y="420497"/>
                  </a:lnTo>
                  <a:lnTo>
                    <a:pt x="220789" y="421830"/>
                  </a:lnTo>
                  <a:lnTo>
                    <a:pt x="220332" y="422592"/>
                  </a:lnTo>
                  <a:lnTo>
                    <a:pt x="219684" y="423913"/>
                  </a:lnTo>
                  <a:lnTo>
                    <a:pt x="219570" y="424167"/>
                  </a:lnTo>
                  <a:lnTo>
                    <a:pt x="219494" y="424370"/>
                  </a:lnTo>
                  <a:lnTo>
                    <a:pt x="219367" y="424675"/>
                  </a:lnTo>
                  <a:lnTo>
                    <a:pt x="208546" y="424675"/>
                  </a:lnTo>
                  <a:lnTo>
                    <a:pt x="231673" y="425475"/>
                  </a:lnTo>
                  <a:lnTo>
                    <a:pt x="236435" y="423125"/>
                  </a:lnTo>
                  <a:lnTo>
                    <a:pt x="236982" y="423125"/>
                  </a:lnTo>
                  <a:lnTo>
                    <a:pt x="235419" y="424675"/>
                  </a:lnTo>
                  <a:lnTo>
                    <a:pt x="242303" y="428752"/>
                  </a:lnTo>
                  <a:lnTo>
                    <a:pt x="249605" y="429488"/>
                  </a:lnTo>
                  <a:lnTo>
                    <a:pt x="256717" y="429323"/>
                  </a:lnTo>
                  <a:lnTo>
                    <a:pt x="263055" y="430707"/>
                  </a:lnTo>
                  <a:close/>
                </a:path>
                <a:path w="399414" h="786764">
                  <a:moveTo>
                    <a:pt x="266611" y="448081"/>
                  </a:moveTo>
                  <a:lnTo>
                    <a:pt x="265010" y="447370"/>
                  </a:lnTo>
                  <a:lnTo>
                    <a:pt x="262051" y="445389"/>
                  </a:lnTo>
                  <a:lnTo>
                    <a:pt x="261670" y="442810"/>
                  </a:lnTo>
                  <a:lnTo>
                    <a:pt x="252171" y="441464"/>
                  </a:lnTo>
                  <a:lnTo>
                    <a:pt x="213042" y="430009"/>
                  </a:lnTo>
                  <a:lnTo>
                    <a:pt x="215557" y="434517"/>
                  </a:lnTo>
                  <a:lnTo>
                    <a:pt x="212864" y="433400"/>
                  </a:lnTo>
                  <a:lnTo>
                    <a:pt x="211950" y="436549"/>
                  </a:lnTo>
                  <a:lnTo>
                    <a:pt x="210947" y="435914"/>
                  </a:lnTo>
                  <a:lnTo>
                    <a:pt x="209867" y="435610"/>
                  </a:lnTo>
                  <a:lnTo>
                    <a:pt x="208699" y="435584"/>
                  </a:lnTo>
                  <a:lnTo>
                    <a:pt x="209270" y="430949"/>
                  </a:lnTo>
                  <a:lnTo>
                    <a:pt x="203314" y="428980"/>
                  </a:lnTo>
                  <a:lnTo>
                    <a:pt x="195389" y="429044"/>
                  </a:lnTo>
                  <a:lnTo>
                    <a:pt x="190055" y="430491"/>
                  </a:lnTo>
                  <a:lnTo>
                    <a:pt x="186182" y="429031"/>
                  </a:lnTo>
                  <a:lnTo>
                    <a:pt x="181025" y="428104"/>
                  </a:lnTo>
                  <a:lnTo>
                    <a:pt x="175869" y="429818"/>
                  </a:lnTo>
                  <a:lnTo>
                    <a:pt x="172046" y="436219"/>
                  </a:lnTo>
                  <a:lnTo>
                    <a:pt x="170129" y="438226"/>
                  </a:lnTo>
                  <a:lnTo>
                    <a:pt x="166370" y="431774"/>
                  </a:lnTo>
                  <a:lnTo>
                    <a:pt x="156908" y="430949"/>
                  </a:lnTo>
                  <a:lnTo>
                    <a:pt x="161569" y="438772"/>
                  </a:lnTo>
                  <a:lnTo>
                    <a:pt x="155867" y="436638"/>
                  </a:lnTo>
                  <a:lnTo>
                    <a:pt x="156552" y="436524"/>
                  </a:lnTo>
                  <a:lnTo>
                    <a:pt x="156019" y="430491"/>
                  </a:lnTo>
                  <a:lnTo>
                    <a:pt x="153479" y="438912"/>
                  </a:lnTo>
                  <a:lnTo>
                    <a:pt x="155803" y="435457"/>
                  </a:lnTo>
                  <a:lnTo>
                    <a:pt x="154559" y="440042"/>
                  </a:lnTo>
                  <a:lnTo>
                    <a:pt x="154266" y="439813"/>
                  </a:lnTo>
                  <a:lnTo>
                    <a:pt x="150037" y="441579"/>
                  </a:lnTo>
                  <a:lnTo>
                    <a:pt x="149212" y="442429"/>
                  </a:lnTo>
                  <a:lnTo>
                    <a:pt x="149479" y="441299"/>
                  </a:lnTo>
                  <a:lnTo>
                    <a:pt x="150685" y="439496"/>
                  </a:lnTo>
                  <a:lnTo>
                    <a:pt x="147167" y="436880"/>
                  </a:lnTo>
                  <a:lnTo>
                    <a:pt x="149352" y="443750"/>
                  </a:lnTo>
                  <a:lnTo>
                    <a:pt x="146583" y="441617"/>
                  </a:lnTo>
                  <a:lnTo>
                    <a:pt x="141566" y="438645"/>
                  </a:lnTo>
                  <a:lnTo>
                    <a:pt x="137045" y="440778"/>
                  </a:lnTo>
                  <a:lnTo>
                    <a:pt x="132524" y="443852"/>
                  </a:lnTo>
                  <a:lnTo>
                    <a:pt x="127533" y="443712"/>
                  </a:lnTo>
                  <a:lnTo>
                    <a:pt x="126733" y="444944"/>
                  </a:lnTo>
                  <a:lnTo>
                    <a:pt x="121348" y="450837"/>
                  </a:lnTo>
                  <a:lnTo>
                    <a:pt x="120256" y="449376"/>
                  </a:lnTo>
                  <a:lnTo>
                    <a:pt x="120484" y="451777"/>
                  </a:lnTo>
                  <a:lnTo>
                    <a:pt x="116535" y="455993"/>
                  </a:lnTo>
                  <a:lnTo>
                    <a:pt x="112090" y="460324"/>
                  </a:lnTo>
                  <a:lnTo>
                    <a:pt x="111620" y="458762"/>
                  </a:lnTo>
                  <a:lnTo>
                    <a:pt x="111391" y="452882"/>
                  </a:lnTo>
                  <a:lnTo>
                    <a:pt x="108800" y="456412"/>
                  </a:lnTo>
                  <a:lnTo>
                    <a:pt x="109524" y="456349"/>
                  </a:lnTo>
                  <a:lnTo>
                    <a:pt x="110032" y="456717"/>
                  </a:lnTo>
                  <a:lnTo>
                    <a:pt x="110324" y="457530"/>
                  </a:lnTo>
                  <a:lnTo>
                    <a:pt x="108572" y="459867"/>
                  </a:lnTo>
                  <a:lnTo>
                    <a:pt x="98513" y="463905"/>
                  </a:lnTo>
                  <a:lnTo>
                    <a:pt x="90576" y="468477"/>
                  </a:lnTo>
                  <a:lnTo>
                    <a:pt x="84607" y="474027"/>
                  </a:lnTo>
                  <a:lnTo>
                    <a:pt x="81089" y="475843"/>
                  </a:lnTo>
                  <a:lnTo>
                    <a:pt x="78930" y="473913"/>
                  </a:lnTo>
                  <a:lnTo>
                    <a:pt x="76492" y="473163"/>
                  </a:lnTo>
                  <a:lnTo>
                    <a:pt x="73685" y="477761"/>
                  </a:lnTo>
                  <a:lnTo>
                    <a:pt x="76631" y="482981"/>
                  </a:lnTo>
                  <a:lnTo>
                    <a:pt x="64414" y="486752"/>
                  </a:lnTo>
                  <a:lnTo>
                    <a:pt x="65760" y="487451"/>
                  </a:lnTo>
                  <a:lnTo>
                    <a:pt x="64122" y="490321"/>
                  </a:lnTo>
                  <a:lnTo>
                    <a:pt x="61328" y="488708"/>
                  </a:lnTo>
                  <a:lnTo>
                    <a:pt x="59994" y="489127"/>
                  </a:lnTo>
                  <a:lnTo>
                    <a:pt x="55702" y="493331"/>
                  </a:lnTo>
                  <a:lnTo>
                    <a:pt x="51282" y="497230"/>
                  </a:lnTo>
                  <a:lnTo>
                    <a:pt x="46761" y="500849"/>
                  </a:lnTo>
                  <a:lnTo>
                    <a:pt x="45440" y="504926"/>
                  </a:lnTo>
                  <a:lnTo>
                    <a:pt x="46228" y="506501"/>
                  </a:lnTo>
                  <a:lnTo>
                    <a:pt x="49110" y="505536"/>
                  </a:lnTo>
                  <a:lnTo>
                    <a:pt x="48488" y="503593"/>
                  </a:lnTo>
                  <a:lnTo>
                    <a:pt x="51155" y="501434"/>
                  </a:lnTo>
                  <a:lnTo>
                    <a:pt x="51130" y="509270"/>
                  </a:lnTo>
                  <a:lnTo>
                    <a:pt x="53238" y="501904"/>
                  </a:lnTo>
                  <a:lnTo>
                    <a:pt x="54419" y="502539"/>
                  </a:lnTo>
                  <a:lnTo>
                    <a:pt x="54457" y="503555"/>
                  </a:lnTo>
                  <a:lnTo>
                    <a:pt x="53352" y="504926"/>
                  </a:lnTo>
                  <a:lnTo>
                    <a:pt x="57899" y="499833"/>
                  </a:lnTo>
                  <a:lnTo>
                    <a:pt x="68503" y="494626"/>
                  </a:lnTo>
                  <a:lnTo>
                    <a:pt x="68237" y="493712"/>
                  </a:lnTo>
                  <a:lnTo>
                    <a:pt x="67779" y="493623"/>
                  </a:lnTo>
                  <a:lnTo>
                    <a:pt x="67132" y="494347"/>
                  </a:lnTo>
                  <a:lnTo>
                    <a:pt x="68173" y="490207"/>
                  </a:lnTo>
                  <a:lnTo>
                    <a:pt x="84785" y="485584"/>
                  </a:lnTo>
                  <a:lnTo>
                    <a:pt x="88760" y="482257"/>
                  </a:lnTo>
                  <a:lnTo>
                    <a:pt x="94399" y="478739"/>
                  </a:lnTo>
                  <a:lnTo>
                    <a:pt x="102539" y="474332"/>
                  </a:lnTo>
                  <a:lnTo>
                    <a:pt x="110324" y="469658"/>
                  </a:lnTo>
                  <a:lnTo>
                    <a:pt x="114871" y="465328"/>
                  </a:lnTo>
                  <a:lnTo>
                    <a:pt x="108254" y="468553"/>
                  </a:lnTo>
                  <a:lnTo>
                    <a:pt x="108508" y="465836"/>
                  </a:lnTo>
                  <a:lnTo>
                    <a:pt x="127444" y="456120"/>
                  </a:lnTo>
                  <a:lnTo>
                    <a:pt x="129146" y="456704"/>
                  </a:lnTo>
                  <a:lnTo>
                    <a:pt x="130721" y="454075"/>
                  </a:lnTo>
                  <a:lnTo>
                    <a:pt x="135813" y="456171"/>
                  </a:lnTo>
                  <a:lnTo>
                    <a:pt x="143256" y="454355"/>
                  </a:lnTo>
                  <a:lnTo>
                    <a:pt x="138823" y="451650"/>
                  </a:lnTo>
                  <a:lnTo>
                    <a:pt x="152844" y="446519"/>
                  </a:lnTo>
                  <a:lnTo>
                    <a:pt x="161848" y="444652"/>
                  </a:lnTo>
                  <a:lnTo>
                    <a:pt x="166243" y="438543"/>
                  </a:lnTo>
                  <a:lnTo>
                    <a:pt x="171564" y="442658"/>
                  </a:lnTo>
                  <a:lnTo>
                    <a:pt x="178612" y="443141"/>
                  </a:lnTo>
                  <a:lnTo>
                    <a:pt x="186156" y="440791"/>
                  </a:lnTo>
                  <a:lnTo>
                    <a:pt x="192989" y="436372"/>
                  </a:lnTo>
                  <a:lnTo>
                    <a:pt x="191846" y="434848"/>
                  </a:lnTo>
                  <a:lnTo>
                    <a:pt x="186410" y="434632"/>
                  </a:lnTo>
                  <a:lnTo>
                    <a:pt x="187833" y="431787"/>
                  </a:lnTo>
                  <a:lnTo>
                    <a:pt x="191566" y="434314"/>
                  </a:lnTo>
                  <a:lnTo>
                    <a:pt x="195554" y="438988"/>
                  </a:lnTo>
                  <a:lnTo>
                    <a:pt x="199707" y="441807"/>
                  </a:lnTo>
                  <a:lnTo>
                    <a:pt x="203987" y="438696"/>
                  </a:lnTo>
                  <a:lnTo>
                    <a:pt x="209626" y="440131"/>
                  </a:lnTo>
                  <a:lnTo>
                    <a:pt x="216369" y="441198"/>
                  </a:lnTo>
                  <a:lnTo>
                    <a:pt x="223761" y="441769"/>
                  </a:lnTo>
                  <a:lnTo>
                    <a:pt x="231355" y="441718"/>
                  </a:lnTo>
                  <a:lnTo>
                    <a:pt x="239991" y="444080"/>
                  </a:lnTo>
                  <a:lnTo>
                    <a:pt x="250964" y="448830"/>
                  </a:lnTo>
                  <a:lnTo>
                    <a:pt x="260946" y="451624"/>
                  </a:lnTo>
                  <a:lnTo>
                    <a:pt x="266611" y="448081"/>
                  </a:lnTo>
                  <a:close/>
                </a:path>
                <a:path w="399414" h="786764">
                  <a:moveTo>
                    <a:pt x="271691" y="313994"/>
                  </a:moveTo>
                  <a:lnTo>
                    <a:pt x="266331" y="308571"/>
                  </a:lnTo>
                  <a:lnTo>
                    <a:pt x="250583" y="302107"/>
                  </a:lnTo>
                  <a:lnTo>
                    <a:pt x="233095" y="297065"/>
                  </a:lnTo>
                  <a:lnTo>
                    <a:pt x="222516" y="295960"/>
                  </a:lnTo>
                  <a:lnTo>
                    <a:pt x="219684" y="299554"/>
                  </a:lnTo>
                  <a:lnTo>
                    <a:pt x="211912" y="297192"/>
                  </a:lnTo>
                  <a:lnTo>
                    <a:pt x="206514" y="304596"/>
                  </a:lnTo>
                  <a:lnTo>
                    <a:pt x="208991" y="304101"/>
                  </a:lnTo>
                  <a:lnTo>
                    <a:pt x="211442" y="308648"/>
                  </a:lnTo>
                  <a:lnTo>
                    <a:pt x="216547" y="307162"/>
                  </a:lnTo>
                  <a:lnTo>
                    <a:pt x="225183" y="306755"/>
                  </a:lnTo>
                  <a:lnTo>
                    <a:pt x="223964" y="304558"/>
                  </a:lnTo>
                  <a:lnTo>
                    <a:pt x="224650" y="304990"/>
                  </a:lnTo>
                  <a:lnTo>
                    <a:pt x="231013" y="304990"/>
                  </a:lnTo>
                  <a:lnTo>
                    <a:pt x="232498" y="303542"/>
                  </a:lnTo>
                  <a:lnTo>
                    <a:pt x="237007" y="306120"/>
                  </a:lnTo>
                  <a:lnTo>
                    <a:pt x="239636" y="307809"/>
                  </a:lnTo>
                  <a:lnTo>
                    <a:pt x="245262" y="311023"/>
                  </a:lnTo>
                  <a:lnTo>
                    <a:pt x="250202" y="309575"/>
                  </a:lnTo>
                  <a:lnTo>
                    <a:pt x="266052" y="315544"/>
                  </a:lnTo>
                  <a:lnTo>
                    <a:pt x="271691" y="313994"/>
                  </a:lnTo>
                  <a:close/>
                </a:path>
                <a:path w="399414" h="786764">
                  <a:moveTo>
                    <a:pt x="271818" y="114147"/>
                  </a:moveTo>
                  <a:lnTo>
                    <a:pt x="271538" y="113792"/>
                  </a:lnTo>
                  <a:lnTo>
                    <a:pt x="271399" y="113842"/>
                  </a:lnTo>
                  <a:lnTo>
                    <a:pt x="271818" y="114147"/>
                  </a:lnTo>
                  <a:close/>
                </a:path>
                <a:path w="399414" h="786764">
                  <a:moveTo>
                    <a:pt x="279107" y="260896"/>
                  </a:moveTo>
                  <a:lnTo>
                    <a:pt x="272427" y="260604"/>
                  </a:lnTo>
                  <a:lnTo>
                    <a:pt x="270052" y="263232"/>
                  </a:lnTo>
                  <a:lnTo>
                    <a:pt x="269608" y="261366"/>
                  </a:lnTo>
                  <a:lnTo>
                    <a:pt x="268617" y="260350"/>
                  </a:lnTo>
                  <a:lnTo>
                    <a:pt x="267081" y="260197"/>
                  </a:lnTo>
                  <a:lnTo>
                    <a:pt x="266776" y="262623"/>
                  </a:lnTo>
                  <a:lnTo>
                    <a:pt x="267512" y="264172"/>
                  </a:lnTo>
                  <a:lnTo>
                    <a:pt x="269278" y="264858"/>
                  </a:lnTo>
                  <a:lnTo>
                    <a:pt x="265480" y="263842"/>
                  </a:lnTo>
                  <a:lnTo>
                    <a:pt x="265417" y="263245"/>
                  </a:lnTo>
                  <a:lnTo>
                    <a:pt x="262204" y="266865"/>
                  </a:lnTo>
                  <a:lnTo>
                    <a:pt x="263131" y="267677"/>
                  </a:lnTo>
                  <a:lnTo>
                    <a:pt x="264071" y="267665"/>
                  </a:lnTo>
                  <a:lnTo>
                    <a:pt x="265010" y="266788"/>
                  </a:lnTo>
                  <a:lnTo>
                    <a:pt x="266661" y="270433"/>
                  </a:lnTo>
                  <a:lnTo>
                    <a:pt x="262293" y="273685"/>
                  </a:lnTo>
                  <a:lnTo>
                    <a:pt x="268541" y="275285"/>
                  </a:lnTo>
                  <a:lnTo>
                    <a:pt x="273405" y="276542"/>
                  </a:lnTo>
                  <a:lnTo>
                    <a:pt x="270865" y="267970"/>
                  </a:lnTo>
                  <a:lnTo>
                    <a:pt x="276390" y="267322"/>
                  </a:lnTo>
                  <a:lnTo>
                    <a:pt x="279107" y="260896"/>
                  </a:lnTo>
                  <a:close/>
                </a:path>
                <a:path w="399414" h="786764">
                  <a:moveTo>
                    <a:pt x="281863" y="335889"/>
                  </a:moveTo>
                  <a:lnTo>
                    <a:pt x="278041" y="332524"/>
                  </a:lnTo>
                  <a:lnTo>
                    <a:pt x="274040" y="329488"/>
                  </a:lnTo>
                  <a:lnTo>
                    <a:pt x="269887" y="326783"/>
                  </a:lnTo>
                  <a:lnTo>
                    <a:pt x="265811" y="330187"/>
                  </a:lnTo>
                  <a:lnTo>
                    <a:pt x="259130" y="325475"/>
                  </a:lnTo>
                  <a:lnTo>
                    <a:pt x="255003" y="325818"/>
                  </a:lnTo>
                  <a:lnTo>
                    <a:pt x="246075" y="311708"/>
                  </a:lnTo>
                  <a:lnTo>
                    <a:pt x="243840" y="319582"/>
                  </a:lnTo>
                  <a:lnTo>
                    <a:pt x="236931" y="313677"/>
                  </a:lnTo>
                  <a:lnTo>
                    <a:pt x="237121" y="318884"/>
                  </a:lnTo>
                  <a:lnTo>
                    <a:pt x="235877" y="317741"/>
                  </a:lnTo>
                  <a:lnTo>
                    <a:pt x="235204" y="318147"/>
                  </a:lnTo>
                  <a:lnTo>
                    <a:pt x="235419" y="320408"/>
                  </a:lnTo>
                  <a:lnTo>
                    <a:pt x="236093" y="322783"/>
                  </a:lnTo>
                  <a:lnTo>
                    <a:pt x="236778" y="322376"/>
                  </a:lnTo>
                  <a:lnTo>
                    <a:pt x="237185" y="320548"/>
                  </a:lnTo>
                  <a:lnTo>
                    <a:pt x="237324" y="324116"/>
                  </a:lnTo>
                  <a:lnTo>
                    <a:pt x="247370" y="334035"/>
                  </a:lnTo>
                  <a:lnTo>
                    <a:pt x="247319" y="328803"/>
                  </a:lnTo>
                  <a:lnTo>
                    <a:pt x="251167" y="328091"/>
                  </a:lnTo>
                  <a:lnTo>
                    <a:pt x="253809" y="332270"/>
                  </a:lnTo>
                  <a:lnTo>
                    <a:pt x="257606" y="333273"/>
                  </a:lnTo>
                  <a:lnTo>
                    <a:pt x="261099" y="334086"/>
                  </a:lnTo>
                  <a:lnTo>
                    <a:pt x="262839" y="337705"/>
                  </a:lnTo>
                  <a:lnTo>
                    <a:pt x="267131" y="336359"/>
                  </a:lnTo>
                  <a:lnTo>
                    <a:pt x="280098" y="342392"/>
                  </a:lnTo>
                  <a:lnTo>
                    <a:pt x="281863" y="335889"/>
                  </a:lnTo>
                  <a:close/>
                </a:path>
                <a:path w="399414" h="786764">
                  <a:moveTo>
                    <a:pt x="284327" y="114122"/>
                  </a:moveTo>
                  <a:lnTo>
                    <a:pt x="282790" y="107518"/>
                  </a:lnTo>
                  <a:lnTo>
                    <a:pt x="280390" y="105765"/>
                  </a:lnTo>
                  <a:lnTo>
                    <a:pt x="276352" y="105600"/>
                  </a:lnTo>
                  <a:lnTo>
                    <a:pt x="269900" y="103708"/>
                  </a:lnTo>
                  <a:lnTo>
                    <a:pt x="268122" y="107543"/>
                  </a:lnTo>
                  <a:lnTo>
                    <a:pt x="268808" y="107937"/>
                  </a:lnTo>
                  <a:lnTo>
                    <a:pt x="269341" y="108165"/>
                  </a:lnTo>
                  <a:lnTo>
                    <a:pt x="269773" y="108267"/>
                  </a:lnTo>
                  <a:lnTo>
                    <a:pt x="269354" y="108673"/>
                  </a:lnTo>
                  <a:lnTo>
                    <a:pt x="268859" y="109423"/>
                  </a:lnTo>
                  <a:lnTo>
                    <a:pt x="268363" y="110718"/>
                  </a:lnTo>
                  <a:lnTo>
                    <a:pt x="268770" y="111163"/>
                  </a:lnTo>
                  <a:lnTo>
                    <a:pt x="270891" y="113093"/>
                  </a:lnTo>
                  <a:lnTo>
                    <a:pt x="271538" y="113792"/>
                  </a:lnTo>
                  <a:lnTo>
                    <a:pt x="272796" y="113576"/>
                  </a:lnTo>
                  <a:lnTo>
                    <a:pt x="283527" y="113855"/>
                  </a:lnTo>
                  <a:lnTo>
                    <a:pt x="284327" y="114122"/>
                  </a:lnTo>
                  <a:close/>
                </a:path>
                <a:path w="399414" h="786764">
                  <a:moveTo>
                    <a:pt x="313105" y="176733"/>
                  </a:moveTo>
                  <a:lnTo>
                    <a:pt x="311848" y="175806"/>
                  </a:lnTo>
                  <a:lnTo>
                    <a:pt x="310730" y="176174"/>
                  </a:lnTo>
                  <a:lnTo>
                    <a:pt x="309740" y="177838"/>
                  </a:lnTo>
                  <a:lnTo>
                    <a:pt x="309791" y="176504"/>
                  </a:lnTo>
                  <a:lnTo>
                    <a:pt x="310375" y="175691"/>
                  </a:lnTo>
                  <a:lnTo>
                    <a:pt x="311454" y="175463"/>
                  </a:lnTo>
                  <a:lnTo>
                    <a:pt x="310045" y="174637"/>
                  </a:lnTo>
                  <a:lnTo>
                    <a:pt x="308635" y="174802"/>
                  </a:lnTo>
                  <a:lnTo>
                    <a:pt x="307251" y="175920"/>
                  </a:lnTo>
                  <a:lnTo>
                    <a:pt x="307924" y="174040"/>
                  </a:lnTo>
                  <a:lnTo>
                    <a:pt x="308978" y="172643"/>
                  </a:lnTo>
                  <a:lnTo>
                    <a:pt x="310438" y="171678"/>
                  </a:lnTo>
                  <a:lnTo>
                    <a:pt x="305523" y="169595"/>
                  </a:lnTo>
                  <a:lnTo>
                    <a:pt x="300520" y="171996"/>
                  </a:lnTo>
                  <a:lnTo>
                    <a:pt x="296202" y="170980"/>
                  </a:lnTo>
                  <a:lnTo>
                    <a:pt x="296608" y="170522"/>
                  </a:lnTo>
                  <a:lnTo>
                    <a:pt x="296532" y="165925"/>
                  </a:lnTo>
                  <a:lnTo>
                    <a:pt x="296087" y="167284"/>
                  </a:lnTo>
                  <a:lnTo>
                    <a:pt x="291515" y="170065"/>
                  </a:lnTo>
                  <a:lnTo>
                    <a:pt x="283349" y="166954"/>
                  </a:lnTo>
                  <a:lnTo>
                    <a:pt x="279082" y="169786"/>
                  </a:lnTo>
                  <a:lnTo>
                    <a:pt x="274955" y="167233"/>
                  </a:lnTo>
                  <a:lnTo>
                    <a:pt x="279768" y="162877"/>
                  </a:lnTo>
                  <a:lnTo>
                    <a:pt x="281711" y="160642"/>
                  </a:lnTo>
                  <a:lnTo>
                    <a:pt x="278765" y="155905"/>
                  </a:lnTo>
                  <a:lnTo>
                    <a:pt x="267512" y="161734"/>
                  </a:lnTo>
                  <a:lnTo>
                    <a:pt x="265785" y="160997"/>
                  </a:lnTo>
                  <a:lnTo>
                    <a:pt x="265557" y="159689"/>
                  </a:lnTo>
                  <a:lnTo>
                    <a:pt x="265899" y="158686"/>
                  </a:lnTo>
                  <a:lnTo>
                    <a:pt x="266788" y="158038"/>
                  </a:lnTo>
                  <a:lnTo>
                    <a:pt x="264502" y="159410"/>
                  </a:lnTo>
                  <a:lnTo>
                    <a:pt x="262293" y="159207"/>
                  </a:lnTo>
                  <a:lnTo>
                    <a:pt x="260172" y="157403"/>
                  </a:lnTo>
                  <a:lnTo>
                    <a:pt x="257162" y="157022"/>
                  </a:lnTo>
                  <a:lnTo>
                    <a:pt x="252349" y="153428"/>
                  </a:lnTo>
                  <a:lnTo>
                    <a:pt x="246811" y="150329"/>
                  </a:lnTo>
                  <a:lnTo>
                    <a:pt x="241706" y="151371"/>
                  </a:lnTo>
                  <a:lnTo>
                    <a:pt x="244894" y="153822"/>
                  </a:lnTo>
                  <a:lnTo>
                    <a:pt x="240372" y="152273"/>
                  </a:lnTo>
                  <a:lnTo>
                    <a:pt x="239776" y="154368"/>
                  </a:lnTo>
                  <a:lnTo>
                    <a:pt x="240233" y="155651"/>
                  </a:lnTo>
                  <a:lnTo>
                    <a:pt x="240969" y="156464"/>
                  </a:lnTo>
                  <a:lnTo>
                    <a:pt x="241985" y="156819"/>
                  </a:lnTo>
                  <a:lnTo>
                    <a:pt x="241046" y="160185"/>
                  </a:lnTo>
                  <a:lnTo>
                    <a:pt x="237934" y="168592"/>
                  </a:lnTo>
                  <a:lnTo>
                    <a:pt x="245338" y="161632"/>
                  </a:lnTo>
                  <a:lnTo>
                    <a:pt x="245808" y="164592"/>
                  </a:lnTo>
                  <a:lnTo>
                    <a:pt x="243357" y="166636"/>
                  </a:lnTo>
                  <a:lnTo>
                    <a:pt x="243763" y="168630"/>
                  </a:lnTo>
                  <a:lnTo>
                    <a:pt x="248043" y="167424"/>
                  </a:lnTo>
                  <a:lnTo>
                    <a:pt x="255003" y="172046"/>
                  </a:lnTo>
                  <a:lnTo>
                    <a:pt x="258826" y="163855"/>
                  </a:lnTo>
                  <a:lnTo>
                    <a:pt x="266827" y="168592"/>
                  </a:lnTo>
                  <a:lnTo>
                    <a:pt x="274574" y="172770"/>
                  </a:lnTo>
                  <a:lnTo>
                    <a:pt x="282409" y="175869"/>
                  </a:lnTo>
                  <a:lnTo>
                    <a:pt x="290664" y="177355"/>
                  </a:lnTo>
                  <a:lnTo>
                    <a:pt x="293192" y="177507"/>
                  </a:lnTo>
                  <a:lnTo>
                    <a:pt x="300393" y="179984"/>
                  </a:lnTo>
                  <a:lnTo>
                    <a:pt x="304317" y="190779"/>
                  </a:lnTo>
                  <a:lnTo>
                    <a:pt x="310870" y="179044"/>
                  </a:lnTo>
                  <a:lnTo>
                    <a:pt x="313105" y="176733"/>
                  </a:lnTo>
                  <a:close/>
                </a:path>
                <a:path w="399414" h="786764">
                  <a:moveTo>
                    <a:pt x="318668" y="29921"/>
                  </a:moveTo>
                  <a:lnTo>
                    <a:pt x="317792" y="29718"/>
                  </a:lnTo>
                  <a:lnTo>
                    <a:pt x="316776" y="30594"/>
                  </a:lnTo>
                  <a:lnTo>
                    <a:pt x="318668" y="29921"/>
                  </a:lnTo>
                  <a:close/>
                </a:path>
                <a:path w="399414" h="786764">
                  <a:moveTo>
                    <a:pt x="322287" y="29324"/>
                  </a:moveTo>
                  <a:lnTo>
                    <a:pt x="322072" y="27114"/>
                  </a:lnTo>
                  <a:lnTo>
                    <a:pt x="319595" y="28968"/>
                  </a:lnTo>
                  <a:lnTo>
                    <a:pt x="318554" y="28638"/>
                  </a:lnTo>
                  <a:lnTo>
                    <a:pt x="318922" y="31623"/>
                  </a:lnTo>
                  <a:lnTo>
                    <a:pt x="321094" y="28232"/>
                  </a:lnTo>
                  <a:lnTo>
                    <a:pt x="322287" y="29324"/>
                  </a:lnTo>
                  <a:close/>
                </a:path>
                <a:path w="399414" h="786764">
                  <a:moveTo>
                    <a:pt x="331101" y="115608"/>
                  </a:moveTo>
                  <a:lnTo>
                    <a:pt x="328434" y="114147"/>
                  </a:lnTo>
                  <a:lnTo>
                    <a:pt x="326148" y="115798"/>
                  </a:lnTo>
                  <a:lnTo>
                    <a:pt x="326072" y="116916"/>
                  </a:lnTo>
                  <a:lnTo>
                    <a:pt x="328231" y="117424"/>
                  </a:lnTo>
                  <a:lnTo>
                    <a:pt x="330517" y="115633"/>
                  </a:lnTo>
                  <a:lnTo>
                    <a:pt x="331101" y="115608"/>
                  </a:lnTo>
                  <a:close/>
                </a:path>
                <a:path w="399414" h="786764">
                  <a:moveTo>
                    <a:pt x="336080" y="246456"/>
                  </a:moveTo>
                  <a:lnTo>
                    <a:pt x="330606" y="236054"/>
                  </a:lnTo>
                  <a:lnTo>
                    <a:pt x="331558" y="234073"/>
                  </a:lnTo>
                  <a:lnTo>
                    <a:pt x="322516" y="230911"/>
                  </a:lnTo>
                  <a:lnTo>
                    <a:pt x="309473" y="227291"/>
                  </a:lnTo>
                  <a:lnTo>
                    <a:pt x="297751" y="224409"/>
                  </a:lnTo>
                  <a:lnTo>
                    <a:pt x="292696" y="223443"/>
                  </a:lnTo>
                  <a:lnTo>
                    <a:pt x="286346" y="224421"/>
                  </a:lnTo>
                  <a:lnTo>
                    <a:pt x="275539" y="213410"/>
                  </a:lnTo>
                  <a:lnTo>
                    <a:pt x="273062" y="216535"/>
                  </a:lnTo>
                  <a:lnTo>
                    <a:pt x="267258" y="220332"/>
                  </a:lnTo>
                  <a:lnTo>
                    <a:pt x="265645" y="220319"/>
                  </a:lnTo>
                  <a:lnTo>
                    <a:pt x="267957" y="215557"/>
                  </a:lnTo>
                  <a:lnTo>
                    <a:pt x="263220" y="213258"/>
                  </a:lnTo>
                  <a:lnTo>
                    <a:pt x="256717" y="212090"/>
                  </a:lnTo>
                  <a:lnTo>
                    <a:pt x="250190" y="213156"/>
                  </a:lnTo>
                  <a:lnTo>
                    <a:pt x="245338" y="217538"/>
                  </a:lnTo>
                  <a:lnTo>
                    <a:pt x="244983" y="217131"/>
                  </a:lnTo>
                  <a:lnTo>
                    <a:pt x="244132" y="216611"/>
                  </a:lnTo>
                  <a:lnTo>
                    <a:pt x="245605" y="222211"/>
                  </a:lnTo>
                  <a:lnTo>
                    <a:pt x="250736" y="224015"/>
                  </a:lnTo>
                  <a:lnTo>
                    <a:pt x="257022" y="222935"/>
                  </a:lnTo>
                  <a:lnTo>
                    <a:pt x="261988" y="219900"/>
                  </a:lnTo>
                  <a:lnTo>
                    <a:pt x="263893" y="223608"/>
                  </a:lnTo>
                  <a:lnTo>
                    <a:pt x="267779" y="224574"/>
                  </a:lnTo>
                  <a:lnTo>
                    <a:pt x="267309" y="226225"/>
                  </a:lnTo>
                  <a:lnTo>
                    <a:pt x="274154" y="227634"/>
                  </a:lnTo>
                  <a:lnTo>
                    <a:pt x="284429" y="228955"/>
                  </a:lnTo>
                  <a:lnTo>
                    <a:pt x="293039" y="231419"/>
                  </a:lnTo>
                  <a:lnTo>
                    <a:pt x="294894" y="236258"/>
                  </a:lnTo>
                  <a:lnTo>
                    <a:pt x="298538" y="235673"/>
                  </a:lnTo>
                  <a:lnTo>
                    <a:pt x="315404" y="239191"/>
                  </a:lnTo>
                  <a:lnTo>
                    <a:pt x="317169" y="233362"/>
                  </a:lnTo>
                  <a:lnTo>
                    <a:pt x="317703" y="234797"/>
                  </a:lnTo>
                  <a:lnTo>
                    <a:pt x="317436" y="236067"/>
                  </a:lnTo>
                  <a:lnTo>
                    <a:pt x="316382" y="237210"/>
                  </a:lnTo>
                  <a:lnTo>
                    <a:pt x="325132" y="236740"/>
                  </a:lnTo>
                  <a:lnTo>
                    <a:pt x="322503" y="245681"/>
                  </a:lnTo>
                  <a:lnTo>
                    <a:pt x="336080" y="246456"/>
                  </a:lnTo>
                  <a:close/>
                </a:path>
                <a:path w="399414" h="786764">
                  <a:moveTo>
                    <a:pt x="374738" y="78701"/>
                  </a:moveTo>
                  <a:lnTo>
                    <a:pt x="372364" y="78905"/>
                  </a:lnTo>
                  <a:lnTo>
                    <a:pt x="366179" y="73253"/>
                  </a:lnTo>
                  <a:lnTo>
                    <a:pt x="366395" y="72898"/>
                  </a:lnTo>
                  <a:lnTo>
                    <a:pt x="358965" y="71170"/>
                  </a:lnTo>
                  <a:lnTo>
                    <a:pt x="360133" y="76174"/>
                  </a:lnTo>
                  <a:lnTo>
                    <a:pt x="356755" y="69824"/>
                  </a:lnTo>
                  <a:lnTo>
                    <a:pt x="343484" y="70954"/>
                  </a:lnTo>
                  <a:lnTo>
                    <a:pt x="343382" y="71958"/>
                  </a:lnTo>
                  <a:lnTo>
                    <a:pt x="339458" y="66243"/>
                  </a:lnTo>
                  <a:lnTo>
                    <a:pt x="333413" y="65163"/>
                  </a:lnTo>
                  <a:lnTo>
                    <a:pt x="326517" y="64820"/>
                  </a:lnTo>
                  <a:lnTo>
                    <a:pt x="320065" y="61277"/>
                  </a:lnTo>
                  <a:lnTo>
                    <a:pt x="320357" y="61036"/>
                  </a:lnTo>
                  <a:lnTo>
                    <a:pt x="314718" y="58293"/>
                  </a:lnTo>
                  <a:lnTo>
                    <a:pt x="312343" y="53721"/>
                  </a:lnTo>
                  <a:lnTo>
                    <a:pt x="307479" y="50546"/>
                  </a:lnTo>
                  <a:lnTo>
                    <a:pt x="300367" y="51054"/>
                  </a:lnTo>
                  <a:lnTo>
                    <a:pt x="293052" y="52730"/>
                  </a:lnTo>
                  <a:lnTo>
                    <a:pt x="287566" y="53098"/>
                  </a:lnTo>
                  <a:lnTo>
                    <a:pt x="284873" y="49682"/>
                  </a:lnTo>
                  <a:lnTo>
                    <a:pt x="287629" y="54241"/>
                  </a:lnTo>
                  <a:lnTo>
                    <a:pt x="282181" y="54864"/>
                  </a:lnTo>
                  <a:lnTo>
                    <a:pt x="282536" y="53721"/>
                  </a:lnTo>
                  <a:lnTo>
                    <a:pt x="282435" y="52666"/>
                  </a:lnTo>
                  <a:lnTo>
                    <a:pt x="281914" y="51663"/>
                  </a:lnTo>
                  <a:lnTo>
                    <a:pt x="279260" y="59245"/>
                  </a:lnTo>
                  <a:lnTo>
                    <a:pt x="276326" y="56756"/>
                  </a:lnTo>
                  <a:lnTo>
                    <a:pt x="281647" y="63449"/>
                  </a:lnTo>
                  <a:lnTo>
                    <a:pt x="282968" y="60579"/>
                  </a:lnTo>
                  <a:lnTo>
                    <a:pt x="286778" y="61887"/>
                  </a:lnTo>
                  <a:lnTo>
                    <a:pt x="285102" y="64655"/>
                  </a:lnTo>
                  <a:lnTo>
                    <a:pt x="288150" y="67030"/>
                  </a:lnTo>
                  <a:lnTo>
                    <a:pt x="298691" y="63855"/>
                  </a:lnTo>
                  <a:lnTo>
                    <a:pt x="303784" y="62750"/>
                  </a:lnTo>
                  <a:lnTo>
                    <a:pt x="305650" y="65189"/>
                  </a:lnTo>
                  <a:lnTo>
                    <a:pt x="302475" y="64350"/>
                  </a:lnTo>
                  <a:lnTo>
                    <a:pt x="302247" y="66052"/>
                  </a:lnTo>
                  <a:lnTo>
                    <a:pt x="305282" y="68275"/>
                  </a:lnTo>
                  <a:lnTo>
                    <a:pt x="315607" y="74015"/>
                  </a:lnTo>
                  <a:lnTo>
                    <a:pt x="319836" y="71564"/>
                  </a:lnTo>
                  <a:lnTo>
                    <a:pt x="321691" y="74168"/>
                  </a:lnTo>
                  <a:lnTo>
                    <a:pt x="333400" y="82435"/>
                  </a:lnTo>
                  <a:lnTo>
                    <a:pt x="336765" y="81064"/>
                  </a:lnTo>
                  <a:lnTo>
                    <a:pt x="334200" y="87312"/>
                  </a:lnTo>
                  <a:lnTo>
                    <a:pt x="335153" y="85928"/>
                  </a:lnTo>
                  <a:lnTo>
                    <a:pt x="339598" y="88506"/>
                  </a:lnTo>
                  <a:lnTo>
                    <a:pt x="339115" y="84988"/>
                  </a:lnTo>
                  <a:lnTo>
                    <a:pt x="355739" y="80797"/>
                  </a:lnTo>
                  <a:lnTo>
                    <a:pt x="358343" y="82257"/>
                  </a:lnTo>
                  <a:lnTo>
                    <a:pt x="359537" y="84378"/>
                  </a:lnTo>
                  <a:lnTo>
                    <a:pt x="362813" y="88620"/>
                  </a:lnTo>
                  <a:lnTo>
                    <a:pt x="367030" y="91262"/>
                  </a:lnTo>
                  <a:lnTo>
                    <a:pt x="371106" y="88531"/>
                  </a:lnTo>
                  <a:lnTo>
                    <a:pt x="368109" y="86182"/>
                  </a:lnTo>
                  <a:lnTo>
                    <a:pt x="372935" y="81813"/>
                  </a:lnTo>
                  <a:lnTo>
                    <a:pt x="374738" y="78701"/>
                  </a:lnTo>
                  <a:close/>
                </a:path>
                <a:path w="399414" h="786764">
                  <a:moveTo>
                    <a:pt x="385927" y="6858"/>
                  </a:moveTo>
                  <a:lnTo>
                    <a:pt x="380466" y="7645"/>
                  </a:lnTo>
                  <a:lnTo>
                    <a:pt x="372351" y="7277"/>
                  </a:lnTo>
                  <a:lnTo>
                    <a:pt x="365772" y="4991"/>
                  </a:lnTo>
                  <a:lnTo>
                    <a:pt x="364909" y="0"/>
                  </a:lnTo>
                  <a:lnTo>
                    <a:pt x="355142" y="1130"/>
                  </a:lnTo>
                  <a:lnTo>
                    <a:pt x="355257" y="4000"/>
                  </a:lnTo>
                  <a:lnTo>
                    <a:pt x="359346" y="7759"/>
                  </a:lnTo>
                  <a:lnTo>
                    <a:pt x="361480" y="11518"/>
                  </a:lnTo>
                  <a:lnTo>
                    <a:pt x="364832" y="11899"/>
                  </a:lnTo>
                  <a:lnTo>
                    <a:pt x="372605" y="11582"/>
                  </a:lnTo>
                  <a:lnTo>
                    <a:pt x="380923" y="10083"/>
                  </a:lnTo>
                  <a:lnTo>
                    <a:pt x="385927" y="6858"/>
                  </a:lnTo>
                  <a:close/>
                </a:path>
                <a:path w="399414" h="786764">
                  <a:moveTo>
                    <a:pt x="394436" y="164071"/>
                  </a:moveTo>
                  <a:lnTo>
                    <a:pt x="391388" y="163283"/>
                  </a:lnTo>
                  <a:lnTo>
                    <a:pt x="392455" y="162280"/>
                  </a:lnTo>
                  <a:lnTo>
                    <a:pt x="391998" y="158445"/>
                  </a:lnTo>
                  <a:lnTo>
                    <a:pt x="393420" y="156870"/>
                  </a:lnTo>
                  <a:lnTo>
                    <a:pt x="392391" y="156527"/>
                  </a:lnTo>
                  <a:lnTo>
                    <a:pt x="392887" y="156006"/>
                  </a:lnTo>
                  <a:lnTo>
                    <a:pt x="393661" y="155194"/>
                  </a:lnTo>
                  <a:lnTo>
                    <a:pt x="394093" y="153568"/>
                  </a:lnTo>
                  <a:lnTo>
                    <a:pt x="393700" y="151612"/>
                  </a:lnTo>
                  <a:lnTo>
                    <a:pt x="388188" y="156006"/>
                  </a:lnTo>
                  <a:lnTo>
                    <a:pt x="386727" y="153250"/>
                  </a:lnTo>
                  <a:lnTo>
                    <a:pt x="386372" y="152565"/>
                  </a:lnTo>
                  <a:lnTo>
                    <a:pt x="383489" y="147078"/>
                  </a:lnTo>
                  <a:lnTo>
                    <a:pt x="382841" y="145859"/>
                  </a:lnTo>
                  <a:lnTo>
                    <a:pt x="380492" y="147078"/>
                  </a:lnTo>
                  <a:lnTo>
                    <a:pt x="383616" y="145440"/>
                  </a:lnTo>
                  <a:lnTo>
                    <a:pt x="384429" y="145008"/>
                  </a:lnTo>
                  <a:lnTo>
                    <a:pt x="371881" y="145008"/>
                  </a:lnTo>
                  <a:lnTo>
                    <a:pt x="368985" y="140716"/>
                  </a:lnTo>
                  <a:lnTo>
                    <a:pt x="367957" y="140398"/>
                  </a:lnTo>
                  <a:lnTo>
                    <a:pt x="364693" y="139407"/>
                  </a:lnTo>
                  <a:lnTo>
                    <a:pt x="360070" y="137668"/>
                  </a:lnTo>
                  <a:lnTo>
                    <a:pt x="359829" y="137312"/>
                  </a:lnTo>
                  <a:lnTo>
                    <a:pt x="356196" y="132029"/>
                  </a:lnTo>
                  <a:lnTo>
                    <a:pt x="353720" y="130289"/>
                  </a:lnTo>
                  <a:lnTo>
                    <a:pt x="353733" y="136918"/>
                  </a:lnTo>
                  <a:lnTo>
                    <a:pt x="352450" y="137312"/>
                  </a:lnTo>
                  <a:lnTo>
                    <a:pt x="351548" y="132524"/>
                  </a:lnTo>
                  <a:lnTo>
                    <a:pt x="351523" y="131279"/>
                  </a:lnTo>
                  <a:lnTo>
                    <a:pt x="353326" y="123901"/>
                  </a:lnTo>
                  <a:lnTo>
                    <a:pt x="341807" y="132524"/>
                  </a:lnTo>
                  <a:lnTo>
                    <a:pt x="336804" y="131279"/>
                  </a:lnTo>
                  <a:lnTo>
                    <a:pt x="327063" y="128854"/>
                  </a:lnTo>
                  <a:lnTo>
                    <a:pt x="327342" y="128625"/>
                  </a:lnTo>
                  <a:lnTo>
                    <a:pt x="329018" y="127279"/>
                  </a:lnTo>
                  <a:lnTo>
                    <a:pt x="322567" y="128625"/>
                  </a:lnTo>
                  <a:lnTo>
                    <a:pt x="314617" y="125310"/>
                  </a:lnTo>
                  <a:lnTo>
                    <a:pt x="311442" y="123532"/>
                  </a:lnTo>
                  <a:lnTo>
                    <a:pt x="310286" y="122910"/>
                  </a:lnTo>
                  <a:lnTo>
                    <a:pt x="296113" y="111747"/>
                  </a:lnTo>
                  <a:lnTo>
                    <a:pt x="296481" y="108331"/>
                  </a:lnTo>
                  <a:lnTo>
                    <a:pt x="283464" y="107911"/>
                  </a:lnTo>
                  <a:lnTo>
                    <a:pt x="288366" y="112826"/>
                  </a:lnTo>
                  <a:lnTo>
                    <a:pt x="285521" y="118668"/>
                  </a:lnTo>
                  <a:lnTo>
                    <a:pt x="290703" y="123532"/>
                  </a:lnTo>
                  <a:lnTo>
                    <a:pt x="298792" y="126784"/>
                  </a:lnTo>
                  <a:lnTo>
                    <a:pt x="304673" y="127660"/>
                  </a:lnTo>
                  <a:lnTo>
                    <a:pt x="310197" y="130657"/>
                  </a:lnTo>
                  <a:lnTo>
                    <a:pt x="324205" y="133680"/>
                  </a:lnTo>
                  <a:lnTo>
                    <a:pt x="326517" y="131279"/>
                  </a:lnTo>
                  <a:lnTo>
                    <a:pt x="330022" y="135674"/>
                  </a:lnTo>
                  <a:lnTo>
                    <a:pt x="333616" y="140398"/>
                  </a:lnTo>
                  <a:lnTo>
                    <a:pt x="333743" y="140576"/>
                  </a:lnTo>
                  <a:lnTo>
                    <a:pt x="338251" y="143129"/>
                  </a:lnTo>
                  <a:lnTo>
                    <a:pt x="343979" y="140398"/>
                  </a:lnTo>
                  <a:lnTo>
                    <a:pt x="347332" y="143129"/>
                  </a:lnTo>
                  <a:lnTo>
                    <a:pt x="351307" y="146545"/>
                  </a:lnTo>
                  <a:lnTo>
                    <a:pt x="355638" y="148158"/>
                  </a:lnTo>
                  <a:lnTo>
                    <a:pt x="360045" y="145440"/>
                  </a:lnTo>
                  <a:lnTo>
                    <a:pt x="363499" y="154698"/>
                  </a:lnTo>
                  <a:lnTo>
                    <a:pt x="373938" y="152565"/>
                  </a:lnTo>
                  <a:lnTo>
                    <a:pt x="376720" y="154838"/>
                  </a:lnTo>
                  <a:lnTo>
                    <a:pt x="375615" y="159677"/>
                  </a:lnTo>
                  <a:lnTo>
                    <a:pt x="379603" y="162191"/>
                  </a:lnTo>
                  <a:lnTo>
                    <a:pt x="379768" y="159677"/>
                  </a:lnTo>
                  <a:lnTo>
                    <a:pt x="379895" y="157797"/>
                  </a:lnTo>
                  <a:lnTo>
                    <a:pt x="380009" y="156006"/>
                  </a:lnTo>
                  <a:lnTo>
                    <a:pt x="380085" y="154838"/>
                  </a:lnTo>
                  <a:lnTo>
                    <a:pt x="380199" y="153250"/>
                  </a:lnTo>
                  <a:lnTo>
                    <a:pt x="390575" y="164515"/>
                  </a:lnTo>
                  <a:lnTo>
                    <a:pt x="394436" y="164071"/>
                  </a:lnTo>
                  <a:close/>
                </a:path>
                <a:path w="399414" h="786764">
                  <a:moveTo>
                    <a:pt x="394843" y="157340"/>
                  </a:moveTo>
                  <a:lnTo>
                    <a:pt x="394754" y="156527"/>
                  </a:lnTo>
                  <a:lnTo>
                    <a:pt x="394627" y="156006"/>
                  </a:lnTo>
                  <a:lnTo>
                    <a:pt x="394550" y="155625"/>
                  </a:lnTo>
                  <a:lnTo>
                    <a:pt x="393420" y="156870"/>
                  </a:lnTo>
                  <a:lnTo>
                    <a:pt x="394843" y="157340"/>
                  </a:lnTo>
                  <a:close/>
                </a:path>
                <a:path w="399414" h="786764">
                  <a:moveTo>
                    <a:pt x="399199" y="158127"/>
                  </a:moveTo>
                  <a:lnTo>
                    <a:pt x="396900" y="157797"/>
                  </a:lnTo>
                  <a:lnTo>
                    <a:pt x="394944" y="157340"/>
                  </a:lnTo>
                  <a:lnTo>
                    <a:pt x="396494" y="164071"/>
                  </a:lnTo>
                  <a:lnTo>
                    <a:pt x="396608" y="164541"/>
                  </a:lnTo>
                  <a:lnTo>
                    <a:pt x="399199" y="158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34283" y="1762010"/>
              <a:ext cx="501015" cy="821690"/>
            </a:xfrm>
            <a:custGeom>
              <a:avLst/>
              <a:gdLst/>
              <a:ahLst/>
              <a:cxnLst/>
              <a:rect l="l" t="t" r="r" b="b"/>
              <a:pathLst>
                <a:path w="501014" h="821689">
                  <a:moveTo>
                    <a:pt x="11379" y="782701"/>
                  </a:moveTo>
                  <a:lnTo>
                    <a:pt x="10553" y="779462"/>
                  </a:lnTo>
                  <a:lnTo>
                    <a:pt x="7988" y="783717"/>
                  </a:lnTo>
                  <a:lnTo>
                    <a:pt x="9690" y="785164"/>
                  </a:lnTo>
                  <a:lnTo>
                    <a:pt x="10160" y="783424"/>
                  </a:lnTo>
                  <a:lnTo>
                    <a:pt x="10883" y="784098"/>
                  </a:lnTo>
                  <a:lnTo>
                    <a:pt x="11379" y="782701"/>
                  </a:lnTo>
                  <a:close/>
                </a:path>
                <a:path w="501014" h="821689">
                  <a:moveTo>
                    <a:pt x="21272" y="741197"/>
                  </a:moveTo>
                  <a:lnTo>
                    <a:pt x="11518" y="741197"/>
                  </a:lnTo>
                  <a:lnTo>
                    <a:pt x="10490" y="741197"/>
                  </a:lnTo>
                  <a:lnTo>
                    <a:pt x="10528" y="742734"/>
                  </a:lnTo>
                  <a:lnTo>
                    <a:pt x="2197" y="751471"/>
                  </a:lnTo>
                  <a:lnTo>
                    <a:pt x="0" y="752957"/>
                  </a:lnTo>
                  <a:lnTo>
                    <a:pt x="6032" y="752246"/>
                  </a:lnTo>
                  <a:lnTo>
                    <a:pt x="16484" y="745388"/>
                  </a:lnTo>
                  <a:lnTo>
                    <a:pt x="21272" y="741197"/>
                  </a:lnTo>
                  <a:close/>
                </a:path>
                <a:path w="501014" h="821689">
                  <a:moveTo>
                    <a:pt x="23114" y="808316"/>
                  </a:moveTo>
                  <a:lnTo>
                    <a:pt x="20472" y="805154"/>
                  </a:lnTo>
                  <a:lnTo>
                    <a:pt x="19469" y="809053"/>
                  </a:lnTo>
                  <a:lnTo>
                    <a:pt x="17653" y="811707"/>
                  </a:lnTo>
                  <a:lnTo>
                    <a:pt x="19723" y="810641"/>
                  </a:lnTo>
                  <a:lnTo>
                    <a:pt x="22136" y="815263"/>
                  </a:lnTo>
                  <a:lnTo>
                    <a:pt x="23114" y="808316"/>
                  </a:lnTo>
                  <a:close/>
                </a:path>
                <a:path w="501014" h="821689">
                  <a:moveTo>
                    <a:pt x="28155" y="779284"/>
                  </a:moveTo>
                  <a:lnTo>
                    <a:pt x="26212" y="776490"/>
                  </a:lnTo>
                  <a:lnTo>
                    <a:pt x="23888" y="779056"/>
                  </a:lnTo>
                  <a:lnTo>
                    <a:pt x="20967" y="778738"/>
                  </a:lnTo>
                  <a:lnTo>
                    <a:pt x="17995" y="778675"/>
                  </a:lnTo>
                  <a:lnTo>
                    <a:pt x="15494" y="781964"/>
                  </a:lnTo>
                  <a:lnTo>
                    <a:pt x="18427" y="786650"/>
                  </a:lnTo>
                  <a:lnTo>
                    <a:pt x="24511" y="783132"/>
                  </a:lnTo>
                  <a:lnTo>
                    <a:pt x="28155" y="779284"/>
                  </a:lnTo>
                  <a:close/>
                </a:path>
                <a:path w="501014" h="821689">
                  <a:moveTo>
                    <a:pt x="29832" y="792060"/>
                  </a:moveTo>
                  <a:lnTo>
                    <a:pt x="28232" y="791057"/>
                  </a:lnTo>
                  <a:lnTo>
                    <a:pt x="18732" y="791756"/>
                  </a:lnTo>
                  <a:lnTo>
                    <a:pt x="14058" y="793013"/>
                  </a:lnTo>
                  <a:lnTo>
                    <a:pt x="17272" y="794842"/>
                  </a:lnTo>
                  <a:lnTo>
                    <a:pt x="21717" y="797991"/>
                  </a:lnTo>
                  <a:lnTo>
                    <a:pt x="26276" y="798410"/>
                  </a:lnTo>
                  <a:lnTo>
                    <a:pt x="29832" y="792060"/>
                  </a:lnTo>
                  <a:close/>
                </a:path>
                <a:path w="501014" h="821689">
                  <a:moveTo>
                    <a:pt x="31750" y="820115"/>
                  </a:moveTo>
                  <a:lnTo>
                    <a:pt x="30581" y="819150"/>
                  </a:lnTo>
                  <a:lnTo>
                    <a:pt x="29540" y="819632"/>
                  </a:lnTo>
                  <a:lnTo>
                    <a:pt x="28663" y="821575"/>
                  </a:lnTo>
                  <a:lnTo>
                    <a:pt x="30822" y="821626"/>
                  </a:lnTo>
                  <a:lnTo>
                    <a:pt x="31750" y="820115"/>
                  </a:lnTo>
                  <a:close/>
                </a:path>
                <a:path w="501014" h="821689">
                  <a:moveTo>
                    <a:pt x="32181" y="803262"/>
                  </a:moveTo>
                  <a:lnTo>
                    <a:pt x="31965" y="803262"/>
                  </a:lnTo>
                  <a:lnTo>
                    <a:pt x="30251" y="805345"/>
                  </a:lnTo>
                  <a:lnTo>
                    <a:pt x="30480" y="808253"/>
                  </a:lnTo>
                  <a:lnTo>
                    <a:pt x="30530" y="808786"/>
                  </a:lnTo>
                  <a:lnTo>
                    <a:pt x="32181" y="803262"/>
                  </a:lnTo>
                  <a:close/>
                </a:path>
                <a:path w="501014" h="821689">
                  <a:moveTo>
                    <a:pt x="33883" y="733806"/>
                  </a:moveTo>
                  <a:lnTo>
                    <a:pt x="33642" y="733780"/>
                  </a:lnTo>
                  <a:lnTo>
                    <a:pt x="33413" y="733717"/>
                  </a:lnTo>
                  <a:lnTo>
                    <a:pt x="33248" y="733590"/>
                  </a:lnTo>
                  <a:lnTo>
                    <a:pt x="33642" y="733945"/>
                  </a:lnTo>
                  <a:lnTo>
                    <a:pt x="33858" y="733971"/>
                  </a:lnTo>
                  <a:lnTo>
                    <a:pt x="33883" y="733806"/>
                  </a:lnTo>
                  <a:close/>
                </a:path>
                <a:path w="501014" h="821689">
                  <a:moveTo>
                    <a:pt x="34315" y="752487"/>
                  </a:moveTo>
                  <a:lnTo>
                    <a:pt x="31559" y="746747"/>
                  </a:lnTo>
                  <a:lnTo>
                    <a:pt x="25552" y="748830"/>
                  </a:lnTo>
                  <a:lnTo>
                    <a:pt x="19367" y="754062"/>
                  </a:lnTo>
                  <a:lnTo>
                    <a:pt x="16065" y="757745"/>
                  </a:lnTo>
                  <a:lnTo>
                    <a:pt x="15913" y="757897"/>
                  </a:lnTo>
                  <a:lnTo>
                    <a:pt x="2400" y="765251"/>
                  </a:lnTo>
                  <a:lnTo>
                    <a:pt x="12" y="764565"/>
                  </a:lnTo>
                  <a:lnTo>
                    <a:pt x="1790" y="770013"/>
                  </a:lnTo>
                  <a:lnTo>
                    <a:pt x="2832" y="771359"/>
                  </a:lnTo>
                  <a:lnTo>
                    <a:pt x="5372" y="769366"/>
                  </a:lnTo>
                  <a:lnTo>
                    <a:pt x="11671" y="764806"/>
                  </a:lnTo>
                  <a:lnTo>
                    <a:pt x="12585" y="765695"/>
                  </a:lnTo>
                  <a:lnTo>
                    <a:pt x="17081" y="766229"/>
                  </a:lnTo>
                  <a:lnTo>
                    <a:pt x="17729" y="763993"/>
                  </a:lnTo>
                  <a:lnTo>
                    <a:pt x="19367" y="762381"/>
                  </a:lnTo>
                  <a:lnTo>
                    <a:pt x="25628" y="755853"/>
                  </a:lnTo>
                  <a:lnTo>
                    <a:pt x="29171" y="753567"/>
                  </a:lnTo>
                  <a:lnTo>
                    <a:pt x="28994" y="753757"/>
                  </a:lnTo>
                  <a:lnTo>
                    <a:pt x="28663" y="754303"/>
                  </a:lnTo>
                  <a:lnTo>
                    <a:pt x="29743" y="755256"/>
                  </a:lnTo>
                  <a:lnTo>
                    <a:pt x="30670" y="754862"/>
                  </a:lnTo>
                  <a:lnTo>
                    <a:pt x="31483" y="753402"/>
                  </a:lnTo>
                  <a:lnTo>
                    <a:pt x="31115" y="753084"/>
                  </a:lnTo>
                  <a:lnTo>
                    <a:pt x="30759" y="752906"/>
                  </a:lnTo>
                  <a:lnTo>
                    <a:pt x="30416" y="752906"/>
                  </a:lnTo>
                  <a:lnTo>
                    <a:pt x="31343" y="752538"/>
                  </a:lnTo>
                  <a:lnTo>
                    <a:pt x="31826" y="752843"/>
                  </a:lnTo>
                  <a:lnTo>
                    <a:pt x="31572" y="754176"/>
                  </a:lnTo>
                  <a:lnTo>
                    <a:pt x="32524" y="753808"/>
                  </a:lnTo>
                  <a:lnTo>
                    <a:pt x="33439" y="753237"/>
                  </a:lnTo>
                  <a:lnTo>
                    <a:pt x="34315" y="752487"/>
                  </a:lnTo>
                  <a:close/>
                </a:path>
                <a:path w="501014" h="821689">
                  <a:moveTo>
                    <a:pt x="34721" y="804900"/>
                  </a:moveTo>
                  <a:lnTo>
                    <a:pt x="33591" y="803262"/>
                  </a:lnTo>
                  <a:lnTo>
                    <a:pt x="33477" y="803084"/>
                  </a:lnTo>
                  <a:lnTo>
                    <a:pt x="32283" y="803084"/>
                  </a:lnTo>
                  <a:lnTo>
                    <a:pt x="31165" y="808253"/>
                  </a:lnTo>
                  <a:lnTo>
                    <a:pt x="31597" y="808253"/>
                  </a:lnTo>
                  <a:lnTo>
                    <a:pt x="34277" y="805345"/>
                  </a:lnTo>
                  <a:lnTo>
                    <a:pt x="34721" y="804900"/>
                  </a:lnTo>
                  <a:close/>
                </a:path>
                <a:path w="501014" h="821689">
                  <a:moveTo>
                    <a:pt x="38328" y="786447"/>
                  </a:moveTo>
                  <a:lnTo>
                    <a:pt x="35801" y="784059"/>
                  </a:lnTo>
                  <a:lnTo>
                    <a:pt x="30670" y="786460"/>
                  </a:lnTo>
                  <a:lnTo>
                    <a:pt x="31419" y="791718"/>
                  </a:lnTo>
                  <a:lnTo>
                    <a:pt x="35204" y="793775"/>
                  </a:lnTo>
                  <a:lnTo>
                    <a:pt x="36410" y="789393"/>
                  </a:lnTo>
                  <a:lnTo>
                    <a:pt x="38328" y="786447"/>
                  </a:lnTo>
                  <a:close/>
                </a:path>
                <a:path w="501014" h="821689">
                  <a:moveTo>
                    <a:pt x="39700" y="757034"/>
                  </a:moveTo>
                  <a:lnTo>
                    <a:pt x="37503" y="754672"/>
                  </a:lnTo>
                  <a:lnTo>
                    <a:pt x="32715" y="762952"/>
                  </a:lnTo>
                  <a:lnTo>
                    <a:pt x="31851" y="762279"/>
                  </a:lnTo>
                  <a:lnTo>
                    <a:pt x="30314" y="763384"/>
                  </a:lnTo>
                  <a:lnTo>
                    <a:pt x="30492" y="765009"/>
                  </a:lnTo>
                  <a:lnTo>
                    <a:pt x="31483" y="766038"/>
                  </a:lnTo>
                  <a:lnTo>
                    <a:pt x="32181" y="764667"/>
                  </a:lnTo>
                  <a:lnTo>
                    <a:pt x="32829" y="763168"/>
                  </a:lnTo>
                  <a:lnTo>
                    <a:pt x="36055" y="765314"/>
                  </a:lnTo>
                  <a:lnTo>
                    <a:pt x="37846" y="762901"/>
                  </a:lnTo>
                  <a:lnTo>
                    <a:pt x="39065" y="760133"/>
                  </a:lnTo>
                  <a:lnTo>
                    <a:pt x="39700" y="757034"/>
                  </a:lnTo>
                  <a:close/>
                </a:path>
                <a:path w="501014" h="821689">
                  <a:moveTo>
                    <a:pt x="43573" y="759777"/>
                  </a:moveTo>
                  <a:lnTo>
                    <a:pt x="41960" y="759993"/>
                  </a:lnTo>
                  <a:lnTo>
                    <a:pt x="40436" y="760818"/>
                  </a:lnTo>
                  <a:lnTo>
                    <a:pt x="38976" y="762317"/>
                  </a:lnTo>
                  <a:lnTo>
                    <a:pt x="40601" y="762368"/>
                  </a:lnTo>
                  <a:lnTo>
                    <a:pt x="42303" y="762977"/>
                  </a:lnTo>
                  <a:lnTo>
                    <a:pt x="43573" y="759777"/>
                  </a:lnTo>
                  <a:close/>
                </a:path>
                <a:path w="501014" h="821689">
                  <a:moveTo>
                    <a:pt x="44132" y="752919"/>
                  </a:moveTo>
                  <a:lnTo>
                    <a:pt x="43459" y="752208"/>
                  </a:lnTo>
                  <a:lnTo>
                    <a:pt x="42938" y="751344"/>
                  </a:lnTo>
                  <a:lnTo>
                    <a:pt x="42545" y="750316"/>
                  </a:lnTo>
                  <a:lnTo>
                    <a:pt x="42405" y="751408"/>
                  </a:lnTo>
                  <a:lnTo>
                    <a:pt x="42189" y="752462"/>
                  </a:lnTo>
                  <a:lnTo>
                    <a:pt x="41910" y="753529"/>
                  </a:lnTo>
                  <a:lnTo>
                    <a:pt x="42545" y="754545"/>
                  </a:lnTo>
                  <a:lnTo>
                    <a:pt x="43281" y="754329"/>
                  </a:lnTo>
                  <a:lnTo>
                    <a:pt x="44132" y="752919"/>
                  </a:lnTo>
                  <a:close/>
                </a:path>
                <a:path w="501014" h="821689">
                  <a:moveTo>
                    <a:pt x="51625" y="712266"/>
                  </a:moveTo>
                  <a:lnTo>
                    <a:pt x="51422" y="711949"/>
                  </a:lnTo>
                  <a:lnTo>
                    <a:pt x="50253" y="713638"/>
                  </a:lnTo>
                  <a:lnTo>
                    <a:pt x="51320" y="712508"/>
                  </a:lnTo>
                  <a:lnTo>
                    <a:pt x="51625" y="712266"/>
                  </a:lnTo>
                  <a:close/>
                </a:path>
                <a:path w="501014" h="821689">
                  <a:moveTo>
                    <a:pt x="52057" y="765771"/>
                  </a:moveTo>
                  <a:lnTo>
                    <a:pt x="50330" y="759802"/>
                  </a:lnTo>
                  <a:lnTo>
                    <a:pt x="48641" y="766800"/>
                  </a:lnTo>
                  <a:lnTo>
                    <a:pt x="45859" y="765721"/>
                  </a:lnTo>
                  <a:lnTo>
                    <a:pt x="44970" y="770140"/>
                  </a:lnTo>
                  <a:lnTo>
                    <a:pt x="35356" y="775119"/>
                  </a:lnTo>
                  <a:lnTo>
                    <a:pt x="32372" y="779386"/>
                  </a:lnTo>
                  <a:lnTo>
                    <a:pt x="37211" y="780986"/>
                  </a:lnTo>
                  <a:lnTo>
                    <a:pt x="41948" y="779132"/>
                  </a:lnTo>
                  <a:lnTo>
                    <a:pt x="46520" y="775068"/>
                  </a:lnTo>
                  <a:lnTo>
                    <a:pt x="50876" y="770001"/>
                  </a:lnTo>
                  <a:lnTo>
                    <a:pt x="46799" y="771410"/>
                  </a:lnTo>
                  <a:lnTo>
                    <a:pt x="51701" y="766889"/>
                  </a:lnTo>
                  <a:lnTo>
                    <a:pt x="52057" y="765771"/>
                  </a:lnTo>
                  <a:close/>
                </a:path>
                <a:path w="501014" h="821689">
                  <a:moveTo>
                    <a:pt x="52311" y="780415"/>
                  </a:moveTo>
                  <a:lnTo>
                    <a:pt x="50355" y="777875"/>
                  </a:lnTo>
                  <a:lnTo>
                    <a:pt x="49364" y="781227"/>
                  </a:lnTo>
                  <a:lnTo>
                    <a:pt x="47802" y="780834"/>
                  </a:lnTo>
                  <a:lnTo>
                    <a:pt x="47955" y="785279"/>
                  </a:lnTo>
                  <a:lnTo>
                    <a:pt x="51269" y="782955"/>
                  </a:lnTo>
                  <a:lnTo>
                    <a:pt x="52311" y="780415"/>
                  </a:lnTo>
                  <a:close/>
                </a:path>
                <a:path w="501014" h="821689">
                  <a:moveTo>
                    <a:pt x="52387" y="715962"/>
                  </a:moveTo>
                  <a:lnTo>
                    <a:pt x="50927" y="715086"/>
                  </a:lnTo>
                  <a:lnTo>
                    <a:pt x="49631" y="717638"/>
                  </a:lnTo>
                  <a:lnTo>
                    <a:pt x="48209" y="716622"/>
                  </a:lnTo>
                  <a:lnTo>
                    <a:pt x="50253" y="713638"/>
                  </a:lnTo>
                  <a:lnTo>
                    <a:pt x="33604" y="723887"/>
                  </a:lnTo>
                  <a:lnTo>
                    <a:pt x="34912" y="725182"/>
                  </a:lnTo>
                  <a:lnTo>
                    <a:pt x="31267" y="724827"/>
                  </a:lnTo>
                  <a:lnTo>
                    <a:pt x="25984" y="727976"/>
                  </a:lnTo>
                  <a:lnTo>
                    <a:pt x="19748" y="733412"/>
                  </a:lnTo>
                  <a:lnTo>
                    <a:pt x="13246" y="739902"/>
                  </a:lnTo>
                  <a:lnTo>
                    <a:pt x="12407" y="739902"/>
                  </a:lnTo>
                  <a:lnTo>
                    <a:pt x="12153" y="740270"/>
                  </a:lnTo>
                  <a:lnTo>
                    <a:pt x="22326" y="740270"/>
                  </a:lnTo>
                  <a:lnTo>
                    <a:pt x="25730" y="737298"/>
                  </a:lnTo>
                  <a:lnTo>
                    <a:pt x="28143" y="733018"/>
                  </a:lnTo>
                  <a:lnTo>
                    <a:pt x="30454" y="727608"/>
                  </a:lnTo>
                  <a:lnTo>
                    <a:pt x="34086" y="733018"/>
                  </a:lnTo>
                  <a:lnTo>
                    <a:pt x="33985" y="733412"/>
                  </a:lnTo>
                  <a:lnTo>
                    <a:pt x="33883" y="733806"/>
                  </a:lnTo>
                  <a:lnTo>
                    <a:pt x="38874" y="731647"/>
                  </a:lnTo>
                  <a:lnTo>
                    <a:pt x="43624" y="727608"/>
                  </a:lnTo>
                  <a:lnTo>
                    <a:pt x="45351" y="726147"/>
                  </a:lnTo>
                  <a:lnTo>
                    <a:pt x="46189" y="725182"/>
                  </a:lnTo>
                  <a:lnTo>
                    <a:pt x="50711" y="720013"/>
                  </a:lnTo>
                  <a:lnTo>
                    <a:pt x="51689" y="717638"/>
                  </a:lnTo>
                  <a:lnTo>
                    <a:pt x="52387" y="715962"/>
                  </a:lnTo>
                  <a:close/>
                </a:path>
                <a:path w="501014" h="821689">
                  <a:moveTo>
                    <a:pt x="57721" y="766876"/>
                  </a:moveTo>
                  <a:lnTo>
                    <a:pt x="56121" y="765086"/>
                  </a:lnTo>
                  <a:lnTo>
                    <a:pt x="54394" y="766279"/>
                  </a:lnTo>
                  <a:lnTo>
                    <a:pt x="52552" y="770458"/>
                  </a:lnTo>
                  <a:lnTo>
                    <a:pt x="54279" y="769251"/>
                  </a:lnTo>
                  <a:lnTo>
                    <a:pt x="55994" y="768083"/>
                  </a:lnTo>
                  <a:lnTo>
                    <a:pt x="57721" y="766876"/>
                  </a:lnTo>
                  <a:close/>
                </a:path>
                <a:path w="501014" h="821689">
                  <a:moveTo>
                    <a:pt x="60223" y="708101"/>
                  </a:moveTo>
                  <a:lnTo>
                    <a:pt x="57035" y="707910"/>
                  </a:lnTo>
                  <a:lnTo>
                    <a:pt x="51625" y="712266"/>
                  </a:lnTo>
                  <a:lnTo>
                    <a:pt x="53822" y="715479"/>
                  </a:lnTo>
                  <a:lnTo>
                    <a:pt x="55600" y="718248"/>
                  </a:lnTo>
                  <a:lnTo>
                    <a:pt x="60020" y="711949"/>
                  </a:lnTo>
                  <a:lnTo>
                    <a:pt x="60223" y="708101"/>
                  </a:lnTo>
                  <a:close/>
                </a:path>
                <a:path w="501014" h="821689">
                  <a:moveTo>
                    <a:pt x="64947" y="740130"/>
                  </a:moveTo>
                  <a:lnTo>
                    <a:pt x="63207" y="740257"/>
                  </a:lnTo>
                  <a:lnTo>
                    <a:pt x="61810" y="739533"/>
                  </a:lnTo>
                  <a:lnTo>
                    <a:pt x="60756" y="737908"/>
                  </a:lnTo>
                  <a:lnTo>
                    <a:pt x="58026" y="741832"/>
                  </a:lnTo>
                  <a:lnTo>
                    <a:pt x="54813" y="744397"/>
                  </a:lnTo>
                  <a:lnTo>
                    <a:pt x="51155" y="745566"/>
                  </a:lnTo>
                  <a:lnTo>
                    <a:pt x="48983" y="751852"/>
                  </a:lnTo>
                  <a:lnTo>
                    <a:pt x="49872" y="753351"/>
                  </a:lnTo>
                  <a:lnTo>
                    <a:pt x="48717" y="756158"/>
                  </a:lnTo>
                  <a:lnTo>
                    <a:pt x="51155" y="754811"/>
                  </a:lnTo>
                  <a:lnTo>
                    <a:pt x="53467" y="753059"/>
                  </a:lnTo>
                  <a:lnTo>
                    <a:pt x="55664" y="750938"/>
                  </a:lnTo>
                  <a:lnTo>
                    <a:pt x="54940" y="750036"/>
                  </a:lnTo>
                  <a:lnTo>
                    <a:pt x="53263" y="751446"/>
                  </a:lnTo>
                  <a:lnTo>
                    <a:pt x="51943" y="749744"/>
                  </a:lnTo>
                  <a:lnTo>
                    <a:pt x="52971" y="749211"/>
                  </a:lnTo>
                  <a:lnTo>
                    <a:pt x="53949" y="749198"/>
                  </a:lnTo>
                  <a:lnTo>
                    <a:pt x="54864" y="749655"/>
                  </a:lnTo>
                  <a:lnTo>
                    <a:pt x="55232" y="748334"/>
                  </a:lnTo>
                  <a:lnTo>
                    <a:pt x="55118" y="747306"/>
                  </a:lnTo>
                  <a:lnTo>
                    <a:pt x="54495" y="746594"/>
                  </a:lnTo>
                  <a:lnTo>
                    <a:pt x="56273" y="747915"/>
                  </a:lnTo>
                  <a:lnTo>
                    <a:pt x="64541" y="752284"/>
                  </a:lnTo>
                  <a:lnTo>
                    <a:pt x="64947" y="740130"/>
                  </a:lnTo>
                  <a:close/>
                </a:path>
                <a:path w="501014" h="821689">
                  <a:moveTo>
                    <a:pt x="67538" y="733996"/>
                  </a:moveTo>
                  <a:lnTo>
                    <a:pt x="66509" y="731583"/>
                  </a:lnTo>
                  <a:lnTo>
                    <a:pt x="63207" y="734872"/>
                  </a:lnTo>
                  <a:lnTo>
                    <a:pt x="62547" y="736257"/>
                  </a:lnTo>
                  <a:lnTo>
                    <a:pt x="63715" y="737095"/>
                  </a:lnTo>
                  <a:lnTo>
                    <a:pt x="66636" y="736587"/>
                  </a:lnTo>
                  <a:lnTo>
                    <a:pt x="67538" y="733996"/>
                  </a:lnTo>
                  <a:close/>
                </a:path>
                <a:path w="501014" h="821689">
                  <a:moveTo>
                    <a:pt x="69062" y="718426"/>
                  </a:moveTo>
                  <a:lnTo>
                    <a:pt x="60960" y="719988"/>
                  </a:lnTo>
                  <a:lnTo>
                    <a:pt x="50076" y="727748"/>
                  </a:lnTo>
                  <a:lnTo>
                    <a:pt x="40474" y="738428"/>
                  </a:lnTo>
                  <a:lnTo>
                    <a:pt x="36182" y="748728"/>
                  </a:lnTo>
                  <a:lnTo>
                    <a:pt x="40436" y="747153"/>
                  </a:lnTo>
                  <a:lnTo>
                    <a:pt x="47599" y="743889"/>
                  </a:lnTo>
                  <a:lnTo>
                    <a:pt x="49555" y="737184"/>
                  </a:lnTo>
                  <a:lnTo>
                    <a:pt x="52451" y="738212"/>
                  </a:lnTo>
                  <a:lnTo>
                    <a:pt x="57772" y="736866"/>
                  </a:lnTo>
                  <a:lnTo>
                    <a:pt x="64808" y="727392"/>
                  </a:lnTo>
                  <a:lnTo>
                    <a:pt x="65138" y="724204"/>
                  </a:lnTo>
                  <a:lnTo>
                    <a:pt x="69062" y="718426"/>
                  </a:lnTo>
                  <a:close/>
                </a:path>
                <a:path w="501014" h="821689">
                  <a:moveTo>
                    <a:pt x="69253" y="713168"/>
                  </a:moveTo>
                  <a:lnTo>
                    <a:pt x="68503" y="713168"/>
                  </a:lnTo>
                  <a:lnTo>
                    <a:pt x="68783" y="713651"/>
                  </a:lnTo>
                  <a:lnTo>
                    <a:pt x="69253" y="713168"/>
                  </a:lnTo>
                  <a:close/>
                </a:path>
                <a:path w="501014" h="821689">
                  <a:moveTo>
                    <a:pt x="70015" y="569544"/>
                  </a:moveTo>
                  <a:lnTo>
                    <a:pt x="69621" y="569290"/>
                  </a:lnTo>
                  <a:lnTo>
                    <a:pt x="69240" y="569290"/>
                  </a:lnTo>
                  <a:lnTo>
                    <a:pt x="70015" y="569544"/>
                  </a:lnTo>
                  <a:close/>
                </a:path>
                <a:path w="501014" h="821689">
                  <a:moveTo>
                    <a:pt x="71628" y="700633"/>
                  </a:moveTo>
                  <a:lnTo>
                    <a:pt x="68770" y="702068"/>
                  </a:lnTo>
                  <a:lnTo>
                    <a:pt x="67627" y="700570"/>
                  </a:lnTo>
                  <a:lnTo>
                    <a:pt x="68186" y="696150"/>
                  </a:lnTo>
                  <a:lnTo>
                    <a:pt x="65570" y="697153"/>
                  </a:lnTo>
                  <a:lnTo>
                    <a:pt x="63868" y="699490"/>
                  </a:lnTo>
                  <a:lnTo>
                    <a:pt x="63055" y="703224"/>
                  </a:lnTo>
                  <a:lnTo>
                    <a:pt x="65341" y="710018"/>
                  </a:lnTo>
                  <a:lnTo>
                    <a:pt x="70116" y="707555"/>
                  </a:lnTo>
                  <a:lnTo>
                    <a:pt x="65824" y="704481"/>
                  </a:lnTo>
                  <a:lnTo>
                    <a:pt x="67881" y="703719"/>
                  </a:lnTo>
                  <a:lnTo>
                    <a:pt x="69824" y="702424"/>
                  </a:lnTo>
                  <a:lnTo>
                    <a:pt x="71628" y="700633"/>
                  </a:lnTo>
                  <a:close/>
                </a:path>
                <a:path w="501014" h="821689">
                  <a:moveTo>
                    <a:pt x="72567" y="720051"/>
                  </a:moveTo>
                  <a:lnTo>
                    <a:pt x="68783" y="713651"/>
                  </a:lnTo>
                  <a:lnTo>
                    <a:pt x="68440" y="714006"/>
                  </a:lnTo>
                  <a:lnTo>
                    <a:pt x="67818" y="716076"/>
                  </a:lnTo>
                  <a:lnTo>
                    <a:pt x="72567" y="720051"/>
                  </a:lnTo>
                  <a:close/>
                </a:path>
                <a:path w="501014" h="821689">
                  <a:moveTo>
                    <a:pt x="80518" y="661111"/>
                  </a:moveTo>
                  <a:lnTo>
                    <a:pt x="78270" y="658926"/>
                  </a:lnTo>
                  <a:lnTo>
                    <a:pt x="75349" y="666572"/>
                  </a:lnTo>
                  <a:lnTo>
                    <a:pt x="74841" y="666572"/>
                  </a:lnTo>
                  <a:lnTo>
                    <a:pt x="75806" y="671830"/>
                  </a:lnTo>
                  <a:lnTo>
                    <a:pt x="80518" y="661111"/>
                  </a:lnTo>
                  <a:close/>
                </a:path>
                <a:path w="501014" h="821689">
                  <a:moveTo>
                    <a:pt x="80899" y="560171"/>
                  </a:moveTo>
                  <a:lnTo>
                    <a:pt x="57200" y="575614"/>
                  </a:lnTo>
                  <a:lnTo>
                    <a:pt x="58661" y="575360"/>
                  </a:lnTo>
                  <a:lnTo>
                    <a:pt x="58991" y="576084"/>
                  </a:lnTo>
                  <a:lnTo>
                    <a:pt x="58166" y="577786"/>
                  </a:lnTo>
                  <a:lnTo>
                    <a:pt x="61607" y="578967"/>
                  </a:lnTo>
                  <a:lnTo>
                    <a:pt x="63258" y="575614"/>
                  </a:lnTo>
                  <a:lnTo>
                    <a:pt x="63385" y="575360"/>
                  </a:lnTo>
                  <a:lnTo>
                    <a:pt x="66789" y="568477"/>
                  </a:lnTo>
                  <a:lnTo>
                    <a:pt x="68872" y="569175"/>
                  </a:lnTo>
                  <a:lnTo>
                    <a:pt x="69646" y="568477"/>
                  </a:lnTo>
                  <a:lnTo>
                    <a:pt x="72999" y="565454"/>
                  </a:lnTo>
                  <a:lnTo>
                    <a:pt x="78041" y="561492"/>
                  </a:lnTo>
                  <a:lnTo>
                    <a:pt x="80899" y="560171"/>
                  </a:lnTo>
                  <a:close/>
                </a:path>
                <a:path w="501014" h="821689">
                  <a:moveTo>
                    <a:pt x="81559" y="559866"/>
                  </a:moveTo>
                  <a:lnTo>
                    <a:pt x="80899" y="560171"/>
                  </a:lnTo>
                  <a:lnTo>
                    <a:pt x="81305" y="560362"/>
                  </a:lnTo>
                  <a:lnTo>
                    <a:pt x="81559" y="559866"/>
                  </a:lnTo>
                  <a:close/>
                </a:path>
                <a:path w="501014" h="821689">
                  <a:moveTo>
                    <a:pt x="81851" y="690765"/>
                  </a:moveTo>
                  <a:lnTo>
                    <a:pt x="79387" y="688009"/>
                  </a:lnTo>
                  <a:lnTo>
                    <a:pt x="77546" y="688911"/>
                  </a:lnTo>
                  <a:lnTo>
                    <a:pt x="73736" y="692188"/>
                  </a:lnTo>
                  <a:lnTo>
                    <a:pt x="72593" y="694778"/>
                  </a:lnTo>
                  <a:lnTo>
                    <a:pt x="73380" y="695159"/>
                  </a:lnTo>
                  <a:lnTo>
                    <a:pt x="74193" y="695502"/>
                  </a:lnTo>
                  <a:lnTo>
                    <a:pt x="75018" y="695807"/>
                  </a:lnTo>
                  <a:lnTo>
                    <a:pt x="74536" y="697293"/>
                  </a:lnTo>
                  <a:lnTo>
                    <a:pt x="74295" y="698792"/>
                  </a:lnTo>
                  <a:lnTo>
                    <a:pt x="74218" y="700316"/>
                  </a:lnTo>
                  <a:lnTo>
                    <a:pt x="77876" y="701700"/>
                  </a:lnTo>
                  <a:lnTo>
                    <a:pt x="81851" y="690765"/>
                  </a:lnTo>
                  <a:close/>
                </a:path>
                <a:path w="501014" h="821689">
                  <a:moveTo>
                    <a:pt x="83248" y="604050"/>
                  </a:moveTo>
                  <a:lnTo>
                    <a:pt x="77800" y="604596"/>
                  </a:lnTo>
                  <a:lnTo>
                    <a:pt x="73418" y="611593"/>
                  </a:lnTo>
                  <a:lnTo>
                    <a:pt x="69151" y="615784"/>
                  </a:lnTo>
                  <a:lnTo>
                    <a:pt x="74180" y="617321"/>
                  </a:lnTo>
                  <a:lnTo>
                    <a:pt x="80975" y="608850"/>
                  </a:lnTo>
                  <a:lnTo>
                    <a:pt x="83248" y="604050"/>
                  </a:lnTo>
                  <a:close/>
                </a:path>
                <a:path w="501014" h="821689">
                  <a:moveTo>
                    <a:pt x="85293" y="630339"/>
                  </a:moveTo>
                  <a:lnTo>
                    <a:pt x="81953" y="627735"/>
                  </a:lnTo>
                  <a:lnTo>
                    <a:pt x="79679" y="633260"/>
                  </a:lnTo>
                  <a:lnTo>
                    <a:pt x="77139" y="636879"/>
                  </a:lnTo>
                  <a:lnTo>
                    <a:pt x="79362" y="639483"/>
                  </a:lnTo>
                  <a:lnTo>
                    <a:pt x="83781" y="634822"/>
                  </a:lnTo>
                  <a:lnTo>
                    <a:pt x="85293" y="630339"/>
                  </a:lnTo>
                  <a:close/>
                </a:path>
                <a:path w="501014" h="821689">
                  <a:moveTo>
                    <a:pt x="96088" y="595083"/>
                  </a:moveTo>
                  <a:lnTo>
                    <a:pt x="94107" y="590372"/>
                  </a:lnTo>
                  <a:lnTo>
                    <a:pt x="88430" y="592836"/>
                  </a:lnTo>
                  <a:lnTo>
                    <a:pt x="87985" y="599440"/>
                  </a:lnTo>
                  <a:lnTo>
                    <a:pt x="90690" y="597979"/>
                  </a:lnTo>
                  <a:lnTo>
                    <a:pt x="93459" y="597090"/>
                  </a:lnTo>
                  <a:lnTo>
                    <a:pt x="96088" y="595083"/>
                  </a:lnTo>
                  <a:close/>
                </a:path>
                <a:path w="501014" h="821689">
                  <a:moveTo>
                    <a:pt x="96100" y="590537"/>
                  </a:moveTo>
                  <a:lnTo>
                    <a:pt x="95821" y="590537"/>
                  </a:lnTo>
                  <a:lnTo>
                    <a:pt x="95821" y="590816"/>
                  </a:lnTo>
                  <a:lnTo>
                    <a:pt x="96100" y="590537"/>
                  </a:lnTo>
                  <a:close/>
                </a:path>
                <a:path w="501014" h="821689">
                  <a:moveTo>
                    <a:pt x="105702" y="639279"/>
                  </a:moveTo>
                  <a:lnTo>
                    <a:pt x="101765" y="639851"/>
                  </a:lnTo>
                  <a:lnTo>
                    <a:pt x="99796" y="640118"/>
                  </a:lnTo>
                  <a:lnTo>
                    <a:pt x="97993" y="646099"/>
                  </a:lnTo>
                  <a:lnTo>
                    <a:pt x="94526" y="643394"/>
                  </a:lnTo>
                  <a:lnTo>
                    <a:pt x="86106" y="653554"/>
                  </a:lnTo>
                  <a:lnTo>
                    <a:pt x="83680" y="657644"/>
                  </a:lnTo>
                  <a:lnTo>
                    <a:pt x="84861" y="660069"/>
                  </a:lnTo>
                  <a:lnTo>
                    <a:pt x="96139" y="650887"/>
                  </a:lnTo>
                  <a:lnTo>
                    <a:pt x="97345" y="648208"/>
                  </a:lnTo>
                  <a:lnTo>
                    <a:pt x="97269" y="648500"/>
                  </a:lnTo>
                  <a:lnTo>
                    <a:pt x="104241" y="643445"/>
                  </a:lnTo>
                  <a:lnTo>
                    <a:pt x="105702" y="639279"/>
                  </a:lnTo>
                  <a:close/>
                </a:path>
                <a:path w="501014" h="821689">
                  <a:moveTo>
                    <a:pt x="121666" y="638657"/>
                  </a:moveTo>
                  <a:lnTo>
                    <a:pt x="120269" y="638657"/>
                  </a:lnTo>
                  <a:lnTo>
                    <a:pt x="121183" y="639495"/>
                  </a:lnTo>
                  <a:lnTo>
                    <a:pt x="121666" y="638657"/>
                  </a:lnTo>
                  <a:close/>
                </a:path>
                <a:path w="501014" h="821689">
                  <a:moveTo>
                    <a:pt x="121818" y="640029"/>
                  </a:moveTo>
                  <a:lnTo>
                    <a:pt x="121551" y="639826"/>
                  </a:lnTo>
                  <a:lnTo>
                    <a:pt x="121335" y="639648"/>
                  </a:lnTo>
                  <a:lnTo>
                    <a:pt x="121183" y="639495"/>
                  </a:lnTo>
                  <a:lnTo>
                    <a:pt x="120764" y="640207"/>
                  </a:lnTo>
                  <a:lnTo>
                    <a:pt x="120535" y="640588"/>
                  </a:lnTo>
                  <a:lnTo>
                    <a:pt x="120954" y="640461"/>
                  </a:lnTo>
                  <a:lnTo>
                    <a:pt x="121386" y="640270"/>
                  </a:lnTo>
                  <a:lnTo>
                    <a:pt x="121818" y="640029"/>
                  </a:lnTo>
                  <a:close/>
                </a:path>
                <a:path w="501014" h="821689">
                  <a:moveTo>
                    <a:pt x="123786" y="568477"/>
                  </a:moveTo>
                  <a:lnTo>
                    <a:pt x="119049" y="572350"/>
                  </a:lnTo>
                  <a:lnTo>
                    <a:pt x="113792" y="574167"/>
                  </a:lnTo>
                  <a:lnTo>
                    <a:pt x="107886" y="578535"/>
                  </a:lnTo>
                  <a:lnTo>
                    <a:pt x="96100" y="590537"/>
                  </a:lnTo>
                  <a:lnTo>
                    <a:pt x="99263" y="590715"/>
                  </a:lnTo>
                  <a:lnTo>
                    <a:pt x="108254" y="583730"/>
                  </a:lnTo>
                  <a:lnTo>
                    <a:pt x="117995" y="574636"/>
                  </a:lnTo>
                  <a:lnTo>
                    <a:pt x="123786" y="568477"/>
                  </a:lnTo>
                  <a:close/>
                </a:path>
                <a:path w="501014" h="821689">
                  <a:moveTo>
                    <a:pt x="129184" y="535800"/>
                  </a:moveTo>
                  <a:lnTo>
                    <a:pt x="125069" y="536206"/>
                  </a:lnTo>
                  <a:lnTo>
                    <a:pt x="121412" y="539915"/>
                  </a:lnTo>
                  <a:lnTo>
                    <a:pt x="117856" y="544360"/>
                  </a:lnTo>
                  <a:lnTo>
                    <a:pt x="121920" y="543598"/>
                  </a:lnTo>
                  <a:lnTo>
                    <a:pt x="125755" y="541274"/>
                  </a:lnTo>
                  <a:lnTo>
                    <a:pt x="129184" y="535800"/>
                  </a:lnTo>
                  <a:close/>
                </a:path>
                <a:path w="501014" h="821689">
                  <a:moveTo>
                    <a:pt x="134569" y="623785"/>
                  </a:moveTo>
                  <a:lnTo>
                    <a:pt x="133032" y="625170"/>
                  </a:lnTo>
                  <a:lnTo>
                    <a:pt x="123545" y="625398"/>
                  </a:lnTo>
                  <a:lnTo>
                    <a:pt x="126530" y="628116"/>
                  </a:lnTo>
                  <a:lnTo>
                    <a:pt x="125145" y="628472"/>
                  </a:lnTo>
                  <a:lnTo>
                    <a:pt x="118033" y="633603"/>
                  </a:lnTo>
                  <a:lnTo>
                    <a:pt x="116281" y="635711"/>
                  </a:lnTo>
                  <a:lnTo>
                    <a:pt x="116420" y="634949"/>
                  </a:lnTo>
                  <a:lnTo>
                    <a:pt x="116027" y="633641"/>
                  </a:lnTo>
                  <a:lnTo>
                    <a:pt x="110744" y="640753"/>
                  </a:lnTo>
                  <a:lnTo>
                    <a:pt x="102577" y="648385"/>
                  </a:lnTo>
                  <a:lnTo>
                    <a:pt x="95415" y="655916"/>
                  </a:lnTo>
                  <a:lnTo>
                    <a:pt x="93179" y="662736"/>
                  </a:lnTo>
                  <a:lnTo>
                    <a:pt x="89941" y="662114"/>
                  </a:lnTo>
                  <a:lnTo>
                    <a:pt x="77762" y="668223"/>
                  </a:lnTo>
                  <a:lnTo>
                    <a:pt x="82359" y="671233"/>
                  </a:lnTo>
                  <a:lnTo>
                    <a:pt x="80048" y="671893"/>
                  </a:lnTo>
                  <a:lnTo>
                    <a:pt x="68643" y="677608"/>
                  </a:lnTo>
                  <a:lnTo>
                    <a:pt x="69367" y="678649"/>
                  </a:lnTo>
                  <a:lnTo>
                    <a:pt x="63779" y="680872"/>
                  </a:lnTo>
                  <a:lnTo>
                    <a:pt x="58127" y="686460"/>
                  </a:lnTo>
                  <a:lnTo>
                    <a:pt x="52654" y="691540"/>
                  </a:lnTo>
                  <a:lnTo>
                    <a:pt x="47625" y="692200"/>
                  </a:lnTo>
                  <a:lnTo>
                    <a:pt x="48171" y="697915"/>
                  </a:lnTo>
                  <a:lnTo>
                    <a:pt x="36017" y="702144"/>
                  </a:lnTo>
                  <a:lnTo>
                    <a:pt x="33464" y="702475"/>
                  </a:lnTo>
                  <a:lnTo>
                    <a:pt x="31813" y="707859"/>
                  </a:lnTo>
                  <a:lnTo>
                    <a:pt x="30505" y="707631"/>
                  </a:lnTo>
                  <a:lnTo>
                    <a:pt x="30276" y="706742"/>
                  </a:lnTo>
                  <a:lnTo>
                    <a:pt x="31178" y="705218"/>
                  </a:lnTo>
                  <a:lnTo>
                    <a:pt x="24701" y="705777"/>
                  </a:lnTo>
                  <a:lnTo>
                    <a:pt x="20637" y="718096"/>
                  </a:lnTo>
                  <a:lnTo>
                    <a:pt x="14071" y="714895"/>
                  </a:lnTo>
                  <a:lnTo>
                    <a:pt x="13474" y="717638"/>
                  </a:lnTo>
                  <a:lnTo>
                    <a:pt x="14122" y="719302"/>
                  </a:lnTo>
                  <a:lnTo>
                    <a:pt x="15951" y="719874"/>
                  </a:lnTo>
                  <a:lnTo>
                    <a:pt x="13779" y="721677"/>
                  </a:lnTo>
                  <a:lnTo>
                    <a:pt x="12763" y="724115"/>
                  </a:lnTo>
                  <a:lnTo>
                    <a:pt x="12915" y="727176"/>
                  </a:lnTo>
                  <a:lnTo>
                    <a:pt x="19977" y="729272"/>
                  </a:lnTo>
                  <a:lnTo>
                    <a:pt x="25895" y="720852"/>
                  </a:lnTo>
                  <a:lnTo>
                    <a:pt x="31673" y="715035"/>
                  </a:lnTo>
                  <a:lnTo>
                    <a:pt x="35737" y="713905"/>
                  </a:lnTo>
                  <a:lnTo>
                    <a:pt x="44805" y="710272"/>
                  </a:lnTo>
                  <a:lnTo>
                    <a:pt x="39624" y="707605"/>
                  </a:lnTo>
                  <a:lnTo>
                    <a:pt x="39941" y="707351"/>
                  </a:lnTo>
                  <a:lnTo>
                    <a:pt x="50914" y="706196"/>
                  </a:lnTo>
                  <a:lnTo>
                    <a:pt x="53251" y="701446"/>
                  </a:lnTo>
                  <a:lnTo>
                    <a:pt x="64871" y="689991"/>
                  </a:lnTo>
                  <a:lnTo>
                    <a:pt x="64414" y="689660"/>
                  </a:lnTo>
                  <a:lnTo>
                    <a:pt x="68072" y="685253"/>
                  </a:lnTo>
                  <a:lnTo>
                    <a:pt x="74904" y="686117"/>
                  </a:lnTo>
                  <a:lnTo>
                    <a:pt x="76352" y="676389"/>
                  </a:lnTo>
                  <a:lnTo>
                    <a:pt x="78333" y="679475"/>
                  </a:lnTo>
                  <a:lnTo>
                    <a:pt x="79832" y="682752"/>
                  </a:lnTo>
                  <a:lnTo>
                    <a:pt x="81356" y="682485"/>
                  </a:lnTo>
                  <a:lnTo>
                    <a:pt x="83451" y="674928"/>
                  </a:lnTo>
                  <a:lnTo>
                    <a:pt x="85852" y="676465"/>
                  </a:lnTo>
                  <a:lnTo>
                    <a:pt x="90119" y="673277"/>
                  </a:lnTo>
                  <a:lnTo>
                    <a:pt x="87134" y="672490"/>
                  </a:lnTo>
                  <a:lnTo>
                    <a:pt x="89636" y="668032"/>
                  </a:lnTo>
                  <a:lnTo>
                    <a:pt x="92240" y="674141"/>
                  </a:lnTo>
                  <a:lnTo>
                    <a:pt x="95072" y="672388"/>
                  </a:lnTo>
                  <a:lnTo>
                    <a:pt x="97320" y="668591"/>
                  </a:lnTo>
                  <a:lnTo>
                    <a:pt x="95084" y="668718"/>
                  </a:lnTo>
                  <a:lnTo>
                    <a:pt x="97828" y="664921"/>
                  </a:lnTo>
                  <a:lnTo>
                    <a:pt x="102882" y="662774"/>
                  </a:lnTo>
                  <a:lnTo>
                    <a:pt x="109308" y="656209"/>
                  </a:lnTo>
                  <a:lnTo>
                    <a:pt x="115658" y="647928"/>
                  </a:lnTo>
                  <a:lnTo>
                    <a:pt x="120535" y="640588"/>
                  </a:lnTo>
                  <a:lnTo>
                    <a:pt x="119722" y="640778"/>
                  </a:lnTo>
                  <a:lnTo>
                    <a:pt x="118948" y="640689"/>
                  </a:lnTo>
                  <a:lnTo>
                    <a:pt x="118173" y="640295"/>
                  </a:lnTo>
                  <a:lnTo>
                    <a:pt x="115087" y="636765"/>
                  </a:lnTo>
                  <a:lnTo>
                    <a:pt x="128295" y="635698"/>
                  </a:lnTo>
                  <a:lnTo>
                    <a:pt x="132549" y="631228"/>
                  </a:lnTo>
                  <a:lnTo>
                    <a:pt x="131559" y="631266"/>
                  </a:lnTo>
                  <a:lnTo>
                    <a:pt x="134569" y="623785"/>
                  </a:lnTo>
                  <a:close/>
                </a:path>
                <a:path w="501014" h="821689">
                  <a:moveTo>
                    <a:pt x="139230" y="552716"/>
                  </a:moveTo>
                  <a:lnTo>
                    <a:pt x="136588" y="552742"/>
                  </a:lnTo>
                  <a:lnTo>
                    <a:pt x="134543" y="554443"/>
                  </a:lnTo>
                  <a:lnTo>
                    <a:pt x="133146" y="557771"/>
                  </a:lnTo>
                  <a:lnTo>
                    <a:pt x="138391" y="560755"/>
                  </a:lnTo>
                  <a:lnTo>
                    <a:pt x="137553" y="554990"/>
                  </a:lnTo>
                  <a:lnTo>
                    <a:pt x="139230" y="552716"/>
                  </a:lnTo>
                  <a:close/>
                </a:path>
                <a:path w="501014" h="821689">
                  <a:moveTo>
                    <a:pt x="141287" y="505853"/>
                  </a:moveTo>
                  <a:lnTo>
                    <a:pt x="134391" y="503174"/>
                  </a:lnTo>
                  <a:lnTo>
                    <a:pt x="130771" y="509473"/>
                  </a:lnTo>
                  <a:lnTo>
                    <a:pt x="124879" y="512127"/>
                  </a:lnTo>
                  <a:lnTo>
                    <a:pt x="130987" y="514680"/>
                  </a:lnTo>
                  <a:lnTo>
                    <a:pt x="136144" y="510286"/>
                  </a:lnTo>
                  <a:lnTo>
                    <a:pt x="141287" y="505853"/>
                  </a:lnTo>
                  <a:close/>
                </a:path>
                <a:path w="501014" h="821689">
                  <a:moveTo>
                    <a:pt x="152501" y="545617"/>
                  </a:moveTo>
                  <a:lnTo>
                    <a:pt x="149517" y="541388"/>
                  </a:lnTo>
                  <a:lnTo>
                    <a:pt x="144856" y="546214"/>
                  </a:lnTo>
                  <a:lnTo>
                    <a:pt x="142976" y="550341"/>
                  </a:lnTo>
                  <a:lnTo>
                    <a:pt x="145808" y="549186"/>
                  </a:lnTo>
                  <a:lnTo>
                    <a:pt x="147091" y="551840"/>
                  </a:lnTo>
                  <a:lnTo>
                    <a:pt x="152501" y="545617"/>
                  </a:lnTo>
                  <a:close/>
                </a:path>
                <a:path w="501014" h="821689">
                  <a:moveTo>
                    <a:pt x="155752" y="465112"/>
                  </a:moveTo>
                  <a:lnTo>
                    <a:pt x="153631" y="466382"/>
                  </a:lnTo>
                  <a:lnTo>
                    <a:pt x="152857" y="465188"/>
                  </a:lnTo>
                  <a:lnTo>
                    <a:pt x="151536" y="468871"/>
                  </a:lnTo>
                  <a:lnTo>
                    <a:pt x="154393" y="466610"/>
                  </a:lnTo>
                  <a:lnTo>
                    <a:pt x="155536" y="467169"/>
                  </a:lnTo>
                  <a:lnTo>
                    <a:pt x="155752" y="465112"/>
                  </a:lnTo>
                  <a:close/>
                </a:path>
                <a:path w="501014" h="821689">
                  <a:moveTo>
                    <a:pt x="156679" y="570445"/>
                  </a:moveTo>
                  <a:lnTo>
                    <a:pt x="152247" y="568032"/>
                  </a:lnTo>
                  <a:lnTo>
                    <a:pt x="146951" y="570166"/>
                  </a:lnTo>
                  <a:lnTo>
                    <a:pt x="145161" y="574611"/>
                  </a:lnTo>
                  <a:lnTo>
                    <a:pt x="144297" y="575411"/>
                  </a:lnTo>
                  <a:lnTo>
                    <a:pt x="140373" y="574979"/>
                  </a:lnTo>
                  <a:lnTo>
                    <a:pt x="139179" y="575335"/>
                  </a:lnTo>
                  <a:lnTo>
                    <a:pt x="141084" y="571779"/>
                  </a:lnTo>
                  <a:lnTo>
                    <a:pt x="141871" y="572655"/>
                  </a:lnTo>
                  <a:lnTo>
                    <a:pt x="142697" y="571296"/>
                  </a:lnTo>
                  <a:lnTo>
                    <a:pt x="143522" y="569747"/>
                  </a:lnTo>
                  <a:lnTo>
                    <a:pt x="142417" y="569087"/>
                  </a:lnTo>
                  <a:lnTo>
                    <a:pt x="141452" y="569518"/>
                  </a:lnTo>
                  <a:lnTo>
                    <a:pt x="140677" y="571322"/>
                  </a:lnTo>
                  <a:lnTo>
                    <a:pt x="140995" y="571690"/>
                  </a:lnTo>
                  <a:lnTo>
                    <a:pt x="137858" y="573062"/>
                  </a:lnTo>
                  <a:lnTo>
                    <a:pt x="133489" y="582726"/>
                  </a:lnTo>
                  <a:lnTo>
                    <a:pt x="132448" y="585762"/>
                  </a:lnTo>
                  <a:lnTo>
                    <a:pt x="132842" y="584250"/>
                  </a:lnTo>
                  <a:lnTo>
                    <a:pt x="132499" y="583260"/>
                  </a:lnTo>
                  <a:lnTo>
                    <a:pt x="131394" y="582815"/>
                  </a:lnTo>
                  <a:lnTo>
                    <a:pt x="128689" y="589445"/>
                  </a:lnTo>
                  <a:lnTo>
                    <a:pt x="122250" y="588111"/>
                  </a:lnTo>
                  <a:lnTo>
                    <a:pt x="119570" y="595350"/>
                  </a:lnTo>
                  <a:lnTo>
                    <a:pt x="122999" y="594829"/>
                  </a:lnTo>
                  <a:lnTo>
                    <a:pt x="120142" y="598728"/>
                  </a:lnTo>
                  <a:lnTo>
                    <a:pt x="121564" y="600456"/>
                  </a:lnTo>
                  <a:lnTo>
                    <a:pt x="119532" y="603288"/>
                  </a:lnTo>
                  <a:lnTo>
                    <a:pt x="119888" y="597789"/>
                  </a:lnTo>
                  <a:lnTo>
                    <a:pt x="111506" y="602411"/>
                  </a:lnTo>
                  <a:lnTo>
                    <a:pt x="107403" y="605688"/>
                  </a:lnTo>
                  <a:lnTo>
                    <a:pt x="108153" y="608241"/>
                  </a:lnTo>
                  <a:lnTo>
                    <a:pt x="105981" y="612101"/>
                  </a:lnTo>
                  <a:lnTo>
                    <a:pt x="97828" y="616343"/>
                  </a:lnTo>
                  <a:lnTo>
                    <a:pt x="94081" y="623582"/>
                  </a:lnTo>
                  <a:lnTo>
                    <a:pt x="95021" y="623900"/>
                  </a:lnTo>
                  <a:lnTo>
                    <a:pt x="95453" y="624687"/>
                  </a:lnTo>
                  <a:lnTo>
                    <a:pt x="95389" y="625970"/>
                  </a:lnTo>
                  <a:lnTo>
                    <a:pt x="100799" y="623519"/>
                  </a:lnTo>
                  <a:lnTo>
                    <a:pt x="105498" y="618388"/>
                  </a:lnTo>
                  <a:lnTo>
                    <a:pt x="110121" y="612825"/>
                  </a:lnTo>
                  <a:lnTo>
                    <a:pt x="115277" y="609041"/>
                  </a:lnTo>
                  <a:lnTo>
                    <a:pt x="114871" y="608469"/>
                  </a:lnTo>
                  <a:lnTo>
                    <a:pt x="113411" y="605536"/>
                  </a:lnTo>
                  <a:lnTo>
                    <a:pt x="115620" y="605243"/>
                  </a:lnTo>
                  <a:lnTo>
                    <a:pt x="119227" y="609320"/>
                  </a:lnTo>
                  <a:lnTo>
                    <a:pt x="120738" y="605269"/>
                  </a:lnTo>
                  <a:lnTo>
                    <a:pt x="124929" y="599528"/>
                  </a:lnTo>
                  <a:lnTo>
                    <a:pt x="132321" y="592747"/>
                  </a:lnTo>
                  <a:lnTo>
                    <a:pt x="140398" y="586320"/>
                  </a:lnTo>
                  <a:lnTo>
                    <a:pt x="146735" y="581609"/>
                  </a:lnTo>
                  <a:lnTo>
                    <a:pt x="146138" y="582955"/>
                  </a:lnTo>
                  <a:lnTo>
                    <a:pt x="145973" y="584301"/>
                  </a:lnTo>
                  <a:lnTo>
                    <a:pt x="146253" y="585622"/>
                  </a:lnTo>
                  <a:lnTo>
                    <a:pt x="146634" y="583996"/>
                  </a:lnTo>
                  <a:lnTo>
                    <a:pt x="147421" y="583107"/>
                  </a:lnTo>
                  <a:lnTo>
                    <a:pt x="148615" y="582980"/>
                  </a:lnTo>
                  <a:lnTo>
                    <a:pt x="149987" y="583387"/>
                  </a:lnTo>
                  <a:lnTo>
                    <a:pt x="146100" y="588264"/>
                  </a:lnTo>
                  <a:lnTo>
                    <a:pt x="145122" y="589915"/>
                  </a:lnTo>
                  <a:lnTo>
                    <a:pt x="137414" y="595236"/>
                  </a:lnTo>
                  <a:lnTo>
                    <a:pt x="142481" y="591845"/>
                  </a:lnTo>
                  <a:lnTo>
                    <a:pt x="140639" y="599770"/>
                  </a:lnTo>
                  <a:lnTo>
                    <a:pt x="144741" y="597471"/>
                  </a:lnTo>
                  <a:lnTo>
                    <a:pt x="149390" y="591591"/>
                  </a:lnTo>
                  <a:lnTo>
                    <a:pt x="153492" y="584771"/>
                  </a:lnTo>
                  <a:lnTo>
                    <a:pt x="155943" y="579589"/>
                  </a:lnTo>
                  <a:lnTo>
                    <a:pt x="156679" y="570445"/>
                  </a:lnTo>
                  <a:close/>
                </a:path>
                <a:path w="501014" h="821689">
                  <a:moveTo>
                    <a:pt x="190855" y="565810"/>
                  </a:moveTo>
                  <a:lnTo>
                    <a:pt x="188429" y="562686"/>
                  </a:lnTo>
                  <a:lnTo>
                    <a:pt x="187413" y="551637"/>
                  </a:lnTo>
                  <a:lnTo>
                    <a:pt x="185953" y="541502"/>
                  </a:lnTo>
                  <a:lnTo>
                    <a:pt x="182181" y="541147"/>
                  </a:lnTo>
                  <a:lnTo>
                    <a:pt x="181584" y="535609"/>
                  </a:lnTo>
                  <a:lnTo>
                    <a:pt x="173901" y="542099"/>
                  </a:lnTo>
                  <a:lnTo>
                    <a:pt x="172999" y="543877"/>
                  </a:lnTo>
                  <a:lnTo>
                    <a:pt x="176987" y="548233"/>
                  </a:lnTo>
                  <a:lnTo>
                    <a:pt x="179806" y="557250"/>
                  </a:lnTo>
                  <a:lnTo>
                    <a:pt x="182727" y="558355"/>
                  </a:lnTo>
                  <a:lnTo>
                    <a:pt x="183184" y="559155"/>
                  </a:lnTo>
                  <a:lnTo>
                    <a:pt x="179590" y="575106"/>
                  </a:lnTo>
                  <a:lnTo>
                    <a:pt x="177025" y="582231"/>
                  </a:lnTo>
                  <a:lnTo>
                    <a:pt x="170776" y="592124"/>
                  </a:lnTo>
                  <a:lnTo>
                    <a:pt x="173355" y="593775"/>
                  </a:lnTo>
                  <a:lnTo>
                    <a:pt x="169100" y="599427"/>
                  </a:lnTo>
                  <a:lnTo>
                    <a:pt x="163537" y="599440"/>
                  </a:lnTo>
                  <a:lnTo>
                    <a:pt x="160058" y="606666"/>
                  </a:lnTo>
                  <a:lnTo>
                    <a:pt x="166103" y="600875"/>
                  </a:lnTo>
                  <a:lnTo>
                    <a:pt x="165138" y="606717"/>
                  </a:lnTo>
                  <a:lnTo>
                    <a:pt x="166903" y="606717"/>
                  </a:lnTo>
                  <a:lnTo>
                    <a:pt x="168656" y="606298"/>
                  </a:lnTo>
                  <a:lnTo>
                    <a:pt x="170395" y="605459"/>
                  </a:lnTo>
                  <a:lnTo>
                    <a:pt x="166801" y="610336"/>
                  </a:lnTo>
                  <a:lnTo>
                    <a:pt x="159562" y="615010"/>
                  </a:lnTo>
                  <a:lnTo>
                    <a:pt x="152438" y="618515"/>
                  </a:lnTo>
                  <a:lnTo>
                    <a:pt x="149225" y="619887"/>
                  </a:lnTo>
                  <a:lnTo>
                    <a:pt x="152222" y="617220"/>
                  </a:lnTo>
                  <a:lnTo>
                    <a:pt x="154863" y="614045"/>
                  </a:lnTo>
                  <a:lnTo>
                    <a:pt x="157149" y="610349"/>
                  </a:lnTo>
                  <a:lnTo>
                    <a:pt x="149440" y="611771"/>
                  </a:lnTo>
                  <a:lnTo>
                    <a:pt x="146126" y="619975"/>
                  </a:lnTo>
                  <a:lnTo>
                    <a:pt x="146164" y="627849"/>
                  </a:lnTo>
                  <a:lnTo>
                    <a:pt x="144919" y="628904"/>
                  </a:lnTo>
                  <a:lnTo>
                    <a:pt x="144297" y="628459"/>
                  </a:lnTo>
                  <a:lnTo>
                    <a:pt x="144310" y="626503"/>
                  </a:lnTo>
                  <a:lnTo>
                    <a:pt x="134404" y="639229"/>
                  </a:lnTo>
                  <a:lnTo>
                    <a:pt x="128676" y="645515"/>
                  </a:lnTo>
                  <a:lnTo>
                    <a:pt x="123621" y="649338"/>
                  </a:lnTo>
                  <a:lnTo>
                    <a:pt x="124599" y="647865"/>
                  </a:lnTo>
                  <a:lnTo>
                    <a:pt x="126060" y="644537"/>
                  </a:lnTo>
                  <a:lnTo>
                    <a:pt x="120053" y="645629"/>
                  </a:lnTo>
                  <a:lnTo>
                    <a:pt x="115392" y="654786"/>
                  </a:lnTo>
                  <a:lnTo>
                    <a:pt x="111950" y="660552"/>
                  </a:lnTo>
                  <a:lnTo>
                    <a:pt x="117005" y="659472"/>
                  </a:lnTo>
                  <a:lnTo>
                    <a:pt x="114427" y="663105"/>
                  </a:lnTo>
                  <a:lnTo>
                    <a:pt x="108521" y="669645"/>
                  </a:lnTo>
                  <a:lnTo>
                    <a:pt x="103606" y="677240"/>
                  </a:lnTo>
                  <a:lnTo>
                    <a:pt x="101269" y="683082"/>
                  </a:lnTo>
                  <a:lnTo>
                    <a:pt x="99898" y="682028"/>
                  </a:lnTo>
                  <a:lnTo>
                    <a:pt x="97218" y="687743"/>
                  </a:lnTo>
                  <a:lnTo>
                    <a:pt x="93319" y="684110"/>
                  </a:lnTo>
                  <a:lnTo>
                    <a:pt x="83451" y="691832"/>
                  </a:lnTo>
                  <a:lnTo>
                    <a:pt x="88671" y="693953"/>
                  </a:lnTo>
                  <a:lnTo>
                    <a:pt x="87261" y="695591"/>
                  </a:lnTo>
                  <a:lnTo>
                    <a:pt x="85699" y="696417"/>
                  </a:lnTo>
                  <a:lnTo>
                    <a:pt x="84010" y="696404"/>
                  </a:lnTo>
                  <a:lnTo>
                    <a:pt x="84975" y="695083"/>
                  </a:lnTo>
                  <a:lnTo>
                    <a:pt x="86118" y="694436"/>
                  </a:lnTo>
                  <a:lnTo>
                    <a:pt x="87414" y="694499"/>
                  </a:lnTo>
                  <a:lnTo>
                    <a:pt x="84670" y="693978"/>
                  </a:lnTo>
                  <a:lnTo>
                    <a:pt x="80403" y="700849"/>
                  </a:lnTo>
                  <a:lnTo>
                    <a:pt x="72821" y="716737"/>
                  </a:lnTo>
                  <a:lnTo>
                    <a:pt x="74066" y="716724"/>
                  </a:lnTo>
                  <a:lnTo>
                    <a:pt x="75209" y="716089"/>
                  </a:lnTo>
                  <a:lnTo>
                    <a:pt x="76225" y="714806"/>
                  </a:lnTo>
                  <a:lnTo>
                    <a:pt x="77025" y="710984"/>
                  </a:lnTo>
                  <a:lnTo>
                    <a:pt x="83667" y="703605"/>
                  </a:lnTo>
                  <a:lnTo>
                    <a:pt x="91376" y="695985"/>
                  </a:lnTo>
                  <a:lnTo>
                    <a:pt x="95338" y="691476"/>
                  </a:lnTo>
                  <a:lnTo>
                    <a:pt x="94729" y="691248"/>
                  </a:lnTo>
                  <a:lnTo>
                    <a:pt x="100444" y="686866"/>
                  </a:lnTo>
                  <a:lnTo>
                    <a:pt x="110578" y="678561"/>
                  </a:lnTo>
                  <a:lnTo>
                    <a:pt x="112941" y="677240"/>
                  </a:lnTo>
                  <a:lnTo>
                    <a:pt x="116979" y="670229"/>
                  </a:lnTo>
                  <a:lnTo>
                    <a:pt x="123786" y="660311"/>
                  </a:lnTo>
                  <a:lnTo>
                    <a:pt x="131191" y="651230"/>
                  </a:lnTo>
                  <a:lnTo>
                    <a:pt x="137033" y="646684"/>
                  </a:lnTo>
                  <a:lnTo>
                    <a:pt x="147015" y="635533"/>
                  </a:lnTo>
                  <a:lnTo>
                    <a:pt x="158191" y="623722"/>
                  </a:lnTo>
                  <a:lnTo>
                    <a:pt x="168960" y="610793"/>
                  </a:lnTo>
                  <a:lnTo>
                    <a:pt x="177723" y="596252"/>
                  </a:lnTo>
                  <a:lnTo>
                    <a:pt x="176060" y="593979"/>
                  </a:lnTo>
                  <a:lnTo>
                    <a:pt x="174523" y="588962"/>
                  </a:lnTo>
                  <a:lnTo>
                    <a:pt x="181279" y="589381"/>
                  </a:lnTo>
                  <a:lnTo>
                    <a:pt x="186791" y="578192"/>
                  </a:lnTo>
                  <a:lnTo>
                    <a:pt x="189344" y="571855"/>
                  </a:lnTo>
                  <a:lnTo>
                    <a:pt x="190855" y="565810"/>
                  </a:lnTo>
                  <a:close/>
                </a:path>
                <a:path w="501014" h="821689">
                  <a:moveTo>
                    <a:pt x="192354" y="386016"/>
                  </a:moveTo>
                  <a:lnTo>
                    <a:pt x="185737" y="386613"/>
                  </a:lnTo>
                  <a:lnTo>
                    <a:pt x="190322" y="391515"/>
                  </a:lnTo>
                  <a:lnTo>
                    <a:pt x="189839" y="389343"/>
                  </a:lnTo>
                  <a:lnTo>
                    <a:pt x="190398" y="387794"/>
                  </a:lnTo>
                  <a:lnTo>
                    <a:pt x="192049" y="386905"/>
                  </a:lnTo>
                  <a:lnTo>
                    <a:pt x="192354" y="386016"/>
                  </a:lnTo>
                  <a:close/>
                </a:path>
                <a:path w="501014" h="821689">
                  <a:moveTo>
                    <a:pt x="193954" y="462673"/>
                  </a:moveTo>
                  <a:lnTo>
                    <a:pt x="187210" y="457352"/>
                  </a:lnTo>
                  <a:lnTo>
                    <a:pt x="178752" y="452259"/>
                  </a:lnTo>
                  <a:lnTo>
                    <a:pt x="169811" y="449859"/>
                  </a:lnTo>
                  <a:lnTo>
                    <a:pt x="161620" y="452564"/>
                  </a:lnTo>
                  <a:lnTo>
                    <a:pt x="165404" y="455383"/>
                  </a:lnTo>
                  <a:lnTo>
                    <a:pt x="160197" y="453745"/>
                  </a:lnTo>
                  <a:lnTo>
                    <a:pt x="160655" y="457746"/>
                  </a:lnTo>
                  <a:lnTo>
                    <a:pt x="165061" y="457073"/>
                  </a:lnTo>
                  <a:lnTo>
                    <a:pt x="173126" y="458152"/>
                  </a:lnTo>
                  <a:lnTo>
                    <a:pt x="176326" y="454685"/>
                  </a:lnTo>
                  <a:lnTo>
                    <a:pt x="179273" y="457250"/>
                  </a:lnTo>
                  <a:lnTo>
                    <a:pt x="184391" y="461416"/>
                  </a:lnTo>
                  <a:lnTo>
                    <a:pt x="189877" y="464223"/>
                  </a:lnTo>
                  <a:lnTo>
                    <a:pt x="193954" y="462673"/>
                  </a:lnTo>
                  <a:close/>
                </a:path>
                <a:path w="501014" h="821689">
                  <a:moveTo>
                    <a:pt x="199517" y="381444"/>
                  </a:moveTo>
                  <a:lnTo>
                    <a:pt x="198742" y="380860"/>
                  </a:lnTo>
                  <a:lnTo>
                    <a:pt x="199123" y="377088"/>
                  </a:lnTo>
                  <a:lnTo>
                    <a:pt x="196215" y="374281"/>
                  </a:lnTo>
                  <a:lnTo>
                    <a:pt x="192176" y="373888"/>
                  </a:lnTo>
                  <a:lnTo>
                    <a:pt x="189191" y="377380"/>
                  </a:lnTo>
                  <a:lnTo>
                    <a:pt x="190258" y="378904"/>
                  </a:lnTo>
                  <a:lnTo>
                    <a:pt x="197815" y="386359"/>
                  </a:lnTo>
                  <a:lnTo>
                    <a:pt x="199517" y="381444"/>
                  </a:lnTo>
                  <a:close/>
                </a:path>
                <a:path w="501014" h="821689">
                  <a:moveTo>
                    <a:pt x="199872" y="536994"/>
                  </a:moveTo>
                  <a:lnTo>
                    <a:pt x="198755" y="529983"/>
                  </a:lnTo>
                  <a:lnTo>
                    <a:pt x="195681" y="523798"/>
                  </a:lnTo>
                  <a:lnTo>
                    <a:pt x="190995" y="522782"/>
                  </a:lnTo>
                  <a:lnTo>
                    <a:pt x="188480" y="519645"/>
                  </a:lnTo>
                  <a:lnTo>
                    <a:pt x="187210" y="513422"/>
                  </a:lnTo>
                  <a:lnTo>
                    <a:pt x="187147" y="513092"/>
                  </a:lnTo>
                  <a:lnTo>
                    <a:pt x="187071" y="512673"/>
                  </a:lnTo>
                  <a:lnTo>
                    <a:pt x="185407" y="511403"/>
                  </a:lnTo>
                  <a:lnTo>
                    <a:pt x="181432" y="508355"/>
                  </a:lnTo>
                  <a:lnTo>
                    <a:pt x="181063" y="508076"/>
                  </a:lnTo>
                  <a:lnTo>
                    <a:pt x="177431" y="505282"/>
                  </a:lnTo>
                  <a:lnTo>
                    <a:pt x="171234" y="508076"/>
                  </a:lnTo>
                  <a:lnTo>
                    <a:pt x="169125" y="506183"/>
                  </a:lnTo>
                  <a:lnTo>
                    <a:pt x="167309" y="504532"/>
                  </a:lnTo>
                  <a:lnTo>
                    <a:pt x="166928" y="505942"/>
                  </a:lnTo>
                  <a:lnTo>
                    <a:pt x="167347" y="506476"/>
                  </a:lnTo>
                  <a:lnTo>
                    <a:pt x="168567" y="506183"/>
                  </a:lnTo>
                  <a:lnTo>
                    <a:pt x="165303" y="508355"/>
                  </a:lnTo>
                  <a:lnTo>
                    <a:pt x="159486" y="501269"/>
                  </a:lnTo>
                  <a:lnTo>
                    <a:pt x="157124" y="507276"/>
                  </a:lnTo>
                  <a:lnTo>
                    <a:pt x="151561" y="509435"/>
                  </a:lnTo>
                  <a:lnTo>
                    <a:pt x="143560" y="509866"/>
                  </a:lnTo>
                  <a:lnTo>
                    <a:pt x="131749" y="518325"/>
                  </a:lnTo>
                  <a:lnTo>
                    <a:pt x="123088" y="521081"/>
                  </a:lnTo>
                  <a:lnTo>
                    <a:pt x="121602" y="524421"/>
                  </a:lnTo>
                  <a:lnTo>
                    <a:pt x="120827" y="524421"/>
                  </a:lnTo>
                  <a:lnTo>
                    <a:pt x="114744" y="524903"/>
                  </a:lnTo>
                  <a:lnTo>
                    <a:pt x="115836" y="524903"/>
                  </a:lnTo>
                  <a:lnTo>
                    <a:pt x="115392" y="526122"/>
                  </a:lnTo>
                  <a:lnTo>
                    <a:pt x="115392" y="533755"/>
                  </a:lnTo>
                  <a:lnTo>
                    <a:pt x="114820" y="534784"/>
                  </a:lnTo>
                  <a:lnTo>
                    <a:pt x="114363" y="535470"/>
                  </a:lnTo>
                  <a:lnTo>
                    <a:pt x="113703" y="536181"/>
                  </a:lnTo>
                  <a:lnTo>
                    <a:pt x="111379" y="534784"/>
                  </a:lnTo>
                  <a:lnTo>
                    <a:pt x="114312" y="529082"/>
                  </a:lnTo>
                  <a:lnTo>
                    <a:pt x="113588" y="531075"/>
                  </a:lnTo>
                  <a:lnTo>
                    <a:pt x="113487" y="531368"/>
                  </a:lnTo>
                  <a:lnTo>
                    <a:pt x="113411" y="531583"/>
                  </a:lnTo>
                  <a:lnTo>
                    <a:pt x="114198" y="532104"/>
                  </a:lnTo>
                  <a:lnTo>
                    <a:pt x="114858" y="532828"/>
                  </a:lnTo>
                  <a:lnTo>
                    <a:pt x="115265" y="533552"/>
                  </a:lnTo>
                  <a:lnTo>
                    <a:pt x="115392" y="533755"/>
                  </a:lnTo>
                  <a:lnTo>
                    <a:pt x="115392" y="526122"/>
                  </a:lnTo>
                  <a:lnTo>
                    <a:pt x="114401" y="528828"/>
                  </a:lnTo>
                  <a:lnTo>
                    <a:pt x="114122" y="529069"/>
                  </a:lnTo>
                  <a:lnTo>
                    <a:pt x="110197" y="532828"/>
                  </a:lnTo>
                  <a:lnTo>
                    <a:pt x="109410" y="533552"/>
                  </a:lnTo>
                  <a:lnTo>
                    <a:pt x="100698" y="540092"/>
                  </a:lnTo>
                  <a:lnTo>
                    <a:pt x="100952" y="537959"/>
                  </a:lnTo>
                  <a:lnTo>
                    <a:pt x="101041" y="537197"/>
                  </a:lnTo>
                  <a:lnTo>
                    <a:pt x="98844" y="536994"/>
                  </a:lnTo>
                  <a:lnTo>
                    <a:pt x="93319" y="541782"/>
                  </a:lnTo>
                  <a:lnTo>
                    <a:pt x="84404" y="550837"/>
                  </a:lnTo>
                  <a:lnTo>
                    <a:pt x="82270" y="552297"/>
                  </a:lnTo>
                  <a:lnTo>
                    <a:pt x="82473" y="555663"/>
                  </a:lnTo>
                  <a:lnTo>
                    <a:pt x="82270" y="557822"/>
                  </a:lnTo>
                  <a:lnTo>
                    <a:pt x="82207" y="558634"/>
                  </a:lnTo>
                  <a:lnTo>
                    <a:pt x="81559" y="559866"/>
                  </a:lnTo>
                  <a:lnTo>
                    <a:pt x="82981" y="559206"/>
                  </a:lnTo>
                  <a:lnTo>
                    <a:pt x="86817" y="560514"/>
                  </a:lnTo>
                  <a:lnTo>
                    <a:pt x="80060" y="568045"/>
                  </a:lnTo>
                  <a:lnTo>
                    <a:pt x="71970" y="573900"/>
                  </a:lnTo>
                  <a:lnTo>
                    <a:pt x="64490" y="580021"/>
                  </a:lnTo>
                  <a:lnTo>
                    <a:pt x="59575" y="588340"/>
                  </a:lnTo>
                  <a:lnTo>
                    <a:pt x="58458" y="587984"/>
                  </a:lnTo>
                  <a:lnTo>
                    <a:pt x="57772" y="583869"/>
                  </a:lnTo>
                  <a:lnTo>
                    <a:pt x="56337" y="588937"/>
                  </a:lnTo>
                  <a:lnTo>
                    <a:pt x="56603" y="590016"/>
                  </a:lnTo>
                  <a:lnTo>
                    <a:pt x="59283" y="592620"/>
                  </a:lnTo>
                  <a:lnTo>
                    <a:pt x="59778" y="593496"/>
                  </a:lnTo>
                  <a:lnTo>
                    <a:pt x="53187" y="592302"/>
                  </a:lnTo>
                  <a:lnTo>
                    <a:pt x="54546" y="597877"/>
                  </a:lnTo>
                  <a:lnTo>
                    <a:pt x="60985" y="593750"/>
                  </a:lnTo>
                  <a:lnTo>
                    <a:pt x="62750" y="592620"/>
                  </a:lnTo>
                  <a:lnTo>
                    <a:pt x="63144" y="592302"/>
                  </a:lnTo>
                  <a:lnTo>
                    <a:pt x="67398" y="588340"/>
                  </a:lnTo>
                  <a:lnTo>
                    <a:pt x="69380" y="586498"/>
                  </a:lnTo>
                  <a:lnTo>
                    <a:pt x="75387" y="579361"/>
                  </a:lnTo>
                  <a:lnTo>
                    <a:pt x="82372" y="570649"/>
                  </a:lnTo>
                  <a:lnTo>
                    <a:pt x="92443" y="560514"/>
                  </a:lnTo>
                  <a:lnTo>
                    <a:pt x="93992" y="559206"/>
                  </a:lnTo>
                  <a:lnTo>
                    <a:pt x="103517" y="551180"/>
                  </a:lnTo>
                  <a:lnTo>
                    <a:pt x="113677" y="541782"/>
                  </a:lnTo>
                  <a:lnTo>
                    <a:pt x="114884" y="540092"/>
                  </a:lnTo>
                  <a:lnTo>
                    <a:pt x="117690" y="536181"/>
                  </a:lnTo>
                  <a:lnTo>
                    <a:pt x="121132" y="531368"/>
                  </a:lnTo>
                  <a:lnTo>
                    <a:pt x="125387" y="527431"/>
                  </a:lnTo>
                  <a:lnTo>
                    <a:pt x="134747" y="527138"/>
                  </a:lnTo>
                  <a:lnTo>
                    <a:pt x="143256" y="524903"/>
                  </a:lnTo>
                  <a:lnTo>
                    <a:pt x="144614" y="525360"/>
                  </a:lnTo>
                  <a:lnTo>
                    <a:pt x="145783" y="524421"/>
                  </a:lnTo>
                  <a:lnTo>
                    <a:pt x="146977" y="523621"/>
                  </a:lnTo>
                  <a:lnTo>
                    <a:pt x="152628" y="521525"/>
                  </a:lnTo>
                  <a:lnTo>
                    <a:pt x="157530" y="518071"/>
                  </a:lnTo>
                  <a:lnTo>
                    <a:pt x="159740" y="511403"/>
                  </a:lnTo>
                  <a:lnTo>
                    <a:pt x="159854" y="513422"/>
                  </a:lnTo>
                  <a:lnTo>
                    <a:pt x="159435" y="515302"/>
                  </a:lnTo>
                  <a:lnTo>
                    <a:pt x="158483" y="517067"/>
                  </a:lnTo>
                  <a:lnTo>
                    <a:pt x="166763" y="517410"/>
                  </a:lnTo>
                  <a:lnTo>
                    <a:pt x="191681" y="539889"/>
                  </a:lnTo>
                  <a:lnTo>
                    <a:pt x="191706" y="540092"/>
                  </a:lnTo>
                  <a:lnTo>
                    <a:pt x="191820" y="541248"/>
                  </a:lnTo>
                  <a:lnTo>
                    <a:pt x="195681" y="548982"/>
                  </a:lnTo>
                  <a:lnTo>
                    <a:pt x="197319" y="540092"/>
                  </a:lnTo>
                  <a:lnTo>
                    <a:pt x="197358" y="539889"/>
                  </a:lnTo>
                  <a:lnTo>
                    <a:pt x="199339" y="544296"/>
                  </a:lnTo>
                  <a:lnTo>
                    <a:pt x="199605" y="541782"/>
                  </a:lnTo>
                  <a:lnTo>
                    <a:pt x="199669" y="541248"/>
                  </a:lnTo>
                  <a:lnTo>
                    <a:pt x="199783" y="540092"/>
                  </a:lnTo>
                  <a:lnTo>
                    <a:pt x="199809" y="539889"/>
                  </a:lnTo>
                  <a:lnTo>
                    <a:pt x="199872" y="536994"/>
                  </a:lnTo>
                  <a:close/>
                </a:path>
                <a:path w="501014" h="821689">
                  <a:moveTo>
                    <a:pt x="202679" y="435267"/>
                  </a:moveTo>
                  <a:lnTo>
                    <a:pt x="199999" y="436232"/>
                  </a:lnTo>
                  <a:lnTo>
                    <a:pt x="200837" y="436232"/>
                  </a:lnTo>
                  <a:lnTo>
                    <a:pt x="202679" y="435267"/>
                  </a:lnTo>
                  <a:close/>
                </a:path>
                <a:path w="501014" h="821689">
                  <a:moveTo>
                    <a:pt x="202907" y="436499"/>
                  </a:moveTo>
                  <a:lnTo>
                    <a:pt x="200837" y="436232"/>
                  </a:lnTo>
                  <a:lnTo>
                    <a:pt x="200380" y="436499"/>
                  </a:lnTo>
                  <a:lnTo>
                    <a:pt x="202526" y="437159"/>
                  </a:lnTo>
                  <a:lnTo>
                    <a:pt x="202907" y="436499"/>
                  </a:lnTo>
                  <a:close/>
                </a:path>
                <a:path w="501014" h="821689">
                  <a:moveTo>
                    <a:pt x="208381" y="484441"/>
                  </a:moveTo>
                  <a:lnTo>
                    <a:pt x="207492" y="483628"/>
                  </a:lnTo>
                  <a:lnTo>
                    <a:pt x="207340" y="482523"/>
                  </a:lnTo>
                  <a:lnTo>
                    <a:pt x="207924" y="481164"/>
                  </a:lnTo>
                  <a:lnTo>
                    <a:pt x="206705" y="480644"/>
                  </a:lnTo>
                  <a:lnTo>
                    <a:pt x="205740" y="481139"/>
                  </a:lnTo>
                  <a:lnTo>
                    <a:pt x="205041" y="482676"/>
                  </a:lnTo>
                  <a:lnTo>
                    <a:pt x="203720" y="481418"/>
                  </a:lnTo>
                  <a:lnTo>
                    <a:pt x="201371" y="478917"/>
                  </a:lnTo>
                  <a:lnTo>
                    <a:pt x="202298" y="478866"/>
                  </a:lnTo>
                  <a:lnTo>
                    <a:pt x="203161" y="478497"/>
                  </a:lnTo>
                  <a:lnTo>
                    <a:pt x="203327" y="477723"/>
                  </a:lnTo>
                  <a:lnTo>
                    <a:pt x="202514" y="477494"/>
                  </a:lnTo>
                  <a:lnTo>
                    <a:pt x="200685" y="475462"/>
                  </a:lnTo>
                  <a:lnTo>
                    <a:pt x="199491" y="476859"/>
                  </a:lnTo>
                  <a:lnTo>
                    <a:pt x="195719" y="472795"/>
                  </a:lnTo>
                  <a:lnTo>
                    <a:pt x="191846" y="469036"/>
                  </a:lnTo>
                  <a:lnTo>
                    <a:pt x="184886" y="466953"/>
                  </a:lnTo>
                  <a:lnTo>
                    <a:pt x="177812" y="465836"/>
                  </a:lnTo>
                  <a:lnTo>
                    <a:pt x="170205" y="465874"/>
                  </a:lnTo>
                  <a:lnTo>
                    <a:pt x="162826" y="466305"/>
                  </a:lnTo>
                  <a:lnTo>
                    <a:pt x="156438" y="466369"/>
                  </a:lnTo>
                  <a:lnTo>
                    <a:pt x="157810" y="467664"/>
                  </a:lnTo>
                  <a:lnTo>
                    <a:pt x="158953" y="469252"/>
                  </a:lnTo>
                  <a:lnTo>
                    <a:pt x="159867" y="471131"/>
                  </a:lnTo>
                  <a:lnTo>
                    <a:pt x="153708" y="473468"/>
                  </a:lnTo>
                  <a:lnTo>
                    <a:pt x="153911" y="477354"/>
                  </a:lnTo>
                  <a:lnTo>
                    <a:pt x="157480" y="479717"/>
                  </a:lnTo>
                  <a:lnTo>
                    <a:pt x="161455" y="477443"/>
                  </a:lnTo>
                  <a:lnTo>
                    <a:pt x="160896" y="476415"/>
                  </a:lnTo>
                  <a:lnTo>
                    <a:pt x="157619" y="474611"/>
                  </a:lnTo>
                  <a:lnTo>
                    <a:pt x="158940" y="474980"/>
                  </a:lnTo>
                  <a:lnTo>
                    <a:pt x="159626" y="474281"/>
                  </a:lnTo>
                  <a:lnTo>
                    <a:pt x="159702" y="472478"/>
                  </a:lnTo>
                  <a:lnTo>
                    <a:pt x="160045" y="473964"/>
                  </a:lnTo>
                  <a:lnTo>
                    <a:pt x="160667" y="475157"/>
                  </a:lnTo>
                  <a:lnTo>
                    <a:pt x="161594" y="476084"/>
                  </a:lnTo>
                  <a:lnTo>
                    <a:pt x="162648" y="474764"/>
                  </a:lnTo>
                  <a:lnTo>
                    <a:pt x="183172" y="472173"/>
                  </a:lnTo>
                  <a:lnTo>
                    <a:pt x="185356" y="474624"/>
                  </a:lnTo>
                  <a:lnTo>
                    <a:pt x="189687" y="478142"/>
                  </a:lnTo>
                  <a:lnTo>
                    <a:pt x="195656" y="480187"/>
                  </a:lnTo>
                  <a:lnTo>
                    <a:pt x="202234" y="481914"/>
                  </a:lnTo>
                  <a:lnTo>
                    <a:pt x="208381" y="484441"/>
                  </a:lnTo>
                  <a:close/>
                </a:path>
                <a:path w="501014" h="821689">
                  <a:moveTo>
                    <a:pt x="209384" y="396443"/>
                  </a:moveTo>
                  <a:lnTo>
                    <a:pt x="207416" y="393153"/>
                  </a:lnTo>
                  <a:lnTo>
                    <a:pt x="207200" y="390906"/>
                  </a:lnTo>
                  <a:lnTo>
                    <a:pt x="202806" y="387197"/>
                  </a:lnTo>
                  <a:lnTo>
                    <a:pt x="195808" y="387299"/>
                  </a:lnTo>
                  <a:lnTo>
                    <a:pt x="192011" y="393509"/>
                  </a:lnTo>
                  <a:lnTo>
                    <a:pt x="193979" y="397179"/>
                  </a:lnTo>
                  <a:lnTo>
                    <a:pt x="205486" y="399859"/>
                  </a:lnTo>
                  <a:lnTo>
                    <a:pt x="209257" y="397624"/>
                  </a:lnTo>
                  <a:lnTo>
                    <a:pt x="209384" y="396443"/>
                  </a:lnTo>
                  <a:close/>
                </a:path>
                <a:path w="501014" h="821689">
                  <a:moveTo>
                    <a:pt x="212877" y="499478"/>
                  </a:moveTo>
                  <a:lnTo>
                    <a:pt x="210083" y="492556"/>
                  </a:lnTo>
                  <a:lnTo>
                    <a:pt x="200609" y="489331"/>
                  </a:lnTo>
                  <a:lnTo>
                    <a:pt x="200012" y="488467"/>
                  </a:lnTo>
                  <a:lnTo>
                    <a:pt x="197777" y="486359"/>
                  </a:lnTo>
                  <a:lnTo>
                    <a:pt x="195186" y="485165"/>
                  </a:lnTo>
                  <a:lnTo>
                    <a:pt x="192303" y="484924"/>
                  </a:lnTo>
                  <a:lnTo>
                    <a:pt x="193128" y="489699"/>
                  </a:lnTo>
                  <a:lnTo>
                    <a:pt x="199237" y="494855"/>
                  </a:lnTo>
                  <a:lnTo>
                    <a:pt x="207022" y="498678"/>
                  </a:lnTo>
                  <a:lnTo>
                    <a:pt x="212877" y="499478"/>
                  </a:lnTo>
                  <a:close/>
                </a:path>
                <a:path w="501014" h="821689">
                  <a:moveTo>
                    <a:pt x="213614" y="439877"/>
                  </a:moveTo>
                  <a:lnTo>
                    <a:pt x="213423" y="439737"/>
                  </a:lnTo>
                  <a:lnTo>
                    <a:pt x="213347" y="439864"/>
                  </a:lnTo>
                  <a:lnTo>
                    <a:pt x="213563" y="439953"/>
                  </a:lnTo>
                  <a:close/>
                </a:path>
                <a:path w="501014" h="821689">
                  <a:moveTo>
                    <a:pt x="215519" y="381685"/>
                  </a:moveTo>
                  <a:lnTo>
                    <a:pt x="213779" y="379133"/>
                  </a:lnTo>
                  <a:lnTo>
                    <a:pt x="209702" y="380631"/>
                  </a:lnTo>
                  <a:lnTo>
                    <a:pt x="208051" y="378269"/>
                  </a:lnTo>
                  <a:lnTo>
                    <a:pt x="206082" y="384784"/>
                  </a:lnTo>
                  <a:lnTo>
                    <a:pt x="214134" y="384352"/>
                  </a:lnTo>
                  <a:lnTo>
                    <a:pt x="215519" y="381685"/>
                  </a:lnTo>
                  <a:close/>
                </a:path>
                <a:path w="501014" h="821689">
                  <a:moveTo>
                    <a:pt x="226275" y="352171"/>
                  </a:moveTo>
                  <a:lnTo>
                    <a:pt x="221780" y="349694"/>
                  </a:lnTo>
                  <a:lnTo>
                    <a:pt x="215099" y="343496"/>
                  </a:lnTo>
                  <a:lnTo>
                    <a:pt x="210210" y="345186"/>
                  </a:lnTo>
                  <a:lnTo>
                    <a:pt x="209727" y="346532"/>
                  </a:lnTo>
                  <a:lnTo>
                    <a:pt x="210083" y="347281"/>
                  </a:lnTo>
                  <a:lnTo>
                    <a:pt x="211264" y="347472"/>
                  </a:lnTo>
                  <a:lnTo>
                    <a:pt x="210718" y="348145"/>
                  </a:lnTo>
                  <a:lnTo>
                    <a:pt x="210096" y="348678"/>
                  </a:lnTo>
                  <a:lnTo>
                    <a:pt x="209423" y="349034"/>
                  </a:lnTo>
                  <a:lnTo>
                    <a:pt x="209727" y="348373"/>
                  </a:lnTo>
                  <a:lnTo>
                    <a:pt x="209626" y="347802"/>
                  </a:lnTo>
                  <a:lnTo>
                    <a:pt x="209156" y="347357"/>
                  </a:lnTo>
                  <a:lnTo>
                    <a:pt x="205765" y="352691"/>
                  </a:lnTo>
                  <a:lnTo>
                    <a:pt x="215277" y="358038"/>
                  </a:lnTo>
                  <a:lnTo>
                    <a:pt x="220484" y="355168"/>
                  </a:lnTo>
                  <a:lnTo>
                    <a:pt x="220535" y="356133"/>
                  </a:lnTo>
                  <a:lnTo>
                    <a:pt x="220141" y="356590"/>
                  </a:lnTo>
                  <a:lnTo>
                    <a:pt x="219278" y="356489"/>
                  </a:lnTo>
                  <a:lnTo>
                    <a:pt x="220802" y="356743"/>
                  </a:lnTo>
                  <a:lnTo>
                    <a:pt x="222338" y="356908"/>
                  </a:lnTo>
                  <a:lnTo>
                    <a:pt x="223901" y="357022"/>
                  </a:lnTo>
                  <a:lnTo>
                    <a:pt x="224447" y="355765"/>
                  </a:lnTo>
                  <a:lnTo>
                    <a:pt x="225717" y="353745"/>
                  </a:lnTo>
                  <a:lnTo>
                    <a:pt x="226275" y="352171"/>
                  </a:lnTo>
                  <a:close/>
                </a:path>
                <a:path w="501014" h="821689">
                  <a:moveTo>
                    <a:pt x="231698" y="359549"/>
                  </a:moveTo>
                  <a:lnTo>
                    <a:pt x="231559" y="359359"/>
                  </a:lnTo>
                  <a:lnTo>
                    <a:pt x="231292" y="360083"/>
                  </a:lnTo>
                  <a:lnTo>
                    <a:pt x="231698" y="359549"/>
                  </a:lnTo>
                  <a:close/>
                </a:path>
                <a:path w="501014" h="821689">
                  <a:moveTo>
                    <a:pt x="233273" y="354622"/>
                  </a:moveTo>
                  <a:lnTo>
                    <a:pt x="232181" y="354622"/>
                  </a:lnTo>
                  <a:lnTo>
                    <a:pt x="231114" y="358787"/>
                  </a:lnTo>
                  <a:lnTo>
                    <a:pt x="231559" y="359359"/>
                  </a:lnTo>
                  <a:lnTo>
                    <a:pt x="233273" y="354622"/>
                  </a:lnTo>
                  <a:close/>
                </a:path>
                <a:path w="501014" h="821689">
                  <a:moveTo>
                    <a:pt x="235318" y="386092"/>
                  </a:moveTo>
                  <a:lnTo>
                    <a:pt x="230073" y="385851"/>
                  </a:lnTo>
                  <a:lnTo>
                    <a:pt x="231305" y="382524"/>
                  </a:lnTo>
                  <a:lnTo>
                    <a:pt x="227838" y="382028"/>
                  </a:lnTo>
                  <a:lnTo>
                    <a:pt x="224866" y="381190"/>
                  </a:lnTo>
                  <a:lnTo>
                    <a:pt x="224167" y="385991"/>
                  </a:lnTo>
                  <a:lnTo>
                    <a:pt x="228028" y="391236"/>
                  </a:lnTo>
                  <a:lnTo>
                    <a:pt x="231013" y="386029"/>
                  </a:lnTo>
                  <a:lnTo>
                    <a:pt x="233756" y="389534"/>
                  </a:lnTo>
                  <a:lnTo>
                    <a:pt x="235318" y="386092"/>
                  </a:lnTo>
                  <a:close/>
                </a:path>
                <a:path w="501014" h="821689">
                  <a:moveTo>
                    <a:pt x="237261" y="458863"/>
                  </a:moveTo>
                  <a:lnTo>
                    <a:pt x="237096" y="458584"/>
                  </a:lnTo>
                  <a:lnTo>
                    <a:pt x="233692" y="452526"/>
                  </a:lnTo>
                  <a:lnTo>
                    <a:pt x="228892" y="447408"/>
                  </a:lnTo>
                  <a:lnTo>
                    <a:pt x="226822" y="445198"/>
                  </a:lnTo>
                  <a:lnTo>
                    <a:pt x="223164" y="443026"/>
                  </a:lnTo>
                  <a:lnTo>
                    <a:pt x="219316" y="440753"/>
                  </a:lnTo>
                  <a:lnTo>
                    <a:pt x="213893" y="443026"/>
                  </a:lnTo>
                  <a:lnTo>
                    <a:pt x="212788" y="442328"/>
                  </a:lnTo>
                  <a:lnTo>
                    <a:pt x="212610" y="441299"/>
                  </a:lnTo>
                  <a:lnTo>
                    <a:pt x="212750" y="441020"/>
                  </a:lnTo>
                  <a:lnTo>
                    <a:pt x="213309" y="439928"/>
                  </a:lnTo>
                  <a:lnTo>
                    <a:pt x="211645" y="439928"/>
                  </a:lnTo>
                  <a:lnTo>
                    <a:pt x="206425" y="438340"/>
                  </a:lnTo>
                  <a:lnTo>
                    <a:pt x="202526" y="437159"/>
                  </a:lnTo>
                  <a:lnTo>
                    <a:pt x="201866" y="438340"/>
                  </a:lnTo>
                  <a:lnTo>
                    <a:pt x="201714" y="437997"/>
                  </a:lnTo>
                  <a:lnTo>
                    <a:pt x="198970" y="437489"/>
                  </a:lnTo>
                  <a:lnTo>
                    <a:pt x="198564" y="437489"/>
                  </a:lnTo>
                  <a:lnTo>
                    <a:pt x="196786" y="444931"/>
                  </a:lnTo>
                  <a:lnTo>
                    <a:pt x="206108" y="441020"/>
                  </a:lnTo>
                  <a:lnTo>
                    <a:pt x="206133" y="441299"/>
                  </a:lnTo>
                  <a:lnTo>
                    <a:pt x="206260" y="442328"/>
                  </a:lnTo>
                  <a:lnTo>
                    <a:pt x="206336" y="443026"/>
                  </a:lnTo>
                  <a:lnTo>
                    <a:pt x="206502" y="444931"/>
                  </a:lnTo>
                  <a:lnTo>
                    <a:pt x="201472" y="448500"/>
                  </a:lnTo>
                  <a:lnTo>
                    <a:pt x="211455" y="447408"/>
                  </a:lnTo>
                  <a:lnTo>
                    <a:pt x="218313" y="452526"/>
                  </a:lnTo>
                  <a:lnTo>
                    <a:pt x="235254" y="462686"/>
                  </a:lnTo>
                  <a:lnTo>
                    <a:pt x="235242" y="459003"/>
                  </a:lnTo>
                  <a:lnTo>
                    <a:pt x="236029" y="458584"/>
                  </a:lnTo>
                  <a:lnTo>
                    <a:pt x="237261" y="458863"/>
                  </a:lnTo>
                  <a:close/>
                </a:path>
                <a:path w="501014" h="821689">
                  <a:moveTo>
                    <a:pt x="240309" y="358178"/>
                  </a:moveTo>
                  <a:lnTo>
                    <a:pt x="240220" y="357022"/>
                  </a:lnTo>
                  <a:lnTo>
                    <a:pt x="240118" y="355688"/>
                  </a:lnTo>
                  <a:lnTo>
                    <a:pt x="240030" y="354457"/>
                  </a:lnTo>
                  <a:lnTo>
                    <a:pt x="236766" y="354457"/>
                  </a:lnTo>
                  <a:lnTo>
                    <a:pt x="234480" y="353199"/>
                  </a:lnTo>
                  <a:lnTo>
                    <a:pt x="233883" y="354457"/>
                  </a:lnTo>
                  <a:lnTo>
                    <a:pt x="233629" y="355688"/>
                  </a:lnTo>
                  <a:lnTo>
                    <a:pt x="233667" y="357022"/>
                  </a:lnTo>
                  <a:lnTo>
                    <a:pt x="231698" y="359549"/>
                  </a:lnTo>
                  <a:lnTo>
                    <a:pt x="234416" y="363067"/>
                  </a:lnTo>
                  <a:lnTo>
                    <a:pt x="238633" y="363956"/>
                  </a:lnTo>
                  <a:lnTo>
                    <a:pt x="240309" y="358178"/>
                  </a:lnTo>
                  <a:close/>
                </a:path>
                <a:path w="501014" h="821689">
                  <a:moveTo>
                    <a:pt x="282968" y="335407"/>
                  </a:moveTo>
                  <a:lnTo>
                    <a:pt x="277545" y="333235"/>
                  </a:lnTo>
                  <a:lnTo>
                    <a:pt x="270014" y="329476"/>
                  </a:lnTo>
                  <a:lnTo>
                    <a:pt x="263220" y="328015"/>
                  </a:lnTo>
                  <a:lnTo>
                    <a:pt x="260019" y="332701"/>
                  </a:lnTo>
                  <a:lnTo>
                    <a:pt x="265671" y="334492"/>
                  </a:lnTo>
                  <a:lnTo>
                    <a:pt x="272313" y="338112"/>
                  </a:lnTo>
                  <a:lnTo>
                    <a:pt x="278549" y="339699"/>
                  </a:lnTo>
                  <a:lnTo>
                    <a:pt x="282968" y="335407"/>
                  </a:lnTo>
                  <a:close/>
                </a:path>
                <a:path w="501014" h="821689">
                  <a:moveTo>
                    <a:pt x="283629" y="232346"/>
                  </a:moveTo>
                  <a:lnTo>
                    <a:pt x="282638" y="231368"/>
                  </a:lnTo>
                  <a:lnTo>
                    <a:pt x="281673" y="230593"/>
                  </a:lnTo>
                  <a:lnTo>
                    <a:pt x="281203" y="232689"/>
                  </a:lnTo>
                  <a:lnTo>
                    <a:pt x="282194" y="233680"/>
                  </a:lnTo>
                  <a:lnTo>
                    <a:pt x="283057" y="233857"/>
                  </a:lnTo>
                  <a:lnTo>
                    <a:pt x="283629" y="232346"/>
                  </a:lnTo>
                  <a:close/>
                </a:path>
                <a:path w="501014" h="821689">
                  <a:moveTo>
                    <a:pt x="293712" y="380377"/>
                  </a:moveTo>
                  <a:lnTo>
                    <a:pt x="291350" y="375996"/>
                  </a:lnTo>
                  <a:lnTo>
                    <a:pt x="286512" y="371652"/>
                  </a:lnTo>
                  <a:lnTo>
                    <a:pt x="281914" y="372160"/>
                  </a:lnTo>
                  <a:lnTo>
                    <a:pt x="279882" y="369608"/>
                  </a:lnTo>
                  <a:lnTo>
                    <a:pt x="272846" y="367118"/>
                  </a:lnTo>
                  <a:lnTo>
                    <a:pt x="264553" y="364883"/>
                  </a:lnTo>
                  <a:lnTo>
                    <a:pt x="258775" y="363042"/>
                  </a:lnTo>
                  <a:lnTo>
                    <a:pt x="244322" y="356006"/>
                  </a:lnTo>
                  <a:lnTo>
                    <a:pt x="245872" y="363067"/>
                  </a:lnTo>
                  <a:lnTo>
                    <a:pt x="247548" y="370649"/>
                  </a:lnTo>
                  <a:lnTo>
                    <a:pt x="252844" y="365252"/>
                  </a:lnTo>
                  <a:lnTo>
                    <a:pt x="252412" y="369722"/>
                  </a:lnTo>
                  <a:lnTo>
                    <a:pt x="257949" y="370662"/>
                  </a:lnTo>
                  <a:lnTo>
                    <a:pt x="264147" y="372948"/>
                  </a:lnTo>
                  <a:lnTo>
                    <a:pt x="270217" y="374472"/>
                  </a:lnTo>
                  <a:lnTo>
                    <a:pt x="275374" y="373113"/>
                  </a:lnTo>
                  <a:lnTo>
                    <a:pt x="276758" y="375348"/>
                  </a:lnTo>
                  <a:lnTo>
                    <a:pt x="275780" y="375666"/>
                  </a:lnTo>
                  <a:lnTo>
                    <a:pt x="280136" y="376720"/>
                  </a:lnTo>
                  <a:lnTo>
                    <a:pt x="279044" y="379374"/>
                  </a:lnTo>
                  <a:lnTo>
                    <a:pt x="280060" y="380873"/>
                  </a:lnTo>
                  <a:lnTo>
                    <a:pt x="283159" y="381152"/>
                  </a:lnTo>
                  <a:lnTo>
                    <a:pt x="289445" y="388747"/>
                  </a:lnTo>
                  <a:lnTo>
                    <a:pt x="287921" y="379107"/>
                  </a:lnTo>
                  <a:lnTo>
                    <a:pt x="293712" y="380377"/>
                  </a:lnTo>
                  <a:close/>
                </a:path>
                <a:path w="501014" h="821689">
                  <a:moveTo>
                    <a:pt x="307962" y="332308"/>
                  </a:moveTo>
                  <a:lnTo>
                    <a:pt x="305460" y="329907"/>
                  </a:lnTo>
                  <a:lnTo>
                    <a:pt x="297230" y="326580"/>
                  </a:lnTo>
                  <a:lnTo>
                    <a:pt x="294005" y="329044"/>
                  </a:lnTo>
                  <a:lnTo>
                    <a:pt x="294259" y="327647"/>
                  </a:lnTo>
                  <a:lnTo>
                    <a:pt x="294982" y="326974"/>
                  </a:lnTo>
                  <a:lnTo>
                    <a:pt x="296151" y="326986"/>
                  </a:lnTo>
                  <a:lnTo>
                    <a:pt x="285864" y="325450"/>
                  </a:lnTo>
                  <a:lnTo>
                    <a:pt x="287731" y="314096"/>
                  </a:lnTo>
                  <a:lnTo>
                    <a:pt x="281978" y="311010"/>
                  </a:lnTo>
                  <a:lnTo>
                    <a:pt x="279146" y="314591"/>
                  </a:lnTo>
                  <a:lnTo>
                    <a:pt x="277469" y="302818"/>
                  </a:lnTo>
                  <a:lnTo>
                    <a:pt x="273253" y="309537"/>
                  </a:lnTo>
                  <a:lnTo>
                    <a:pt x="274142" y="311416"/>
                  </a:lnTo>
                  <a:lnTo>
                    <a:pt x="275412" y="313728"/>
                  </a:lnTo>
                  <a:lnTo>
                    <a:pt x="276059" y="316115"/>
                  </a:lnTo>
                  <a:lnTo>
                    <a:pt x="272351" y="316191"/>
                  </a:lnTo>
                  <a:lnTo>
                    <a:pt x="266242" y="312115"/>
                  </a:lnTo>
                  <a:lnTo>
                    <a:pt x="259829" y="307187"/>
                  </a:lnTo>
                  <a:lnTo>
                    <a:pt x="255219" y="304660"/>
                  </a:lnTo>
                  <a:lnTo>
                    <a:pt x="258051" y="311785"/>
                  </a:lnTo>
                  <a:lnTo>
                    <a:pt x="265684" y="318325"/>
                  </a:lnTo>
                  <a:lnTo>
                    <a:pt x="274751" y="323494"/>
                  </a:lnTo>
                  <a:lnTo>
                    <a:pt x="281940" y="326491"/>
                  </a:lnTo>
                  <a:lnTo>
                    <a:pt x="282244" y="325386"/>
                  </a:lnTo>
                  <a:lnTo>
                    <a:pt x="282600" y="325069"/>
                  </a:lnTo>
                  <a:lnTo>
                    <a:pt x="283286" y="323837"/>
                  </a:lnTo>
                  <a:lnTo>
                    <a:pt x="286969" y="329399"/>
                  </a:lnTo>
                  <a:lnTo>
                    <a:pt x="293992" y="333794"/>
                  </a:lnTo>
                  <a:lnTo>
                    <a:pt x="301815" y="335330"/>
                  </a:lnTo>
                  <a:lnTo>
                    <a:pt x="307962" y="332308"/>
                  </a:lnTo>
                  <a:close/>
                </a:path>
                <a:path w="501014" h="821689">
                  <a:moveTo>
                    <a:pt x="312953" y="282981"/>
                  </a:moveTo>
                  <a:lnTo>
                    <a:pt x="306908" y="280212"/>
                  </a:lnTo>
                  <a:lnTo>
                    <a:pt x="299529" y="273253"/>
                  </a:lnTo>
                  <a:lnTo>
                    <a:pt x="291236" y="267004"/>
                  </a:lnTo>
                  <a:lnTo>
                    <a:pt x="282536" y="266331"/>
                  </a:lnTo>
                  <a:lnTo>
                    <a:pt x="277837" y="264871"/>
                  </a:lnTo>
                  <a:lnTo>
                    <a:pt x="270268" y="260464"/>
                  </a:lnTo>
                  <a:lnTo>
                    <a:pt x="262331" y="257175"/>
                  </a:lnTo>
                  <a:lnTo>
                    <a:pt x="256565" y="259041"/>
                  </a:lnTo>
                  <a:lnTo>
                    <a:pt x="261569" y="261150"/>
                  </a:lnTo>
                  <a:lnTo>
                    <a:pt x="255320" y="259765"/>
                  </a:lnTo>
                  <a:lnTo>
                    <a:pt x="267335" y="268249"/>
                  </a:lnTo>
                  <a:lnTo>
                    <a:pt x="276110" y="268300"/>
                  </a:lnTo>
                  <a:lnTo>
                    <a:pt x="280009" y="272542"/>
                  </a:lnTo>
                  <a:lnTo>
                    <a:pt x="286016" y="274561"/>
                  </a:lnTo>
                  <a:lnTo>
                    <a:pt x="294982" y="279031"/>
                  </a:lnTo>
                  <a:lnTo>
                    <a:pt x="302971" y="283756"/>
                  </a:lnTo>
                  <a:lnTo>
                    <a:pt x="306082" y="286575"/>
                  </a:lnTo>
                  <a:lnTo>
                    <a:pt x="308571" y="286080"/>
                  </a:lnTo>
                  <a:lnTo>
                    <a:pt x="310870" y="284886"/>
                  </a:lnTo>
                  <a:lnTo>
                    <a:pt x="312953" y="282981"/>
                  </a:lnTo>
                  <a:close/>
                </a:path>
                <a:path w="501014" h="821689">
                  <a:moveTo>
                    <a:pt x="324002" y="114896"/>
                  </a:moveTo>
                  <a:lnTo>
                    <a:pt x="321983" y="112102"/>
                  </a:lnTo>
                  <a:lnTo>
                    <a:pt x="320421" y="112166"/>
                  </a:lnTo>
                  <a:lnTo>
                    <a:pt x="318338" y="113474"/>
                  </a:lnTo>
                  <a:lnTo>
                    <a:pt x="318465" y="116243"/>
                  </a:lnTo>
                  <a:lnTo>
                    <a:pt x="322389" y="115887"/>
                  </a:lnTo>
                  <a:lnTo>
                    <a:pt x="324002" y="114896"/>
                  </a:lnTo>
                  <a:close/>
                </a:path>
                <a:path w="501014" h="821689">
                  <a:moveTo>
                    <a:pt x="329920" y="318109"/>
                  </a:moveTo>
                  <a:lnTo>
                    <a:pt x="324980" y="311937"/>
                  </a:lnTo>
                  <a:lnTo>
                    <a:pt x="315671" y="302755"/>
                  </a:lnTo>
                  <a:lnTo>
                    <a:pt x="306336" y="294881"/>
                  </a:lnTo>
                  <a:lnTo>
                    <a:pt x="301345" y="292569"/>
                  </a:lnTo>
                  <a:lnTo>
                    <a:pt x="294868" y="287312"/>
                  </a:lnTo>
                  <a:lnTo>
                    <a:pt x="284010" y="281698"/>
                  </a:lnTo>
                  <a:lnTo>
                    <a:pt x="273469" y="278663"/>
                  </a:lnTo>
                  <a:lnTo>
                    <a:pt x="267957" y="281101"/>
                  </a:lnTo>
                  <a:lnTo>
                    <a:pt x="275196" y="287159"/>
                  </a:lnTo>
                  <a:lnTo>
                    <a:pt x="285648" y="293027"/>
                  </a:lnTo>
                  <a:lnTo>
                    <a:pt x="296672" y="297535"/>
                  </a:lnTo>
                  <a:lnTo>
                    <a:pt x="305650" y="299554"/>
                  </a:lnTo>
                  <a:lnTo>
                    <a:pt x="311721" y="305219"/>
                  </a:lnTo>
                  <a:lnTo>
                    <a:pt x="317931" y="313855"/>
                  </a:lnTo>
                  <a:lnTo>
                    <a:pt x="324065" y="319976"/>
                  </a:lnTo>
                  <a:lnTo>
                    <a:pt x="329920" y="318109"/>
                  </a:lnTo>
                  <a:close/>
                </a:path>
                <a:path w="501014" h="821689">
                  <a:moveTo>
                    <a:pt x="334467" y="226187"/>
                  </a:moveTo>
                  <a:lnTo>
                    <a:pt x="330288" y="221551"/>
                  </a:lnTo>
                  <a:lnTo>
                    <a:pt x="333362" y="218033"/>
                  </a:lnTo>
                  <a:lnTo>
                    <a:pt x="329793" y="216700"/>
                  </a:lnTo>
                  <a:lnTo>
                    <a:pt x="322046" y="215087"/>
                  </a:lnTo>
                  <a:lnTo>
                    <a:pt x="311708" y="218706"/>
                  </a:lnTo>
                  <a:lnTo>
                    <a:pt x="320040" y="219062"/>
                  </a:lnTo>
                  <a:lnTo>
                    <a:pt x="317868" y="223850"/>
                  </a:lnTo>
                  <a:lnTo>
                    <a:pt x="319201" y="225679"/>
                  </a:lnTo>
                  <a:lnTo>
                    <a:pt x="329438" y="227787"/>
                  </a:lnTo>
                  <a:lnTo>
                    <a:pt x="329272" y="227850"/>
                  </a:lnTo>
                  <a:lnTo>
                    <a:pt x="334467" y="226187"/>
                  </a:lnTo>
                  <a:close/>
                </a:path>
                <a:path w="501014" h="821689">
                  <a:moveTo>
                    <a:pt x="338810" y="254787"/>
                  </a:moveTo>
                  <a:lnTo>
                    <a:pt x="337413" y="255130"/>
                  </a:lnTo>
                  <a:lnTo>
                    <a:pt x="338112" y="257708"/>
                  </a:lnTo>
                  <a:lnTo>
                    <a:pt x="338607" y="255600"/>
                  </a:lnTo>
                  <a:lnTo>
                    <a:pt x="338721" y="255130"/>
                  </a:lnTo>
                  <a:lnTo>
                    <a:pt x="338810" y="254787"/>
                  </a:lnTo>
                  <a:close/>
                </a:path>
                <a:path w="501014" h="821689">
                  <a:moveTo>
                    <a:pt x="341591" y="82384"/>
                  </a:moveTo>
                  <a:lnTo>
                    <a:pt x="339128" y="81826"/>
                  </a:lnTo>
                  <a:lnTo>
                    <a:pt x="333324" y="76962"/>
                  </a:lnTo>
                  <a:lnTo>
                    <a:pt x="332955" y="84569"/>
                  </a:lnTo>
                  <a:lnTo>
                    <a:pt x="337185" y="86347"/>
                  </a:lnTo>
                  <a:lnTo>
                    <a:pt x="339420" y="85801"/>
                  </a:lnTo>
                  <a:lnTo>
                    <a:pt x="341591" y="82384"/>
                  </a:lnTo>
                  <a:close/>
                </a:path>
                <a:path w="501014" h="821689">
                  <a:moveTo>
                    <a:pt x="348373" y="256489"/>
                  </a:moveTo>
                  <a:lnTo>
                    <a:pt x="345033" y="254304"/>
                  </a:lnTo>
                  <a:lnTo>
                    <a:pt x="338988" y="250342"/>
                  </a:lnTo>
                  <a:lnTo>
                    <a:pt x="338721" y="249859"/>
                  </a:lnTo>
                  <a:lnTo>
                    <a:pt x="336511" y="245846"/>
                  </a:lnTo>
                  <a:lnTo>
                    <a:pt x="333336" y="242214"/>
                  </a:lnTo>
                  <a:lnTo>
                    <a:pt x="326567" y="241655"/>
                  </a:lnTo>
                  <a:lnTo>
                    <a:pt x="327050" y="238734"/>
                  </a:lnTo>
                  <a:lnTo>
                    <a:pt x="327507" y="238544"/>
                  </a:lnTo>
                  <a:lnTo>
                    <a:pt x="328968" y="237985"/>
                  </a:lnTo>
                  <a:lnTo>
                    <a:pt x="328815" y="237121"/>
                  </a:lnTo>
                  <a:lnTo>
                    <a:pt x="323113" y="233819"/>
                  </a:lnTo>
                  <a:lnTo>
                    <a:pt x="322668" y="234835"/>
                  </a:lnTo>
                  <a:lnTo>
                    <a:pt x="322922" y="235508"/>
                  </a:lnTo>
                  <a:lnTo>
                    <a:pt x="323811" y="235839"/>
                  </a:lnTo>
                  <a:lnTo>
                    <a:pt x="320255" y="238544"/>
                  </a:lnTo>
                  <a:lnTo>
                    <a:pt x="318922" y="233819"/>
                  </a:lnTo>
                  <a:lnTo>
                    <a:pt x="318884" y="233667"/>
                  </a:lnTo>
                  <a:lnTo>
                    <a:pt x="317246" y="230784"/>
                  </a:lnTo>
                  <a:lnTo>
                    <a:pt x="313740" y="236397"/>
                  </a:lnTo>
                  <a:lnTo>
                    <a:pt x="316699" y="240423"/>
                  </a:lnTo>
                  <a:lnTo>
                    <a:pt x="322211" y="242684"/>
                  </a:lnTo>
                  <a:lnTo>
                    <a:pt x="326428" y="243039"/>
                  </a:lnTo>
                  <a:lnTo>
                    <a:pt x="326948" y="243306"/>
                  </a:lnTo>
                  <a:lnTo>
                    <a:pt x="328879" y="250342"/>
                  </a:lnTo>
                  <a:lnTo>
                    <a:pt x="329298" y="252158"/>
                  </a:lnTo>
                  <a:lnTo>
                    <a:pt x="328993" y="252539"/>
                  </a:lnTo>
                  <a:lnTo>
                    <a:pt x="333578" y="252310"/>
                  </a:lnTo>
                  <a:lnTo>
                    <a:pt x="334022" y="252310"/>
                  </a:lnTo>
                  <a:lnTo>
                    <a:pt x="333184" y="253428"/>
                  </a:lnTo>
                  <a:lnTo>
                    <a:pt x="335432" y="255600"/>
                  </a:lnTo>
                  <a:lnTo>
                    <a:pt x="337413" y="255130"/>
                  </a:lnTo>
                  <a:lnTo>
                    <a:pt x="336727" y="252539"/>
                  </a:lnTo>
                  <a:lnTo>
                    <a:pt x="336626" y="252158"/>
                  </a:lnTo>
                  <a:lnTo>
                    <a:pt x="339737" y="252158"/>
                  </a:lnTo>
                  <a:lnTo>
                    <a:pt x="339407" y="252310"/>
                  </a:lnTo>
                  <a:lnTo>
                    <a:pt x="338924" y="254304"/>
                  </a:lnTo>
                  <a:lnTo>
                    <a:pt x="338810" y="254787"/>
                  </a:lnTo>
                  <a:lnTo>
                    <a:pt x="340817" y="254304"/>
                  </a:lnTo>
                  <a:lnTo>
                    <a:pt x="339331" y="260159"/>
                  </a:lnTo>
                  <a:lnTo>
                    <a:pt x="339293" y="260337"/>
                  </a:lnTo>
                  <a:lnTo>
                    <a:pt x="343903" y="262204"/>
                  </a:lnTo>
                  <a:lnTo>
                    <a:pt x="347700" y="260159"/>
                  </a:lnTo>
                  <a:lnTo>
                    <a:pt x="348373" y="256489"/>
                  </a:lnTo>
                  <a:close/>
                </a:path>
                <a:path w="501014" h="821689">
                  <a:moveTo>
                    <a:pt x="369468" y="64985"/>
                  </a:moveTo>
                  <a:lnTo>
                    <a:pt x="367068" y="65290"/>
                  </a:lnTo>
                  <a:lnTo>
                    <a:pt x="368274" y="61544"/>
                  </a:lnTo>
                  <a:lnTo>
                    <a:pt x="363804" y="59855"/>
                  </a:lnTo>
                  <a:lnTo>
                    <a:pt x="361657" y="62014"/>
                  </a:lnTo>
                  <a:lnTo>
                    <a:pt x="362572" y="65963"/>
                  </a:lnTo>
                  <a:lnTo>
                    <a:pt x="367233" y="69684"/>
                  </a:lnTo>
                  <a:lnTo>
                    <a:pt x="369468" y="64985"/>
                  </a:lnTo>
                  <a:close/>
                </a:path>
                <a:path w="501014" h="821689">
                  <a:moveTo>
                    <a:pt x="373964" y="109410"/>
                  </a:moveTo>
                  <a:lnTo>
                    <a:pt x="371182" y="106730"/>
                  </a:lnTo>
                  <a:lnTo>
                    <a:pt x="372732" y="109410"/>
                  </a:lnTo>
                  <a:lnTo>
                    <a:pt x="373964" y="109410"/>
                  </a:lnTo>
                  <a:close/>
                </a:path>
                <a:path w="501014" h="821689">
                  <a:moveTo>
                    <a:pt x="389877" y="59867"/>
                  </a:moveTo>
                  <a:lnTo>
                    <a:pt x="388493" y="58305"/>
                  </a:lnTo>
                  <a:lnTo>
                    <a:pt x="387654" y="59651"/>
                  </a:lnTo>
                  <a:lnTo>
                    <a:pt x="386842" y="61214"/>
                  </a:lnTo>
                  <a:lnTo>
                    <a:pt x="387921" y="61099"/>
                  </a:lnTo>
                  <a:lnTo>
                    <a:pt x="389077" y="61429"/>
                  </a:lnTo>
                  <a:lnTo>
                    <a:pt x="389877" y="59867"/>
                  </a:lnTo>
                  <a:close/>
                </a:path>
                <a:path w="501014" h="821689">
                  <a:moveTo>
                    <a:pt x="394804" y="225640"/>
                  </a:moveTo>
                  <a:lnTo>
                    <a:pt x="390055" y="213372"/>
                  </a:lnTo>
                  <a:lnTo>
                    <a:pt x="388543" y="212356"/>
                  </a:lnTo>
                  <a:lnTo>
                    <a:pt x="385648" y="210388"/>
                  </a:lnTo>
                  <a:lnTo>
                    <a:pt x="380212" y="203974"/>
                  </a:lnTo>
                  <a:lnTo>
                    <a:pt x="376796" y="202006"/>
                  </a:lnTo>
                  <a:lnTo>
                    <a:pt x="376593" y="203352"/>
                  </a:lnTo>
                  <a:lnTo>
                    <a:pt x="376047" y="204419"/>
                  </a:lnTo>
                  <a:lnTo>
                    <a:pt x="375145" y="205193"/>
                  </a:lnTo>
                  <a:lnTo>
                    <a:pt x="376339" y="201320"/>
                  </a:lnTo>
                  <a:lnTo>
                    <a:pt x="371373" y="201206"/>
                  </a:lnTo>
                  <a:lnTo>
                    <a:pt x="370687" y="198018"/>
                  </a:lnTo>
                  <a:lnTo>
                    <a:pt x="369468" y="200367"/>
                  </a:lnTo>
                  <a:lnTo>
                    <a:pt x="367766" y="201764"/>
                  </a:lnTo>
                  <a:lnTo>
                    <a:pt x="365633" y="202234"/>
                  </a:lnTo>
                  <a:lnTo>
                    <a:pt x="364896" y="201333"/>
                  </a:lnTo>
                  <a:lnTo>
                    <a:pt x="367690" y="195554"/>
                  </a:lnTo>
                  <a:lnTo>
                    <a:pt x="368185" y="193840"/>
                  </a:lnTo>
                  <a:lnTo>
                    <a:pt x="363664" y="190030"/>
                  </a:lnTo>
                  <a:lnTo>
                    <a:pt x="360565" y="193662"/>
                  </a:lnTo>
                  <a:lnTo>
                    <a:pt x="354076" y="185445"/>
                  </a:lnTo>
                  <a:lnTo>
                    <a:pt x="349910" y="184124"/>
                  </a:lnTo>
                  <a:lnTo>
                    <a:pt x="348653" y="183146"/>
                  </a:lnTo>
                  <a:lnTo>
                    <a:pt x="330339" y="181025"/>
                  </a:lnTo>
                  <a:lnTo>
                    <a:pt x="329984" y="181279"/>
                  </a:lnTo>
                  <a:lnTo>
                    <a:pt x="329946" y="179882"/>
                  </a:lnTo>
                  <a:lnTo>
                    <a:pt x="330327" y="178714"/>
                  </a:lnTo>
                  <a:lnTo>
                    <a:pt x="331152" y="177749"/>
                  </a:lnTo>
                  <a:lnTo>
                    <a:pt x="318516" y="173888"/>
                  </a:lnTo>
                  <a:lnTo>
                    <a:pt x="311492" y="170446"/>
                  </a:lnTo>
                  <a:lnTo>
                    <a:pt x="308889" y="165773"/>
                  </a:lnTo>
                  <a:lnTo>
                    <a:pt x="309524" y="161645"/>
                  </a:lnTo>
                  <a:lnTo>
                    <a:pt x="301955" y="167411"/>
                  </a:lnTo>
                  <a:lnTo>
                    <a:pt x="301498" y="168135"/>
                  </a:lnTo>
                  <a:lnTo>
                    <a:pt x="293281" y="162280"/>
                  </a:lnTo>
                  <a:lnTo>
                    <a:pt x="289153" y="175056"/>
                  </a:lnTo>
                  <a:lnTo>
                    <a:pt x="292404" y="176390"/>
                  </a:lnTo>
                  <a:lnTo>
                    <a:pt x="301015" y="178155"/>
                  </a:lnTo>
                  <a:lnTo>
                    <a:pt x="310311" y="178346"/>
                  </a:lnTo>
                  <a:lnTo>
                    <a:pt x="319874" y="179400"/>
                  </a:lnTo>
                  <a:lnTo>
                    <a:pt x="329323" y="183743"/>
                  </a:lnTo>
                  <a:lnTo>
                    <a:pt x="334987" y="191389"/>
                  </a:lnTo>
                  <a:lnTo>
                    <a:pt x="344665" y="196723"/>
                  </a:lnTo>
                  <a:lnTo>
                    <a:pt x="355130" y="201383"/>
                  </a:lnTo>
                  <a:lnTo>
                    <a:pt x="363181" y="207010"/>
                  </a:lnTo>
                  <a:lnTo>
                    <a:pt x="363613" y="205600"/>
                  </a:lnTo>
                  <a:lnTo>
                    <a:pt x="364236" y="204368"/>
                  </a:lnTo>
                  <a:lnTo>
                    <a:pt x="365086" y="203301"/>
                  </a:lnTo>
                  <a:lnTo>
                    <a:pt x="365163" y="204355"/>
                  </a:lnTo>
                  <a:lnTo>
                    <a:pt x="365937" y="206171"/>
                  </a:lnTo>
                  <a:lnTo>
                    <a:pt x="368668" y="203568"/>
                  </a:lnTo>
                  <a:lnTo>
                    <a:pt x="368249" y="202323"/>
                  </a:lnTo>
                  <a:lnTo>
                    <a:pt x="372389" y="203771"/>
                  </a:lnTo>
                  <a:lnTo>
                    <a:pt x="370814" y="204990"/>
                  </a:lnTo>
                  <a:lnTo>
                    <a:pt x="369900" y="206756"/>
                  </a:lnTo>
                  <a:lnTo>
                    <a:pt x="369658" y="209067"/>
                  </a:lnTo>
                  <a:lnTo>
                    <a:pt x="374218" y="212064"/>
                  </a:lnTo>
                  <a:lnTo>
                    <a:pt x="389356" y="220319"/>
                  </a:lnTo>
                  <a:lnTo>
                    <a:pt x="390423" y="222948"/>
                  </a:lnTo>
                  <a:lnTo>
                    <a:pt x="394804" y="225640"/>
                  </a:lnTo>
                  <a:close/>
                </a:path>
                <a:path w="501014" h="821689">
                  <a:moveTo>
                    <a:pt x="406120" y="106870"/>
                  </a:moveTo>
                  <a:lnTo>
                    <a:pt x="405574" y="106578"/>
                  </a:lnTo>
                  <a:lnTo>
                    <a:pt x="403098" y="105994"/>
                  </a:lnTo>
                  <a:lnTo>
                    <a:pt x="402590" y="105600"/>
                  </a:lnTo>
                  <a:lnTo>
                    <a:pt x="403301" y="104571"/>
                  </a:lnTo>
                  <a:lnTo>
                    <a:pt x="404126" y="103733"/>
                  </a:lnTo>
                  <a:lnTo>
                    <a:pt x="405066" y="103085"/>
                  </a:lnTo>
                  <a:lnTo>
                    <a:pt x="403288" y="100698"/>
                  </a:lnTo>
                  <a:lnTo>
                    <a:pt x="398119" y="97815"/>
                  </a:lnTo>
                  <a:lnTo>
                    <a:pt x="397103" y="97243"/>
                  </a:lnTo>
                  <a:lnTo>
                    <a:pt x="392226" y="96735"/>
                  </a:lnTo>
                  <a:lnTo>
                    <a:pt x="392303" y="95275"/>
                  </a:lnTo>
                  <a:lnTo>
                    <a:pt x="392938" y="94792"/>
                  </a:lnTo>
                  <a:lnTo>
                    <a:pt x="394182" y="95275"/>
                  </a:lnTo>
                  <a:lnTo>
                    <a:pt x="393776" y="94792"/>
                  </a:lnTo>
                  <a:lnTo>
                    <a:pt x="390550" y="90678"/>
                  </a:lnTo>
                  <a:lnTo>
                    <a:pt x="385318" y="95097"/>
                  </a:lnTo>
                  <a:lnTo>
                    <a:pt x="382676" y="97383"/>
                  </a:lnTo>
                  <a:lnTo>
                    <a:pt x="382219" y="97675"/>
                  </a:lnTo>
                  <a:lnTo>
                    <a:pt x="382676" y="95275"/>
                  </a:lnTo>
                  <a:lnTo>
                    <a:pt x="382765" y="94792"/>
                  </a:lnTo>
                  <a:lnTo>
                    <a:pt x="382816" y="94526"/>
                  </a:lnTo>
                  <a:lnTo>
                    <a:pt x="384352" y="92240"/>
                  </a:lnTo>
                  <a:lnTo>
                    <a:pt x="386803" y="90982"/>
                  </a:lnTo>
                  <a:lnTo>
                    <a:pt x="385267" y="88684"/>
                  </a:lnTo>
                  <a:lnTo>
                    <a:pt x="384606" y="87706"/>
                  </a:lnTo>
                  <a:lnTo>
                    <a:pt x="382104" y="85598"/>
                  </a:lnTo>
                  <a:lnTo>
                    <a:pt x="379679" y="83566"/>
                  </a:lnTo>
                  <a:lnTo>
                    <a:pt x="374688" y="81788"/>
                  </a:lnTo>
                  <a:lnTo>
                    <a:pt x="372338" y="85598"/>
                  </a:lnTo>
                  <a:lnTo>
                    <a:pt x="371551" y="84556"/>
                  </a:lnTo>
                  <a:lnTo>
                    <a:pt x="370319" y="82905"/>
                  </a:lnTo>
                  <a:lnTo>
                    <a:pt x="370001" y="80784"/>
                  </a:lnTo>
                  <a:lnTo>
                    <a:pt x="369925" y="80213"/>
                  </a:lnTo>
                  <a:lnTo>
                    <a:pt x="369874" y="79819"/>
                  </a:lnTo>
                  <a:lnTo>
                    <a:pt x="371017" y="76377"/>
                  </a:lnTo>
                  <a:lnTo>
                    <a:pt x="359283" y="80213"/>
                  </a:lnTo>
                  <a:lnTo>
                    <a:pt x="359587" y="79349"/>
                  </a:lnTo>
                  <a:lnTo>
                    <a:pt x="359714" y="79019"/>
                  </a:lnTo>
                  <a:lnTo>
                    <a:pt x="361505" y="74117"/>
                  </a:lnTo>
                  <a:lnTo>
                    <a:pt x="360159" y="73355"/>
                  </a:lnTo>
                  <a:lnTo>
                    <a:pt x="359346" y="73050"/>
                  </a:lnTo>
                  <a:lnTo>
                    <a:pt x="358825" y="73050"/>
                  </a:lnTo>
                  <a:lnTo>
                    <a:pt x="358673" y="72644"/>
                  </a:lnTo>
                  <a:lnTo>
                    <a:pt x="357644" y="72085"/>
                  </a:lnTo>
                  <a:lnTo>
                    <a:pt x="357644" y="80784"/>
                  </a:lnTo>
                  <a:lnTo>
                    <a:pt x="357530" y="82359"/>
                  </a:lnTo>
                  <a:lnTo>
                    <a:pt x="354774" y="79349"/>
                  </a:lnTo>
                  <a:lnTo>
                    <a:pt x="357644" y="80784"/>
                  </a:lnTo>
                  <a:lnTo>
                    <a:pt x="357644" y="72085"/>
                  </a:lnTo>
                  <a:lnTo>
                    <a:pt x="354749" y="70510"/>
                  </a:lnTo>
                  <a:lnTo>
                    <a:pt x="354126" y="79019"/>
                  </a:lnTo>
                  <a:lnTo>
                    <a:pt x="354393" y="79159"/>
                  </a:lnTo>
                  <a:lnTo>
                    <a:pt x="354393" y="79019"/>
                  </a:lnTo>
                  <a:lnTo>
                    <a:pt x="354393" y="79159"/>
                  </a:lnTo>
                  <a:lnTo>
                    <a:pt x="354495" y="82600"/>
                  </a:lnTo>
                  <a:lnTo>
                    <a:pt x="355904" y="83705"/>
                  </a:lnTo>
                  <a:lnTo>
                    <a:pt x="358571" y="82359"/>
                  </a:lnTo>
                  <a:lnTo>
                    <a:pt x="356971" y="84328"/>
                  </a:lnTo>
                  <a:lnTo>
                    <a:pt x="355320" y="85598"/>
                  </a:lnTo>
                  <a:lnTo>
                    <a:pt x="354812" y="85915"/>
                  </a:lnTo>
                  <a:lnTo>
                    <a:pt x="352920" y="86779"/>
                  </a:lnTo>
                  <a:lnTo>
                    <a:pt x="356844" y="86982"/>
                  </a:lnTo>
                  <a:lnTo>
                    <a:pt x="360578" y="88176"/>
                  </a:lnTo>
                  <a:lnTo>
                    <a:pt x="364109" y="90335"/>
                  </a:lnTo>
                  <a:lnTo>
                    <a:pt x="364261" y="89382"/>
                  </a:lnTo>
                  <a:lnTo>
                    <a:pt x="364375" y="88684"/>
                  </a:lnTo>
                  <a:lnTo>
                    <a:pt x="364464" y="88176"/>
                  </a:lnTo>
                  <a:lnTo>
                    <a:pt x="364578" y="87515"/>
                  </a:lnTo>
                  <a:lnTo>
                    <a:pt x="364921" y="86982"/>
                  </a:lnTo>
                  <a:lnTo>
                    <a:pt x="365912" y="85598"/>
                  </a:lnTo>
                  <a:lnTo>
                    <a:pt x="368147" y="84556"/>
                  </a:lnTo>
                  <a:lnTo>
                    <a:pt x="367030" y="85915"/>
                  </a:lnTo>
                  <a:lnTo>
                    <a:pt x="366229" y="87515"/>
                  </a:lnTo>
                  <a:lnTo>
                    <a:pt x="365747" y="89382"/>
                  </a:lnTo>
                  <a:lnTo>
                    <a:pt x="369938" y="88684"/>
                  </a:lnTo>
                  <a:lnTo>
                    <a:pt x="373494" y="93103"/>
                  </a:lnTo>
                  <a:lnTo>
                    <a:pt x="371259" y="97243"/>
                  </a:lnTo>
                  <a:lnTo>
                    <a:pt x="371195" y="97383"/>
                  </a:lnTo>
                  <a:lnTo>
                    <a:pt x="373214" y="97815"/>
                  </a:lnTo>
                  <a:lnTo>
                    <a:pt x="374688" y="99212"/>
                  </a:lnTo>
                  <a:lnTo>
                    <a:pt x="375602" y="101561"/>
                  </a:lnTo>
                  <a:lnTo>
                    <a:pt x="376618" y="99364"/>
                  </a:lnTo>
                  <a:lnTo>
                    <a:pt x="376694" y="99212"/>
                  </a:lnTo>
                  <a:lnTo>
                    <a:pt x="377659" y="99212"/>
                  </a:lnTo>
                  <a:lnTo>
                    <a:pt x="381101" y="97675"/>
                  </a:lnTo>
                  <a:lnTo>
                    <a:pt x="381927" y="99212"/>
                  </a:lnTo>
                  <a:lnTo>
                    <a:pt x="381965" y="101053"/>
                  </a:lnTo>
                  <a:lnTo>
                    <a:pt x="380911" y="102743"/>
                  </a:lnTo>
                  <a:lnTo>
                    <a:pt x="386981" y="105219"/>
                  </a:lnTo>
                  <a:lnTo>
                    <a:pt x="385356" y="111455"/>
                  </a:lnTo>
                  <a:lnTo>
                    <a:pt x="400024" y="107403"/>
                  </a:lnTo>
                  <a:lnTo>
                    <a:pt x="401485" y="115811"/>
                  </a:lnTo>
                  <a:lnTo>
                    <a:pt x="405841" y="107403"/>
                  </a:lnTo>
                  <a:lnTo>
                    <a:pt x="406120" y="106870"/>
                  </a:lnTo>
                  <a:close/>
                </a:path>
                <a:path w="501014" h="821689">
                  <a:moveTo>
                    <a:pt x="432181" y="95313"/>
                  </a:moveTo>
                  <a:lnTo>
                    <a:pt x="428853" y="92252"/>
                  </a:lnTo>
                  <a:lnTo>
                    <a:pt x="425119" y="90551"/>
                  </a:lnTo>
                  <a:lnTo>
                    <a:pt x="420992" y="90220"/>
                  </a:lnTo>
                  <a:lnTo>
                    <a:pt x="421830" y="82194"/>
                  </a:lnTo>
                  <a:lnTo>
                    <a:pt x="415112" y="79717"/>
                  </a:lnTo>
                  <a:lnTo>
                    <a:pt x="413588" y="77698"/>
                  </a:lnTo>
                  <a:lnTo>
                    <a:pt x="412229" y="75692"/>
                  </a:lnTo>
                  <a:lnTo>
                    <a:pt x="402983" y="73367"/>
                  </a:lnTo>
                  <a:lnTo>
                    <a:pt x="406107" y="68821"/>
                  </a:lnTo>
                  <a:lnTo>
                    <a:pt x="401637" y="66065"/>
                  </a:lnTo>
                  <a:lnTo>
                    <a:pt x="386918" y="66967"/>
                  </a:lnTo>
                  <a:lnTo>
                    <a:pt x="385241" y="68821"/>
                  </a:lnTo>
                  <a:lnTo>
                    <a:pt x="382701" y="65189"/>
                  </a:lnTo>
                  <a:lnTo>
                    <a:pt x="379196" y="61607"/>
                  </a:lnTo>
                  <a:lnTo>
                    <a:pt x="375259" y="61150"/>
                  </a:lnTo>
                  <a:lnTo>
                    <a:pt x="371386" y="66890"/>
                  </a:lnTo>
                  <a:lnTo>
                    <a:pt x="376999" y="70434"/>
                  </a:lnTo>
                  <a:lnTo>
                    <a:pt x="386397" y="73977"/>
                  </a:lnTo>
                  <a:lnTo>
                    <a:pt x="391591" y="77533"/>
                  </a:lnTo>
                  <a:lnTo>
                    <a:pt x="395439" y="81318"/>
                  </a:lnTo>
                  <a:lnTo>
                    <a:pt x="403669" y="88341"/>
                  </a:lnTo>
                  <a:lnTo>
                    <a:pt x="412165" y="93992"/>
                  </a:lnTo>
                  <a:lnTo>
                    <a:pt x="416839" y="93662"/>
                  </a:lnTo>
                  <a:lnTo>
                    <a:pt x="418960" y="98323"/>
                  </a:lnTo>
                  <a:lnTo>
                    <a:pt x="423595" y="103124"/>
                  </a:lnTo>
                  <a:lnTo>
                    <a:pt x="428180" y="99580"/>
                  </a:lnTo>
                  <a:lnTo>
                    <a:pt x="422922" y="99631"/>
                  </a:lnTo>
                  <a:lnTo>
                    <a:pt x="432104" y="95465"/>
                  </a:lnTo>
                  <a:lnTo>
                    <a:pt x="432181" y="95313"/>
                  </a:lnTo>
                  <a:close/>
                </a:path>
                <a:path w="501014" h="821689">
                  <a:moveTo>
                    <a:pt x="432358" y="18872"/>
                  </a:moveTo>
                  <a:lnTo>
                    <a:pt x="429031" y="17640"/>
                  </a:lnTo>
                  <a:lnTo>
                    <a:pt x="429653" y="18872"/>
                  </a:lnTo>
                  <a:lnTo>
                    <a:pt x="429983" y="20027"/>
                  </a:lnTo>
                  <a:lnTo>
                    <a:pt x="429996" y="21158"/>
                  </a:lnTo>
                  <a:lnTo>
                    <a:pt x="432358" y="18872"/>
                  </a:lnTo>
                  <a:close/>
                </a:path>
                <a:path w="501014" h="821689">
                  <a:moveTo>
                    <a:pt x="444258" y="174586"/>
                  </a:moveTo>
                  <a:lnTo>
                    <a:pt x="416890" y="150825"/>
                  </a:lnTo>
                  <a:lnTo>
                    <a:pt x="417385" y="149656"/>
                  </a:lnTo>
                  <a:lnTo>
                    <a:pt x="417436" y="149517"/>
                  </a:lnTo>
                  <a:lnTo>
                    <a:pt x="419582" y="144449"/>
                  </a:lnTo>
                  <a:lnTo>
                    <a:pt x="419912" y="143687"/>
                  </a:lnTo>
                  <a:lnTo>
                    <a:pt x="417550" y="143014"/>
                  </a:lnTo>
                  <a:lnTo>
                    <a:pt x="417029" y="143014"/>
                  </a:lnTo>
                  <a:lnTo>
                    <a:pt x="407162" y="144449"/>
                  </a:lnTo>
                  <a:lnTo>
                    <a:pt x="406603" y="140716"/>
                  </a:lnTo>
                  <a:lnTo>
                    <a:pt x="407606" y="140462"/>
                  </a:lnTo>
                  <a:lnTo>
                    <a:pt x="408482" y="139903"/>
                  </a:lnTo>
                  <a:lnTo>
                    <a:pt x="409232" y="139052"/>
                  </a:lnTo>
                  <a:lnTo>
                    <a:pt x="407301" y="136639"/>
                  </a:lnTo>
                  <a:lnTo>
                    <a:pt x="404063" y="132334"/>
                  </a:lnTo>
                  <a:lnTo>
                    <a:pt x="404431" y="132334"/>
                  </a:lnTo>
                  <a:lnTo>
                    <a:pt x="402628" y="130086"/>
                  </a:lnTo>
                  <a:lnTo>
                    <a:pt x="401993" y="129298"/>
                  </a:lnTo>
                  <a:lnTo>
                    <a:pt x="401612" y="128828"/>
                  </a:lnTo>
                  <a:lnTo>
                    <a:pt x="401612" y="132600"/>
                  </a:lnTo>
                  <a:lnTo>
                    <a:pt x="401358" y="133451"/>
                  </a:lnTo>
                  <a:lnTo>
                    <a:pt x="400418" y="136639"/>
                  </a:lnTo>
                  <a:lnTo>
                    <a:pt x="400824" y="133985"/>
                  </a:lnTo>
                  <a:lnTo>
                    <a:pt x="401307" y="133451"/>
                  </a:lnTo>
                  <a:lnTo>
                    <a:pt x="401612" y="132600"/>
                  </a:lnTo>
                  <a:lnTo>
                    <a:pt x="401612" y="128828"/>
                  </a:lnTo>
                  <a:lnTo>
                    <a:pt x="400812" y="127825"/>
                  </a:lnTo>
                  <a:lnTo>
                    <a:pt x="399275" y="127012"/>
                  </a:lnTo>
                  <a:lnTo>
                    <a:pt x="392061" y="123164"/>
                  </a:lnTo>
                  <a:lnTo>
                    <a:pt x="391058" y="124129"/>
                  </a:lnTo>
                  <a:lnTo>
                    <a:pt x="388150" y="127012"/>
                  </a:lnTo>
                  <a:lnTo>
                    <a:pt x="388734" y="125437"/>
                  </a:lnTo>
                  <a:lnTo>
                    <a:pt x="389597" y="124129"/>
                  </a:lnTo>
                  <a:lnTo>
                    <a:pt x="390664" y="123164"/>
                  </a:lnTo>
                  <a:lnTo>
                    <a:pt x="390829" y="123164"/>
                  </a:lnTo>
                  <a:lnTo>
                    <a:pt x="384784" y="119062"/>
                  </a:lnTo>
                  <a:lnTo>
                    <a:pt x="380022" y="118287"/>
                  </a:lnTo>
                  <a:lnTo>
                    <a:pt x="379869" y="118287"/>
                  </a:lnTo>
                  <a:lnTo>
                    <a:pt x="375094" y="113207"/>
                  </a:lnTo>
                  <a:lnTo>
                    <a:pt x="374700" y="112776"/>
                  </a:lnTo>
                  <a:lnTo>
                    <a:pt x="374586" y="112598"/>
                  </a:lnTo>
                  <a:lnTo>
                    <a:pt x="372846" y="109601"/>
                  </a:lnTo>
                  <a:lnTo>
                    <a:pt x="372732" y="109410"/>
                  </a:lnTo>
                  <a:lnTo>
                    <a:pt x="367550" y="109410"/>
                  </a:lnTo>
                  <a:lnTo>
                    <a:pt x="366026" y="107848"/>
                  </a:lnTo>
                  <a:lnTo>
                    <a:pt x="366877" y="106222"/>
                  </a:lnTo>
                  <a:lnTo>
                    <a:pt x="363194" y="105321"/>
                  </a:lnTo>
                  <a:lnTo>
                    <a:pt x="359308" y="106730"/>
                  </a:lnTo>
                  <a:lnTo>
                    <a:pt x="359575" y="106730"/>
                  </a:lnTo>
                  <a:lnTo>
                    <a:pt x="356730" y="110109"/>
                  </a:lnTo>
                  <a:lnTo>
                    <a:pt x="353529" y="112598"/>
                  </a:lnTo>
                  <a:lnTo>
                    <a:pt x="349288" y="110769"/>
                  </a:lnTo>
                  <a:lnTo>
                    <a:pt x="352323" y="110261"/>
                  </a:lnTo>
                  <a:lnTo>
                    <a:pt x="353542" y="109601"/>
                  </a:lnTo>
                  <a:lnTo>
                    <a:pt x="354761" y="108940"/>
                  </a:lnTo>
                  <a:lnTo>
                    <a:pt x="352590" y="106730"/>
                  </a:lnTo>
                  <a:lnTo>
                    <a:pt x="352399" y="106730"/>
                  </a:lnTo>
                  <a:lnTo>
                    <a:pt x="356552" y="103251"/>
                  </a:lnTo>
                  <a:lnTo>
                    <a:pt x="356958" y="102920"/>
                  </a:lnTo>
                  <a:lnTo>
                    <a:pt x="356882" y="102400"/>
                  </a:lnTo>
                  <a:lnTo>
                    <a:pt x="356806" y="101739"/>
                  </a:lnTo>
                  <a:lnTo>
                    <a:pt x="356755" y="101282"/>
                  </a:lnTo>
                  <a:lnTo>
                    <a:pt x="351828" y="101739"/>
                  </a:lnTo>
                  <a:lnTo>
                    <a:pt x="346113" y="103251"/>
                  </a:lnTo>
                  <a:lnTo>
                    <a:pt x="346011" y="102400"/>
                  </a:lnTo>
                  <a:lnTo>
                    <a:pt x="345744" y="99720"/>
                  </a:lnTo>
                  <a:lnTo>
                    <a:pt x="332079" y="97485"/>
                  </a:lnTo>
                  <a:lnTo>
                    <a:pt x="333375" y="94856"/>
                  </a:lnTo>
                  <a:lnTo>
                    <a:pt x="329755" y="91236"/>
                  </a:lnTo>
                  <a:lnTo>
                    <a:pt x="328942" y="90411"/>
                  </a:lnTo>
                  <a:lnTo>
                    <a:pt x="322707" y="91236"/>
                  </a:lnTo>
                  <a:lnTo>
                    <a:pt x="315671" y="89763"/>
                  </a:lnTo>
                  <a:lnTo>
                    <a:pt x="308787" y="85801"/>
                  </a:lnTo>
                  <a:lnTo>
                    <a:pt x="303047" y="79146"/>
                  </a:lnTo>
                  <a:lnTo>
                    <a:pt x="299885" y="86829"/>
                  </a:lnTo>
                  <a:lnTo>
                    <a:pt x="297332" y="92710"/>
                  </a:lnTo>
                  <a:lnTo>
                    <a:pt x="297383" y="94856"/>
                  </a:lnTo>
                  <a:lnTo>
                    <a:pt x="297484" y="98780"/>
                  </a:lnTo>
                  <a:lnTo>
                    <a:pt x="302412" y="107010"/>
                  </a:lnTo>
                  <a:lnTo>
                    <a:pt x="308889" y="102539"/>
                  </a:lnTo>
                  <a:lnTo>
                    <a:pt x="317296" y="102400"/>
                  </a:lnTo>
                  <a:lnTo>
                    <a:pt x="326593" y="105016"/>
                  </a:lnTo>
                  <a:lnTo>
                    <a:pt x="335965" y="108940"/>
                  </a:lnTo>
                  <a:lnTo>
                    <a:pt x="342658" y="111937"/>
                  </a:lnTo>
                  <a:lnTo>
                    <a:pt x="345097" y="109601"/>
                  </a:lnTo>
                  <a:lnTo>
                    <a:pt x="351040" y="114363"/>
                  </a:lnTo>
                  <a:lnTo>
                    <a:pt x="351142" y="120510"/>
                  </a:lnTo>
                  <a:lnTo>
                    <a:pt x="352056" y="120218"/>
                  </a:lnTo>
                  <a:lnTo>
                    <a:pt x="353783" y="117868"/>
                  </a:lnTo>
                  <a:lnTo>
                    <a:pt x="356425" y="117868"/>
                  </a:lnTo>
                  <a:lnTo>
                    <a:pt x="362394" y="123164"/>
                  </a:lnTo>
                  <a:lnTo>
                    <a:pt x="358444" y="118529"/>
                  </a:lnTo>
                  <a:lnTo>
                    <a:pt x="359727" y="117868"/>
                  </a:lnTo>
                  <a:lnTo>
                    <a:pt x="368604" y="113207"/>
                  </a:lnTo>
                  <a:lnTo>
                    <a:pt x="369785" y="117868"/>
                  </a:lnTo>
                  <a:lnTo>
                    <a:pt x="369887" y="118287"/>
                  </a:lnTo>
                  <a:lnTo>
                    <a:pt x="375119" y="124879"/>
                  </a:lnTo>
                  <a:lnTo>
                    <a:pt x="381901" y="130708"/>
                  </a:lnTo>
                  <a:lnTo>
                    <a:pt x="387832" y="133451"/>
                  </a:lnTo>
                  <a:lnTo>
                    <a:pt x="388073" y="132537"/>
                  </a:lnTo>
                  <a:lnTo>
                    <a:pt x="388124" y="132334"/>
                  </a:lnTo>
                  <a:lnTo>
                    <a:pt x="388213" y="132041"/>
                  </a:lnTo>
                  <a:lnTo>
                    <a:pt x="387858" y="131597"/>
                  </a:lnTo>
                  <a:lnTo>
                    <a:pt x="387731" y="131419"/>
                  </a:lnTo>
                  <a:lnTo>
                    <a:pt x="386422" y="131597"/>
                  </a:lnTo>
                  <a:lnTo>
                    <a:pt x="387007" y="129298"/>
                  </a:lnTo>
                  <a:lnTo>
                    <a:pt x="391477" y="137604"/>
                  </a:lnTo>
                  <a:lnTo>
                    <a:pt x="394449" y="137871"/>
                  </a:lnTo>
                  <a:lnTo>
                    <a:pt x="394360" y="138836"/>
                  </a:lnTo>
                  <a:lnTo>
                    <a:pt x="396798" y="139712"/>
                  </a:lnTo>
                  <a:lnTo>
                    <a:pt x="404355" y="143014"/>
                  </a:lnTo>
                  <a:lnTo>
                    <a:pt x="405244" y="143357"/>
                  </a:lnTo>
                  <a:lnTo>
                    <a:pt x="403758" y="148755"/>
                  </a:lnTo>
                  <a:lnTo>
                    <a:pt x="406400" y="150126"/>
                  </a:lnTo>
                  <a:lnTo>
                    <a:pt x="410400" y="149656"/>
                  </a:lnTo>
                  <a:lnTo>
                    <a:pt x="413042" y="149517"/>
                  </a:lnTo>
                  <a:lnTo>
                    <a:pt x="417664" y="152946"/>
                  </a:lnTo>
                  <a:lnTo>
                    <a:pt x="415290" y="159131"/>
                  </a:lnTo>
                  <a:lnTo>
                    <a:pt x="423176" y="162560"/>
                  </a:lnTo>
                  <a:lnTo>
                    <a:pt x="423087" y="161391"/>
                  </a:lnTo>
                  <a:lnTo>
                    <a:pt x="422884" y="160248"/>
                  </a:lnTo>
                  <a:lnTo>
                    <a:pt x="422592" y="159131"/>
                  </a:lnTo>
                  <a:lnTo>
                    <a:pt x="425450" y="163372"/>
                  </a:lnTo>
                  <a:lnTo>
                    <a:pt x="431634" y="171767"/>
                  </a:lnTo>
                  <a:lnTo>
                    <a:pt x="438251" y="178295"/>
                  </a:lnTo>
                  <a:lnTo>
                    <a:pt x="441769" y="177101"/>
                  </a:lnTo>
                  <a:lnTo>
                    <a:pt x="441083" y="177101"/>
                  </a:lnTo>
                  <a:lnTo>
                    <a:pt x="440207" y="176606"/>
                  </a:lnTo>
                  <a:lnTo>
                    <a:pt x="441706" y="176428"/>
                  </a:lnTo>
                  <a:lnTo>
                    <a:pt x="443064" y="175755"/>
                  </a:lnTo>
                  <a:lnTo>
                    <a:pt x="444258" y="174586"/>
                  </a:lnTo>
                  <a:close/>
                </a:path>
                <a:path w="501014" h="821689">
                  <a:moveTo>
                    <a:pt x="481558" y="47790"/>
                  </a:moveTo>
                  <a:lnTo>
                    <a:pt x="480110" y="46189"/>
                  </a:lnTo>
                  <a:lnTo>
                    <a:pt x="478421" y="47078"/>
                  </a:lnTo>
                  <a:lnTo>
                    <a:pt x="479107" y="47078"/>
                  </a:lnTo>
                  <a:lnTo>
                    <a:pt x="481558" y="47790"/>
                  </a:lnTo>
                  <a:close/>
                </a:path>
                <a:path w="501014" h="821689">
                  <a:moveTo>
                    <a:pt x="500672" y="50584"/>
                  </a:moveTo>
                  <a:lnTo>
                    <a:pt x="498246" y="48780"/>
                  </a:lnTo>
                  <a:lnTo>
                    <a:pt x="493966" y="44894"/>
                  </a:lnTo>
                  <a:lnTo>
                    <a:pt x="488238" y="39674"/>
                  </a:lnTo>
                  <a:lnTo>
                    <a:pt x="485038" y="44894"/>
                  </a:lnTo>
                  <a:lnTo>
                    <a:pt x="482244" y="39674"/>
                  </a:lnTo>
                  <a:lnTo>
                    <a:pt x="481990" y="37884"/>
                  </a:lnTo>
                  <a:lnTo>
                    <a:pt x="481939" y="37604"/>
                  </a:lnTo>
                  <a:lnTo>
                    <a:pt x="481609" y="35229"/>
                  </a:lnTo>
                  <a:lnTo>
                    <a:pt x="477989" y="37223"/>
                  </a:lnTo>
                  <a:lnTo>
                    <a:pt x="477291" y="36957"/>
                  </a:lnTo>
                  <a:lnTo>
                    <a:pt x="477291" y="37617"/>
                  </a:lnTo>
                  <a:lnTo>
                    <a:pt x="473659" y="39611"/>
                  </a:lnTo>
                  <a:lnTo>
                    <a:pt x="472071" y="37884"/>
                  </a:lnTo>
                  <a:lnTo>
                    <a:pt x="477291" y="37617"/>
                  </a:lnTo>
                  <a:lnTo>
                    <a:pt x="477291" y="36957"/>
                  </a:lnTo>
                  <a:lnTo>
                    <a:pt x="469836" y="34074"/>
                  </a:lnTo>
                  <a:lnTo>
                    <a:pt x="462902" y="32448"/>
                  </a:lnTo>
                  <a:lnTo>
                    <a:pt x="460121" y="30759"/>
                  </a:lnTo>
                  <a:lnTo>
                    <a:pt x="458114" y="29527"/>
                  </a:lnTo>
                  <a:lnTo>
                    <a:pt x="453085" y="30759"/>
                  </a:lnTo>
                  <a:lnTo>
                    <a:pt x="444385" y="30251"/>
                  </a:lnTo>
                  <a:lnTo>
                    <a:pt x="436943" y="27559"/>
                  </a:lnTo>
                  <a:lnTo>
                    <a:pt x="436524" y="25793"/>
                  </a:lnTo>
                  <a:lnTo>
                    <a:pt x="436029" y="23698"/>
                  </a:lnTo>
                  <a:lnTo>
                    <a:pt x="435775" y="22631"/>
                  </a:lnTo>
                  <a:lnTo>
                    <a:pt x="435686" y="22288"/>
                  </a:lnTo>
                  <a:lnTo>
                    <a:pt x="435114" y="22288"/>
                  </a:lnTo>
                  <a:lnTo>
                    <a:pt x="432981" y="22631"/>
                  </a:lnTo>
                  <a:lnTo>
                    <a:pt x="434746" y="17640"/>
                  </a:lnTo>
                  <a:lnTo>
                    <a:pt x="434098" y="18872"/>
                  </a:lnTo>
                  <a:lnTo>
                    <a:pt x="431901" y="23698"/>
                  </a:lnTo>
                  <a:lnTo>
                    <a:pt x="428828" y="22288"/>
                  </a:lnTo>
                  <a:lnTo>
                    <a:pt x="429196" y="21920"/>
                  </a:lnTo>
                  <a:lnTo>
                    <a:pt x="429717" y="21920"/>
                  </a:lnTo>
                  <a:lnTo>
                    <a:pt x="430009" y="21450"/>
                  </a:lnTo>
                  <a:lnTo>
                    <a:pt x="429996" y="21158"/>
                  </a:lnTo>
                  <a:lnTo>
                    <a:pt x="429285" y="21844"/>
                  </a:lnTo>
                  <a:lnTo>
                    <a:pt x="425170" y="21005"/>
                  </a:lnTo>
                  <a:lnTo>
                    <a:pt x="427101" y="17640"/>
                  </a:lnTo>
                  <a:lnTo>
                    <a:pt x="423684" y="17157"/>
                  </a:lnTo>
                  <a:lnTo>
                    <a:pt x="419519" y="23685"/>
                  </a:lnTo>
                  <a:lnTo>
                    <a:pt x="419620" y="20027"/>
                  </a:lnTo>
                  <a:lnTo>
                    <a:pt x="419735" y="15659"/>
                  </a:lnTo>
                  <a:lnTo>
                    <a:pt x="419785" y="14122"/>
                  </a:lnTo>
                  <a:lnTo>
                    <a:pt x="420916" y="15367"/>
                  </a:lnTo>
                  <a:lnTo>
                    <a:pt x="421754" y="15138"/>
                  </a:lnTo>
                  <a:lnTo>
                    <a:pt x="421970" y="14833"/>
                  </a:lnTo>
                  <a:lnTo>
                    <a:pt x="422262" y="14122"/>
                  </a:lnTo>
                  <a:lnTo>
                    <a:pt x="422592" y="13360"/>
                  </a:lnTo>
                  <a:lnTo>
                    <a:pt x="419887" y="12446"/>
                  </a:lnTo>
                  <a:lnTo>
                    <a:pt x="417322" y="11150"/>
                  </a:lnTo>
                  <a:lnTo>
                    <a:pt x="414870" y="9474"/>
                  </a:lnTo>
                  <a:lnTo>
                    <a:pt x="414972" y="13703"/>
                  </a:lnTo>
                  <a:lnTo>
                    <a:pt x="414515" y="14833"/>
                  </a:lnTo>
                  <a:lnTo>
                    <a:pt x="414401" y="15138"/>
                  </a:lnTo>
                  <a:lnTo>
                    <a:pt x="414312" y="15367"/>
                  </a:lnTo>
                  <a:lnTo>
                    <a:pt x="406527" y="11150"/>
                  </a:lnTo>
                  <a:lnTo>
                    <a:pt x="406984" y="11150"/>
                  </a:lnTo>
                  <a:lnTo>
                    <a:pt x="400926" y="10248"/>
                  </a:lnTo>
                  <a:lnTo>
                    <a:pt x="396989" y="9956"/>
                  </a:lnTo>
                  <a:lnTo>
                    <a:pt x="398068" y="7099"/>
                  </a:lnTo>
                  <a:lnTo>
                    <a:pt x="398424" y="6197"/>
                  </a:lnTo>
                  <a:lnTo>
                    <a:pt x="396760" y="6858"/>
                  </a:lnTo>
                  <a:lnTo>
                    <a:pt x="395389" y="6858"/>
                  </a:lnTo>
                  <a:lnTo>
                    <a:pt x="389572" y="7099"/>
                  </a:lnTo>
                  <a:lnTo>
                    <a:pt x="387756" y="5981"/>
                  </a:lnTo>
                  <a:lnTo>
                    <a:pt x="389216" y="5181"/>
                  </a:lnTo>
                  <a:lnTo>
                    <a:pt x="389686" y="3784"/>
                  </a:lnTo>
                  <a:lnTo>
                    <a:pt x="389166" y="1854"/>
                  </a:lnTo>
                  <a:lnTo>
                    <a:pt x="388213" y="1295"/>
                  </a:lnTo>
                  <a:lnTo>
                    <a:pt x="389039" y="1295"/>
                  </a:lnTo>
                  <a:lnTo>
                    <a:pt x="378714" y="0"/>
                  </a:lnTo>
                  <a:lnTo>
                    <a:pt x="378396" y="1295"/>
                  </a:lnTo>
                  <a:lnTo>
                    <a:pt x="373875" y="152"/>
                  </a:lnTo>
                  <a:lnTo>
                    <a:pt x="368858" y="0"/>
                  </a:lnTo>
                  <a:lnTo>
                    <a:pt x="368350" y="0"/>
                  </a:lnTo>
                  <a:lnTo>
                    <a:pt x="365048" y="1295"/>
                  </a:lnTo>
                  <a:lnTo>
                    <a:pt x="366966" y="4546"/>
                  </a:lnTo>
                  <a:lnTo>
                    <a:pt x="364972" y="5664"/>
                  </a:lnTo>
                  <a:lnTo>
                    <a:pt x="363016" y="6858"/>
                  </a:lnTo>
                  <a:lnTo>
                    <a:pt x="361073" y="8128"/>
                  </a:lnTo>
                  <a:lnTo>
                    <a:pt x="372567" y="11785"/>
                  </a:lnTo>
                  <a:lnTo>
                    <a:pt x="362978" y="10922"/>
                  </a:lnTo>
                  <a:lnTo>
                    <a:pt x="363994" y="11912"/>
                  </a:lnTo>
                  <a:lnTo>
                    <a:pt x="368198" y="15633"/>
                  </a:lnTo>
                  <a:lnTo>
                    <a:pt x="373773" y="15367"/>
                  </a:lnTo>
                  <a:lnTo>
                    <a:pt x="374421" y="15367"/>
                  </a:lnTo>
                  <a:lnTo>
                    <a:pt x="381266" y="14122"/>
                  </a:lnTo>
                  <a:lnTo>
                    <a:pt x="382219" y="14122"/>
                  </a:lnTo>
                  <a:lnTo>
                    <a:pt x="387591" y="14833"/>
                  </a:lnTo>
                  <a:lnTo>
                    <a:pt x="393865" y="20256"/>
                  </a:lnTo>
                  <a:lnTo>
                    <a:pt x="404723" y="24472"/>
                  </a:lnTo>
                  <a:lnTo>
                    <a:pt x="416153" y="26606"/>
                  </a:lnTo>
                  <a:lnTo>
                    <a:pt x="424192" y="25793"/>
                  </a:lnTo>
                  <a:lnTo>
                    <a:pt x="424129" y="26708"/>
                  </a:lnTo>
                  <a:lnTo>
                    <a:pt x="423773" y="27419"/>
                  </a:lnTo>
                  <a:lnTo>
                    <a:pt x="423113" y="27940"/>
                  </a:lnTo>
                  <a:lnTo>
                    <a:pt x="434238" y="33705"/>
                  </a:lnTo>
                  <a:lnTo>
                    <a:pt x="450443" y="40220"/>
                  </a:lnTo>
                  <a:lnTo>
                    <a:pt x="466623" y="44513"/>
                  </a:lnTo>
                  <a:lnTo>
                    <a:pt x="477735" y="43573"/>
                  </a:lnTo>
                  <a:lnTo>
                    <a:pt x="480110" y="46189"/>
                  </a:lnTo>
                  <a:lnTo>
                    <a:pt x="483235" y="44513"/>
                  </a:lnTo>
                  <a:lnTo>
                    <a:pt x="483489" y="44513"/>
                  </a:lnTo>
                  <a:lnTo>
                    <a:pt x="483908" y="45923"/>
                  </a:lnTo>
                  <a:lnTo>
                    <a:pt x="484746" y="47078"/>
                  </a:lnTo>
                  <a:lnTo>
                    <a:pt x="485952" y="47840"/>
                  </a:lnTo>
                  <a:lnTo>
                    <a:pt x="484238" y="47840"/>
                  </a:lnTo>
                  <a:lnTo>
                    <a:pt x="483019" y="48133"/>
                  </a:lnTo>
                  <a:lnTo>
                    <a:pt x="481685" y="48933"/>
                  </a:lnTo>
                  <a:lnTo>
                    <a:pt x="487337" y="53454"/>
                  </a:lnTo>
                  <a:lnTo>
                    <a:pt x="495350" y="50584"/>
                  </a:lnTo>
                  <a:lnTo>
                    <a:pt x="499211" y="55372"/>
                  </a:lnTo>
                  <a:lnTo>
                    <a:pt x="499808" y="53809"/>
                  </a:lnTo>
                  <a:lnTo>
                    <a:pt x="500253" y="52184"/>
                  </a:lnTo>
                  <a:lnTo>
                    <a:pt x="500532" y="50584"/>
                  </a:lnTo>
                  <a:lnTo>
                    <a:pt x="500672" y="50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2363" y="1809254"/>
              <a:ext cx="493395" cy="788670"/>
            </a:xfrm>
            <a:custGeom>
              <a:avLst/>
              <a:gdLst/>
              <a:ahLst/>
              <a:cxnLst/>
              <a:rect l="l" t="t" r="r" b="b"/>
              <a:pathLst>
                <a:path w="493395" h="788669">
                  <a:moveTo>
                    <a:pt x="5245" y="775208"/>
                  </a:moveTo>
                  <a:lnTo>
                    <a:pt x="3721" y="776097"/>
                  </a:lnTo>
                  <a:lnTo>
                    <a:pt x="1422" y="780249"/>
                  </a:lnTo>
                  <a:lnTo>
                    <a:pt x="5245" y="775208"/>
                  </a:lnTo>
                  <a:close/>
                </a:path>
                <a:path w="493395" h="788669">
                  <a:moveTo>
                    <a:pt x="6146" y="771715"/>
                  </a:moveTo>
                  <a:lnTo>
                    <a:pt x="4305" y="771207"/>
                  </a:lnTo>
                  <a:lnTo>
                    <a:pt x="939" y="776859"/>
                  </a:lnTo>
                  <a:lnTo>
                    <a:pt x="0" y="778256"/>
                  </a:lnTo>
                  <a:lnTo>
                    <a:pt x="3721" y="776097"/>
                  </a:lnTo>
                  <a:lnTo>
                    <a:pt x="6146" y="771715"/>
                  </a:lnTo>
                  <a:close/>
                </a:path>
                <a:path w="493395" h="788669">
                  <a:moveTo>
                    <a:pt x="12268" y="754443"/>
                  </a:moveTo>
                  <a:lnTo>
                    <a:pt x="11684" y="755434"/>
                  </a:lnTo>
                  <a:lnTo>
                    <a:pt x="11430" y="756094"/>
                  </a:lnTo>
                  <a:lnTo>
                    <a:pt x="11671" y="756119"/>
                  </a:lnTo>
                  <a:lnTo>
                    <a:pt x="12001" y="755319"/>
                  </a:lnTo>
                  <a:lnTo>
                    <a:pt x="12192" y="754786"/>
                  </a:lnTo>
                  <a:lnTo>
                    <a:pt x="12268" y="754443"/>
                  </a:lnTo>
                  <a:close/>
                </a:path>
                <a:path w="493395" h="788669">
                  <a:moveTo>
                    <a:pt x="15963" y="782726"/>
                  </a:moveTo>
                  <a:lnTo>
                    <a:pt x="12433" y="779729"/>
                  </a:lnTo>
                  <a:lnTo>
                    <a:pt x="9563" y="783501"/>
                  </a:lnTo>
                  <a:lnTo>
                    <a:pt x="8140" y="785393"/>
                  </a:lnTo>
                  <a:lnTo>
                    <a:pt x="12903" y="788657"/>
                  </a:lnTo>
                  <a:lnTo>
                    <a:pt x="15963" y="782726"/>
                  </a:lnTo>
                  <a:close/>
                </a:path>
                <a:path w="493395" h="788669">
                  <a:moveTo>
                    <a:pt x="18694" y="784110"/>
                  </a:moveTo>
                  <a:lnTo>
                    <a:pt x="18567" y="782802"/>
                  </a:lnTo>
                  <a:lnTo>
                    <a:pt x="16865" y="782269"/>
                  </a:lnTo>
                  <a:lnTo>
                    <a:pt x="16141" y="784491"/>
                  </a:lnTo>
                  <a:lnTo>
                    <a:pt x="17068" y="785291"/>
                  </a:lnTo>
                  <a:lnTo>
                    <a:pt x="18008" y="785888"/>
                  </a:lnTo>
                  <a:lnTo>
                    <a:pt x="18694" y="784110"/>
                  </a:lnTo>
                  <a:close/>
                </a:path>
                <a:path w="493395" h="788669">
                  <a:moveTo>
                    <a:pt x="18999" y="745363"/>
                  </a:moveTo>
                  <a:lnTo>
                    <a:pt x="16611" y="746442"/>
                  </a:lnTo>
                  <a:lnTo>
                    <a:pt x="14541" y="746175"/>
                  </a:lnTo>
                  <a:lnTo>
                    <a:pt x="12738" y="744601"/>
                  </a:lnTo>
                  <a:lnTo>
                    <a:pt x="11823" y="747725"/>
                  </a:lnTo>
                  <a:lnTo>
                    <a:pt x="10629" y="750722"/>
                  </a:lnTo>
                  <a:lnTo>
                    <a:pt x="9156" y="753618"/>
                  </a:lnTo>
                  <a:lnTo>
                    <a:pt x="10439" y="755269"/>
                  </a:lnTo>
                  <a:lnTo>
                    <a:pt x="12674" y="752627"/>
                  </a:lnTo>
                  <a:lnTo>
                    <a:pt x="12268" y="754443"/>
                  </a:lnTo>
                  <a:lnTo>
                    <a:pt x="13817" y="751725"/>
                  </a:lnTo>
                  <a:lnTo>
                    <a:pt x="17564" y="746569"/>
                  </a:lnTo>
                  <a:lnTo>
                    <a:pt x="18999" y="745363"/>
                  </a:lnTo>
                  <a:close/>
                </a:path>
                <a:path w="493395" h="788669">
                  <a:moveTo>
                    <a:pt x="21920" y="761161"/>
                  </a:moveTo>
                  <a:lnTo>
                    <a:pt x="18757" y="761885"/>
                  </a:lnTo>
                  <a:lnTo>
                    <a:pt x="19062" y="759637"/>
                  </a:lnTo>
                  <a:lnTo>
                    <a:pt x="19126" y="759193"/>
                  </a:lnTo>
                  <a:lnTo>
                    <a:pt x="14859" y="759637"/>
                  </a:lnTo>
                  <a:lnTo>
                    <a:pt x="14274" y="762914"/>
                  </a:lnTo>
                  <a:lnTo>
                    <a:pt x="13906" y="763003"/>
                  </a:lnTo>
                  <a:lnTo>
                    <a:pt x="14274" y="762927"/>
                  </a:lnTo>
                  <a:lnTo>
                    <a:pt x="13906" y="763003"/>
                  </a:lnTo>
                  <a:lnTo>
                    <a:pt x="13296" y="763130"/>
                  </a:lnTo>
                  <a:lnTo>
                    <a:pt x="13474" y="767537"/>
                  </a:lnTo>
                  <a:lnTo>
                    <a:pt x="11582" y="771220"/>
                  </a:lnTo>
                  <a:lnTo>
                    <a:pt x="15024" y="769937"/>
                  </a:lnTo>
                  <a:lnTo>
                    <a:pt x="21170" y="769785"/>
                  </a:lnTo>
                  <a:lnTo>
                    <a:pt x="21742" y="763130"/>
                  </a:lnTo>
                  <a:lnTo>
                    <a:pt x="21755" y="763003"/>
                  </a:lnTo>
                  <a:lnTo>
                    <a:pt x="21856" y="761885"/>
                  </a:lnTo>
                  <a:lnTo>
                    <a:pt x="21920" y="761161"/>
                  </a:lnTo>
                  <a:close/>
                </a:path>
                <a:path w="493395" h="788669">
                  <a:moveTo>
                    <a:pt x="27698" y="776732"/>
                  </a:moveTo>
                  <a:lnTo>
                    <a:pt x="27520" y="776008"/>
                  </a:lnTo>
                  <a:lnTo>
                    <a:pt x="27114" y="775385"/>
                  </a:lnTo>
                  <a:lnTo>
                    <a:pt x="26212" y="774979"/>
                  </a:lnTo>
                  <a:lnTo>
                    <a:pt x="24739" y="776897"/>
                  </a:lnTo>
                  <a:lnTo>
                    <a:pt x="26835" y="779272"/>
                  </a:lnTo>
                  <a:lnTo>
                    <a:pt x="27698" y="776732"/>
                  </a:lnTo>
                  <a:close/>
                </a:path>
                <a:path w="493395" h="788669">
                  <a:moveTo>
                    <a:pt x="30378" y="730973"/>
                  </a:moveTo>
                  <a:lnTo>
                    <a:pt x="30187" y="730859"/>
                  </a:lnTo>
                  <a:lnTo>
                    <a:pt x="29591" y="730148"/>
                  </a:lnTo>
                  <a:lnTo>
                    <a:pt x="28879" y="729653"/>
                  </a:lnTo>
                  <a:lnTo>
                    <a:pt x="28067" y="729361"/>
                  </a:lnTo>
                  <a:lnTo>
                    <a:pt x="24904" y="733856"/>
                  </a:lnTo>
                  <a:lnTo>
                    <a:pt x="30378" y="730973"/>
                  </a:lnTo>
                  <a:close/>
                </a:path>
                <a:path w="493395" h="788669">
                  <a:moveTo>
                    <a:pt x="39446" y="748893"/>
                  </a:moveTo>
                  <a:lnTo>
                    <a:pt x="36309" y="750709"/>
                  </a:lnTo>
                  <a:lnTo>
                    <a:pt x="35636" y="752017"/>
                  </a:lnTo>
                  <a:lnTo>
                    <a:pt x="36601" y="752500"/>
                  </a:lnTo>
                  <a:lnTo>
                    <a:pt x="37528" y="752221"/>
                  </a:lnTo>
                  <a:lnTo>
                    <a:pt x="38468" y="751154"/>
                  </a:lnTo>
                  <a:lnTo>
                    <a:pt x="39446" y="748893"/>
                  </a:lnTo>
                  <a:close/>
                </a:path>
                <a:path w="493395" h="788669">
                  <a:moveTo>
                    <a:pt x="49784" y="759853"/>
                  </a:moveTo>
                  <a:lnTo>
                    <a:pt x="47853" y="759510"/>
                  </a:lnTo>
                  <a:lnTo>
                    <a:pt x="44411" y="755992"/>
                  </a:lnTo>
                  <a:lnTo>
                    <a:pt x="47142" y="752944"/>
                  </a:lnTo>
                  <a:lnTo>
                    <a:pt x="46685" y="751535"/>
                  </a:lnTo>
                  <a:lnTo>
                    <a:pt x="45923" y="750519"/>
                  </a:lnTo>
                  <a:lnTo>
                    <a:pt x="44881" y="749896"/>
                  </a:lnTo>
                  <a:lnTo>
                    <a:pt x="44678" y="751141"/>
                  </a:lnTo>
                  <a:lnTo>
                    <a:pt x="44259" y="752284"/>
                  </a:lnTo>
                  <a:lnTo>
                    <a:pt x="43586" y="753325"/>
                  </a:lnTo>
                  <a:lnTo>
                    <a:pt x="43129" y="751916"/>
                  </a:lnTo>
                  <a:lnTo>
                    <a:pt x="42468" y="750709"/>
                  </a:lnTo>
                  <a:lnTo>
                    <a:pt x="41592" y="749757"/>
                  </a:lnTo>
                  <a:lnTo>
                    <a:pt x="39966" y="751738"/>
                  </a:lnTo>
                  <a:lnTo>
                    <a:pt x="40157" y="752602"/>
                  </a:lnTo>
                  <a:lnTo>
                    <a:pt x="42176" y="752322"/>
                  </a:lnTo>
                  <a:lnTo>
                    <a:pt x="35991" y="756742"/>
                  </a:lnTo>
                  <a:lnTo>
                    <a:pt x="34975" y="759040"/>
                  </a:lnTo>
                  <a:lnTo>
                    <a:pt x="29184" y="759040"/>
                  </a:lnTo>
                  <a:lnTo>
                    <a:pt x="28067" y="763511"/>
                  </a:lnTo>
                  <a:lnTo>
                    <a:pt x="29146" y="762368"/>
                  </a:lnTo>
                  <a:lnTo>
                    <a:pt x="30886" y="763130"/>
                  </a:lnTo>
                  <a:lnTo>
                    <a:pt x="28206" y="765581"/>
                  </a:lnTo>
                  <a:lnTo>
                    <a:pt x="36563" y="768273"/>
                  </a:lnTo>
                  <a:lnTo>
                    <a:pt x="28498" y="768985"/>
                  </a:lnTo>
                  <a:lnTo>
                    <a:pt x="26136" y="774230"/>
                  </a:lnTo>
                  <a:lnTo>
                    <a:pt x="31813" y="772083"/>
                  </a:lnTo>
                  <a:lnTo>
                    <a:pt x="38862" y="768972"/>
                  </a:lnTo>
                  <a:lnTo>
                    <a:pt x="45453" y="764895"/>
                  </a:lnTo>
                  <a:lnTo>
                    <a:pt x="49784" y="759853"/>
                  </a:lnTo>
                  <a:close/>
                </a:path>
                <a:path w="493395" h="788669">
                  <a:moveTo>
                    <a:pt x="56476" y="674243"/>
                  </a:moveTo>
                  <a:lnTo>
                    <a:pt x="52552" y="673074"/>
                  </a:lnTo>
                  <a:lnTo>
                    <a:pt x="42418" y="679869"/>
                  </a:lnTo>
                  <a:lnTo>
                    <a:pt x="46355" y="690549"/>
                  </a:lnTo>
                  <a:lnTo>
                    <a:pt x="51206" y="680847"/>
                  </a:lnTo>
                  <a:lnTo>
                    <a:pt x="54394" y="679297"/>
                  </a:lnTo>
                  <a:lnTo>
                    <a:pt x="55410" y="677760"/>
                  </a:lnTo>
                  <a:lnTo>
                    <a:pt x="56108" y="676084"/>
                  </a:lnTo>
                  <a:lnTo>
                    <a:pt x="56476" y="674243"/>
                  </a:lnTo>
                  <a:close/>
                </a:path>
                <a:path w="493395" h="788669">
                  <a:moveTo>
                    <a:pt x="65379" y="662470"/>
                  </a:moveTo>
                  <a:lnTo>
                    <a:pt x="62064" y="661708"/>
                  </a:lnTo>
                  <a:lnTo>
                    <a:pt x="62674" y="657186"/>
                  </a:lnTo>
                  <a:lnTo>
                    <a:pt x="59550" y="663371"/>
                  </a:lnTo>
                  <a:lnTo>
                    <a:pt x="61480" y="663282"/>
                  </a:lnTo>
                  <a:lnTo>
                    <a:pt x="63423" y="662978"/>
                  </a:lnTo>
                  <a:lnTo>
                    <a:pt x="65379" y="662470"/>
                  </a:lnTo>
                  <a:close/>
                </a:path>
                <a:path w="493395" h="788669">
                  <a:moveTo>
                    <a:pt x="72478" y="672630"/>
                  </a:moveTo>
                  <a:lnTo>
                    <a:pt x="68770" y="673392"/>
                  </a:lnTo>
                  <a:lnTo>
                    <a:pt x="67678" y="678040"/>
                  </a:lnTo>
                  <a:lnTo>
                    <a:pt x="68986" y="679983"/>
                  </a:lnTo>
                  <a:lnTo>
                    <a:pt x="72478" y="672630"/>
                  </a:lnTo>
                  <a:close/>
                </a:path>
                <a:path w="493395" h="788669">
                  <a:moveTo>
                    <a:pt x="81343" y="645642"/>
                  </a:moveTo>
                  <a:lnTo>
                    <a:pt x="76327" y="646163"/>
                  </a:lnTo>
                  <a:lnTo>
                    <a:pt x="70802" y="650417"/>
                  </a:lnTo>
                  <a:lnTo>
                    <a:pt x="66408" y="656031"/>
                  </a:lnTo>
                  <a:lnTo>
                    <a:pt x="64846" y="660628"/>
                  </a:lnTo>
                  <a:lnTo>
                    <a:pt x="70624" y="662851"/>
                  </a:lnTo>
                  <a:lnTo>
                    <a:pt x="70954" y="657085"/>
                  </a:lnTo>
                  <a:lnTo>
                    <a:pt x="72034" y="654189"/>
                  </a:lnTo>
                  <a:lnTo>
                    <a:pt x="73329" y="652640"/>
                  </a:lnTo>
                  <a:lnTo>
                    <a:pt x="79108" y="651865"/>
                  </a:lnTo>
                  <a:lnTo>
                    <a:pt x="81343" y="645642"/>
                  </a:lnTo>
                  <a:close/>
                </a:path>
                <a:path w="493395" h="788669">
                  <a:moveTo>
                    <a:pt x="93738" y="592785"/>
                  </a:moveTo>
                  <a:lnTo>
                    <a:pt x="93472" y="592582"/>
                  </a:lnTo>
                  <a:lnTo>
                    <a:pt x="93256" y="592404"/>
                  </a:lnTo>
                  <a:lnTo>
                    <a:pt x="93103" y="592251"/>
                  </a:lnTo>
                  <a:lnTo>
                    <a:pt x="92684" y="592963"/>
                  </a:lnTo>
                  <a:lnTo>
                    <a:pt x="92456" y="593344"/>
                  </a:lnTo>
                  <a:lnTo>
                    <a:pt x="92875" y="593217"/>
                  </a:lnTo>
                  <a:lnTo>
                    <a:pt x="93306" y="593026"/>
                  </a:lnTo>
                  <a:lnTo>
                    <a:pt x="93738" y="592785"/>
                  </a:lnTo>
                  <a:close/>
                </a:path>
                <a:path w="493395" h="788669">
                  <a:moveTo>
                    <a:pt x="108572" y="566026"/>
                  </a:moveTo>
                  <a:lnTo>
                    <a:pt x="108394" y="564819"/>
                  </a:lnTo>
                  <a:lnTo>
                    <a:pt x="107289" y="563499"/>
                  </a:lnTo>
                  <a:lnTo>
                    <a:pt x="106108" y="565721"/>
                  </a:lnTo>
                  <a:lnTo>
                    <a:pt x="106299" y="566940"/>
                  </a:lnTo>
                  <a:lnTo>
                    <a:pt x="107391" y="568236"/>
                  </a:lnTo>
                  <a:lnTo>
                    <a:pt x="108572" y="566026"/>
                  </a:lnTo>
                  <a:close/>
                </a:path>
                <a:path w="493395" h="788669">
                  <a:moveTo>
                    <a:pt x="116446" y="566978"/>
                  </a:moveTo>
                  <a:lnTo>
                    <a:pt x="115252" y="562025"/>
                  </a:lnTo>
                  <a:lnTo>
                    <a:pt x="113372" y="566978"/>
                  </a:lnTo>
                  <a:lnTo>
                    <a:pt x="114109" y="567563"/>
                  </a:lnTo>
                  <a:lnTo>
                    <a:pt x="115265" y="568071"/>
                  </a:lnTo>
                  <a:lnTo>
                    <a:pt x="115849" y="568071"/>
                  </a:lnTo>
                  <a:lnTo>
                    <a:pt x="112801" y="570534"/>
                  </a:lnTo>
                  <a:lnTo>
                    <a:pt x="112179" y="568223"/>
                  </a:lnTo>
                  <a:lnTo>
                    <a:pt x="112141" y="568071"/>
                  </a:lnTo>
                  <a:lnTo>
                    <a:pt x="111848" y="568071"/>
                  </a:lnTo>
                  <a:lnTo>
                    <a:pt x="111290" y="568223"/>
                  </a:lnTo>
                  <a:lnTo>
                    <a:pt x="107797" y="578942"/>
                  </a:lnTo>
                  <a:lnTo>
                    <a:pt x="113499" y="574433"/>
                  </a:lnTo>
                  <a:lnTo>
                    <a:pt x="115163" y="570534"/>
                  </a:lnTo>
                  <a:lnTo>
                    <a:pt x="116370" y="567715"/>
                  </a:lnTo>
                  <a:lnTo>
                    <a:pt x="116446" y="566978"/>
                  </a:lnTo>
                  <a:close/>
                </a:path>
                <a:path w="493395" h="788669">
                  <a:moveTo>
                    <a:pt x="116459" y="655662"/>
                  </a:moveTo>
                  <a:lnTo>
                    <a:pt x="111912" y="659803"/>
                  </a:lnTo>
                  <a:lnTo>
                    <a:pt x="112750" y="650354"/>
                  </a:lnTo>
                  <a:lnTo>
                    <a:pt x="111391" y="649109"/>
                  </a:lnTo>
                  <a:lnTo>
                    <a:pt x="105244" y="652322"/>
                  </a:lnTo>
                  <a:lnTo>
                    <a:pt x="103403" y="663054"/>
                  </a:lnTo>
                  <a:lnTo>
                    <a:pt x="98717" y="661009"/>
                  </a:lnTo>
                  <a:lnTo>
                    <a:pt x="95948" y="664972"/>
                  </a:lnTo>
                  <a:lnTo>
                    <a:pt x="96126" y="665010"/>
                  </a:lnTo>
                  <a:lnTo>
                    <a:pt x="90004" y="668388"/>
                  </a:lnTo>
                  <a:lnTo>
                    <a:pt x="81432" y="677633"/>
                  </a:lnTo>
                  <a:lnTo>
                    <a:pt x="73787" y="688251"/>
                  </a:lnTo>
                  <a:lnTo>
                    <a:pt x="70713" y="695032"/>
                  </a:lnTo>
                  <a:lnTo>
                    <a:pt x="61087" y="692010"/>
                  </a:lnTo>
                  <a:lnTo>
                    <a:pt x="59283" y="689165"/>
                  </a:lnTo>
                  <a:lnTo>
                    <a:pt x="64566" y="679119"/>
                  </a:lnTo>
                  <a:lnTo>
                    <a:pt x="65544" y="675640"/>
                  </a:lnTo>
                  <a:lnTo>
                    <a:pt x="58635" y="674192"/>
                  </a:lnTo>
                  <a:lnTo>
                    <a:pt x="53606" y="688975"/>
                  </a:lnTo>
                  <a:lnTo>
                    <a:pt x="48971" y="691019"/>
                  </a:lnTo>
                  <a:lnTo>
                    <a:pt x="45046" y="695058"/>
                  </a:lnTo>
                  <a:lnTo>
                    <a:pt x="38011" y="703021"/>
                  </a:lnTo>
                  <a:lnTo>
                    <a:pt x="30873" y="710526"/>
                  </a:lnTo>
                  <a:lnTo>
                    <a:pt x="26657" y="713181"/>
                  </a:lnTo>
                  <a:lnTo>
                    <a:pt x="27698" y="716140"/>
                  </a:lnTo>
                  <a:lnTo>
                    <a:pt x="31051" y="717892"/>
                  </a:lnTo>
                  <a:lnTo>
                    <a:pt x="34899" y="716483"/>
                  </a:lnTo>
                  <a:lnTo>
                    <a:pt x="37426" y="709942"/>
                  </a:lnTo>
                  <a:lnTo>
                    <a:pt x="37731" y="709853"/>
                  </a:lnTo>
                  <a:lnTo>
                    <a:pt x="45720" y="709866"/>
                  </a:lnTo>
                  <a:lnTo>
                    <a:pt x="42075" y="707440"/>
                  </a:lnTo>
                  <a:lnTo>
                    <a:pt x="46837" y="703757"/>
                  </a:lnTo>
                  <a:lnTo>
                    <a:pt x="55562" y="693420"/>
                  </a:lnTo>
                  <a:lnTo>
                    <a:pt x="59740" y="691781"/>
                  </a:lnTo>
                  <a:lnTo>
                    <a:pt x="58432" y="696239"/>
                  </a:lnTo>
                  <a:lnTo>
                    <a:pt x="52247" y="704583"/>
                  </a:lnTo>
                  <a:lnTo>
                    <a:pt x="44945" y="713193"/>
                  </a:lnTo>
                  <a:lnTo>
                    <a:pt x="40297" y="718502"/>
                  </a:lnTo>
                  <a:lnTo>
                    <a:pt x="46634" y="719239"/>
                  </a:lnTo>
                  <a:lnTo>
                    <a:pt x="52374" y="714629"/>
                  </a:lnTo>
                  <a:lnTo>
                    <a:pt x="57912" y="707415"/>
                  </a:lnTo>
                  <a:lnTo>
                    <a:pt x="63639" y="700341"/>
                  </a:lnTo>
                  <a:lnTo>
                    <a:pt x="60909" y="697141"/>
                  </a:lnTo>
                  <a:lnTo>
                    <a:pt x="70599" y="695274"/>
                  </a:lnTo>
                  <a:lnTo>
                    <a:pt x="70383" y="695756"/>
                  </a:lnTo>
                  <a:lnTo>
                    <a:pt x="77254" y="691692"/>
                  </a:lnTo>
                  <a:lnTo>
                    <a:pt x="85788" y="682879"/>
                  </a:lnTo>
                  <a:lnTo>
                    <a:pt x="92163" y="673798"/>
                  </a:lnTo>
                  <a:lnTo>
                    <a:pt x="92608" y="668947"/>
                  </a:lnTo>
                  <a:lnTo>
                    <a:pt x="93954" y="667397"/>
                  </a:lnTo>
                  <a:lnTo>
                    <a:pt x="95161" y="667308"/>
                  </a:lnTo>
                  <a:lnTo>
                    <a:pt x="96240" y="668642"/>
                  </a:lnTo>
                  <a:lnTo>
                    <a:pt x="96520" y="667346"/>
                  </a:lnTo>
                  <a:lnTo>
                    <a:pt x="96494" y="666115"/>
                  </a:lnTo>
                  <a:lnTo>
                    <a:pt x="96164" y="665010"/>
                  </a:lnTo>
                  <a:lnTo>
                    <a:pt x="100330" y="665607"/>
                  </a:lnTo>
                  <a:lnTo>
                    <a:pt x="102057" y="667016"/>
                  </a:lnTo>
                  <a:lnTo>
                    <a:pt x="104419" y="664375"/>
                  </a:lnTo>
                  <a:lnTo>
                    <a:pt x="100926" y="671728"/>
                  </a:lnTo>
                  <a:lnTo>
                    <a:pt x="94399" y="680554"/>
                  </a:lnTo>
                  <a:lnTo>
                    <a:pt x="88417" y="688238"/>
                  </a:lnTo>
                  <a:lnTo>
                    <a:pt x="86525" y="692086"/>
                  </a:lnTo>
                  <a:lnTo>
                    <a:pt x="83934" y="696010"/>
                  </a:lnTo>
                  <a:lnTo>
                    <a:pt x="73190" y="695858"/>
                  </a:lnTo>
                  <a:lnTo>
                    <a:pt x="70688" y="704646"/>
                  </a:lnTo>
                  <a:lnTo>
                    <a:pt x="69735" y="703554"/>
                  </a:lnTo>
                  <a:lnTo>
                    <a:pt x="69951" y="702500"/>
                  </a:lnTo>
                  <a:lnTo>
                    <a:pt x="71335" y="701497"/>
                  </a:lnTo>
                  <a:lnTo>
                    <a:pt x="66840" y="701611"/>
                  </a:lnTo>
                  <a:lnTo>
                    <a:pt x="58293" y="710107"/>
                  </a:lnTo>
                  <a:lnTo>
                    <a:pt x="66598" y="709701"/>
                  </a:lnTo>
                  <a:lnTo>
                    <a:pt x="66649" y="710857"/>
                  </a:lnTo>
                  <a:lnTo>
                    <a:pt x="55943" y="716559"/>
                  </a:lnTo>
                  <a:lnTo>
                    <a:pt x="55054" y="717664"/>
                  </a:lnTo>
                  <a:lnTo>
                    <a:pt x="54737" y="718883"/>
                  </a:lnTo>
                  <a:lnTo>
                    <a:pt x="54889" y="720178"/>
                  </a:lnTo>
                  <a:lnTo>
                    <a:pt x="52730" y="721093"/>
                  </a:lnTo>
                  <a:lnTo>
                    <a:pt x="50165" y="727570"/>
                  </a:lnTo>
                  <a:lnTo>
                    <a:pt x="46469" y="727189"/>
                  </a:lnTo>
                  <a:lnTo>
                    <a:pt x="46342" y="728700"/>
                  </a:lnTo>
                  <a:lnTo>
                    <a:pt x="46875" y="729564"/>
                  </a:lnTo>
                  <a:lnTo>
                    <a:pt x="48044" y="729754"/>
                  </a:lnTo>
                  <a:lnTo>
                    <a:pt x="46977" y="730605"/>
                  </a:lnTo>
                  <a:lnTo>
                    <a:pt x="46215" y="731735"/>
                  </a:lnTo>
                  <a:lnTo>
                    <a:pt x="45783" y="733221"/>
                  </a:lnTo>
                  <a:lnTo>
                    <a:pt x="47904" y="734555"/>
                  </a:lnTo>
                  <a:lnTo>
                    <a:pt x="45326" y="735037"/>
                  </a:lnTo>
                  <a:lnTo>
                    <a:pt x="44945" y="732472"/>
                  </a:lnTo>
                  <a:lnTo>
                    <a:pt x="43649" y="731570"/>
                  </a:lnTo>
                  <a:lnTo>
                    <a:pt x="41440" y="732294"/>
                  </a:lnTo>
                  <a:lnTo>
                    <a:pt x="43141" y="729018"/>
                  </a:lnTo>
                  <a:lnTo>
                    <a:pt x="42621" y="727227"/>
                  </a:lnTo>
                  <a:lnTo>
                    <a:pt x="39890" y="726884"/>
                  </a:lnTo>
                  <a:lnTo>
                    <a:pt x="39700" y="726973"/>
                  </a:lnTo>
                  <a:lnTo>
                    <a:pt x="27559" y="739863"/>
                  </a:lnTo>
                  <a:lnTo>
                    <a:pt x="29298" y="741083"/>
                  </a:lnTo>
                  <a:lnTo>
                    <a:pt x="28994" y="741692"/>
                  </a:lnTo>
                  <a:lnTo>
                    <a:pt x="19913" y="748271"/>
                  </a:lnTo>
                  <a:lnTo>
                    <a:pt x="18173" y="749846"/>
                  </a:lnTo>
                  <a:lnTo>
                    <a:pt x="23241" y="749452"/>
                  </a:lnTo>
                  <a:lnTo>
                    <a:pt x="18719" y="757720"/>
                  </a:lnTo>
                  <a:lnTo>
                    <a:pt x="26670" y="751801"/>
                  </a:lnTo>
                  <a:lnTo>
                    <a:pt x="33464" y="744004"/>
                  </a:lnTo>
                  <a:lnTo>
                    <a:pt x="33934" y="745832"/>
                  </a:lnTo>
                  <a:lnTo>
                    <a:pt x="46812" y="739228"/>
                  </a:lnTo>
                  <a:lnTo>
                    <a:pt x="49707" y="734758"/>
                  </a:lnTo>
                  <a:lnTo>
                    <a:pt x="58966" y="724217"/>
                  </a:lnTo>
                  <a:lnTo>
                    <a:pt x="65405" y="717918"/>
                  </a:lnTo>
                  <a:lnTo>
                    <a:pt x="70739" y="705675"/>
                  </a:lnTo>
                  <a:lnTo>
                    <a:pt x="79819" y="711301"/>
                  </a:lnTo>
                  <a:lnTo>
                    <a:pt x="78054" y="702449"/>
                  </a:lnTo>
                  <a:lnTo>
                    <a:pt x="79806" y="697420"/>
                  </a:lnTo>
                  <a:lnTo>
                    <a:pt x="83426" y="699477"/>
                  </a:lnTo>
                  <a:lnTo>
                    <a:pt x="92748" y="695794"/>
                  </a:lnTo>
                  <a:lnTo>
                    <a:pt x="90017" y="693851"/>
                  </a:lnTo>
                  <a:lnTo>
                    <a:pt x="92976" y="693547"/>
                  </a:lnTo>
                  <a:lnTo>
                    <a:pt x="105283" y="681355"/>
                  </a:lnTo>
                  <a:lnTo>
                    <a:pt x="100876" y="680656"/>
                  </a:lnTo>
                  <a:lnTo>
                    <a:pt x="109778" y="671258"/>
                  </a:lnTo>
                  <a:lnTo>
                    <a:pt x="113360" y="665264"/>
                  </a:lnTo>
                  <a:lnTo>
                    <a:pt x="116459" y="655662"/>
                  </a:lnTo>
                  <a:close/>
                </a:path>
                <a:path w="493395" h="788669">
                  <a:moveTo>
                    <a:pt x="117665" y="565607"/>
                  </a:moveTo>
                  <a:lnTo>
                    <a:pt x="116954" y="566369"/>
                  </a:lnTo>
                  <a:lnTo>
                    <a:pt x="116687" y="566978"/>
                  </a:lnTo>
                  <a:lnTo>
                    <a:pt x="116598" y="567563"/>
                  </a:lnTo>
                  <a:lnTo>
                    <a:pt x="116814" y="567334"/>
                  </a:lnTo>
                  <a:lnTo>
                    <a:pt x="117665" y="565607"/>
                  </a:lnTo>
                  <a:close/>
                </a:path>
                <a:path w="493395" h="788669">
                  <a:moveTo>
                    <a:pt x="118694" y="559079"/>
                  </a:moveTo>
                  <a:lnTo>
                    <a:pt x="118414" y="559244"/>
                  </a:lnTo>
                  <a:lnTo>
                    <a:pt x="118237" y="559384"/>
                  </a:lnTo>
                  <a:lnTo>
                    <a:pt x="118173" y="559536"/>
                  </a:lnTo>
                  <a:lnTo>
                    <a:pt x="118338" y="559689"/>
                  </a:lnTo>
                  <a:lnTo>
                    <a:pt x="118503" y="559536"/>
                  </a:lnTo>
                  <a:lnTo>
                    <a:pt x="118592" y="559308"/>
                  </a:lnTo>
                  <a:lnTo>
                    <a:pt x="118694" y="559079"/>
                  </a:lnTo>
                  <a:close/>
                </a:path>
                <a:path w="493395" h="788669">
                  <a:moveTo>
                    <a:pt x="120357" y="593852"/>
                  </a:moveTo>
                  <a:lnTo>
                    <a:pt x="115697" y="597636"/>
                  </a:lnTo>
                  <a:lnTo>
                    <a:pt x="120269" y="594144"/>
                  </a:lnTo>
                  <a:lnTo>
                    <a:pt x="120357" y="593852"/>
                  </a:lnTo>
                  <a:close/>
                </a:path>
                <a:path w="493395" h="788669">
                  <a:moveTo>
                    <a:pt x="120523" y="624547"/>
                  </a:moveTo>
                  <a:lnTo>
                    <a:pt x="109905" y="624547"/>
                  </a:lnTo>
                  <a:lnTo>
                    <a:pt x="104394" y="628840"/>
                  </a:lnTo>
                  <a:lnTo>
                    <a:pt x="100685" y="635939"/>
                  </a:lnTo>
                  <a:lnTo>
                    <a:pt x="91427" y="646607"/>
                  </a:lnTo>
                  <a:lnTo>
                    <a:pt x="83794" y="656856"/>
                  </a:lnTo>
                  <a:lnTo>
                    <a:pt x="84950" y="662724"/>
                  </a:lnTo>
                  <a:lnTo>
                    <a:pt x="83731" y="663651"/>
                  </a:lnTo>
                  <a:lnTo>
                    <a:pt x="82638" y="664806"/>
                  </a:lnTo>
                  <a:lnTo>
                    <a:pt x="81686" y="666191"/>
                  </a:lnTo>
                  <a:lnTo>
                    <a:pt x="82588" y="668274"/>
                  </a:lnTo>
                  <a:lnTo>
                    <a:pt x="85585" y="663651"/>
                  </a:lnTo>
                  <a:lnTo>
                    <a:pt x="90932" y="659091"/>
                  </a:lnTo>
                  <a:lnTo>
                    <a:pt x="96723" y="654710"/>
                  </a:lnTo>
                  <a:lnTo>
                    <a:pt x="99771" y="651814"/>
                  </a:lnTo>
                  <a:lnTo>
                    <a:pt x="101193" y="650468"/>
                  </a:lnTo>
                  <a:lnTo>
                    <a:pt x="100088" y="649744"/>
                  </a:lnTo>
                  <a:lnTo>
                    <a:pt x="99034" y="650176"/>
                  </a:lnTo>
                  <a:lnTo>
                    <a:pt x="98018" y="651814"/>
                  </a:lnTo>
                  <a:lnTo>
                    <a:pt x="98082" y="649744"/>
                  </a:lnTo>
                  <a:lnTo>
                    <a:pt x="98196" y="646315"/>
                  </a:lnTo>
                  <a:lnTo>
                    <a:pt x="102235" y="650735"/>
                  </a:lnTo>
                  <a:lnTo>
                    <a:pt x="103847" y="647306"/>
                  </a:lnTo>
                  <a:lnTo>
                    <a:pt x="102857" y="646950"/>
                  </a:lnTo>
                  <a:lnTo>
                    <a:pt x="102057" y="646607"/>
                  </a:lnTo>
                  <a:lnTo>
                    <a:pt x="101536" y="646315"/>
                  </a:lnTo>
                  <a:lnTo>
                    <a:pt x="101028" y="646010"/>
                  </a:lnTo>
                  <a:lnTo>
                    <a:pt x="107429" y="640791"/>
                  </a:lnTo>
                  <a:lnTo>
                    <a:pt x="107708" y="643343"/>
                  </a:lnTo>
                  <a:lnTo>
                    <a:pt x="108712" y="640791"/>
                  </a:lnTo>
                  <a:lnTo>
                    <a:pt x="112661" y="630809"/>
                  </a:lnTo>
                  <a:lnTo>
                    <a:pt x="114693" y="631190"/>
                  </a:lnTo>
                  <a:lnTo>
                    <a:pt x="115900" y="629818"/>
                  </a:lnTo>
                  <a:lnTo>
                    <a:pt x="119316" y="625944"/>
                  </a:lnTo>
                  <a:lnTo>
                    <a:pt x="120523" y="624547"/>
                  </a:lnTo>
                  <a:close/>
                </a:path>
                <a:path w="493395" h="788669">
                  <a:moveTo>
                    <a:pt x="120916" y="624547"/>
                  </a:moveTo>
                  <a:lnTo>
                    <a:pt x="120815" y="624217"/>
                  </a:lnTo>
                  <a:lnTo>
                    <a:pt x="120523" y="624547"/>
                  </a:lnTo>
                  <a:lnTo>
                    <a:pt x="120916" y="624547"/>
                  </a:lnTo>
                  <a:close/>
                </a:path>
                <a:path w="493395" h="788669">
                  <a:moveTo>
                    <a:pt x="121958" y="560984"/>
                  </a:moveTo>
                  <a:lnTo>
                    <a:pt x="120688" y="560984"/>
                  </a:lnTo>
                  <a:lnTo>
                    <a:pt x="119494" y="560590"/>
                  </a:lnTo>
                  <a:lnTo>
                    <a:pt x="118427" y="559752"/>
                  </a:lnTo>
                  <a:lnTo>
                    <a:pt x="117589" y="562025"/>
                  </a:lnTo>
                  <a:lnTo>
                    <a:pt x="117513" y="563549"/>
                  </a:lnTo>
                  <a:lnTo>
                    <a:pt x="118668" y="563549"/>
                  </a:lnTo>
                  <a:lnTo>
                    <a:pt x="117665" y="565607"/>
                  </a:lnTo>
                  <a:lnTo>
                    <a:pt x="121958" y="560984"/>
                  </a:lnTo>
                  <a:close/>
                </a:path>
                <a:path w="493395" h="788669">
                  <a:moveTo>
                    <a:pt x="133159" y="579932"/>
                  </a:moveTo>
                  <a:lnTo>
                    <a:pt x="130657" y="574662"/>
                  </a:lnTo>
                  <a:lnTo>
                    <a:pt x="122301" y="587463"/>
                  </a:lnTo>
                  <a:lnTo>
                    <a:pt x="124383" y="591007"/>
                  </a:lnTo>
                  <a:lnTo>
                    <a:pt x="120269" y="594144"/>
                  </a:lnTo>
                  <a:lnTo>
                    <a:pt x="118478" y="600519"/>
                  </a:lnTo>
                  <a:lnTo>
                    <a:pt x="117246" y="601002"/>
                  </a:lnTo>
                  <a:lnTo>
                    <a:pt x="115481" y="601306"/>
                  </a:lnTo>
                  <a:lnTo>
                    <a:pt x="115252" y="601306"/>
                  </a:lnTo>
                  <a:lnTo>
                    <a:pt x="114960" y="600710"/>
                  </a:lnTo>
                  <a:lnTo>
                    <a:pt x="114871" y="600519"/>
                  </a:lnTo>
                  <a:lnTo>
                    <a:pt x="114566" y="600519"/>
                  </a:lnTo>
                  <a:lnTo>
                    <a:pt x="113728" y="600710"/>
                  </a:lnTo>
                  <a:lnTo>
                    <a:pt x="113118" y="601560"/>
                  </a:lnTo>
                  <a:lnTo>
                    <a:pt x="111226" y="601903"/>
                  </a:lnTo>
                  <a:lnTo>
                    <a:pt x="109423" y="602792"/>
                  </a:lnTo>
                  <a:lnTo>
                    <a:pt x="106781" y="606602"/>
                  </a:lnTo>
                  <a:lnTo>
                    <a:pt x="102057" y="613486"/>
                  </a:lnTo>
                  <a:lnTo>
                    <a:pt x="99136" y="623671"/>
                  </a:lnTo>
                  <a:lnTo>
                    <a:pt x="91287" y="625182"/>
                  </a:lnTo>
                  <a:lnTo>
                    <a:pt x="92176" y="625881"/>
                  </a:lnTo>
                  <a:lnTo>
                    <a:pt x="92837" y="626846"/>
                  </a:lnTo>
                  <a:lnTo>
                    <a:pt x="93281" y="628091"/>
                  </a:lnTo>
                  <a:lnTo>
                    <a:pt x="85674" y="630580"/>
                  </a:lnTo>
                  <a:lnTo>
                    <a:pt x="83185" y="638238"/>
                  </a:lnTo>
                  <a:lnTo>
                    <a:pt x="78816" y="643813"/>
                  </a:lnTo>
                  <a:lnTo>
                    <a:pt x="85471" y="648157"/>
                  </a:lnTo>
                  <a:lnTo>
                    <a:pt x="86398" y="634149"/>
                  </a:lnTo>
                  <a:lnTo>
                    <a:pt x="89395" y="631812"/>
                  </a:lnTo>
                  <a:lnTo>
                    <a:pt x="119811" y="601306"/>
                  </a:lnTo>
                  <a:lnTo>
                    <a:pt x="125095" y="593852"/>
                  </a:lnTo>
                  <a:lnTo>
                    <a:pt x="133159" y="579932"/>
                  </a:lnTo>
                  <a:close/>
                </a:path>
                <a:path w="493395" h="788669">
                  <a:moveTo>
                    <a:pt x="137020" y="598004"/>
                  </a:moveTo>
                  <a:lnTo>
                    <a:pt x="136829" y="597839"/>
                  </a:lnTo>
                  <a:lnTo>
                    <a:pt x="136398" y="597674"/>
                  </a:lnTo>
                  <a:lnTo>
                    <a:pt x="136207" y="597839"/>
                  </a:lnTo>
                  <a:lnTo>
                    <a:pt x="131064" y="601078"/>
                  </a:lnTo>
                  <a:lnTo>
                    <a:pt x="131064" y="607479"/>
                  </a:lnTo>
                  <a:lnTo>
                    <a:pt x="128244" y="606323"/>
                  </a:lnTo>
                  <a:lnTo>
                    <a:pt x="128003" y="605040"/>
                  </a:lnTo>
                  <a:lnTo>
                    <a:pt x="127889" y="604342"/>
                  </a:lnTo>
                  <a:lnTo>
                    <a:pt x="131064" y="607479"/>
                  </a:lnTo>
                  <a:lnTo>
                    <a:pt x="131064" y="601078"/>
                  </a:lnTo>
                  <a:lnTo>
                    <a:pt x="127685" y="603224"/>
                  </a:lnTo>
                  <a:lnTo>
                    <a:pt x="127381" y="601497"/>
                  </a:lnTo>
                  <a:lnTo>
                    <a:pt x="127342" y="601243"/>
                  </a:lnTo>
                  <a:lnTo>
                    <a:pt x="130670" y="598474"/>
                  </a:lnTo>
                  <a:lnTo>
                    <a:pt x="125984" y="598474"/>
                  </a:lnTo>
                  <a:lnTo>
                    <a:pt x="121462" y="605040"/>
                  </a:lnTo>
                  <a:lnTo>
                    <a:pt x="117640" y="613410"/>
                  </a:lnTo>
                  <a:lnTo>
                    <a:pt x="115176" y="618642"/>
                  </a:lnTo>
                  <a:lnTo>
                    <a:pt x="116535" y="618642"/>
                  </a:lnTo>
                  <a:lnTo>
                    <a:pt x="117690" y="618032"/>
                  </a:lnTo>
                  <a:lnTo>
                    <a:pt x="118706" y="616686"/>
                  </a:lnTo>
                  <a:lnTo>
                    <a:pt x="120815" y="624217"/>
                  </a:lnTo>
                  <a:lnTo>
                    <a:pt x="126428" y="617715"/>
                  </a:lnTo>
                  <a:lnTo>
                    <a:pt x="127139" y="616686"/>
                  </a:lnTo>
                  <a:lnTo>
                    <a:pt x="132168" y="609511"/>
                  </a:lnTo>
                  <a:lnTo>
                    <a:pt x="132372" y="607479"/>
                  </a:lnTo>
                  <a:lnTo>
                    <a:pt x="132626" y="605040"/>
                  </a:lnTo>
                  <a:lnTo>
                    <a:pt x="132689" y="604342"/>
                  </a:lnTo>
                  <a:lnTo>
                    <a:pt x="133350" y="602894"/>
                  </a:lnTo>
                  <a:lnTo>
                    <a:pt x="134099" y="601497"/>
                  </a:lnTo>
                  <a:lnTo>
                    <a:pt x="134937" y="600151"/>
                  </a:lnTo>
                  <a:lnTo>
                    <a:pt x="135775" y="600544"/>
                  </a:lnTo>
                  <a:lnTo>
                    <a:pt x="135978" y="600151"/>
                  </a:lnTo>
                  <a:lnTo>
                    <a:pt x="136398" y="599351"/>
                  </a:lnTo>
                  <a:lnTo>
                    <a:pt x="137020" y="598004"/>
                  </a:lnTo>
                  <a:close/>
                </a:path>
                <a:path w="493395" h="788669">
                  <a:moveTo>
                    <a:pt x="174815" y="516369"/>
                  </a:moveTo>
                  <a:lnTo>
                    <a:pt x="173863" y="509435"/>
                  </a:lnTo>
                  <a:lnTo>
                    <a:pt x="171348" y="502983"/>
                  </a:lnTo>
                  <a:lnTo>
                    <a:pt x="168783" y="507631"/>
                  </a:lnTo>
                  <a:lnTo>
                    <a:pt x="166420" y="515772"/>
                  </a:lnTo>
                  <a:lnTo>
                    <a:pt x="165328" y="523659"/>
                  </a:lnTo>
                  <a:lnTo>
                    <a:pt x="165290" y="523900"/>
                  </a:lnTo>
                  <a:lnTo>
                    <a:pt x="166433" y="528548"/>
                  </a:lnTo>
                  <a:lnTo>
                    <a:pt x="165760" y="531761"/>
                  </a:lnTo>
                  <a:lnTo>
                    <a:pt x="164452" y="544626"/>
                  </a:lnTo>
                  <a:lnTo>
                    <a:pt x="160121" y="548665"/>
                  </a:lnTo>
                  <a:lnTo>
                    <a:pt x="157708" y="550227"/>
                  </a:lnTo>
                  <a:lnTo>
                    <a:pt x="155549" y="555510"/>
                  </a:lnTo>
                  <a:lnTo>
                    <a:pt x="156425" y="556552"/>
                  </a:lnTo>
                  <a:lnTo>
                    <a:pt x="157607" y="557174"/>
                  </a:lnTo>
                  <a:lnTo>
                    <a:pt x="158800" y="557174"/>
                  </a:lnTo>
                  <a:lnTo>
                    <a:pt x="153504" y="557745"/>
                  </a:lnTo>
                  <a:lnTo>
                    <a:pt x="154089" y="559104"/>
                  </a:lnTo>
                  <a:lnTo>
                    <a:pt x="156514" y="564616"/>
                  </a:lnTo>
                  <a:lnTo>
                    <a:pt x="152933" y="564616"/>
                  </a:lnTo>
                  <a:lnTo>
                    <a:pt x="152819" y="562571"/>
                  </a:lnTo>
                  <a:lnTo>
                    <a:pt x="153263" y="560717"/>
                  </a:lnTo>
                  <a:lnTo>
                    <a:pt x="154127" y="559193"/>
                  </a:lnTo>
                  <a:lnTo>
                    <a:pt x="153987" y="559193"/>
                  </a:lnTo>
                  <a:lnTo>
                    <a:pt x="148932" y="563460"/>
                  </a:lnTo>
                  <a:lnTo>
                    <a:pt x="142646" y="573151"/>
                  </a:lnTo>
                  <a:lnTo>
                    <a:pt x="136715" y="583780"/>
                  </a:lnTo>
                  <a:lnTo>
                    <a:pt x="132486" y="591083"/>
                  </a:lnTo>
                  <a:lnTo>
                    <a:pt x="133299" y="593534"/>
                  </a:lnTo>
                  <a:lnTo>
                    <a:pt x="138277" y="592239"/>
                  </a:lnTo>
                  <a:lnTo>
                    <a:pt x="137642" y="595858"/>
                  </a:lnTo>
                  <a:lnTo>
                    <a:pt x="137502" y="596188"/>
                  </a:lnTo>
                  <a:lnTo>
                    <a:pt x="136994" y="596976"/>
                  </a:lnTo>
                  <a:lnTo>
                    <a:pt x="137502" y="596480"/>
                  </a:lnTo>
                  <a:lnTo>
                    <a:pt x="137731" y="596188"/>
                  </a:lnTo>
                  <a:lnTo>
                    <a:pt x="140830" y="592239"/>
                  </a:lnTo>
                  <a:lnTo>
                    <a:pt x="141744" y="591083"/>
                  </a:lnTo>
                  <a:lnTo>
                    <a:pt x="147675" y="584174"/>
                  </a:lnTo>
                  <a:lnTo>
                    <a:pt x="153212" y="576910"/>
                  </a:lnTo>
                  <a:lnTo>
                    <a:pt x="157695" y="568744"/>
                  </a:lnTo>
                  <a:lnTo>
                    <a:pt x="159499" y="564616"/>
                  </a:lnTo>
                  <a:lnTo>
                    <a:pt x="160972" y="561276"/>
                  </a:lnTo>
                  <a:lnTo>
                    <a:pt x="161861" y="559193"/>
                  </a:lnTo>
                  <a:lnTo>
                    <a:pt x="161963" y="558952"/>
                  </a:lnTo>
                  <a:lnTo>
                    <a:pt x="166370" y="548665"/>
                  </a:lnTo>
                  <a:lnTo>
                    <a:pt x="170980" y="536676"/>
                  </a:lnTo>
                  <a:lnTo>
                    <a:pt x="171767" y="531761"/>
                  </a:lnTo>
                  <a:lnTo>
                    <a:pt x="171881" y="531088"/>
                  </a:lnTo>
                  <a:lnTo>
                    <a:pt x="174091" y="523900"/>
                  </a:lnTo>
                  <a:lnTo>
                    <a:pt x="174167" y="523659"/>
                  </a:lnTo>
                  <a:lnTo>
                    <a:pt x="174815" y="516369"/>
                  </a:lnTo>
                  <a:close/>
                </a:path>
                <a:path w="493395" h="788669">
                  <a:moveTo>
                    <a:pt x="188188" y="500799"/>
                  </a:moveTo>
                  <a:lnTo>
                    <a:pt x="187464" y="494995"/>
                  </a:lnTo>
                  <a:lnTo>
                    <a:pt x="186016" y="487146"/>
                  </a:lnTo>
                  <a:lnTo>
                    <a:pt x="183159" y="479742"/>
                  </a:lnTo>
                  <a:lnTo>
                    <a:pt x="178295" y="475234"/>
                  </a:lnTo>
                  <a:lnTo>
                    <a:pt x="177749" y="476529"/>
                  </a:lnTo>
                  <a:lnTo>
                    <a:pt x="177114" y="477774"/>
                  </a:lnTo>
                  <a:lnTo>
                    <a:pt x="176390" y="478942"/>
                  </a:lnTo>
                  <a:lnTo>
                    <a:pt x="177838" y="478320"/>
                  </a:lnTo>
                  <a:lnTo>
                    <a:pt x="179120" y="478561"/>
                  </a:lnTo>
                  <a:lnTo>
                    <a:pt x="180251" y="479590"/>
                  </a:lnTo>
                  <a:lnTo>
                    <a:pt x="178396" y="485152"/>
                  </a:lnTo>
                  <a:lnTo>
                    <a:pt x="179451" y="492201"/>
                  </a:lnTo>
                  <a:lnTo>
                    <a:pt x="182232" y="499046"/>
                  </a:lnTo>
                  <a:lnTo>
                    <a:pt x="185521" y="503936"/>
                  </a:lnTo>
                  <a:lnTo>
                    <a:pt x="188188" y="500799"/>
                  </a:lnTo>
                  <a:close/>
                </a:path>
                <a:path w="493395" h="788669">
                  <a:moveTo>
                    <a:pt x="190233" y="459206"/>
                  </a:moveTo>
                  <a:lnTo>
                    <a:pt x="188531" y="457746"/>
                  </a:lnTo>
                  <a:lnTo>
                    <a:pt x="184594" y="455663"/>
                  </a:lnTo>
                  <a:lnTo>
                    <a:pt x="182689" y="459460"/>
                  </a:lnTo>
                  <a:lnTo>
                    <a:pt x="185508" y="461365"/>
                  </a:lnTo>
                  <a:lnTo>
                    <a:pt x="188544" y="463499"/>
                  </a:lnTo>
                  <a:lnTo>
                    <a:pt x="190233" y="459206"/>
                  </a:lnTo>
                  <a:close/>
                </a:path>
                <a:path w="493395" h="788669">
                  <a:moveTo>
                    <a:pt x="200685" y="480339"/>
                  </a:moveTo>
                  <a:lnTo>
                    <a:pt x="199974" y="480491"/>
                  </a:lnTo>
                  <a:lnTo>
                    <a:pt x="196303" y="476135"/>
                  </a:lnTo>
                  <a:lnTo>
                    <a:pt x="197485" y="475399"/>
                  </a:lnTo>
                  <a:lnTo>
                    <a:pt x="198640" y="474560"/>
                  </a:lnTo>
                  <a:lnTo>
                    <a:pt x="199732" y="473570"/>
                  </a:lnTo>
                  <a:lnTo>
                    <a:pt x="196062" y="471589"/>
                  </a:lnTo>
                  <a:lnTo>
                    <a:pt x="194500" y="467893"/>
                  </a:lnTo>
                  <a:lnTo>
                    <a:pt x="197116" y="464324"/>
                  </a:lnTo>
                  <a:lnTo>
                    <a:pt x="194767" y="464756"/>
                  </a:lnTo>
                  <a:lnTo>
                    <a:pt x="192925" y="463880"/>
                  </a:lnTo>
                  <a:lnTo>
                    <a:pt x="191592" y="461683"/>
                  </a:lnTo>
                  <a:lnTo>
                    <a:pt x="191541" y="463461"/>
                  </a:lnTo>
                  <a:lnTo>
                    <a:pt x="190944" y="464959"/>
                  </a:lnTo>
                  <a:lnTo>
                    <a:pt x="189801" y="466191"/>
                  </a:lnTo>
                  <a:lnTo>
                    <a:pt x="189255" y="465175"/>
                  </a:lnTo>
                  <a:lnTo>
                    <a:pt x="188493" y="464604"/>
                  </a:lnTo>
                  <a:lnTo>
                    <a:pt x="187502" y="464489"/>
                  </a:lnTo>
                  <a:lnTo>
                    <a:pt x="185216" y="468706"/>
                  </a:lnTo>
                  <a:lnTo>
                    <a:pt x="193128" y="471068"/>
                  </a:lnTo>
                  <a:lnTo>
                    <a:pt x="192036" y="475170"/>
                  </a:lnTo>
                  <a:lnTo>
                    <a:pt x="189826" y="480060"/>
                  </a:lnTo>
                  <a:lnTo>
                    <a:pt x="188544" y="472440"/>
                  </a:lnTo>
                  <a:lnTo>
                    <a:pt x="186905" y="472821"/>
                  </a:lnTo>
                  <a:lnTo>
                    <a:pt x="186524" y="475894"/>
                  </a:lnTo>
                  <a:lnTo>
                    <a:pt x="189661" y="483374"/>
                  </a:lnTo>
                  <a:lnTo>
                    <a:pt x="191973" y="477316"/>
                  </a:lnTo>
                  <a:lnTo>
                    <a:pt x="192239" y="482257"/>
                  </a:lnTo>
                  <a:lnTo>
                    <a:pt x="192316" y="487845"/>
                  </a:lnTo>
                  <a:lnTo>
                    <a:pt x="196418" y="490105"/>
                  </a:lnTo>
                  <a:lnTo>
                    <a:pt x="200685" y="480339"/>
                  </a:lnTo>
                  <a:close/>
                </a:path>
                <a:path w="493395" h="788669">
                  <a:moveTo>
                    <a:pt x="210426" y="412038"/>
                  </a:moveTo>
                  <a:lnTo>
                    <a:pt x="209981" y="411861"/>
                  </a:lnTo>
                  <a:lnTo>
                    <a:pt x="209562" y="411708"/>
                  </a:lnTo>
                  <a:lnTo>
                    <a:pt x="209181" y="411619"/>
                  </a:lnTo>
                  <a:lnTo>
                    <a:pt x="209219" y="411759"/>
                  </a:lnTo>
                  <a:lnTo>
                    <a:pt x="209689" y="412064"/>
                  </a:lnTo>
                  <a:lnTo>
                    <a:pt x="210083" y="412127"/>
                  </a:lnTo>
                  <a:lnTo>
                    <a:pt x="210426" y="412038"/>
                  </a:lnTo>
                  <a:close/>
                </a:path>
                <a:path w="493395" h="788669">
                  <a:moveTo>
                    <a:pt x="225488" y="355739"/>
                  </a:moveTo>
                  <a:lnTo>
                    <a:pt x="222161" y="352653"/>
                  </a:lnTo>
                  <a:lnTo>
                    <a:pt x="212115" y="348322"/>
                  </a:lnTo>
                  <a:lnTo>
                    <a:pt x="207111" y="349415"/>
                  </a:lnTo>
                  <a:lnTo>
                    <a:pt x="202971" y="348640"/>
                  </a:lnTo>
                  <a:lnTo>
                    <a:pt x="197827" y="346557"/>
                  </a:lnTo>
                  <a:lnTo>
                    <a:pt x="192506" y="345744"/>
                  </a:lnTo>
                  <a:lnTo>
                    <a:pt x="187871" y="348767"/>
                  </a:lnTo>
                  <a:lnTo>
                    <a:pt x="189928" y="352933"/>
                  </a:lnTo>
                  <a:lnTo>
                    <a:pt x="189915" y="350977"/>
                  </a:lnTo>
                  <a:lnTo>
                    <a:pt x="193992" y="354850"/>
                  </a:lnTo>
                  <a:lnTo>
                    <a:pt x="199491" y="352374"/>
                  </a:lnTo>
                  <a:lnTo>
                    <a:pt x="208368" y="356844"/>
                  </a:lnTo>
                  <a:lnTo>
                    <a:pt x="217919" y="360553"/>
                  </a:lnTo>
                  <a:lnTo>
                    <a:pt x="225488" y="355739"/>
                  </a:lnTo>
                  <a:close/>
                </a:path>
                <a:path w="493395" h="788669">
                  <a:moveTo>
                    <a:pt x="227279" y="436664"/>
                  </a:moveTo>
                  <a:lnTo>
                    <a:pt x="224878" y="432523"/>
                  </a:lnTo>
                  <a:lnTo>
                    <a:pt x="218897" y="418820"/>
                  </a:lnTo>
                  <a:lnTo>
                    <a:pt x="210159" y="418401"/>
                  </a:lnTo>
                  <a:lnTo>
                    <a:pt x="211188" y="425577"/>
                  </a:lnTo>
                  <a:lnTo>
                    <a:pt x="217614" y="429107"/>
                  </a:lnTo>
                  <a:lnTo>
                    <a:pt x="220713" y="434340"/>
                  </a:lnTo>
                  <a:lnTo>
                    <a:pt x="220891" y="433755"/>
                  </a:lnTo>
                  <a:lnTo>
                    <a:pt x="220941" y="433197"/>
                  </a:lnTo>
                  <a:lnTo>
                    <a:pt x="220853" y="432676"/>
                  </a:lnTo>
                  <a:lnTo>
                    <a:pt x="221703" y="433514"/>
                  </a:lnTo>
                  <a:lnTo>
                    <a:pt x="224688" y="435267"/>
                  </a:lnTo>
                  <a:lnTo>
                    <a:pt x="227279" y="436664"/>
                  </a:lnTo>
                  <a:close/>
                </a:path>
                <a:path w="493395" h="788669">
                  <a:moveTo>
                    <a:pt x="227812" y="359702"/>
                  </a:moveTo>
                  <a:lnTo>
                    <a:pt x="227164" y="359206"/>
                  </a:lnTo>
                  <a:lnTo>
                    <a:pt x="225844" y="358216"/>
                  </a:lnTo>
                  <a:lnTo>
                    <a:pt x="224409" y="360222"/>
                  </a:lnTo>
                  <a:lnTo>
                    <a:pt x="227050" y="361619"/>
                  </a:lnTo>
                  <a:lnTo>
                    <a:pt x="227812" y="359702"/>
                  </a:lnTo>
                  <a:close/>
                </a:path>
                <a:path w="493395" h="788669">
                  <a:moveTo>
                    <a:pt x="228993" y="500291"/>
                  </a:moveTo>
                  <a:lnTo>
                    <a:pt x="222161" y="494601"/>
                  </a:lnTo>
                  <a:lnTo>
                    <a:pt x="223215" y="493217"/>
                  </a:lnTo>
                  <a:lnTo>
                    <a:pt x="223697" y="491629"/>
                  </a:lnTo>
                  <a:lnTo>
                    <a:pt x="223621" y="489839"/>
                  </a:lnTo>
                  <a:lnTo>
                    <a:pt x="224955" y="490334"/>
                  </a:lnTo>
                  <a:lnTo>
                    <a:pt x="226288" y="490867"/>
                  </a:lnTo>
                  <a:lnTo>
                    <a:pt x="227622" y="491363"/>
                  </a:lnTo>
                  <a:lnTo>
                    <a:pt x="227533" y="490867"/>
                  </a:lnTo>
                  <a:lnTo>
                    <a:pt x="227457" y="490334"/>
                  </a:lnTo>
                  <a:lnTo>
                    <a:pt x="227380" y="489839"/>
                  </a:lnTo>
                  <a:lnTo>
                    <a:pt x="226949" y="487172"/>
                  </a:lnTo>
                  <a:lnTo>
                    <a:pt x="226860" y="486549"/>
                  </a:lnTo>
                  <a:lnTo>
                    <a:pt x="225298" y="483019"/>
                  </a:lnTo>
                  <a:lnTo>
                    <a:pt x="225171" y="482752"/>
                  </a:lnTo>
                  <a:lnTo>
                    <a:pt x="225082" y="482523"/>
                  </a:lnTo>
                  <a:lnTo>
                    <a:pt x="222377" y="479488"/>
                  </a:lnTo>
                  <a:lnTo>
                    <a:pt x="222288" y="481088"/>
                  </a:lnTo>
                  <a:lnTo>
                    <a:pt x="222288" y="483730"/>
                  </a:lnTo>
                  <a:lnTo>
                    <a:pt x="220560" y="486333"/>
                  </a:lnTo>
                  <a:lnTo>
                    <a:pt x="217055" y="487172"/>
                  </a:lnTo>
                  <a:lnTo>
                    <a:pt x="217030" y="483730"/>
                  </a:lnTo>
                  <a:lnTo>
                    <a:pt x="222275" y="483019"/>
                  </a:lnTo>
                  <a:lnTo>
                    <a:pt x="222288" y="483730"/>
                  </a:lnTo>
                  <a:lnTo>
                    <a:pt x="222288" y="481088"/>
                  </a:lnTo>
                  <a:lnTo>
                    <a:pt x="222262" y="481533"/>
                  </a:lnTo>
                  <a:lnTo>
                    <a:pt x="219595" y="479882"/>
                  </a:lnTo>
                  <a:lnTo>
                    <a:pt x="215379" y="477253"/>
                  </a:lnTo>
                  <a:lnTo>
                    <a:pt x="216700" y="474789"/>
                  </a:lnTo>
                  <a:lnTo>
                    <a:pt x="216369" y="473633"/>
                  </a:lnTo>
                  <a:lnTo>
                    <a:pt x="216039" y="472617"/>
                  </a:lnTo>
                  <a:lnTo>
                    <a:pt x="214083" y="466598"/>
                  </a:lnTo>
                  <a:lnTo>
                    <a:pt x="205943" y="459219"/>
                  </a:lnTo>
                  <a:lnTo>
                    <a:pt x="205778" y="459066"/>
                  </a:lnTo>
                  <a:lnTo>
                    <a:pt x="204025" y="459219"/>
                  </a:lnTo>
                  <a:lnTo>
                    <a:pt x="203390" y="456907"/>
                  </a:lnTo>
                  <a:lnTo>
                    <a:pt x="203504" y="456539"/>
                  </a:lnTo>
                  <a:lnTo>
                    <a:pt x="207251" y="445630"/>
                  </a:lnTo>
                  <a:lnTo>
                    <a:pt x="207302" y="445490"/>
                  </a:lnTo>
                  <a:lnTo>
                    <a:pt x="208038" y="443344"/>
                  </a:lnTo>
                  <a:lnTo>
                    <a:pt x="198361" y="445490"/>
                  </a:lnTo>
                  <a:lnTo>
                    <a:pt x="199148" y="439889"/>
                  </a:lnTo>
                  <a:lnTo>
                    <a:pt x="193865" y="436651"/>
                  </a:lnTo>
                  <a:lnTo>
                    <a:pt x="186778" y="435381"/>
                  </a:lnTo>
                  <a:lnTo>
                    <a:pt x="182156" y="435622"/>
                  </a:lnTo>
                  <a:lnTo>
                    <a:pt x="181749" y="436651"/>
                  </a:lnTo>
                  <a:lnTo>
                    <a:pt x="181444" y="437565"/>
                  </a:lnTo>
                  <a:lnTo>
                    <a:pt x="181190" y="438569"/>
                  </a:lnTo>
                  <a:lnTo>
                    <a:pt x="184708" y="441185"/>
                  </a:lnTo>
                  <a:lnTo>
                    <a:pt x="187756" y="445490"/>
                  </a:lnTo>
                  <a:lnTo>
                    <a:pt x="187858" y="445630"/>
                  </a:lnTo>
                  <a:lnTo>
                    <a:pt x="193319" y="449072"/>
                  </a:lnTo>
                  <a:lnTo>
                    <a:pt x="191490" y="452615"/>
                  </a:lnTo>
                  <a:lnTo>
                    <a:pt x="191592" y="456539"/>
                  </a:lnTo>
                  <a:lnTo>
                    <a:pt x="195745" y="456717"/>
                  </a:lnTo>
                  <a:lnTo>
                    <a:pt x="198043" y="456539"/>
                  </a:lnTo>
                  <a:lnTo>
                    <a:pt x="198958" y="456539"/>
                  </a:lnTo>
                  <a:lnTo>
                    <a:pt x="201980" y="461124"/>
                  </a:lnTo>
                  <a:lnTo>
                    <a:pt x="203822" y="468083"/>
                  </a:lnTo>
                  <a:lnTo>
                    <a:pt x="203504" y="472617"/>
                  </a:lnTo>
                  <a:lnTo>
                    <a:pt x="203428" y="473633"/>
                  </a:lnTo>
                  <a:lnTo>
                    <a:pt x="203352" y="474789"/>
                  </a:lnTo>
                  <a:lnTo>
                    <a:pt x="207010" y="473633"/>
                  </a:lnTo>
                  <a:lnTo>
                    <a:pt x="211188" y="476948"/>
                  </a:lnTo>
                  <a:lnTo>
                    <a:pt x="210248" y="476948"/>
                  </a:lnTo>
                  <a:lnTo>
                    <a:pt x="204330" y="480072"/>
                  </a:lnTo>
                  <a:lnTo>
                    <a:pt x="204762" y="480225"/>
                  </a:lnTo>
                  <a:lnTo>
                    <a:pt x="208254" y="485279"/>
                  </a:lnTo>
                  <a:lnTo>
                    <a:pt x="210324" y="480225"/>
                  </a:lnTo>
                  <a:lnTo>
                    <a:pt x="210388" y="480072"/>
                  </a:lnTo>
                  <a:lnTo>
                    <a:pt x="210477" y="479882"/>
                  </a:lnTo>
                  <a:lnTo>
                    <a:pt x="213588" y="485546"/>
                  </a:lnTo>
                  <a:lnTo>
                    <a:pt x="216522" y="492671"/>
                  </a:lnTo>
                  <a:lnTo>
                    <a:pt x="218427" y="500291"/>
                  </a:lnTo>
                  <a:lnTo>
                    <a:pt x="218541" y="500722"/>
                  </a:lnTo>
                  <a:lnTo>
                    <a:pt x="220205" y="509447"/>
                  </a:lnTo>
                  <a:lnTo>
                    <a:pt x="222110" y="518604"/>
                  </a:lnTo>
                  <a:lnTo>
                    <a:pt x="220192" y="520712"/>
                  </a:lnTo>
                  <a:lnTo>
                    <a:pt x="220294" y="534466"/>
                  </a:lnTo>
                  <a:lnTo>
                    <a:pt x="219519" y="538911"/>
                  </a:lnTo>
                  <a:lnTo>
                    <a:pt x="218617" y="546100"/>
                  </a:lnTo>
                  <a:lnTo>
                    <a:pt x="218719" y="549617"/>
                  </a:lnTo>
                  <a:lnTo>
                    <a:pt x="218808" y="552831"/>
                  </a:lnTo>
                  <a:lnTo>
                    <a:pt x="221018" y="555942"/>
                  </a:lnTo>
                  <a:lnTo>
                    <a:pt x="226250" y="552196"/>
                  </a:lnTo>
                  <a:lnTo>
                    <a:pt x="225539" y="551865"/>
                  </a:lnTo>
                  <a:lnTo>
                    <a:pt x="224790" y="551649"/>
                  </a:lnTo>
                  <a:lnTo>
                    <a:pt x="223964" y="551649"/>
                  </a:lnTo>
                  <a:lnTo>
                    <a:pt x="225082" y="549617"/>
                  </a:lnTo>
                  <a:lnTo>
                    <a:pt x="223774" y="534466"/>
                  </a:lnTo>
                  <a:lnTo>
                    <a:pt x="223723" y="533819"/>
                  </a:lnTo>
                  <a:lnTo>
                    <a:pt x="222199" y="530313"/>
                  </a:lnTo>
                  <a:lnTo>
                    <a:pt x="226009" y="523659"/>
                  </a:lnTo>
                  <a:lnTo>
                    <a:pt x="224612" y="520153"/>
                  </a:lnTo>
                  <a:lnTo>
                    <a:pt x="223875" y="513346"/>
                  </a:lnTo>
                  <a:lnTo>
                    <a:pt x="224828" y="512787"/>
                  </a:lnTo>
                  <a:lnTo>
                    <a:pt x="225793" y="512292"/>
                  </a:lnTo>
                  <a:lnTo>
                    <a:pt x="226783" y="511860"/>
                  </a:lnTo>
                  <a:lnTo>
                    <a:pt x="226187" y="511492"/>
                  </a:lnTo>
                  <a:lnTo>
                    <a:pt x="225501" y="511060"/>
                  </a:lnTo>
                  <a:lnTo>
                    <a:pt x="223418" y="511492"/>
                  </a:lnTo>
                  <a:lnTo>
                    <a:pt x="222529" y="510882"/>
                  </a:lnTo>
                  <a:lnTo>
                    <a:pt x="226771" y="504710"/>
                  </a:lnTo>
                  <a:lnTo>
                    <a:pt x="228993" y="500291"/>
                  </a:lnTo>
                  <a:close/>
                </a:path>
                <a:path w="493395" h="788669">
                  <a:moveTo>
                    <a:pt x="229577" y="420941"/>
                  </a:moveTo>
                  <a:lnTo>
                    <a:pt x="226237" y="415251"/>
                  </a:lnTo>
                  <a:lnTo>
                    <a:pt x="221361" y="409956"/>
                  </a:lnTo>
                  <a:lnTo>
                    <a:pt x="217474" y="406285"/>
                  </a:lnTo>
                  <a:lnTo>
                    <a:pt x="215760" y="407225"/>
                  </a:lnTo>
                  <a:lnTo>
                    <a:pt x="214058" y="407428"/>
                  </a:lnTo>
                  <a:lnTo>
                    <a:pt x="212369" y="406844"/>
                  </a:lnTo>
                  <a:lnTo>
                    <a:pt x="212394" y="407162"/>
                  </a:lnTo>
                  <a:lnTo>
                    <a:pt x="212267" y="411619"/>
                  </a:lnTo>
                  <a:lnTo>
                    <a:pt x="210439" y="412051"/>
                  </a:lnTo>
                  <a:lnTo>
                    <a:pt x="216179" y="414616"/>
                  </a:lnTo>
                  <a:lnTo>
                    <a:pt x="227660" y="425843"/>
                  </a:lnTo>
                  <a:lnTo>
                    <a:pt x="228904" y="425818"/>
                  </a:lnTo>
                  <a:lnTo>
                    <a:pt x="229577" y="420941"/>
                  </a:lnTo>
                  <a:close/>
                </a:path>
                <a:path w="493395" h="788669">
                  <a:moveTo>
                    <a:pt x="231622" y="388277"/>
                  </a:moveTo>
                  <a:lnTo>
                    <a:pt x="231495" y="387324"/>
                  </a:lnTo>
                  <a:lnTo>
                    <a:pt x="228295" y="376758"/>
                  </a:lnTo>
                  <a:lnTo>
                    <a:pt x="228231" y="376923"/>
                  </a:lnTo>
                  <a:lnTo>
                    <a:pt x="225361" y="376161"/>
                  </a:lnTo>
                  <a:lnTo>
                    <a:pt x="216509" y="371094"/>
                  </a:lnTo>
                  <a:lnTo>
                    <a:pt x="213334" y="377482"/>
                  </a:lnTo>
                  <a:lnTo>
                    <a:pt x="216141" y="374980"/>
                  </a:lnTo>
                  <a:lnTo>
                    <a:pt x="227380" y="388899"/>
                  </a:lnTo>
                  <a:lnTo>
                    <a:pt x="231622" y="388277"/>
                  </a:lnTo>
                  <a:close/>
                </a:path>
                <a:path w="493395" h="788669">
                  <a:moveTo>
                    <a:pt x="236054" y="86995"/>
                  </a:moveTo>
                  <a:lnTo>
                    <a:pt x="233095" y="81330"/>
                  </a:lnTo>
                  <a:lnTo>
                    <a:pt x="230860" y="77050"/>
                  </a:lnTo>
                  <a:lnTo>
                    <a:pt x="222465" y="77050"/>
                  </a:lnTo>
                  <a:lnTo>
                    <a:pt x="222338" y="81102"/>
                  </a:lnTo>
                  <a:lnTo>
                    <a:pt x="222237" y="84467"/>
                  </a:lnTo>
                  <a:lnTo>
                    <a:pt x="222161" y="86766"/>
                  </a:lnTo>
                  <a:lnTo>
                    <a:pt x="225666" y="85407"/>
                  </a:lnTo>
                  <a:lnTo>
                    <a:pt x="225983" y="84467"/>
                  </a:lnTo>
                  <a:lnTo>
                    <a:pt x="225869" y="82562"/>
                  </a:lnTo>
                  <a:lnTo>
                    <a:pt x="230847" y="81330"/>
                  </a:lnTo>
                  <a:lnTo>
                    <a:pt x="228079" y="88684"/>
                  </a:lnTo>
                  <a:lnTo>
                    <a:pt x="227291" y="90385"/>
                  </a:lnTo>
                  <a:lnTo>
                    <a:pt x="229412" y="90944"/>
                  </a:lnTo>
                  <a:lnTo>
                    <a:pt x="235953" y="87045"/>
                  </a:lnTo>
                  <a:close/>
                </a:path>
                <a:path w="493395" h="788669">
                  <a:moveTo>
                    <a:pt x="243547" y="368084"/>
                  </a:moveTo>
                  <a:lnTo>
                    <a:pt x="239890" y="365747"/>
                  </a:lnTo>
                  <a:lnTo>
                    <a:pt x="230555" y="359778"/>
                  </a:lnTo>
                  <a:lnTo>
                    <a:pt x="230936" y="361365"/>
                  </a:lnTo>
                  <a:lnTo>
                    <a:pt x="229476" y="360807"/>
                  </a:lnTo>
                  <a:lnTo>
                    <a:pt x="228206" y="359994"/>
                  </a:lnTo>
                  <a:lnTo>
                    <a:pt x="228854" y="361823"/>
                  </a:lnTo>
                  <a:lnTo>
                    <a:pt x="228358" y="363156"/>
                  </a:lnTo>
                  <a:lnTo>
                    <a:pt x="226707" y="364007"/>
                  </a:lnTo>
                  <a:lnTo>
                    <a:pt x="228180" y="366128"/>
                  </a:lnTo>
                  <a:lnTo>
                    <a:pt x="231394" y="363245"/>
                  </a:lnTo>
                  <a:lnTo>
                    <a:pt x="232473" y="367626"/>
                  </a:lnTo>
                  <a:lnTo>
                    <a:pt x="233629" y="368211"/>
                  </a:lnTo>
                  <a:lnTo>
                    <a:pt x="233832" y="368084"/>
                  </a:lnTo>
                  <a:lnTo>
                    <a:pt x="233895" y="365747"/>
                  </a:lnTo>
                  <a:lnTo>
                    <a:pt x="235521" y="366979"/>
                  </a:lnTo>
                  <a:lnTo>
                    <a:pt x="234530" y="367626"/>
                  </a:lnTo>
                  <a:lnTo>
                    <a:pt x="233908" y="368084"/>
                  </a:lnTo>
                  <a:lnTo>
                    <a:pt x="243547" y="368084"/>
                  </a:lnTo>
                  <a:close/>
                </a:path>
                <a:path w="493395" h="788669">
                  <a:moveTo>
                    <a:pt x="244170" y="298424"/>
                  </a:moveTo>
                  <a:lnTo>
                    <a:pt x="239788" y="294805"/>
                  </a:lnTo>
                  <a:lnTo>
                    <a:pt x="235153" y="292938"/>
                  </a:lnTo>
                  <a:lnTo>
                    <a:pt x="230060" y="291414"/>
                  </a:lnTo>
                  <a:lnTo>
                    <a:pt x="228282" y="294424"/>
                  </a:lnTo>
                  <a:lnTo>
                    <a:pt x="240944" y="301980"/>
                  </a:lnTo>
                  <a:lnTo>
                    <a:pt x="244170" y="298424"/>
                  </a:lnTo>
                  <a:close/>
                </a:path>
                <a:path w="493395" h="788669">
                  <a:moveTo>
                    <a:pt x="246354" y="401574"/>
                  </a:moveTo>
                  <a:lnTo>
                    <a:pt x="241757" y="390906"/>
                  </a:lnTo>
                  <a:lnTo>
                    <a:pt x="239141" y="389509"/>
                  </a:lnTo>
                  <a:lnTo>
                    <a:pt x="241007" y="392899"/>
                  </a:lnTo>
                  <a:lnTo>
                    <a:pt x="236321" y="390969"/>
                  </a:lnTo>
                  <a:lnTo>
                    <a:pt x="235813" y="390677"/>
                  </a:lnTo>
                  <a:lnTo>
                    <a:pt x="236283" y="404037"/>
                  </a:lnTo>
                  <a:lnTo>
                    <a:pt x="241795" y="400367"/>
                  </a:lnTo>
                  <a:lnTo>
                    <a:pt x="245846" y="404812"/>
                  </a:lnTo>
                  <a:lnTo>
                    <a:pt x="246354" y="401574"/>
                  </a:lnTo>
                  <a:close/>
                </a:path>
                <a:path w="493395" h="788669">
                  <a:moveTo>
                    <a:pt x="248666" y="426974"/>
                  </a:moveTo>
                  <a:lnTo>
                    <a:pt x="245910" y="422224"/>
                  </a:lnTo>
                  <a:lnTo>
                    <a:pt x="244221" y="419315"/>
                  </a:lnTo>
                  <a:lnTo>
                    <a:pt x="242684" y="422224"/>
                  </a:lnTo>
                  <a:lnTo>
                    <a:pt x="242341" y="421652"/>
                  </a:lnTo>
                  <a:lnTo>
                    <a:pt x="240550" y="415696"/>
                  </a:lnTo>
                  <a:lnTo>
                    <a:pt x="239204" y="411162"/>
                  </a:lnTo>
                  <a:lnTo>
                    <a:pt x="236893" y="415696"/>
                  </a:lnTo>
                  <a:lnTo>
                    <a:pt x="235381" y="410311"/>
                  </a:lnTo>
                  <a:lnTo>
                    <a:pt x="234492" y="407543"/>
                  </a:lnTo>
                  <a:lnTo>
                    <a:pt x="234403" y="407276"/>
                  </a:lnTo>
                  <a:lnTo>
                    <a:pt x="233362" y="403999"/>
                  </a:lnTo>
                  <a:lnTo>
                    <a:pt x="230466" y="399745"/>
                  </a:lnTo>
                  <a:lnTo>
                    <a:pt x="230098" y="399211"/>
                  </a:lnTo>
                  <a:lnTo>
                    <a:pt x="226733" y="394246"/>
                  </a:lnTo>
                  <a:lnTo>
                    <a:pt x="224167" y="397535"/>
                  </a:lnTo>
                  <a:lnTo>
                    <a:pt x="215684" y="397992"/>
                  </a:lnTo>
                  <a:lnTo>
                    <a:pt x="218224" y="397992"/>
                  </a:lnTo>
                  <a:lnTo>
                    <a:pt x="219443" y="400786"/>
                  </a:lnTo>
                  <a:lnTo>
                    <a:pt x="219532" y="401218"/>
                  </a:lnTo>
                  <a:lnTo>
                    <a:pt x="220865" y="401434"/>
                  </a:lnTo>
                  <a:lnTo>
                    <a:pt x="221881" y="400786"/>
                  </a:lnTo>
                  <a:lnTo>
                    <a:pt x="222732" y="399211"/>
                  </a:lnTo>
                  <a:lnTo>
                    <a:pt x="225031" y="405333"/>
                  </a:lnTo>
                  <a:lnTo>
                    <a:pt x="225437" y="401434"/>
                  </a:lnTo>
                  <a:lnTo>
                    <a:pt x="225513" y="400786"/>
                  </a:lnTo>
                  <a:lnTo>
                    <a:pt x="225628" y="399745"/>
                  </a:lnTo>
                  <a:lnTo>
                    <a:pt x="229895" y="403110"/>
                  </a:lnTo>
                  <a:lnTo>
                    <a:pt x="228701" y="403999"/>
                  </a:lnTo>
                  <a:lnTo>
                    <a:pt x="227914" y="404901"/>
                  </a:lnTo>
                  <a:lnTo>
                    <a:pt x="227203" y="406222"/>
                  </a:lnTo>
                  <a:lnTo>
                    <a:pt x="229463" y="407543"/>
                  </a:lnTo>
                  <a:lnTo>
                    <a:pt x="229641" y="410133"/>
                  </a:lnTo>
                  <a:lnTo>
                    <a:pt x="231533" y="407276"/>
                  </a:lnTo>
                  <a:lnTo>
                    <a:pt x="234048" y="413702"/>
                  </a:lnTo>
                  <a:lnTo>
                    <a:pt x="238239" y="420103"/>
                  </a:lnTo>
                  <a:lnTo>
                    <a:pt x="243509" y="425069"/>
                  </a:lnTo>
                  <a:lnTo>
                    <a:pt x="248666" y="426974"/>
                  </a:lnTo>
                  <a:close/>
                </a:path>
                <a:path w="493395" h="788669">
                  <a:moveTo>
                    <a:pt x="249288" y="427189"/>
                  </a:moveTo>
                  <a:lnTo>
                    <a:pt x="248666" y="426974"/>
                  </a:lnTo>
                  <a:lnTo>
                    <a:pt x="249097" y="427723"/>
                  </a:lnTo>
                  <a:lnTo>
                    <a:pt x="249288" y="427189"/>
                  </a:lnTo>
                  <a:close/>
                </a:path>
                <a:path w="493395" h="788669">
                  <a:moveTo>
                    <a:pt x="249491" y="300990"/>
                  </a:moveTo>
                  <a:lnTo>
                    <a:pt x="247624" y="301180"/>
                  </a:lnTo>
                  <a:lnTo>
                    <a:pt x="247332" y="304368"/>
                  </a:lnTo>
                  <a:lnTo>
                    <a:pt x="249491" y="300990"/>
                  </a:lnTo>
                  <a:close/>
                </a:path>
                <a:path w="493395" h="788669">
                  <a:moveTo>
                    <a:pt x="253974" y="366191"/>
                  </a:moveTo>
                  <a:lnTo>
                    <a:pt x="249885" y="364578"/>
                  </a:lnTo>
                  <a:lnTo>
                    <a:pt x="249542" y="365467"/>
                  </a:lnTo>
                  <a:lnTo>
                    <a:pt x="249440" y="366382"/>
                  </a:lnTo>
                  <a:lnTo>
                    <a:pt x="249567" y="367284"/>
                  </a:lnTo>
                  <a:lnTo>
                    <a:pt x="251040" y="366915"/>
                  </a:lnTo>
                  <a:lnTo>
                    <a:pt x="252514" y="366560"/>
                  </a:lnTo>
                  <a:lnTo>
                    <a:pt x="253974" y="366191"/>
                  </a:lnTo>
                  <a:close/>
                </a:path>
                <a:path w="493395" h="788669">
                  <a:moveTo>
                    <a:pt x="256108" y="359956"/>
                  </a:moveTo>
                  <a:lnTo>
                    <a:pt x="255816" y="359879"/>
                  </a:lnTo>
                  <a:lnTo>
                    <a:pt x="255498" y="359791"/>
                  </a:lnTo>
                  <a:lnTo>
                    <a:pt x="255168" y="359664"/>
                  </a:lnTo>
                  <a:lnTo>
                    <a:pt x="255079" y="360133"/>
                  </a:lnTo>
                  <a:lnTo>
                    <a:pt x="255016" y="360603"/>
                  </a:lnTo>
                  <a:lnTo>
                    <a:pt x="254990" y="361099"/>
                  </a:lnTo>
                  <a:lnTo>
                    <a:pt x="255308" y="360514"/>
                  </a:lnTo>
                  <a:lnTo>
                    <a:pt x="255689" y="360146"/>
                  </a:lnTo>
                  <a:lnTo>
                    <a:pt x="256108" y="359956"/>
                  </a:lnTo>
                  <a:close/>
                </a:path>
                <a:path w="493395" h="788669">
                  <a:moveTo>
                    <a:pt x="256387" y="356260"/>
                  </a:moveTo>
                  <a:lnTo>
                    <a:pt x="254647" y="354330"/>
                  </a:lnTo>
                  <a:lnTo>
                    <a:pt x="252780" y="357949"/>
                  </a:lnTo>
                  <a:lnTo>
                    <a:pt x="247294" y="355790"/>
                  </a:lnTo>
                  <a:lnTo>
                    <a:pt x="247586" y="356247"/>
                  </a:lnTo>
                  <a:lnTo>
                    <a:pt x="251079" y="357987"/>
                  </a:lnTo>
                  <a:lnTo>
                    <a:pt x="255168" y="359664"/>
                  </a:lnTo>
                  <a:lnTo>
                    <a:pt x="255371" y="358457"/>
                  </a:lnTo>
                  <a:lnTo>
                    <a:pt x="255790" y="357327"/>
                  </a:lnTo>
                  <a:lnTo>
                    <a:pt x="256387" y="356260"/>
                  </a:lnTo>
                  <a:close/>
                </a:path>
                <a:path w="493395" h="788669">
                  <a:moveTo>
                    <a:pt x="257022" y="382435"/>
                  </a:moveTo>
                  <a:lnTo>
                    <a:pt x="254762" y="381025"/>
                  </a:lnTo>
                  <a:lnTo>
                    <a:pt x="243522" y="369404"/>
                  </a:lnTo>
                  <a:lnTo>
                    <a:pt x="244081" y="368350"/>
                  </a:lnTo>
                  <a:lnTo>
                    <a:pt x="233921" y="368350"/>
                  </a:lnTo>
                  <a:lnTo>
                    <a:pt x="233426" y="368350"/>
                  </a:lnTo>
                  <a:lnTo>
                    <a:pt x="231178" y="369836"/>
                  </a:lnTo>
                  <a:lnTo>
                    <a:pt x="237261" y="372237"/>
                  </a:lnTo>
                  <a:lnTo>
                    <a:pt x="240817" y="374840"/>
                  </a:lnTo>
                  <a:lnTo>
                    <a:pt x="243890" y="377952"/>
                  </a:lnTo>
                  <a:lnTo>
                    <a:pt x="248348" y="382308"/>
                  </a:lnTo>
                  <a:lnTo>
                    <a:pt x="253085" y="384822"/>
                  </a:lnTo>
                  <a:lnTo>
                    <a:pt x="257022" y="382435"/>
                  </a:lnTo>
                  <a:close/>
                </a:path>
                <a:path w="493395" h="788669">
                  <a:moveTo>
                    <a:pt x="258648" y="436333"/>
                  </a:moveTo>
                  <a:lnTo>
                    <a:pt x="257136" y="434670"/>
                  </a:lnTo>
                  <a:lnTo>
                    <a:pt x="255092" y="433082"/>
                  </a:lnTo>
                  <a:lnTo>
                    <a:pt x="254977" y="431609"/>
                  </a:lnTo>
                  <a:lnTo>
                    <a:pt x="254914" y="430822"/>
                  </a:lnTo>
                  <a:lnTo>
                    <a:pt x="254838" y="429793"/>
                  </a:lnTo>
                  <a:lnTo>
                    <a:pt x="254787" y="429107"/>
                  </a:lnTo>
                  <a:lnTo>
                    <a:pt x="250317" y="429793"/>
                  </a:lnTo>
                  <a:lnTo>
                    <a:pt x="249097" y="427723"/>
                  </a:lnTo>
                  <a:lnTo>
                    <a:pt x="248678" y="428967"/>
                  </a:lnTo>
                  <a:lnTo>
                    <a:pt x="247726" y="430466"/>
                  </a:lnTo>
                  <a:lnTo>
                    <a:pt x="246418" y="431609"/>
                  </a:lnTo>
                  <a:lnTo>
                    <a:pt x="252120" y="430822"/>
                  </a:lnTo>
                  <a:lnTo>
                    <a:pt x="251244" y="440563"/>
                  </a:lnTo>
                  <a:lnTo>
                    <a:pt x="251155" y="441655"/>
                  </a:lnTo>
                  <a:lnTo>
                    <a:pt x="257403" y="440563"/>
                  </a:lnTo>
                  <a:lnTo>
                    <a:pt x="258648" y="436333"/>
                  </a:lnTo>
                  <a:close/>
                </a:path>
                <a:path w="493395" h="788669">
                  <a:moveTo>
                    <a:pt x="276974" y="324231"/>
                  </a:moveTo>
                  <a:lnTo>
                    <a:pt x="275755" y="325361"/>
                  </a:lnTo>
                  <a:lnTo>
                    <a:pt x="276860" y="324472"/>
                  </a:lnTo>
                  <a:lnTo>
                    <a:pt x="276974" y="324231"/>
                  </a:lnTo>
                  <a:close/>
                </a:path>
                <a:path w="493395" h="788669">
                  <a:moveTo>
                    <a:pt x="278536" y="305193"/>
                  </a:moveTo>
                  <a:lnTo>
                    <a:pt x="278193" y="304977"/>
                  </a:lnTo>
                  <a:lnTo>
                    <a:pt x="277495" y="303872"/>
                  </a:lnTo>
                  <a:lnTo>
                    <a:pt x="276809" y="299681"/>
                  </a:lnTo>
                  <a:lnTo>
                    <a:pt x="273481" y="299453"/>
                  </a:lnTo>
                  <a:lnTo>
                    <a:pt x="261391" y="296811"/>
                  </a:lnTo>
                  <a:lnTo>
                    <a:pt x="262636" y="292569"/>
                  </a:lnTo>
                  <a:lnTo>
                    <a:pt x="257365" y="296189"/>
                  </a:lnTo>
                  <a:lnTo>
                    <a:pt x="259791" y="299720"/>
                  </a:lnTo>
                  <a:lnTo>
                    <a:pt x="265214" y="303110"/>
                  </a:lnTo>
                  <a:lnTo>
                    <a:pt x="268986" y="306247"/>
                  </a:lnTo>
                  <a:lnTo>
                    <a:pt x="273608" y="306438"/>
                  </a:lnTo>
                  <a:lnTo>
                    <a:pt x="272186" y="305206"/>
                  </a:lnTo>
                  <a:lnTo>
                    <a:pt x="276339" y="308152"/>
                  </a:lnTo>
                  <a:lnTo>
                    <a:pt x="277545" y="306057"/>
                  </a:lnTo>
                  <a:lnTo>
                    <a:pt x="278218" y="305371"/>
                  </a:lnTo>
                  <a:lnTo>
                    <a:pt x="278536" y="305193"/>
                  </a:lnTo>
                  <a:close/>
                </a:path>
                <a:path w="493395" h="788669">
                  <a:moveTo>
                    <a:pt x="278765" y="322592"/>
                  </a:moveTo>
                  <a:lnTo>
                    <a:pt x="274612" y="317220"/>
                  </a:lnTo>
                  <a:lnTo>
                    <a:pt x="267106" y="312229"/>
                  </a:lnTo>
                  <a:lnTo>
                    <a:pt x="260108" y="310540"/>
                  </a:lnTo>
                  <a:lnTo>
                    <a:pt x="259588" y="306324"/>
                  </a:lnTo>
                  <a:lnTo>
                    <a:pt x="252361" y="303542"/>
                  </a:lnTo>
                  <a:lnTo>
                    <a:pt x="250634" y="308495"/>
                  </a:lnTo>
                  <a:lnTo>
                    <a:pt x="255409" y="315442"/>
                  </a:lnTo>
                  <a:lnTo>
                    <a:pt x="263867" y="318922"/>
                  </a:lnTo>
                  <a:lnTo>
                    <a:pt x="272465" y="320471"/>
                  </a:lnTo>
                  <a:lnTo>
                    <a:pt x="277672" y="321678"/>
                  </a:lnTo>
                  <a:lnTo>
                    <a:pt x="277558" y="322592"/>
                  </a:lnTo>
                  <a:lnTo>
                    <a:pt x="277495" y="323227"/>
                  </a:lnTo>
                  <a:lnTo>
                    <a:pt x="276974" y="324231"/>
                  </a:lnTo>
                  <a:lnTo>
                    <a:pt x="278765" y="322592"/>
                  </a:lnTo>
                  <a:close/>
                </a:path>
                <a:path w="493395" h="788669">
                  <a:moveTo>
                    <a:pt x="278892" y="304977"/>
                  </a:moveTo>
                  <a:lnTo>
                    <a:pt x="278536" y="305193"/>
                  </a:lnTo>
                  <a:lnTo>
                    <a:pt x="278828" y="305371"/>
                  </a:lnTo>
                  <a:lnTo>
                    <a:pt x="278892" y="304977"/>
                  </a:lnTo>
                  <a:close/>
                </a:path>
                <a:path w="493395" h="788669">
                  <a:moveTo>
                    <a:pt x="290804" y="215163"/>
                  </a:moveTo>
                  <a:lnTo>
                    <a:pt x="289293" y="213029"/>
                  </a:lnTo>
                  <a:lnTo>
                    <a:pt x="285788" y="220802"/>
                  </a:lnTo>
                  <a:lnTo>
                    <a:pt x="289064" y="221945"/>
                  </a:lnTo>
                  <a:lnTo>
                    <a:pt x="290804" y="215163"/>
                  </a:lnTo>
                  <a:close/>
                </a:path>
                <a:path w="493395" h="788669">
                  <a:moveTo>
                    <a:pt x="294792" y="108077"/>
                  </a:moveTo>
                  <a:lnTo>
                    <a:pt x="293217" y="106210"/>
                  </a:lnTo>
                  <a:lnTo>
                    <a:pt x="291795" y="109118"/>
                  </a:lnTo>
                  <a:lnTo>
                    <a:pt x="294792" y="108077"/>
                  </a:lnTo>
                  <a:close/>
                </a:path>
                <a:path w="493395" h="788669">
                  <a:moveTo>
                    <a:pt x="296037" y="100507"/>
                  </a:moveTo>
                  <a:lnTo>
                    <a:pt x="293128" y="100126"/>
                  </a:lnTo>
                  <a:lnTo>
                    <a:pt x="278384" y="99618"/>
                  </a:lnTo>
                  <a:lnTo>
                    <a:pt x="280847" y="96215"/>
                  </a:lnTo>
                  <a:lnTo>
                    <a:pt x="281000" y="96215"/>
                  </a:lnTo>
                  <a:lnTo>
                    <a:pt x="278003" y="94894"/>
                  </a:lnTo>
                  <a:lnTo>
                    <a:pt x="272351" y="96215"/>
                  </a:lnTo>
                  <a:lnTo>
                    <a:pt x="268986" y="95872"/>
                  </a:lnTo>
                  <a:lnTo>
                    <a:pt x="269709" y="94183"/>
                  </a:lnTo>
                  <a:lnTo>
                    <a:pt x="269735" y="93179"/>
                  </a:lnTo>
                  <a:lnTo>
                    <a:pt x="269760" y="92494"/>
                  </a:lnTo>
                  <a:lnTo>
                    <a:pt x="269303" y="91198"/>
                  </a:lnTo>
                  <a:lnTo>
                    <a:pt x="269214" y="90944"/>
                  </a:lnTo>
                  <a:lnTo>
                    <a:pt x="269011" y="91198"/>
                  </a:lnTo>
                  <a:lnTo>
                    <a:pt x="268439" y="92494"/>
                  </a:lnTo>
                  <a:lnTo>
                    <a:pt x="267576" y="93179"/>
                  </a:lnTo>
                  <a:lnTo>
                    <a:pt x="266319" y="93179"/>
                  </a:lnTo>
                  <a:lnTo>
                    <a:pt x="266636" y="91198"/>
                  </a:lnTo>
                  <a:lnTo>
                    <a:pt x="267398" y="89966"/>
                  </a:lnTo>
                  <a:lnTo>
                    <a:pt x="267271" y="89966"/>
                  </a:lnTo>
                  <a:lnTo>
                    <a:pt x="268846" y="89065"/>
                  </a:lnTo>
                  <a:lnTo>
                    <a:pt x="263550" y="88900"/>
                  </a:lnTo>
                  <a:lnTo>
                    <a:pt x="254444" y="87528"/>
                  </a:lnTo>
                  <a:lnTo>
                    <a:pt x="250482" y="86360"/>
                  </a:lnTo>
                  <a:lnTo>
                    <a:pt x="245643" y="84937"/>
                  </a:lnTo>
                  <a:lnTo>
                    <a:pt x="245275" y="84620"/>
                  </a:lnTo>
                  <a:lnTo>
                    <a:pt x="245275" y="93179"/>
                  </a:lnTo>
                  <a:lnTo>
                    <a:pt x="241579" y="92494"/>
                  </a:lnTo>
                  <a:lnTo>
                    <a:pt x="243967" y="91198"/>
                  </a:lnTo>
                  <a:lnTo>
                    <a:pt x="245275" y="93179"/>
                  </a:lnTo>
                  <a:lnTo>
                    <a:pt x="245275" y="84620"/>
                  </a:lnTo>
                  <a:lnTo>
                    <a:pt x="241287" y="81102"/>
                  </a:lnTo>
                  <a:lnTo>
                    <a:pt x="236232" y="86880"/>
                  </a:lnTo>
                  <a:lnTo>
                    <a:pt x="237109" y="86360"/>
                  </a:lnTo>
                  <a:lnTo>
                    <a:pt x="233794" y="96913"/>
                  </a:lnTo>
                  <a:lnTo>
                    <a:pt x="235572" y="97561"/>
                  </a:lnTo>
                  <a:lnTo>
                    <a:pt x="246189" y="94665"/>
                  </a:lnTo>
                  <a:lnTo>
                    <a:pt x="248704" y="98577"/>
                  </a:lnTo>
                  <a:lnTo>
                    <a:pt x="252298" y="98577"/>
                  </a:lnTo>
                  <a:lnTo>
                    <a:pt x="252412" y="96913"/>
                  </a:lnTo>
                  <a:lnTo>
                    <a:pt x="252476" y="95872"/>
                  </a:lnTo>
                  <a:lnTo>
                    <a:pt x="252590" y="94183"/>
                  </a:lnTo>
                  <a:lnTo>
                    <a:pt x="252717" y="92494"/>
                  </a:lnTo>
                  <a:lnTo>
                    <a:pt x="252806" y="91198"/>
                  </a:lnTo>
                  <a:lnTo>
                    <a:pt x="252895" y="89966"/>
                  </a:lnTo>
                  <a:lnTo>
                    <a:pt x="264541" y="103517"/>
                  </a:lnTo>
                  <a:lnTo>
                    <a:pt x="264680" y="102247"/>
                  </a:lnTo>
                  <a:lnTo>
                    <a:pt x="281774" y="108737"/>
                  </a:lnTo>
                  <a:lnTo>
                    <a:pt x="283616" y="103517"/>
                  </a:lnTo>
                  <a:lnTo>
                    <a:pt x="284746" y="106603"/>
                  </a:lnTo>
                  <a:lnTo>
                    <a:pt x="286181" y="109118"/>
                  </a:lnTo>
                  <a:lnTo>
                    <a:pt x="286296" y="109308"/>
                  </a:lnTo>
                  <a:lnTo>
                    <a:pt x="288290" y="111569"/>
                  </a:lnTo>
                  <a:lnTo>
                    <a:pt x="288315" y="111290"/>
                  </a:lnTo>
                  <a:lnTo>
                    <a:pt x="288417" y="110578"/>
                  </a:lnTo>
                  <a:lnTo>
                    <a:pt x="291058" y="106210"/>
                  </a:lnTo>
                  <a:lnTo>
                    <a:pt x="292138" y="104914"/>
                  </a:lnTo>
                  <a:lnTo>
                    <a:pt x="293217" y="106210"/>
                  </a:lnTo>
                  <a:lnTo>
                    <a:pt x="293865" y="104914"/>
                  </a:lnTo>
                  <a:lnTo>
                    <a:pt x="294551" y="103517"/>
                  </a:lnTo>
                  <a:lnTo>
                    <a:pt x="295173" y="102247"/>
                  </a:lnTo>
                  <a:lnTo>
                    <a:pt x="296037" y="100507"/>
                  </a:lnTo>
                  <a:close/>
                </a:path>
                <a:path w="493395" h="788669">
                  <a:moveTo>
                    <a:pt x="303847" y="207429"/>
                  </a:moveTo>
                  <a:lnTo>
                    <a:pt x="302120" y="207848"/>
                  </a:lnTo>
                  <a:lnTo>
                    <a:pt x="300761" y="209029"/>
                  </a:lnTo>
                  <a:lnTo>
                    <a:pt x="299770" y="210947"/>
                  </a:lnTo>
                  <a:lnTo>
                    <a:pt x="302729" y="214299"/>
                  </a:lnTo>
                  <a:lnTo>
                    <a:pt x="303250" y="208610"/>
                  </a:lnTo>
                  <a:lnTo>
                    <a:pt x="303847" y="207429"/>
                  </a:lnTo>
                  <a:close/>
                </a:path>
                <a:path w="493395" h="788669">
                  <a:moveTo>
                    <a:pt x="306730" y="238340"/>
                  </a:moveTo>
                  <a:lnTo>
                    <a:pt x="303174" y="234480"/>
                  </a:lnTo>
                  <a:lnTo>
                    <a:pt x="301548" y="237464"/>
                  </a:lnTo>
                  <a:lnTo>
                    <a:pt x="301561" y="239674"/>
                  </a:lnTo>
                  <a:lnTo>
                    <a:pt x="304304" y="240322"/>
                  </a:lnTo>
                  <a:lnTo>
                    <a:pt x="306031" y="240893"/>
                  </a:lnTo>
                  <a:lnTo>
                    <a:pt x="306730" y="238340"/>
                  </a:lnTo>
                  <a:close/>
                </a:path>
                <a:path w="493395" h="788669">
                  <a:moveTo>
                    <a:pt x="309130" y="369760"/>
                  </a:moveTo>
                  <a:lnTo>
                    <a:pt x="306057" y="369900"/>
                  </a:lnTo>
                  <a:lnTo>
                    <a:pt x="305104" y="368211"/>
                  </a:lnTo>
                  <a:lnTo>
                    <a:pt x="306285" y="364667"/>
                  </a:lnTo>
                  <a:lnTo>
                    <a:pt x="305003" y="363994"/>
                  </a:lnTo>
                  <a:lnTo>
                    <a:pt x="303872" y="364350"/>
                  </a:lnTo>
                  <a:lnTo>
                    <a:pt x="302895" y="365785"/>
                  </a:lnTo>
                  <a:lnTo>
                    <a:pt x="301713" y="363969"/>
                  </a:lnTo>
                  <a:lnTo>
                    <a:pt x="272173" y="335915"/>
                  </a:lnTo>
                  <a:lnTo>
                    <a:pt x="267703" y="337642"/>
                  </a:lnTo>
                  <a:lnTo>
                    <a:pt x="267677" y="335381"/>
                  </a:lnTo>
                  <a:lnTo>
                    <a:pt x="266712" y="334416"/>
                  </a:lnTo>
                  <a:lnTo>
                    <a:pt x="264807" y="334708"/>
                  </a:lnTo>
                  <a:lnTo>
                    <a:pt x="268071" y="342480"/>
                  </a:lnTo>
                  <a:lnTo>
                    <a:pt x="271360" y="339369"/>
                  </a:lnTo>
                  <a:lnTo>
                    <a:pt x="282282" y="350253"/>
                  </a:lnTo>
                  <a:lnTo>
                    <a:pt x="283311" y="353936"/>
                  </a:lnTo>
                  <a:lnTo>
                    <a:pt x="290741" y="362445"/>
                  </a:lnTo>
                  <a:lnTo>
                    <a:pt x="295173" y="364439"/>
                  </a:lnTo>
                  <a:lnTo>
                    <a:pt x="299834" y="370039"/>
                  </a:lnTo>
                  <a:lnTo>
                    <a:pt x="304546" y="373672"/>
                  </a:lnTo>
                  <a:lnTo>
                    <a:pt x="309130" y="369760"/>
                  </a:lnTo>
                  <a:close/>
                </a:path>
                <a:path w="493395" h="788669">
                  <a:moveTo>
                    <a:pt x="309841" y="242328"/>
                  </a:moveTo>
                  <a:lnTo>
                    <a:pt x="308749" y="241490"/>
                  </a:lnTo>
                  <a:lnTo>
                    <a:pt x="308203" y="241084"/>
                  </a:lnTo>
                  <a:lnTo>
                    <a:pt x="306793" y="242544"/>
                  </a:lnTo>
                  <a:lnTo>
                    <a:pt x="309206" y="245275"/>
                  </a:lnTo>
                  <a:lnTo>
                    <a:pt x="309841" y="242328"/>
                  </a:lnTo>
                  <a:close/>
                </a:path>
                <a:path w="493395" h="788669">
                  <a:moveTo>
                    <a:pt x="316141" y="264858"/>
                  </a:moveTo>
                  <a:lnTo>
                    <a:pt x="292519" y="239026"/>
                  </a:lnTo>
                  <a:lnTo>
                    <a:pt x="284645" y="237617"/>
                  </a:lnTo>
                  <a:lnTo>
                    <a:pt x="283121" y="240322"/>
                  </a:lnTo>
                  <a:lnTo>
                    <a:pt x="286029" y="245160"/>
                  </a:lnTo>
                  <a:lnTo>
                    <a:pt x="290233" y="250431"/>
                  </a:lnTo>
                  <a:lnTo>
                    <a:pt x="294894" y="252984"/>
                  </a:lnTo>
                  <a:lnTo>
                    <a:pt x="299224" y="249694"/>
                  </a:lnTo>
                  <a:lnTo>
                    <a:pt x="299732" y="250520"/>
                  </a:lnTo>
                  <a:lnTo>
                    <a:pt x="300316" y="251206"/>
                  </a:lnTo>
                  <a:lnTo>
                    <a:pt x="300990" y="251777"/>
                  </a:lnTo>
                  <a:lnTo>
                    <a:pt x="298272" y="251802"/>
                  </a:lnTo>
                  <a:lnTo>
                    <a:pt x="313385" y="267360"/>
                  </a:lnTo>
                  <a:lnTo>
                    <a:pt x="316141" y="264858"/>
                  </a:lnTo>
                  <a:close/>
                </a:path>
                <a:path w="493395" h="788669">
                  <a:moveTo>
                    <a:pt x="319455" y="184696"/>
                  </a:moveTo>
                  <a:lnTo>
                    <a:pt x="318922" y="183324"/>
                  </a:lnTo>
                  <a:lnTo>
                    <a:pt x="318147" y="182232"/>
                  </a:lnTo>
                  <a:lnTo>
                    <a:pt x="317119" y="181406"/>
                  </a:lnTo>
                  <a:lnTo>
                    <a:pt x="314109" y="182791"/>
                  </a:lnTo>
                  <a:lnTo>
                    <a:pt x="313448" y="181965"/>
                  </a:lnTo>
                  <a:lnTo>
                    <a:pt x="307822" y="179057"/>
                  </a:lnTo>
                  <a:lnTo>
                    <a:pt x="306565" y="176212"/>
                  </a:lnTo>
                  <a:lnTo>
                    <a:pt x="306451" y="178587"/>
                  </a:lnTo>
                  <a:lnTo>
                    <a:pt x="303047" y="189611"/>
                  </a:lnTo>
                  <a:lnTo>
                    <a:pt x="308660" y="184492"/>
                  </a:lnTo>
                  <a:lnTo>
                    <a:pt x="310134" y="189979"/>
                  </a:lnTo>
                  <a:lnTo>
                    <a:pt x="317157" y="188950"/>
                  </a:lnTo>
                  <a:lnTo>
                    <a:pt x="319455" y="184696"/>
                  </a:lnTo>
                  <a:close/>
                </a:path>
                <a:path w="493395" h="788669">
                  <a:moveTo>
                    <a:pt x="330974" y="240118"/>
                  </a:moveTo>
                  <a:lnTo>
                    <a:pt x="328917" y="239102"/>
                  </a:lnTo>
                  <a:lnTo>
                    <a:pt x="327571" y="237299"/>
                  </a:lnTo>
                  <a:lnTo>
                    <a:pt x="326885" y="234759"/>
                  </a:lnTo>
                  <a:lnTo>
                    <a:pt x="322300" y="234175"/>
                  </a:lnTo>
                  <a:lnTo>
                    <a:pt x="318147" y="230733"/>
                  </a:lnTo>
                  <a:lnTo>
                    <a:pt x="314223" y="228168"/>
                  </a:lnTo>
                  <a:lnTo>
                    <a:pt x="310388" y="230212"/>
                  </a:lnTo>
                  <a:lnTo>
                    <a:pt x="306565" y="224002"/>
                  </a:lnTo>
                  <a:lnTo>
                    <a:pt x="312356" y="223189"/>
                  </a:lnTo>
                  <a:lnTo>
                    <a:pt x="299123" y="222377"/>
                  </a:lnTo>
                  <a:lnTo>
                    <a:pt x="298627" y="213017"/>
                  </a:lnTo>
                  <a:lnTo>
                    <a:pt x="294284" y="217830"/>
                  </a:lnTo>
                  <a:lnTo>
                    <a:pt x="292163" y="225145"/>
                  </a:lnTo>
                  <a:lnTo>
                    <a:pt x="297662" y="230492"/>
                  </a:lnTo>
                  <a:lnTo>
                    <a:pt x="306133" y="233845"/>
                  </a:lnTo>
                  <a:lnTo>
                    <a:pt x="312978" y="235140"/>
                  </a:lnTo>
                  <a:lnTo>
                    <a:pt x="317334" y="245745"/>
                  </a:lnTo>
                  <a:lnTo>
                    <a:pt x="325183" y="244602"/>
                  </a:lnTo>
                  <a:lnTo>
                    <a:pt x="330974" y="240118"/>
                  </a:lnTo>
                  <a:close/>
                </a:path>
                <a:path w="493395" h="788669">
                  <a:moveTo>
                    <a:pt x="333375" y="122085"/>
                  </a:moveTo>
                  <a:lnTo>
                    <a:pt x="333032" y="121043"/>
                  </a:lnTo>
                  <a:lnTo>
                    <a:pt x="332981" y="120865"/>
                  </a:lnTo>
                  <a:lnTo>
                    <a:pt x="332333" y="118846"/>
                  </a:lnTo>
                  <a:lnTo>
                    <a:pt x="327380" y="116141"/>
                  </a:lnTo>
                  <a:lnTo>
                    <a:pt x="326351" y="115582"/>
                  </a:lnTo>
                  <a:lnTo>
                    <a:pt x="319354" y="112433"/>
                  </a:lnTo>
                  <a:lnTo>
                    <a:pt x="318160" y="111569"/>
                  </a:lnTo>
                  <a:lnTo>
                    <a:pt x="315341" y="109550"/>
                  </a:lnTo>
                  <a:lnTo>
                    <a:pt x="315201" y="109550"/>
                  </a:lnTo>
                  <a:lnTo>
                    <a:pt x="311086" y="111518"/>
                  </a:lnTo>
                  <a:lnTo>
                    <a:pt x="311251" y="111290"/>
                  </a:lnTo>
                  <a:lnTo>
                    <a:pt x="312166" y="110032"/>
                  </a:lnTo>
                  <a:lnTo>
                    <a:pt x="309816" y="107124"/>
                  </a:lnTo>
                  <a:lnTo>
                    <a:pt x="305612" y="101892"/>
                  </a:lnTo>
                  <a:lnTo>
                    <a:pt x="300469" y="107124"/>
                  </a:lnTo>
                  <a:lnTo>
                    <a:pt x="298856" y="104165"/>
                  </a:lnTo>
                  <a:lnTo>
                    <a:pt x="296087" y="107619"/>
                  </a:lnTo>
                  <a:lnTo>
                    <a:pt x="294792" y="108077"/>
                  </a:lnTo>
                  <a:lnTo>
                    <a:pt x="296049" y="109550"/>
                  </a:lnTo>
                  <a:lnTo>
                    <a:pt x="296087" y="110032"/>
                  </a:lnTo>
                  <a:lnTo>
                    <a:pt x="296189" y="111290"/>
                  </a:lnTo>
                  <a:lnTo>
                    <a:pt x="296291" y="112433"/>
                  </a:lnTo>
                  <a:lnTo>
                    <a:pt x="296405" y="113766"/>
                  </a:lnTo>
                  <a:lnTo>
                    <a:pt x="302260" y="111290"/>
                  </a:lnTo>
                  <a:lnTo>
                    <a:pt x="302260" y="116420"/>
                  </a:lnTo>
                  <a:lnTo>
                    <a:pt x="307670" y="125183"/>
                  </a:lnTo>
                  <a:lnTo>
                    <a:pt x="311251" y="116420"/>
                  </a:lnTo>
                  <a:lnTo>
                    <a:pt x="311378" y="116141"/>
                  </a:lnTo>
                  <a:lnTo>
                    <a:pt x="314667" y="120865"/>
                  </a:lnTo>
                  <a:lnTo>
                    <a:pt x="314782" y="121043"/>
                  </a:lnTo>
                  <a:lnTo>
                    <a:pt x="319773" y="124675"/>
                  </a:lnTo>
                  <a:lnTo>
                    <a:pt x="325894" y="126136"/>
                  </a:lnTo>
                  <a:lnTo>
                    <a:pt x="332155" y="124675"/>
                  </a:lnTo>
                  <a:lnTo>
                    <a:pt x="332816" y="124675"/>
                  </a:lnTo>
                  <a:lnTo>
                    <a:pt x="330085" y="123990"/>
                  </a:lnTo>
                  <a:lnTo>
                    <a:pt x="330339" y="122085"/>
                  </a:lnTo>
                  <a:lnTo>
                    <a:pt x="330415" y="121513"/>
                  </a:lnTo>
                  <a:lnTo>
                    <a:pt x="331520" y="120865"/>
                  </a:lnTo>
                  <a:lnTo>
                    <a:pt x="333375" y="122085"/>
                  </a:lnTo>
                  <a:close/>
                </a:path>
                <a:path w="493395" h="788669">
                  <a:moveTo>
                    <a:pt x="334416" y="195948"/>
                  </a:moveTo>
                  <a:lnTo>
                    <a:pt x="334289" y="187261"/>
                  </a:lnTo>
                  <a:lnTo>
                    <a:pt x="327418" y="189763"/>
                  </a:lnTo>
                  <a:lnTo>
                    <a:pt x="328409" y="188887"/>
                  </a:lnTo>
                  <a:lnTo>
                    <a:pt x="324154" y="185928"/>
                  </a:lnTo>
                  <a:lnTo>
                    <a:pt x="320014" y="184746"/>
                  </a:lnTo>
                  <a:lnTo>
                    <a:pt x="319443" y="188048"/>
                  </a:lnTo>
                  <a:lnTo>
                    <a:pt x="320535" y="192392"/>
                  </a:lnTo>
                  <a:lnTo>
                    <a:pt x="321424" y="194348"/>
                  </a:lnTo>
                  <a:lnTo>
                    <a:pt x="327101" y="199936"/>
                  </a:lnTo>
                  <a:lnTo>
                    <a:pt x="331724" y="200317"/>
                  </a:lnTo>
                  <a:lnTo>
                    <a:pt x="334416" y="195948"/>
                  </a:lnTo>
                  <a:close/>
                </a:path>
                <a:path w="493395" h="788669">
                  <a:moveTo>
                    <a:pt x="337146" y="358165"/>
                  </a:moveTo>
                  <a:lnTo>
                    <a:pt x="335965" y="358775"/>
                  </a:lnTo>
                  <a:lnTo>
                    <a:pt x="333235" y="342176"/>
                  </a:lnTo>
                  <a:lnTo>
                    <a:pt x="333362" y="339826"/>
                  </a:lnTo>
                  <a:lnTo>
                    <a:pt x="330428" y="332549"/>
                  </a:lnTo>
                  <a:lnTo>
                    <a:pt x="323278" y="325577"/>
                  </a:lnTo>
                  <a:lnTo>
                    <a:pt x="315582" y="319506"/>
                  </a:lnTo>
                  <a:lnTo>
                    <a:pt x="311010" y="314909"/>
                  </a:lnTo>
                  <a:lnTo>
                    <a:pt x="304876" y="309460"/>
                  </a:lnTo>
                  <a:lnTo>
                    <a:pt x="294906" y="303618"/>
                  </a:lnTo>
                  <a:lnTo>
                    <a:pt x="285597" y="296824"/>
                  </a:lnTo>
                  <a:lnTo>
                    <a:pt x="281470" y="288480"/>
                  </a:lnTo>
                  <a:lnTo>
                    <a:pt x="278955" y="291757"/>
                  </a:lnTo>
                  <a:lnTo>
                    <a:pt x="281228" y="296608"/>
                  </a:lnTo>
                  <a:lnTo>
                    <a:pt x="285242" y="301028"/>
                  </a:lnTo>
                  <a:lnTo>
                    <a:pt x="287959" y="303009"/>
                  </a:lnTo>
                  <a:lnTo>
                    <a:pt x="289877" y="309460"/>
                  </a:lnTo>
                  <a:lnTo>
                    <a:pt x="295643" y="313931"/>
                  </a:lnTo>
                  <a:lnTo>
                    <a:pt x="302577" y="317563"/>
                  </a:lnTo>
                  <a:lnTo>
                    <a:pt x="307517" y="321106"/>
                  </a:lnTo>
                  <a:lnTo>
                    <a:pt x="309041" y="323075"/>
                  </a:lnTo>
                  <a:lnTo>
                    <a:pt x="322859" y="338950"/>
                  </a:lnTo>
                  <a:lnTo>
                    <a:pt x="322224" y="340436"/>
                  </a:lnTo>
                  <a:lnTo>
                    <a:pt x="333171" y="358165"/>
                  </a:lnTo>
                  <a:lnTo>
                    <a:pt x="333616" y="358775"/>
                  </a:lnTo>
                  <a:lnTo>
                    <a:pt x="335788" y="359956"/>
                  </a:lnTo>
                  <a:lnTo>
                    <a:pt x="336677" y="358775"/>
                  </a:lnTo>
                  <a:lnTo>
                    <a:pt x="337146" y="358165"/>
                  </a:lnTo>
                  <a:close/>
                </a:path>
                <a:path w="493395" h="788669">
                  <a:moveTo>
                    <a:pt x="340093" y="356641"/>
                  </a:moveTo>
                  <a:lnTo>
                    <a:pt x="336867" y="354177"/>
                  </a:lnTo>
                  <a:lnTo>
                    <a:pt x="336931" y="355155"/>
                  </a:lnTo>
                  <a:lnTo>
                    <a:pt x="337045" y="356641"/>
                  </a:lnTo>
                  <a:lnTo>
                    <a:pt x="337146" y="358165"/>
                  </a:lnTo>
                  <a:lnTo>
                    <a:pt x="340093" y="356641"/>
                  </a:lnTo>
                  <a:close/>
                </a:path>
                <a:path w="493395" h="788669">
                  <a:moveTo>
                    <a:pt x="352145" y="181851"/>
                  </a:moveTo>
                  <a:lnTo>
                    <a:pt x="351485" y="181076"/>
                  </a:lnTo>
                  <a:lnTo>
                    <a:pt x="348132" y="177330"/>
                  </a:lnTo>
                  <a:lnTo>
                    <a:pt x="343369" y="171996"/>
                  </a:lnTo>
                  <a:lnTo>
                    <a:pt x="340563" y="177330"/>
                  </a:lnTo>
                  <a:lnTo>
                    <a:pt x="340626" y="175526"/>
                  </a:lnTo>
                  <a:lnTo>
                    <a:pt x="340334" y="173824"/>
                  </a:lnTo>
                  <a:lnTo>
                    <a:pt x="339712" y="172224"/>
                  </a:lnTo>
                  <a:lnTo>
                    <a:pt x="336664" y="171589"/>
                  </a:lnTo>
                  <a:lnTo>
                    <a:pt x="331127" y="167233"/>
                  </a:lnTo>
                  <a:lnTo>
                    <a:pt x="325958" y="163563"/>
                  </a:lnTo>
                  <a:lnTo>
                    <a:pt x="325437" y="163207"/>
                  </a:lnTo>
                  <a:lnTo>
                    <a:pt x="321995" y="163563"/>
                  </a:lnTo>
                  <a:lnTo>
                    <a:pt x="321322" y="162648"/>
                  </a:lnTo>
                  <a:lnTo>
                    <a:pt x="315912" y="163499"/>
                  </a:lnTo>
                  <a:lnTo>
                    <a:pt x="314515" y="161086"/>
                  </a:lnTo>
                  <a:lnTo>
                    <a:pt x="314312" y="160718"/>
                  </a:lnTo>
                  <a:lnTo>
                    <a:pt x="316420" y="157848"/>
                  </a:lnTo>
                  <a:lnTo>
                    <a:pt x="314769" y="156603"/>
                  </a:lnTo>
                  <a:lnTo>
                    <a:pt x="312686" y="155003"/>
                  </a:lnTo>
                  <a:lnTo>
                    <a:pt x="308483" y="156603"/>
                  </a:lnTo>
                  <a:lnTo>
                    <a:pt x="306387" y="155930"/>
                  </a:lnTo>
                  <a:lnTo>
                    <a:pt x="300621" y="154114"/>
                  </a:lnTo>
                  <a:lnTo>
                    <a:pt x="291655" y="152311"/>
                  </a:lnTo>
                  <a:lnTo>
                    <a:pt x="284137" y="155930"/>
                  </a:lnTo>
                  <a:lnTo>
                    <a:pt x="284035" y="153428"/>
                  </a:lnTo>
                  <a:lnTo>
                    <a:pt x="284962" y="151930"/>
                  </a:lnTo>
                  <a:lnTo>
                    <a:pt x="286943" y="151422"/>
                  </a:lnTo>
                  <a:lnTo>
                    <a:pt x="282702" y="147840"/>
                  </a:lnTo>
                  <a:lnTo>
                    <a:pt x="278790" y="155816"/>
                  </a:lnTo>
                  <a:lnTo>
                    <a:pt x="276364" y="150241"/>
                  </a:lnTo>
                  <a:lnTo>
                    <a:pt x="274713" y="146431"/>
                  </a:lnTo>
                  <a:lnTo>
                    <a:pt x="274548" y="144157"/>
                  </a:lnTo>
                  <a:lnTo>
                    <a:pt x="274485" y="143344"/>
                  </a:lnTo>
                  <a:lnTo>
                    <a:pt x="274408" y="142214"/>
                  </a:lnTo>
                  <a:lnTo>
                    <a:pt x="271259" y="140017"/>
                  </a:lnTo>
                  <a:lnTo>
                    <a:pt x="270725" y="140017"/>
                  </a:lnTo>
                  <a:lnTo>
                    <a:pt x="266280" y="143344"/>
                  </a:lnTo>
                  <a:lnTo>
                    <a:pt x="258305" y="142786"/>
                  </a:lnTo>
                  <a:lnTo>
                    <a:pt x="249986" y="140792"/>
                  </a:lnTo>
                  <a:lnTo>
                    <a:pt x="244284" y="140017"/>
                  </a:lnTo>
                  <a:lnTo>
                    <a:pt x="243801" y="140017"/>
                  </a:lnTo>
                  <a:lnTo>
                    <a:pt x="242112" y="131800"/>
                  </a:lnTo>
                  <a:lnTo>
                    <a:pt x="237261" y="134670"/>
                  </a:lnTo>
                  <a:lnTo>
                    <a:pt x="235889" y="142214"/>
                  </a:lnTo>
                  <a:lnTo>
                    <a:pt x="235788" y="142786"/>
                  </a:lnTo>
                  <a:lnTo>
                    <a:pt x="235686" y="143344"/>
                  </a:lnTo>
                  <a:lnTo>
                    <a:pt x="235648" y="143560"/>
                  </a:lnTo>
                  <a:lnTo>
                    <a:pt x="235546" y="144157"/>
                  </a:lnTo>
                  <a:lnTo>
                    <a:pt x="233514" y="143560"/>
                  </a:lnTo>
                  <a:lnTo>
                    <a:pt x="245719" y="152311"/>
                  </a:lnTo>
                  <a:lnTo>
                    <a:pt x="245795" y="151930"/>
                  </a:lnTo>
                  <a:lnTo>
                    <a:pt x="246011" y="151422"/>
                  </a:lnTo>
                  <a:lnTo>
                    <a:pt x="246100" y="151231"/>
                  </a:lnTo>
                  <a:lnTo>
                    <a:pt x="245872" y="150558"/>
                  </a:lnTo>
                  <a:lnTo>
                    <a:pt x="244983" y="150241"/>
                  </a:lnTo>
                  <a:lnTo>
                    <a:pt x="250164" y="151231"/>
                  </a:lnTo>
                  <a:lnTo>
                    <a:pt x="271310" y="156845"/>
                  </a:lnTo>
                  <a:lnTo>
                    <a:pt x="275856" y="157683"/>
                  </a:lnTo>
                  <a:lnTo>
                    <a:pt x="280809" y="159829"/>
                  </a:lnTo>
                  <a:lnTo>
                    <a:pt x="288086" y="162090"/>
                  </a:lnTo>
                  <a:lnTo>
                    <a:pt x="295402" y="163004"/>
                  </a:lnTo>
                  <a:lnTo>
                    <a:pt x="300431" y="161086"/>
                  </a:lnTo>
                  <a:lnTo>
                    <a:pt x="307162" y="165620"/>
                  </a:lnTo>
                  <a:lnTo>
                    <a:pt x="314045" y="169799"/>
                  </a:lnTo>
                  <a:lnTo>
                    <a:pt x="320408" y="173380"/>
                  </a:lnTo>
                  <a:lnTo>
                    <a:pt x="325577" y="176098"/>
                  </a:lnTo>
                  <a:lnTo>
                    <a:pt x="327025" y="172224"/>
                  </a:lnTo>
                  <a:lnTo>
                    <a:pt x="342760" y="182918"/>
                  </a:lnTo>
                  <a:lnTo>
                    <a:pt x="345668" y="182016"/>
                  </a:lnTo>
                  <a:lnTo>
                    <a:pt x="346621" y="182740"/>
                  </a:lnTo>
                  <a:lnTo>
                    <a:pt x="352031" y="192709"/>
                  </a:lnTo>
                  <a:lnTo>
                    <a:pt x="352132" y="182016"/>
                  </a:lnTo>
                  <a:lnTo>
                    <a:pt x="352145" y="181851"/>
                  </a:lnTo>
                  <a:close/>
                </a:path>
                <a:path w="493395" h="788669">
                  <a:moveTo>
                    <a:pt x="352209" y="103352"/>
                  </a:moveTo>
                  <a:lnTo>
                    <a:pt x="351218" y="102463"/>
                  </a:lnTo>
                  <a:lnTo>
                    <a:pt x="350494" y="103174"/>
                  </a:lnTo>
                  <a:lnTo>
                    <a:pt x="349580" y="102781"/>
                  </a:lnTo>
                  <a:lnTo>
                    <a:pt x="348881" y="105003"/>
                  </a:lnTo>
                  <a:lnTo>
                    <a:pt x="351523" y="105181"/>
                  </a:lnTo>
                  <a:lnTo>
                    <a:pt x="352209" y="103352"/>
                  </a:lnTo>
                  <a:close/>
                </a:path>
                <a:path w="493395" h="788669">
                  <a:moveTo>
                    <a:pt x="354418" y="91935"/>
                  </a:moveTo>
                  <a:lnTo>
                    <a:pt x="348843" y="88455"/>
                  </a:lnTo>
                  <a:lnTo>
                    <a:pt x="353339" y="84912"/>
                  </a:lnTo>
                  <a:lnTo>
                    <a:pt x="350799" y="84556"/>
                  </a:lnTo>
                  <a:lnTo>
                    <a:pt x="348310" y="84823"/>
                  </a:lnTo>
                  <a:lnTo>
                    <a:pt x="345846" y="85763"/>
                  </a:lnTo>
                  <a:lnTo>
                    <a:pt x="346011" y="91363"/>
                  </a:lnTo>
                  <a:lnTo>
                    <a:pt x="348361" y="94437"/>
                  </a:lnTo>
                  <a:lnTo>
                    <a:pt x="352933" y="94996"/>
                  </a:lnTo>
                  <a:lnTo>
                    <a:pt x="354418" y="91935"/>
                  </a:lnTo>
                  <a:close/>
                </a:path>
                <a:path w="493395" h="788669">
                  <a:moveTo>
                    <a:pt x="355879" y="381076"/>
                  </a:moveTo>
                  <a:lnTo>
                    <a:pt x="354228" y="380936"/>
                  </a:lnTo>
                  <a:lnTo>
                    <a:pt x="347891" y="370954"/>
                  </a:lnTo>
                  <a:lnTo>
                    <a:pt x="350024" y="368223"/>
                  </a:lnTo>
                  <a:lnTo>
                    <a:pt x="351650" y="366153"/>
                  </a:lnTo>
                  <a:lnTo>
                    <a:pt x="345617" y="368223"/>
                  </a:lnTo>
                  <a:lnTo>
                    <a:pt x="344970" y="360337"/>
                  </a:lnTo>
                  <a:lnTo>
                    <a:pt x="344855" y="358775"/>
                  </a:lnTo>
                  <a:lnTo>
                    <a:pt x="344805" y="358165"/>
                  </a:lnTo>
                  <a:lnTo>
                    <a:pt x="344614" y="357733"/>
                  </a:lnTo>
                  <a:lnTo>
                    <a:pt x="342950" y="355155"/>
                  </a:lnTo>
                  <a:lnTo>
                    <a:pt x="340093" y="356641"/>
                  </a:lnTo>
                  <a:lnTo>
                    <a:pt x="341541" y="357733"/>
                  </a:lnTo>
                  <a:lnTo>
                    <a:pt x="339610" y="358165"/>
                  </a:lnTo>
                  <a:lnTo>
                    <a:pt x="339813" y="358165"/>
                  </a:lnTo>
                  <a:lnTo>
                    <a:pt x="338505" y="358965"/>
                  </a:lnTo>
                  <a:lnTo>
                    <a:pt x="337273" y="360337"/>
                  </a:lnTo>
                  <a:lnTo>
                    <a:pt x="342696" y="363296"/>
                  </a:lnTo>
                  <a:lnTo>
                    <a:pt x="338467" y="366687"/>
                  </a:lnTo>
                  <a:lnTo>
                    <a:pt x="339979" y="371932"/>
                  </a:lnTo>
                  <a:lnTo>
                    <a:pt x="343458" y="377177"/>
                  </a:lnTo>
                  <a:lnTo>
                    <a:pt x="347992" y="383908"/>
                  </a:lnTo>
                  <a:lnTo>
                    <a:pt x="352488" y="386943"/>
                  </a:lnTo>
                  <a:lnTo>
                    <a:pt x="355879" y="381076"/>
                  </a:lnTo>
                  <a:close/>
                </a:path>
                <a:path w="493395" h="788669">
                  <a:moveTo>
                    <a:pt x="357187" y="236728"/>
                  </a:moveTo>
                  <a:lnTo>
                    <a:pt x="349224" y="229057"/>
                  </a:lnTo>
                  <a:lnTo>
                    <a:pt x="339623" y="222732"/>
                  </a:lnTo>
                  <a:lnTo>
                    <a:pt x="336499" y="216319"/>
                  </a:lnTo>
                  <a:lnTo>
                    <a:pt x="332105" y="214058"/>
                  </a:lnTo>
                  <a:lnTo>
                    <a:pt x="325996" y="215341"/>
                  </a:lnTo>
                  <a:lnTo>
                    <a:pt x="324180" y="222351"/>
                  </a:lnTo>
                  <a:lnTo>
                    <a:pt x="331343" y="225996"/>
                  </a:lnTo>
                  <a:lnTo>
                    <a:pt x="341845" y="234251"/>
                  </a:lnTo>
                  <a:lnTo>
                    <a:pt x="351320" y="242747"/>
                  </a:lnTo>
                  <a:lnTo>
                    <a:pt x="355434" y="247142"/>
                  </a:lnTo>
                  <a:lnTo>
                    <a:pt x="357187" y="236728"/>
                  </a:lnTo>
                  <a:close/>
                </a:path>
                <a:path w="493395" h="788669">
                  <a:moveTo>
                    <a:pt x="364896" y="134734"/>
                  </a:moveTo>
                  <a:lnTo>
                    <a:pt x="364718" y="129413"/>
                  </a:lnTo>
                  <a:lnTo>
                    <a:pt x="361607" y="125958"/>
                  </a:lnTo>
                  <a:lnTo>
                    <a:pt x="360400" y="132918"/>
                  </a:lnTo>
                  <a:lnTo>
                    <a:pt x="359752" y="134454"/>
                  </a:lnTo>
                  <a:lnTo>
                    <a:pt x="361467" y="134480"/>
                  </a:lnTo>
                  <a:lnTo>
                    <a:pt x="363194" y="134569"/>
                  </a:lnTo>
                  <a:lnTo>
                    <a:pt x="364896" y="134734"/>
                  </a:lnTo>
                  <a:close/>
                </a:path>
                <a:path w="493395" h="788669">
                  <a:moveTo>
                    <a:pt x="366280" y="91592"/>
                  </a:moveTo>
                  <a:lnTo>
                    <a:pt x="365747" y="91389"/>
                  </a:lnTo>
                  <a:lnTo>
                    <a:pt x="365417" y="91313"/>
                  </a:lnTo>
                  <a:lnTo>
                    <a:pt x="365848" y="91681"/>
                  </a:lnTo>
                  <a:lnTo>
                    <a:pt x="366141" y="91770"/>
                  </a:lnTo>
                  <a:lnTo>
                    <a:pt x="366280" y="91592"/>
                  </a:lnTo>
                  <a:close/>
                </a:path>
                <a:path w="493395" h="788669">
                  <a:moveTo>
                    <a:pt x="370662" y="129501"/>
                  </a:moveTo>
                  <a:lnTo>
                    <a:pt x="370535" y="129514"/>
                  </a:lnTo>
                  <a:lnTo>
                    <a:pt x="370662" y="129501"/>
                  </a:lnTo>
                  <a:close/>
                </a:path>
                <a:path w="493395" h="788669">
                  <a:moveTo>
                    <a:pt x="374421" y="126593"/>
                  </a:moveTo>
                  <a:lnTo>
                    <a:pt x="372364" y="125437"/>
                  </a:lnTo>
                  <a:lnTo>
                    <a:pt x="372313" y="124409"/>
                  </a:lnTo>
                  <a:lnTo>
                    <a:pt x="374243" y="123507"/>
                  </a:lnTo>
                  <a:lnTo>
                    <a:pt x="371081" y="119595"/>
                  </a:lnTo>
                  <a:lnTo>
                    <a:pt x="372948" y="115531"/>
                  </a:lnTo>
                  <a:lnTo>
                    <a:pt x="363042" y="112268"/>
                  </a:lnTo>
                  <a:lnTo>
                    <a:pt x="353987" y="109626"/>
                  </a:lnTo>
                  <a:lnTo>
                    <a:pt x="352425" y="108712"/>
                  </a:lnTo>
                  <a:lnTo>
                    <a:pt x="352920" y="107302"/>
                  </a:lnTo>
                  <a:lnTo>
                    <a:pt x="353695" y="106184"/>
                  </a:lnTo>
                  <a:lnTo>
                    <a:pt x="354749" y="105321"/>
                  </a:lnTo>
                  <a:lnTo>
                    <a:pt x="354584" y="104381"/>
                  </a:lnTo>
                  <a:lnTo>
                    <a:pt x="354203" y="103581"/>
                  </a:lnTo>
                  <a:lnTo>
                    <a:pt x="353606" y="102946"/>
                  </a:lnTo>
                  <a:lnTo>
                    <a:pt x="352196" y="104889"/>
                  </a:lnTo>
                  <a:lnTo>
                    <a:pt x="350507" y="106286"/>
                  </a:lnTo>
                  <a:lnTo>
                    <a:pt x="348526" y="107162"/>
                  </a:lnTo>
                  <a:lnTo>
                    <a:pt x="348665" y="110401"/>
                  </a:lnTo>
                  <a:lnTo>
                    <a:pt x="348246" y="113538"/>
                  </a:lnTo>
                  <a:lnTo>
                    <a:pt x="347268" y="116573"/>
                  </a:lnTo>
                  <a:lnTo>
                    <a:pt x="348322" y="118643"/>
                  </a:lnTo>
                  <a:lnTo>
                    <a:pt x="357416" y="119049"/>
                  </a:lnTo>
                  <a:lnTo>
                    <a:pt x="359498" y="120167"/>
                  </a:lnTo>
                  <a:lnTo>
                    <a:pt x="364007" y="118287"/>
                  </a:lnTo>
                  <a:lnTo>
                    <a:pt x="369963" y="129273"/>
                  </a:lnTo>
                  <a:lnTo>
                    <a:pt x="374421" y="126593"/>
                  </a:lnTo>
                  <a:close/>
                </a:path>
                <a:path w="493395" h="788669">
                  <a:moveTo>
                    <a:pt x="377520" y="157073"/>
                  </a:moveTo>
                  <a:lnTo>
                    <a:pt x="376682" y="157251"/>
                  </a:lnTo>
                  <a:lnTo>
                    <a:pt x="376123" y="154101"/>
                  </a:lnTo>
                  <a:lnTo>
                    <a:pt x="367055" y="151955"/>
                  </a:lnTo>
                  <a:lnTo>
                    <a:pt x="367487" y="148602"/>
                  </a:lnTo>
                  <a:lnTo>
                    <a:pt x="368020" y="144589"/>
                  </a:lnTo>
                  <a:lnTo>
                    <a:pt x="358292" y="148602"/>
                  </a:lnTo>
                  <a:lnTo>
                    <a:pt x="358292" y="136982"/>
                  </a:lnTo>
                  <a:lnTo>
                    <a:pt x="358305" y="133565"/>
                  </a:lnTo>
                  <a:lnTo>
                    <a:pt x="356984" y="133045"/>
                  </a:lnTo>
                  <a:lnTo>
                    <a:pt x="356552" y="134035"/>
                  </a:lnTo>
                  <a:lnTo>
                    <a:pt x="356730" y="134569"/>
                  </a:lnTo>
                  <a:lnTo>
                    <a:pt x="356781" y="134708"/>
                  </a:lnTo>
                  <a:lnTo>
                    <a:pt x="357682" y="135064"/>
                  </a:lnTo>
                  <a:lnTo>
                    <a:pt x="354634" y="136982"/>
                  </a:lnTo>
                  <a:lnTo>
                    <a:pt x="352094" y="135712"/>
                  </a:lnTo>
                  <a:lnTo>
                    <a:pt x="350100" y="135064"/>
                  </a:lnTo>
                  <a:lnTo>
                    <a:pt x="348805" y="130429"/>
                  </a:lnTo>
                  <a:lnTo>
                    <a:pt x="345122" y="127863"/>
                  </a:lnTo>
                  <a:lnTo>
                    <a:pt x="340398" y="125183"/>
                  </a:lnTo>
                  <a:lnTo>
                    <a:pt x="340055" y="124929"/>
                  </a:lnTo>
                  <a:lnTo>
                    <a:pt x="335140" y="119735"/>
                  </a:lnTo>
                  <a:lnTo>
                    <a:pt x="333667" y="121513"/>
                  </a:lnTo>
                  <a:lnTo>
                    <a:pt x="333832" y="123990"/>
                  </a:lnTo>
                  <a:lnTo>
                    <a:pt x="333908" y="124929"/>
                  </a:lnTo>
                  <a:lnTo>
                    <a:pt x="332816" y="124675"/>
                  </a:lnTo>
                  <a:lnTo>
                    <a:pt x="347903" y="139331"/>
                  </a:lnTo>
                  <a:lnTo>
                    <a:pt x="347446" y="140233"/>
                  </a:lnTo>
                  <a:lnTo>
                    <a:pt x="346837" y="141020"/>
                  </a:lnTo>
                  <a:lnTo>
                    <a:pt x="346125" y="141655"/>
                  </a:lnTo>
                  <a:lnTo>
                    <a:pt x="351777" y="144411"/>
                  </a:lnTo>
                  <a:lnTo>
                    <a:pt x="353339" y="145707"/>
                  </a:lnTo>
                  <a:lnTo>
                    <a:pt x="354876" y="147840"/>
                  </a:lnTo>
                  <a:lnTo>
                    <a:pt x="360400" y="153085"/>
                  </a:lnTo>
                  <a:lnTo>
                    <a:pt x="364617" y="156679"/>
                  </a:lnTo>
                  <a:lnTo>
                    <a:pt x="370751" y="165747"/>
                  </a:lnTo>
                  <a:lnTo>
                    <a:pt x="374370" y="162306"/>
                  </a:lnTo>
                  <a:lnTo>
                    <a:pt x="377405" y="157251"/>
                  </a:lnTo>
                  <a:lnTo>
                    <a:pt x="377520" y="157073"/>
                  </a:lnTo>
                  <a:close/>
                </a:path>
                <a:path w="493395" h="788669">
                  <a:moveTo>
                    <a:pt x="406044" y="61214"/>
                  </a:moveTo>
                  <a:lnTo>
                    <a:pt x="405193" y="57429"/>
                  </a:lnTo>
                  <a:lnTo>
                    <a:pt x="405117" y="57048"/>
                  </a:lnTo>
                  <a:lnTo>
                    <a:pt x="405028" y="56642"/>
                  </a:lnTo>
                  <a:lnTo>
                    <a:pt x="404342" y="56642"/>
                  </a:lnTo>
                  <a:lnTo>
                    <a:pt x="402424" y="57429"/>
                  </a:lnTo>
                  <a:lnTo>
                    <a:pt x="406044" y="61214"/>
                  </a:lnTo>
                  <a:close/>
                </a:path>
                <a:path w="493395" h="788669">
                  <a:moveTo>
                    <a:pt x="408724" y="59194"/>
                  </a:moveTo>
                  <a:lnTo>
                    <a:pt x="406971" y="57048"/>
                  </a:lnTo>
                  <a:lnTo>
                    <a:pt x="405650" y="56642"/>
                  </a:lnTo>
                  <a:lnTo>
                    <a:pt x="405498" y="56642"/>
                  </a:lnTo>
                  <a:lnTo>
                    <a:pt x="408724" y="59194"/>
                  </a:lnTo>
                  <a:close/>
                </a:path>
                <a:path w="493395" h="788669">
                  <a:moveTo>
                    <a:pt x="409194" y="51409"/>
                  </a:moveTo>
                  <a:lnTo>
                    <a:pt x="404317" y="48107"/>
                  </a:lnTo>
                  <a:lnTo>
                    <a:pt x="404406" y="51409"/>
                  </a:lnTo>
                  <a:lnTo>
                    <a:pt x="404520" y="54838"/>
                  </a:lnTo>
                  <a:lnTo>
                    <a:pt x="401688" y="56642"/>
                  </a:lnTo>
                  <a:lnTo>
                    <a:pt x="402424" y="57429"/>
                  </a:lnTo>
                  <a:lnTo>
                    <a:pt x="404710" y="56438"/>
                  </a:lnTo>
                  <a:lnTo>
                    <a:pt x="404977" y="56438"/>
                  </a:lnTo>
                  <a:lnTo>
                    <a:pt x="405028" y="56642"/>
                  </a:lnTo>
                  <a:lnTo>
                    <a:pt x="405498" y="56642"/>
                  </a:lnTo>
                  <a:lnTo>
                    <a:pt x="405231" y="56438"/>
                  </a:lnTo>
                  <a:lnTo>
                    <a:pt x="405041" y="56299"/>
                  </a:lnTo>
                  <a:lnTo>
                    <a:pt x="405295" y="56184"/>
                  </a:lnTo>
                  <a:lnTo>
                    <a:pt x="406514" y="55664"/>
                  </a:lnTo>
                  <a:lnTo>
                    <a:pt x="406666" y="54838"/>
                  </a:lnTo>
                  <a:lnTo>
                    <a:pt x="406781" y="54292"/>
                  </a:lnTo>
                  <a:lnTo>
                    <a:pt x="409194" y="51409"/>
                  </a:lnTo>
                  <a:close/>
                </a:path>
                <a:path w="493395" h="788669">
                  <a:moveTo>
                    <a:pt x="411619" y="81178"/>
                  </a:moveTo>
                  <a:lnTo>
                    <a:pt x="404888" y="78638"/>
                  </a:lnTo>
                  <a:lnTo>
                    <a:pt x="403123" y="78333"/>
                  </a:lnTo>
                  <a:lnTo>
                    <a:pt x="396659" y="77165"/>
                  </a:lnTo>
                  <a:lnTo>
                    <a:pt x="403440" y="68897"/>
                  </a:lnTo>
                  <a:lnTo>
                    <a:pt x="401434" y="67589"/>
                  </a:lnTo>
                  <a:lnTo>
                    <a:pt x="397383" y="71183"/>
                  </a:lnTo>
                  <a:lnTo>
                    <a:pt x="390385" y="68732"/>
                  </a:lnTo>
                  <a:lnTo>
                    <a:pt x="382866" y="64693"/>
                  </a:lnTo>
                  <a:lnTo>
                    <a:pt x="377253" y="63487"/>
                  </a:lnTo>
                  <a:lnTo>
                    <a:pt x="379145" y="64236"/>
                  </a:lnTo>
                  <a:lnTo>
                    <a:pt x="379907" y="65824"/>
                  </a:lnTo>
                  <a:lnTo>
                    <a:pt x="379564" y="68275"/>
                  </a:lnTo>
                  <a:lnTo>
                    <a:pt x="384276" y="68795"/>
                  </a:lnTo>
                  <a:lnTo>
                    <a:pt x="380326" y="71945"/>
                  </a:lnTo>
                  <a:lnTo>
                    <a:pt x="384238" y="71945"/>
                  </a:lnTo>
                  <a:lnTo>
                    <a:pt x="382816" y="72517"/>
                  </a:lnTo>
                  <a:lnTo>
                    <a:pt x="381660" y="73609"/>
                  </a:lnTo>
                  <a:lnTo>
                    <a:pt x="380796" y="75184"/>
                  </a:lnTo>
                  <a:lnTo>
                    <a:pt x="381177" y="75793"/>
                  </a:lnTo>
                  <a:lnTo>
                    <a:pt x="390677" y="81432"/>
                  </a:lnTo>
                  <a:lnTo>
                    <a:pt x="392836" y="85623"/>
                  </a:lnTo>
                  <a:lnTo>
                    <a:pt x="395693" y="86626"/>
                  </a:lnTo>
                  <a:lnTo>
                    <a:pt x="399262" y="84442"/>
                  </a:lnTo>
                  <a:lnTo>
                    <a:pt x="399249" y="92417"/>
                  </a:lnTo>
                  <a:lnTo>
                    <a:pt x="404990" y="93459"/>
                  </a:lnTo>
                  <a:lnTo>
                    <a:pt x="408292" y="87820"/>
                  </a:lnTo>
                  <a:lnTo>
                    <a:pt x="400926" y="88709"/>
                  </a:lnTo>
                  <a:lnTo>
                    <a:pt x="408825" y="86779"/>
                  </a:lnTo>
                  <a:lnTo>
                    <a:pt x="411619" y="81178"/>
                  </a:lnTo>
                  <a:close/>
                </a:path>
                <a:path w="493395" h="788669">
                  <a:moveTo>
                    <a:pt x="415251" y="42049"/>
                  </a:moveTo>
                  <a:lnTo>
                    <a:pt x="411111" y="42570"/>
                  </a:lnTo>
                  <a:lnTo>
                    <a:pt x="409359" y="32232"/>
                  </a:lnTo>
                  <a:lnTo>
                    <a:pt x="405422" y="36537"/>
                  </a:lnTo>
                  <a:lnTo>
                    <a:pt x="404101" y="33350"/>
                  </a:lnTo>
                  <a:lnTo>
                    <a:pt x="403555" y="31038"/>
                  </a:lnTo>
                  <a:lnTo>
                    <a:pt x="401726" y="34366"/>
                  </a:lnTo>
                  <a:lnTo>
                    <a:pt x="398424" y="31889"/>
                  </a:lnTo>
                  <a:lnTo>
                    <a:pt x="394233" y="25146"/>
                  </a:lnTo>
                  <a:lnTo>
                    <a:pt x="390575" y="25577"/>
                  </a:lnTo>
                  <a:lnTo>
                    <a:pt x="394246" y="31140"/>
                  </a:lnTo>
                  <a:lnTo>
                    <a:pt x="402374" y="38798"/>
                  </a:lnTo>
                  <a:lnTo>
                    <a:pt x="410756" y="43967"/>
                  </a:lnTo>
                  <a:lnTo>
                    <a:pt x="415251" y="42049"/>
                  </a:lnTo>
                  <a:close/>
                </a:path>
                <a:path w="493395" h="788669">
                  <a:moveTo>
                    <a:pt x="423430" y="9791"/>
                  </a:moveTo>
                  <a:lnTo>
                    <a:pt x="421271" y="10820"/>
                  </a:lnTo>
                  <a:lnTo>
                    <a:pt x="416979" y="12890"/>
                  </a:lnTo>
                  <a:lnTo>
                    <a:pt x="418642" y="14465"/>
                  </a:lnTo>
                  <a:lnTo>
                    <a:pt x="422871" y="11950"/>
                  </a:lnTo>
                  <a:lnTo>
                    <a:pt x="423430" y="9791"/>
                  </a:lnTo>
                  <a:close/>
                </a:path>
                <a:path w="493395" h="788669">
                  <a:moveTo>
                    <a:pt x="426440" y="51904"/>
                  </a:moveTo>
                  <a:lnTo>
                    <a:pt x="423443" y="50952"/>
                  </a:lnTo>
                  <a:lnTo>
                    <a:pt x="423684" y="51219"/>
                  </a:lnTo>
                  <a:lnTo>
                    <a:pt x="426440" y="51904"/>
                  </a:lnTo>
                  <a:close/>
                </a:path>
                <a:path w="493395" h="788669">
                  <a:moveTo>
                    <a:pt x="451218" y="81788"/>
                  </a:moveTo>
                  <a:lnTo>
                    <a:pt x="446214" y="84886"/>
                  </a:lnTo>
                  <a:lnTo>
                    <a:pt x="442874" y="72656"/>
                  </a:lnTo>
                  <a:lnTo>
                    <a:pt x="438835" y="72047"/>
                  </a:lnTo>
                  <a:lnTo>
                    <a:pt x="437997" y="70637"/>
                  </a:lnTo>
                  <a:lnTo>
                    <a:pt x="435381" y="66230"/>
                  </a:lnTo>
                  <a:lnTo>
                    <a:pt x="436575" y="70637"/>
                  </a:lnTo>
                  <a:lnTo>
                    <a:pt x="431990" y="66675"/>
                  </a:lnTo>
                  <a:lnTo>
                    <a:pt x="432993" y="65506"/>
                  </a:lnTo>
                  <a:lnTo>
                    <a:pt x="433755" y="64363"/>
                  </a:lnTo>
                  <a:lnTo>
                    <a:pt x="433870" y="64211"/>
                  </a:lnTo>
                  <a:lnTo>
                    <a:pt x="434632" y="62801"/>
                  </a:lnTo>
                  <a:lnTo>
                    <a:pt x="434187" y="62255"/>
                  </a:lnTo>
                  <a:lnTo>
                    <a:pt x="431139" y="59055"/>
                  </a:lnTo>
                  <a:lnTo>
                    <a:pt x="423684" y="51219"/>
                  </a:lnTo>
                  <a:lnTo>
                    <a:pt x="420331" y="50368"/>
                  </a:lnTo>
                  <a:lnTo>
                    <a:pt x="415912" y="56438"/>
                  </a:lnTo>
                  <a:lnTo>
                    <a:pt x="416382" y="61480"/>
                  </a:lnTo>
                  <a:lnTo>
                    <a:pt x="416433" y="62026"/>
                  </a:lnTo>
                  <a:lnTo>
                    <a:pt x="425119" y="59055"/>
                  </a:lnTo>
                  <a:lnTo>
                    <a:pt x="424116" y="61480"/>
                  </a:lnTo>
                  <a:lnTo>
                    <a:pt x="422592" y="63246"/>
                  </a:lnTo>
                  <a:lnTo>
                    <a:pt x="420547" y="64363"/>
                  </a:lnTo>
                  <a:lnTo>
                    <a:pt x="424370" y="67246"/>
                  </a:lnTo>
                  <a:lnTo>
                    <a:pt x="425919" y="64363"/>
                  </a:lnTo>
                  <a:lnTo>
                    <a:pt x="425996" y="64211"/>
                  </a:lnTo>
                  <a:lnTo>
                    <a:pt x="425119" y="69443"/>
                  </a:lnTo>
                  <a:lnTo>
                    <a:pt x="429615" y="75463"/>
                  </a:lnTo>
                  <a:lnTo>
                    <a:pt x="438658" y="78371"/>
                  </a:lnTo>
                  <a:lnTo>
                    <a:pt x="441756" y="82511"/>
                  </a:lnTo>
                  <a:lnTo>
                    <a:pt x="445541" y="88392"/>
                  </a:lnTo>
                  <a:lnTo>
                    <a:pt x="447509" y="88138"/>
                  </a:lnTo>
                  <a:lnTo>
                    <a:pt x="448957" y="84886"/>
                  </a:lnTo>
                  <a:lnTo>
                    <a:pt x="451218" y="81788"/>
                  </a:lnTo>
                  <a:close/>
                </a:path>
                <a:path w="493395" h="788669">
                  <a:moveTo>
                    <a:pt x="457314" y="25819"/>
                  </a:moveTo>
                  <a:lnTo>
                    <a:pt x="456285" y="25298"/>
                  </a:lnTo>
                  <a:lnTo>
                    <a:pt x="456222" y="28067"/>
                  </a:lnTo>
                  <a:lnTo>
                    <a:pt x="457314" y="25819"/>
                  </a:lnTo>
                  <a:close/>
                </a:path>
                <a:path w="493395" h="788669">
                  <a:moveTo>
                    <a:pt x="460248" y="18554"/>
                  </a:moveTo>
                  <a:lnTo>
                    <a:pt x="459676" y="17856"/>
                  </a:lnTo>
                  <a:lnTo>
                    <a:pt x="458355" y="16230"/>
                  </a:lnTo>
                  <a:lnTo>
                    <a:pt x="457606" y="15557"/>
                  </a:lnTo>
                  <a:lnTo>
                    <a:pt x="453402" y="11709"/>
                  </a:lnTo>
                  <a:lnTo>
                    <a:pt x="450811" y="15557"/>
                  </a:lnTo>
                  <a:lnTo>
                    <a:pt x="451142" y="14363"/>
                  </a:lnTo>
                  <a:lnTo>
                    <a:pt x="451205" y="14173"/>
                  </a:lnTo>
                  <a:lnTo>
                    <a:pt x="451713" y="12814"/>
                  </a:lnTo>
                  <a:lnTo>
                    <a:pt x="452221" y="11709"/>
                  </a:lnTo>
                  <a:lnTo>
                    <a:pt x="452310" y="11544"/>
                  </a:lnTo>
                  <a:lnTo>
                    <a:pt x="447738" y="9982"/>
                  </a:lnTo>
                  <a:lnTo>
                    <a:pt x="443395" y="7785"/>
                  </a:lnTo>
                  <a:lnTo>
                    <a:pt x="439267" y="4940"/>
                  </a:lnTo>
                  <a:lnTo>
                    <a:pt x="439356" y="6832"/>
                  </a:lnTo>
                  <a:lnTo>
                    <a:pt x="439077" y="7531"/>
                  </a:lnTo>
                  <a:lnTo>
                    <a:pt x="438988" y="7734"/>
                  </a:lnTo>
                  <a:lnTo>
                    <a:pt x="436346" y="6311"/>
                  </a:lnTo>
                  <a:lnTo>
                    <a:pt x="437972" y="5435"/>
                  </a:lnTo>
                  <a:lnTo>
                    <a:pt x="438670" y="3721"/>
                  </a:lnTo>
                  <a:lnTo>
                    <a:pt x="437197" y="1917"/>
                  </a:lnTo>
                  <a:lnTo>
                    <a:pt x="423227" y="0"/>
                  </a:lnTo>
                  <a:lnTo>
                    <a:pt x="421055" y="2463"/>
                  </a:lnTo>
                  <a:lnTo>
                    <a:pt x="427164" y="7531"/>
                  </a:lnTo>
                  <a:lnTo>
                    <a:pt x="433158" y="11544"/>
                  </a:lnTo>
                  <a:lnTo>
                    <a:pt x="438962" y="14363"/>
                  </a:lnTo>
                  <a:lnTo>
                    <a:pt x="444550" y="15811"/>
                  </a:lnTo>
                  <a:lnTo>
                    <a:pt x="444157" y="16992"/>
                  </a:lnTo>
                  <a:lnTo>
                    <a:pt x="443687" y="17856"/>
                  </a:lnTo>
                  <a:lnTo>
                    <a:pt x="443598" y="18021"/>
                  </a:lnTo>
                  <a:lnTo>
                    <a:pt x="442899" y="18961"/>
                  </a:lnTo>
                  <a:lnTo>
                    <a:pt x="450913" y="22529"/>
                  </a:lnTo>
                  <a:lnTo>
                    <a:pt x="456285" y="25298"/>
                  </a:lnTo>
                  <a:lnTo>
                    <a:pt x="456387" y="21386"/>
                  </a:lnTo>
                  <a:lnTo>
                    <a:pt x="456425" y="19989"/>
                  </a:lnTo>
                  <a:lnTo>
                    <a:pt x="457403" y="18326"/>
                  </a:lnTo>
                  <a:lnTo>
                    <a:pt x="458685" y="17856"/>
                  </a:lnTo>
                  <a:lnTo>
                    <a:pt x="460248" y="18554"/>
                  </a:lnTo>
                  <a:close/>
                </a:path>
                <a:path w="493395" h="788669">
                  <a:moveTo>
                    <a:pt x="493268" y="41541"/>
                  </a:moveTo>
                  <a:lnTo>
                    <a:pt x="489280" y="38633"/>
                  </a:lnTo>
                  <a:lnTo>
                    <a:pt x="492480" y="36626"/>
                  </a:lnTo>
                  <a:lnTo>
                    <a:pt x="489165" y="33058"/>
                  </a:lnTo>
                  <a:lnTo>
                    <a:pt x="485025" y="28257"/>
                  </a:lnTo>
                  <a:lnTo>
                    <a:pt x="481266" y="25501"/>
                  </a:lnTo>
                  <a:lnTo>
                    <a:pt x="480415" y="24879"/>
                  </a:lnTo>
                  <a:lnTo>
                    <a:pt x="475602" y="25501"/>
                  </a:lnTo>
                  <a:lnTo>
                    <a:pt x="475094" y="24879"/>
                  </a:lnTo>
                  <a:lnTo>
                    <a:pt x="473608" y="23025"/>
                  </a:lnTo>
                  <a:lnTo>
                    <a:pt x="471462" y="22821"/>
                  </a:lnTo>
                  <a:lnTo>
                    <a:pt x="469176" y="24879"/>
                  </a:lnTo>
                  <a:lnTo>
                    <a:pt x="469531" y="23698"/>
                  </a:lnTo>
                  <a:lnTo>
                    <a:pt x="469773" y="23025"/>
                  </a:lnTo>
                  <a:lnTo>
                    <a:pt x="470408" y="21386"/>
                  </a:lnTo>
                  <a:lnTo>
                    <a:pt x="467702" y="19989"/>
                  </a:lnTo>
                  <a:lnTo>
                    <a:pt x="464185" y="18694"/>
                  </a:lnTo>
                  <a:lnTo>
                    <a:pt x="461251" y="17856"/>
                  </a:lnTo>
                  <a:lnTo>
                    <a:pt x="460641" y="18961"/>
                  </a:lnTo>
                  <a:lnTo>
                    <a:pt x="457314" y="25819"/>
                  </a:lnTo>
                  <a:lnTo>
                    <a:pt x="458050" y="26200"/>
                  </a:lnTo>
                  <a:lnTo>
                    <a:pt x="465429" y="29552"/>
                  </a:lnTo>
                  <a:lnTo>
                    <a:pt x="473583" y="31851"/>
                  </a:lnTo>
                  <a:lnTo>
                    <a:pt x="476935" y="32448"/>
                  </a:lnTo>
                  <a:lnTo>
                    <a:pt x="481291" y="35407"/>
                  </a:lnTo>
                  <a:lnTo>
                    <a:pt x="483285" y="33058"/>
                  </a:lnTo>
                  <a:lnTo>
                    <a:pt x="483196" y="35052"/>
                  </a:lnTo>
                  <a:lnTo>
                    <a:pt x="488061" y="47091"/>
                  </a:lnTo>
                  <a:lnTo>
                    <a:pt x="492683" y="44208"/>
                  </a:lnTo>
                  <a:lnTo>
                    <a:pt x="493268" y="415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92525" y="1847392"/>
              <a:ext cx="471170" cy="772160"/>
            </a:xfrm>
            <a:custGeom>
              <a:avLst/>
              <a:gdLst/>
              <a:ahLst/>
              <a:cxnLst/>
              <a:rect l="l" t="t" r="r" b="b"/>
              <a:pathLst>
                <a:path w="471170" h="772160">
                  <a:moveTo>
                    <a:pt x="3352" y="750938"/>
                  </a:moveTo>
                  <a:lnTo>
                    <a:pt x="3073" y="748969"/>
                  </a:lnTo>
                  <a:lnTo>
                    <a:pt x="609" y="745515"/>
                  </a:lnTo>
                  <a:lnTo>
                    <a:pt x="685" y="752754"/>
                  </a:lnTo>
                  <a:lnTo>
                    <a:pt x="0" y="753999"/>
                  </a:lnTo>
                  <a:lnTo>
                    <a:pt x="698" y="753770"/>
                  </a:lnTo>
                  <a:lnTo>
                    <a:pt x="1257" y="753922"/>
                  </a:lnTo>
                  <a:lnTo>
                    <a:pt x="1663" y="754443"/>
                  </a:lnTo>
                  <a:lnTo>
                    <a:pt x="2870" y="752754"/>
                  </a:lnTo>
                  <a:lnTo>
                    <a:pt x="3352" y="750938"/>
                  </a:lnTo>
                  <a:close/>
                </a:path>
                <a:path w="471170" h="772160">
                  <a:moveTo>
                    <a:pt x="15481" y="732472"/>
                  </a:moveTo>
                  <a:lnTo>
                    <a:pt x="14922" y="729830"/>
                  </a:lnTo>
                  <a:lnTo>
                    <a:pt x="12560" y="733628"/>
                  </a:lnTo>
                  <a:lnTo>
                    <a:pt x="12077" y="734428"/>
                  </a:lnTo>
                  <a:lnTo>
                    <a:pt x="12153" y="735990"/>
                  </a:lnTo>
                  <a:lnTo>
                    <a:pt x="14503" y="732815"/>
                  </a:lnTo>
                  <a:lnTo>
                    <a:pt x="15481" y="732472"/>
                  </a:lnTo>
                  <a:close/>
                </a:path>
                <a:path w="471170" h="772160">
                  <a:moveTo>
                    <a:pt x="19265" y="752182"/>
                  </a:moveTo>
                  <a:lnTo>
                    <a:pt x="18745" y="751370"/>
                  </a:lnTo>
                  <a:lnTo>
                    <a:pt x="17589" y="751243"/>
                  </a:lnTo>
                  <a:lnTo>
                    <a:pt x="17983" y="753338"/>
                  </a:lnTo>
                  <a:lnTo>
                    <a:pt x="17233" y="754735"/>
                  </a:lnTo>
                  <a:lnTo>
                    <a:pt x="15392" y="755446"/>
                  </a:lnTo>
                  <a:lnTo>
                    <a:pt x="16662" y="755497"/>
                  </a:lnTo>
                  <a:lnTo>
                    <a:pt x="17907" y="754938"/>
                  </a:lnTo>
                  <a:lnTo>
                    <a:pt x="19138" y="753745"/>
                  </a:lnTo>
                  <a:lnTo>
                    <a:pt x="19265" y="752182"/>
                  </a:lnTo>
                  <a:close/>
                </a:path>
                <a:path w="471170" h="772160">
                  <a:moveTo>
                    <a:pt x="24752" y="717029"/>
                  </a:moveTo>
                  <a:lnTo>
                    <a:pt x="24599" y="715860"/>
                  </a:lnTo>
                  <a:lnTo>
                    <a:pt x="23152" y="715759"/>
                  </a:lnTo>
                  <a:lnTo>
                    <a:pt x="23850" y="716813"/>
                  </a:lnTo>
                  <a:lnTo>
                    <a:pt x="22529" y="718007"/>
                  </a:lnTo>
                  <a:lnTo>
                    <a:pt x="23558" y="719226"/>
                  </a:lnTo>
                  <a:lnTo>
                    <a:pt x="24752" y="717029"/>
                  </a:lnTo>
                  <a:close/>
                </a:path>
                <a:path w="471170" h="772160">
                  <a:moveTo>
                    <a:pt x="27038" y="712812"/>
                  </a:moveTo>
                  <a:lnTo>
                    <a:pt x="26885" y="712673"/>
                  </a:lnTo>
                  <a:lnTo>
                    <a:pt x="26009" y="714197"/>
                  </a:lnTo>
                  <a:lnTo>
                    <a:pt x="26289" y="713816"/>
                  </a:lnTo>
                  <a:lnTo>
                    <a:pt x="27038" y="712812"/>
                  </a:lnTo>
                  <a:close/>
                </a:path>
                <a:path w="471170" h="772160">
                  <a:moveTo>
                    <a:pt x="27266" y="750125"/>
                  </a:moveTo>
                  <a:lnTo>
                    <a:pt x="27012" y="749007"/>
                  </a:lnTo>
                  <a:lnTo>
                    <a:pt x="26504" y="748169"/>
                  </a:lnTo>
                  <a:lnTo>
                    <a:pt x="25730" y="747610"/>
                  </a:lnTo>
                  <a:lnTo>
                    <a:pt x="24574" y="749757"/>
                  </a:lnTo>
                  <a:lnTo>
                    <a:pt x="23596" y="749795"/>
                  </a:lnTo>
                  <a:lnTo>
                    <a:pt x="22796" y="747699"/>
                  </a:lnTo>
                  <a:lnTo>
                    <a:pt x="22479" y="749782"/>
                  </a:lnTo>
                  <a:lnTo>
                    <a:pt x="22021" y="751878"/>
                  </a:lnTo>
                  <a:lnTo>
                    <a:pt x="21437" y="753948"/>
                  </a:lnTo>
                  <a:lnTo>
                    <a:pt x="23291" y="752373"/>
                  </a:lnTo>
                  <a:lnTo>
                    <a:pt x="25247" y="751090"/>
                  </a:lnTo>
                  <a:lnTo>
                    <a:pt x="27266" y="750125"/>
                  </a:lnTo>
                  <a:close/>
                </a:path>
                <a:path w="471170" h="772160">
                  <a:moveTo>
                    <a:pt x="27673" y="733869"/>
                  </a:moveTo>
                  <a:lnTo>
                    <a:pt x="26949" y="733132"/>
                  </a:lnTo>
                  <a:lnTo>
                    <a:pt x="26225" y="732358"/>
                  </a:lnTo>
                  <a:lnTo>
                    <a:pt x="25488" y="731621"/>
                  </a:lnTo>
                  <a:lnTo>
                    <a:pt x="23850" y="736015"/>
                  </a:lnTo>
                  <a:lnTo>
                    <a:pt x="20218" y="734936"/>
                  </a:lnTo>
                  <a:lnTo>
                    <a:pt x="18478" y="733132"/>
                  </a:lnTo>
                  <a:lnTo>
                    <a:pt x="16789" y="737108"/>
                  </a:lnTo>
                  <a:lnTo>
                    <a:pt x="18897" y="744232"/>
                  </a:lnTo>
                  <a:lnTo>
                    <a:pt x="23177" y="739863"/>
                  </a:lnTo>
                  <a:lnTo>
                    <a:pt x="23190" y="738365"/>
                  </a:lnTo>
                  <a:lnTo>
                    <a:pt x="27673" y="733869"/>
                  </a:lnTo>
                  <a:close/>
                </a:path>
                <a:path w="471170" h="772160">
                  <a:moveTo>
                    <a:pt x="27978" y="736955"/>
                  </a:moveTo>
                  <a:lnTo>
                    <a:pt x="26060" y="737260"/>
                  </a:lnTo>
                  <a:lnTo>
                    <a:pt x="25501" y="737870"/>
                  </a:lnTo>
                  <a:lnTo>
                    <a:pt x="23469" y="740981"/>
                  </a:lnTo>
                  <a:lnTo>
                    <a:pt x="24993" y="740968"/>
                  </a:lnTo>
                  <a:lnTo>
                    <a:pt x="27736" y="739508"/>
                  </a:lnTo>
                  <a:lnTo>
                    <a:pt x="27978" y="736955"/>
                  </a:lnTo>
                  <a:close/>
                </a:path>
                <a:path w="471170" h="772160">
                  <a:moveTo>
                    <a:pt x="31216" y="715721"/>
                  </a:moveTo>
                  <a:lnTo>
                    <a:pt x="31115" y="708926"/>
                  </a:lnTo>
                  <a:lnTo>
                    <a:pt x="30200" y="708494"/>
                  </a:lnTo>
                  <a:lnTo>
                    <a:pt x="28143" y="711327"/>
                  </a:lnTo>
                  <a:lnTo>
                    <a:pt x="27038" y="712812"/>
                  </a:lnTo>
                  <a:lnTo>
                    <a:pt x="28879" y="714705"/>
                  </a:lnTo>
                  <a:lnTo>
                    <a:pt x="31216" y="715721"/>
                  </a:lnTo>
                  <a:close/>
                </a:path>
                <a:path w="471170" h="772160">
                  <a:moveTo>
                    <a:pt x="34886" y="758355"/>
                  </a:moveTo>
                  <a:lnTo>
                    <a:pt x="33985" y="757821"/>
                  </a:lnTo>
                  <a:lnTo>
                    <a:pt x="32981" y="757605"/>
                  </a:lnTo>
                  <a:lnTo>
                    <a:pt x="31889" y="757669"/>
                  </a:lnTo>
                  <a:lnTo>
                    <a:pt x="33782" y="754507"/>
                  </a:lnTo>
                  <a:lnTo>
                    <a:pt x="32677" y="754672"/>
                  </a:lnTo>
                  <a:lnTo>
                    <a:pt x="26555" y="758151"/>
                  </a:lnTo>
                  <a:lnTo>
                    <a:pt x="20853" y="763409"/>
                  </a:lnTo>
                  <a:lnTo>
                    <a:pt x="17030" y="769518"/>
                  </a:lnTo>
                  <a:lnTo>
                    <a:pt x="21437" y="771652"/>
                  </a:lnTo>
                  <a:lnTo>
                    <a:pt x="32359" y="764273"/>
                  </a:lnTo>
                  <a:lnTo>
                    <a:pt x="34886" y="758355"/>
                  </a:lnTo>
                  <a:close/>
                </a:path>
                <a:path w="471170" h="772160">
                  <a:moveTo>
                    <a:pt x="37744" y="753897"/>
                  </a:moveTo>
                  <a:lnTo>
                    <a:pt x="33985" y="754481"/>
                  </a:lnTo>
                  <a:lnTo>
                    <a:pt x="36106" y="758952"/>
                  </a:lnTo>
                  <a:lnTo>
                    <a:pt x="37744" y="753897"/>
                  </a:lnTo>
                  <a:close/>
                </a:path>
                <a:path w="471170" h="772160">
                  <a:moveTo>
                    <a:pt x="42633" y="750138"/>
                  </a:moveTo>
                  <a:lnTo>
                    <a:pt x="41529" y="749414"/>
                  </a:lnTo>
                  <a:lnTo>
                    <a:pt x="34848" y="741921"/>
                  </a:lnTo>
                  <a:lnTo>
                    <a:pt x="33972" y="751954"/>
                  </a:lnTo>
                  <a:lnTo>
                    <a:pt x="37274" y="752182"/>
                  </a:lnTo>
                  <a:lnTo>
                    <a:pt x="39725" y="757047"/>
                  </a:lnTo>
                  <a:lnTo>
                    <a:pt x="42633" y="750138"/>
                  </a:lnTo>
                  <a:close/>
                </a:path>
                <a:path w="471170" h="772160">
                  <a:moveTo>
                    <a:pt x="45694" y="742442"/>
                  </a:moveTo>
                  <a:lnTo>
                    <a:pt x="45605" y="741883"/>
                  </a:lnTo>
                  <a:lnTo>
                    <a:pt x="45542" y="741464"/>
                  </a:lnTo>
                  <a:lnTo>
                    <a:pt x="44945" y="741464"/>
                  </a:lnTo>
                  <a:lnTo>
                    <a:pt x="45694" y="742442"/>
                  </a:lnTo>
                  <a:close/>
                </a:path>
                <a:path w="471170" h="772160">
                  <a:moveTo>
                    <a:pt x="49618" y="741464"/>
                  </a:moveTo>
                  <a:lnTo>
                    <a:pt x="44983" y="737958"/>
                  </a:lnTo>
                  <a:lnTo>
                    <a:pt x="45453" y="740918"/>
                  </a:lnTo>
                  <a:lnTo>
                    <a:pt x="45542" y="741464"/>
                  </a:lnTo>
                  <a:lnTo>
                    <a:pt x="49618" y="741464"/>
                  </a:lnTo>
                  <a:close/>
                </a:path>
                <a:path w="471170" h="772160">
                  <a:moveTo>
                    <a:pt x="50787" y="695464"/>
                  </a:moveTo>
                  <a:lnTo>
                    <a:pt x="47066" y="696722"/>
                  </a:lnTo>
                  <a:lnTo>
                    <a:pt x="45275" y="701548"/>
                  </a:lnTo>
                  <a:lnTo>
                    <a:pt x="46240" y="703338"/>
                  </a:lnTo>
                  <a:lnTo>
                    <a:pt x="50787" y="695464"/>
                  </a:lnTo>
                  <a:close/>
                </a:path>
                <a:path w="471170" h="772160">
                  <a:moveTo>
                    <a:pt x="52362" y="724662"/>
                  </a:moveTo>
                  <a:lnTo>
                    <a:pt x="43967" y="727227"/>
                  </a:lnTo>
                  <a:lnTo>
                    <a:pt x="44259" y="731939"/>
                  </a:lnTo>
                  <a:lnTo>
                    <a:pt x="48602" y="733018"/>
                  </a:lnTo>
                  <a:lnTo>
                    <a:pt x="52362" y="724662"/>
                  </a:lnTo>
                  <a:close/>
                </a:path>
                <a:path w="471170" h="772160">
                  <a:moveTo>
                    <a:pt x="53340" y="741883"/>
                  </a:moveTo>
                  <a:lnTo>
                    <a:pt x="52641" y="741883"/>
                  </a:lnTo>
                  <a:lnTo>
                    <a:pt x="51650" y="741464"/>
                  </a:lnTo>
                  <a:lnTo>
                    <a:pt x="50939" y="740918"/>
                  </a:lnTo>
                  <a:lnTo>
                    <a:pt x="49796" y="742442"/>
                  </a:lnTo>
                  <a:lnTo>
                    <a:pt x="49695" y="742581"/>
                  </a:lnTo>
                  <a:lnTo>
                    <a:pt x="48056" y="743610"/>
                  </a:lnTo>
                  <a:lnTo>
                    <a:pt x="46609" y="743610"/>
                  </a:lnTo>
                  <a:lnTo>
                    <a:pt x="45808" y="742581"/>
                  </a:lnTo>
                  <a:lnTo>
                    <a:pt x="45885" y="743610"/>
                  </a:lnTo>
                  <a:lnTo>
                    <a:pt x="45948" y="744004"/>
                  </a:lnTo>
                  <a:lnTo>
                    <a:pt x="42062" y="744004"/>
                  </a:lnTo>
                  <a:lnTo>
                    <a:pt x="43637" y="749325"/>
                  </a:lnTo>
                  <a:lnTo>
                    <a:pt x="46545" y="748677"/>
                  </a:lnTo>
                  <a:lnTo>
                    <a:pt x="49707" y="746010"/>
                  </a:lnTo>
                  <a:lnTo>
                    <a:pt x="52006" y="745261"/>
                  </a:lnTo>
                  <a:lnTo>
                    <a:pt x="52146" y="744842"/>
                  </a:lnTo>
                  <a:lnTo>
                    <a:pt x="52679" y="743610"/>
                  </a:lnTo>
                  <a:lnTo>
                    <a:pt x="52920" y="743089"/>
                  </a:lnTo>
                  <a:lnTo>
                    <a:pt x="53340" y="741883"/>
                  </a:lnTo>
                  <a:close/>
                </a:path>
                <a:path w="471170" h="772160">
                  <a:moveTo>
                    <a:pt x="88417" y="612533"/>
                  </a:moveTo>
                  <a:lnTo>
                    <a:pt x="87325" y="610781"/>
                  </a:lnTo>
                  <a:lnTo>
                    <a:pt x="86474" y="611136"/>
                  </a:lnTo>
                  <a:lnTo>
                    <a:pt x="85852" y="613587"/>
                  </a:lnTo>
                  <a:lnTo>
                    <a:pt x="86804" y="614006"/>
                  </a:lnTo>
                  <a:lnTo>
                    <a:pt x="87642" y="613664"/>
                  </a:lnTo>
                  <a:lnTo>
                    <a:pt x="88417" y="612533"/>
                  </a:lnTo>
                  <a:close/>
                </a:path>
                <a:path w="471170" h="772160">
                  <a:moveTo>
                    <a:pt x="88480" y="642531"/>
                  </a:moveTo>
                  <a:lnTo>
                    <a:pt x="87236" y="641337"/>
                  </a:lnTo>
                  <a:lnTo>
                    <a:pt x="85445" y="643597"/>
                  </a:lnTo>
                  <a:lnTo>
                    <a:pt x="83058" y="643597"/>
                  </a:lnTo>
                  <a:lnTo>
                    <a:pt x="84328" y="640651"/>
                  </a:lnTo>
                  <a:lnTo>
                    <a:pt x="81851" y="642366"/>
                  </a:lnTo>
                  <a:lnTo>
                    <a:pt x="77838" y="646861"/>
                  </a:lnTo>
                  <a:lnTo>
                    <a:pt x="74447" y="652411"/>
                  </a:lnTo>
                  <a:lnTo>
                    <a:pt x="71018" y="653122"/>
                  </a:lnTo>
                  <a:lnTo>
                    <a:pt x="72758" y="651014"/>
                  </a:lnTo>
                  <a:lnTo>
                    <a:pt x="68275" y="654989"/>
                  </a:lnTo>
                  <a:lnTo>
                    <a:pt x="68275" y="661238"/>
                  </a:lnTo>
                  <a:lnTo>
                    <a:pt x="68211" y="661454"/>
                  </a:lnTo>
                  <a:lnTo>
                    <a:pt x="67398" y="663130"/>
                  </a:lnTo>
                  <a:lnTo>
                    <a:pt x="68173" y="661454"/>
                  </a:lnTo>
                  <a:lnTo>
                    <a:pt x="68275" y="661238"/>
                  </a:lnTo>
                  <a:lnTo>
                    <a:pt x="68275" y="654989"/>
                  </a:lnTo>
                  <a:lnTo>
                    <a:pt x="68084" y="655154"/>
                  </a:lnTo>
                  <a:lnTo>
                    <a:pt x="65900" y="657860"/>
                  </a:lnTo>
                  <a:lnTo>
                    <a:pt x="63334" y="660031"/>
                  </a:lnTo>
                  <a:lnTo>
                    <a:pt x="60807" y="661454"/>
                  </a:lnTo>
                  <a:lnTo>
                    <a:pt x="57391" y="672693"/>
                  </a:lnTo>
                  <a:lnTo>
                    <a:pt x="55575" y="671690"/>
                  </a:lnTo>
                  <a:lnTo>
                    <a:pt x="53060" y="674014"/>
                  </a:lnTo>
                  <a:lnTo>
                    <a:pt x="48666" y="678154"/>
                  </a:lnTo>
                  <a:lnTo>
                    <a:pt x="49085" y="681926"/>
                  </a:lnTo>
                  <a:lnTo>
                    <a:pt x="49110" y="682180"/>
                  </a:lnTo>
                  <a:lnTo>
                    <a:pt x="49987" y="682180"/>
                  </a:lnTo>
                  <a:lnTo>
                    <a:pt x="45643" y="683869"/>
                  </a:lnTo>
                  <a:lnTo>
                    <a:pt x="44145" y="681926"/>
                  </a:lnTo>
                  <a:lnTo>
                    <a:pt x="47028" y="681926"/>
                  </a:lnTo>
                  <a:lnTo>
                    <a:pt x="47294" y="680707"/>
                  </a:lnTo>
                  <a:lnTo>
                    <a:pt x="45034" y="678383"/>
                  </a:lnTo>
                  <a:lnTo>
                    <a:pt x="41097" y="688987"/>
                  </a:lnTo>
                  <a:lnTo>
                    <a:pt x="41275" y="689444"/>
                  </a:lnTo>
                  <a:lnTo>
                    <a:pt x="37947" y="691261"/>
                  </a:lnTo>
                  <a:lnTo>
                    <a:pt x="38430" y="685292"/>
                  </a:lnTo>
                  <a:lnTo>
                    <a:pt x="38544" y="683869"/>
                  </a:lnTo>
                  <a:lnTo>
                    <a:pt x="38595" y="683387"/>
                  </a:lnTo>
                  <a:lnTo>
                    <a:pt x="34010" y="692226"/>
                  </a:lnTo>
                  <a:lnTo>
                    <a:pt x="35915" y="692226"/>
                  </a:lnTo>
                  <a:lnTo>
                    <a:pt x="35013" y="697014"/>
                  </a:lnTo>
                  <a:lnTo>
                    <a:pt x="34925" y="697445"/>
                  </a:lnTo>
                  <a:lnTo>
                    <a:pt x="34836" y="697979"/>
                  </a:lnTo>
                  <a:lnTo>
                    <a:pt x="33820" y="700011"/>
                  </a:lnTo>
                  <a:lnTo>
                    <a:pt x="31102" y="697014"/>
                  </a:lnTo>
                  <a:lnTo>
                    <a:pt x="26873" y="698766"/>
                  </a:lnTo>
                  <a:lnTo>
                    <a:pt x="23888" y="703656"/>
                  </a:lnTo>
                  <a:lnTo>
                    <a:pt x="24892" y="710044"/>
                  </a:lnTo>
                  <a:lnTo>
                    <a:pt x="25082" y="710361"/>
                  </a:lnTo>
                  <a:lnTo>
                    <a:pt x="25869" y="711542"/>
                  </a:lnTo>
                  <a:lnTo>
                    <a:pt x="26822" y="712571"/>
                  </a:lnTo>
                  <a:lnTo>
                    <a:pt x="27584" y="711034"/>
                  </a:lnTo>
                  <a:lnTo>
                    <a:pt x="32639" y="701357"/>
                  </a:lnTo>
                  <a:lnTo>
                    <a:pt x="33985" y="704481"/>
                  </a:lnTo>
                  <a:lnTo>
                    <a:pt x="34340" y="703656"/>
                  </a:lnTo>
                  <a:lnTo>
                    <a:pt x="35534" y="701357"/>
                  </a:lnTo>
                  <a:lnTo>
                    <a:pt x="36131" y="700227"/>
                  </a:lnTo>
                  <a:lnTo>
                    <a:pt x="36842" y="701001"/>
                  </a:lnTo>
                  <a:lnTo>
                    <a:pt x="36791" y="701979"/>
                  </a:lnTo>
                  <a:lnTo>
                    <a:pt x="36093" y="703072"/>
                  </a:lnTo>
                  <a:lnTo>
                    <a:pt x="38608" y="701979"/>
                  </a:lnTo>
                  <a:lnTo>
                    <a:pt x="39204" y="700227"/>
                  </a:lnTo>
                  <a:lnTo>
                    <a:pt x="39281" y="700011"/>
                  </a:lnTo>
                  <a:lnTo>
                    <a:pt x="39712" y="698766"/>
                  </a:lnTo>
                  <a:lnTo>
                    <a:pt x="39814" y="698474"/>
                  </a:lnTo>
                  <a:lnTo>
                    <a:pt x="38823" y="695032"/>
                  </a:lnTo>
                  <a:lnTo>
                    <a:pt x="43408" y="697445"/>
                  </a:lnTo>
                  <a:lnTo>
                    <a:pt x="44437" y="695032"/>
                  </a:lnTo>
                  <a:lnTo>
                    <a:pt x="45237" y="693166"/>
                  </a:lnTo>
                  <a:lnTo>
                    <a:pt x="45389" y="692810"/>
                  </a:lnTo>
                  <a:lnTo>
                    <a:pt x="40652" y="693166"/>
                  </a:lnTo>
                  <a:lnTo>
                    <a:pt x="41833" y="691261"/>
                  </a:lnTo>
                  <a:lnTo>
                    <a:pt x="44348" y="687260"/>
                  </a:lnTo>
                  <a:lnTo>
                    <a:pt x="48615" y="692607"/>
                  </a:lnTo>
                  <a:lnTo>
                    <a:pt x="50749" y="687260"/>
                  </a:lnTo>
                  <a:lnTo>
                    <a:pt x="51536" y="685292"/>
                  </a:lnTo>
                  <a:lnTo>
                    <a:pt x="55003" y="688365"/>
                  </a:lnTo>
                  <a:lnTo>
                    <a:pt x="56121" y="685292"/>
                  </a:lnTo>
                  <a:lnTo>
                    <a:pt x="56654" y="683869"/>
                  </a:lnTo>
                  <a:lnTo>
                    <a:pt x="57061" y="682764"/>
                  </a:lnTo>
                  <a:lnTo>
                    <a:pt x="62509" y="678154"/>
                  </a:lnTo>
                  <a:lnTo>
                    <a:pt x="65900" y="674014"/>
                  </a:lnTo>
                  <a:lnTo>
                    <a:pt x="66700" y="672693"/>
                  </a:lnTo>
                  <a:lnTo>
                    <a:pt x="69189" y="668667"/>
                  </a:lnTo>
                  <a:lnTo>
                    <a:pt x="68745" y="666127"/>
                  </a:lnTo>
                  <a:lnTo>
                    <a:pt x="67589" y="664489"/>
                  </a:lnTo>
                  <a:lnTo>
                    <a:pt x="67475" y="664337"/>
                  </a:lnTo>
                  <a:lnTo>
                    <a:pt x="67779" y="663130"/>
                  </a:lnTo>
                  <a:lnTo>
                    <a:pt x="72821" y="664489"/>
                  </a:lnTo>
                  <a:lnTo>
                    <a:pt x="75272" y="661238"/>
                  </a:lnTo>
                  <a:lnTo>
                    <a:pt x="76187" y="660031"/>
                  </a:lnTo>
                  <a:lnTo>
                    <a:pt x="80518" y="653122"/>
                  </a:lnTo>
                  <a:lnTo>
                    <a:pt x="85356" y="645439"/>
                  </a:lnTo>
                  <a:lnTo>
                    <a:pt x="86741" y="646049"/>
                  </a:lnTo>
                  <a:lnTo>
                    <a:pt x="87223" y="645439"/>
                  </a:lnTo>
                  <a:lnTo>
                    <a:pt x="87617" y="644944"/>
                  </a:lnTo>
                  <a:lnTo>
                    <a:pt x="88303" y="644093"/>
                  </a:lnTo>
                  <a:lnTo>
                    <a:pt x="88353" y="643597"/>
                  </a:lnTo>
                  <a:lnTo>
                    <a:pt x="88480" y="642531"/>
                  </a:lnTo>
                  <a:close/>
                </a:path>
                <a:path w="471170" h="772160">
                  <a:moveTo>
                    <a:pt x="93218" y="613651"/>
                  </a:moveTo>
                  <a:lnTo>
                    <a:pt x="89331" y="611746"/>
                  </a:lnTo>
                  <a:lnTo>
                    <a:pt x="85928" y="616407"/>
                  </a:lnTo>
                  <a:lnTo>
                    <a:pt x="93218" y="613651"/>
                  </a:lnTo>
                  <a:close/>
                </a:path>
                <a:path w="471170" h="772160">
                  <a:moveTo>
                    <a:pt x="120230" y="567423"/>
                  </a:moveTo>
                  <a:lnTo>
                    <a:pt x="119456" y="566089"/>
                  </a:lnTo>
                  <a:lnTo>
                    <a:pt x="118287" y="566140"/>
                  </a:lnTo>
                  <a:lnTo>
                    <a:pt x="116992" y="566839"/>
                  </a:lnTo>
                  <a:lnTo>
                    <a:pt x="117360" y="566039"/>
                  </a:lnTo>
                  <a:lnTo>
                    <a:pt x="117576" y="564756"/>
                  </a:lnTo>
                  <a:lnTo>
                    <a:pt x="118478" y="563968"/>
                  </a:lnTo>
                  <a:lnTo>
                    <a:pt x="117271" y="562610"/>
                  </a:lnTo>
                  <a:lnTo>
                    <a:pt x="115658" y="565899"/>
                  </a:lnTo>
                  <a:lnTo>
                    <a:pt x="114795" y="567093"/>
                  </a:lnTo>
                  <a:lnTo>
                    <a:pt x="115214" y="567372"/>
                  </a:lnTo>
                  <a:lnTo>
                    <a:pt x="115836" y="567613"/>
                  </a:lnTo>
                  <a:lnTo>
                    <a:pt x="113461" y="569480"/>
                  </a:lnTo>
                  <a:lnTo>
                    <a:pt x="110998" y="572770"/>
                  </a:lnTo>
                  <a:lnTo>
                    <a:pt x="110096" y="573125"/>
                  </a:lnTo>
                  <a:lnTo>
                    <a:pt x="110020" y="569163"/>
                  </a:lnTo>
                  <a:lnTo>
                    <a:pt x="112966" y="564832"/>
                  </a:lnTo>
                  <a:lnTo>
                    <a:pt x="114414" y="561022"/>
                  </a:lnTo>
                  <a:lnTo>
                    <a:pt x="109867" y="566331"/>
                  </a:lnTo>
                  <a:lnTo>
                    <a:pt x="105879" y="574128"/>
                  </a:lnTo>
                  <a:lnTo>
                    <a:pt x="103339" y="581494"/>
                  </a:lnTo>
                  <a:lnTo>
                    <a:pt x="103111" y="585470"/>
                  </a:lnTo>
                  <a:lnTo>
                    <a:pt x="99009" y="591477"/>
                  </a:lnTo>
                  <a:lnTo>
                    <a:pt x="93624" y="598360"/>
                  </a:lnTo>
                  <a:lnTo>
                    <a:pt x="89890" y="604901"/>
                  </a:lnTo>
                  <a:lnTo>
                    <a:pt x="90805" y="609904"/>
                  </a:lnTo>
                  <a:lnTo>
                    <a:pt x="91846" y="603745"/>
                  </a:lnTo>
                  <a:lnTo>
                    <a:pt x="95783" y="608126"/>
                  </a:lnTo>
                  <a:lnTo>
                    <a:pt x="98310" y="605180"/>
                  </a:lnTo>
                  <a:lnTo>
                    <a:pt x="100037" y="597331"/>
                  </a:lnTo>
                  <a:lnTo>
                    <a:pt x="106895" y="593623"/>
                  </a:lnTo>
                  <a:lnTo>
                    <a:pt x="112649" y="580669"/>
                  </a:lnTo>
                  <a:lnTo>
                    <a:pt x="118389" y="568782"/>
                  </a:lnTo>
                  <a:lnTo>
                    <a:pt x="120230" y="567423"/>
                  </a:lnTo>
                  <a:close/>
                </a:path>
                <a:path w="471170" h="772160">
                  <a:moveTo>
                    <a:pt x="127381" y="511556"/>
                  </a:moveTo>
                  <a:lnTo>
                    <a:pt x="125577" y="512203"/>
                  </a:lnTo>
                  <a:lnTo>
                    <a:pt x="124294" y="513702"/>
                  </a:lnTo>
                  <a:lnTo>
                    <a:pt x="123520" y="516013"/>
                  </a:lnTo>
                  <a:lnTo>
                    <a:pt x="125577" y="517855"/>
                  </a:lnTo>
                  <a:lnTo>
                    <a:pt x="127088" y="513880"/>
                  </a:lnTo>
                  <a:lnTo>
                    <a:pt x="127381" y="511556"/>
                  </a:lnTo>
                  <a:close/>
                </a:path>
                <a:path w="471170" h="772160">
                  <a:moveTo>
                    <a:pt x="134315" y="531825"/>
                  </a:moveTo>
                  <a:lnTo>
                    <a:pt x="134048" y="531825"/>
                  </a:lnTo>
                  <a:lnTo>
                    <a:pt x="134239" y="532066"/>
                  </a:lnTo>
                  <a:lnTo>
                    <a:pt x="134315" y="531825"/>
                  </a:lnTo>
                  <a:close/>
                </a:path>
                <a:path w="471170" h="772160">
                  <a:moveTo>
                    <a:pt x="137680" y="580809"/>
                  </a:moveTo>
                  <a:lnTo>
                    <a:pt x="133578" y="583603"/>
                  </a:lnTo>
                  <a:lnTo>
                    <a:pt x="126542" y="592505"/>
                  </a:lnTo>
                  <a:lnTo>
                    <a:pt x="119100" y="602462"/>
                  </a:lnTo>
                  <a:lnTo>
                    <a:pt x="113766" y="608393"/>
                  </a:lnTo>
                  <a:lnTo>
                    <a:pt x="115925" y="612482"/>
                  </a:lnTo>
                  <a:lnTo>
                    <a:pt x="106591" y="625487"/>
                  </a:lnTo>
                  <a:lnTo>
                    <a:pt x="100761" y="632917"/>
                  </a:lnTo>
                  <a:lnTo>
                    <a:pt x="99847" y="636397"/>
                  </a:lnTo>
                  <a:lnTo>
                    <a:pt x="93243" y="643521"/>
                  </a:lnTo>
                  <a:lnTo>
                    <a:pt x="92976" y="658075"/>
                  </a:lnTo>
                  <a:lnTo>
                    <a:pt x="85623" y="657529"/>
                  </a:lnTo>
                  <a:lnTo>
                    <a:pt x="85966" y="658710"/>
                  </a:lnTo>
                  <a:lnTo>
                    <a:pt x="86664" y="658952"/>
                  </a:lnTo>
                  <a:lnTo>
                    <a:pt x="87706" y="658291"/>
                  </a:lnTo>
                  <a:lnTo>
                    <a:pt x="85585" y="664679"/>
                  </a:lnTo>
                  <a:lnTo>
                    <a:pt x="80772" y="664959"/>
                  </a:lnTo>
                  <a:lnTo>
                    <a:pt x="77152" y="668794"/>
                  </a:lnTo>
                  <a:lnTo>
                    <a:pt x="74980" y="674230"/>
                  </a:lnTo>
                  <a:lnTo>
                    <a:pt x="78435" y="672020"/>
                  </a:lnTo>
                  <a:lnTo>
                    <a:pt x="77635" y="676084"/>
                  </a:lnTo>
                  <a:lnTo>
                    <a:pt x="77038" y="676109"/>
                  </a:lnTo>
                  <a:lnTo>
                    <a:pt x="73279" y="678332"/>
                  </a:lnTo>
                  <a:lnTo>
                    <a:pt x="73761" y="678688"/>
                  </a:lnTo>
                  <a:lnTo>
                    <a:pt x="68199" y="676986"/>
                  </a:lnTo>
                  <a:lnTo>
                    <a:pt x="60350" y="692162"/>
                  </a:lnTo>
                  <a:lnTo>
                    <a:pt x="59156" y="693458"/>
                  </a:lnTo>
                  <a:lnTo>
                    <a:pt x="58458" y="693204"/>
                  </a:lnTo>
                  <a:lnTo>
                    <a:pt x="58293" y="691426"/>
                  </a:lnTo>
                  <a:lnTo>
                    <a:pt x="55892" y="692353"/>
                  </a:lnTo>
                  <a:lnTo>
                    <a:pt x="52768" y="698982"/>
                  </a:lnTo>
                  <a:lnTo>
                    <a:pt x="54444" y="702373"/>
                  </a:lnTo>
                  <a:lnTo>
                    <a:pt x="50203" y="705497"/>
                  </a:lnTo>
                  <a:lnTo>
                    <a:pt x="43776" y="710679"/>
                  </a:lnTo>
                  <a:lnTo>
                    <a:pt x="38506" y="715949"/>
                  </a:lnTo>
                  <a:lnTo>
                    <a:pt x="37706" y="719353"/>
                  </a:lnTo>
                  <a:lnTo>
                    <a:pt x="35102" y="720369"/>
                  </a:lnTo>
                  <a:lnTo>
                    <a:pt x="32651" y="722007"/>
                  </a:lnTo>
                  <a:lnTo>
                    <a:pt x="30340" y="724217"/>
                  </a:lnTo>
                  <a:lnTo>
                    <a:pt x="32004" y="727544"/>
                  </a:lnTo>
                  <a:lnTo>
                    <a:pt x="34086" y="729018"/>
                  </a:lnTo>
                  <a:lnTo>
                    <a:pt x="32854" y="730262"/>
                  </a:lnTo>
                  <a:lnTo>
                    <a:pt x="32232" y="731748"/>
                  </a:lnTo>
                  <a:lnTo>
                    <a:pt x="32219" y="733463"/>
                  </a:lnTo>
                  <a:lnTo>
                    <a:pt x="33020" y="733729"/>
                  </a:lnTo>
                  <a:lnTo>
                    <a:pt x="34366" y="733183"/>
                  </a:lnTo>
                  <a:lnTo>
                    <a:pt x="35941" y="732104"/>
                  </a:lnTo>
                  <a:lnTo>
                    <a:pt x="35750" y="733348"/>
                  </a:lnTo>
                  <a:lnTo>
                    <a:pt x="36487" y="733590"/>
                  </a:lnTo>
                  <a:lnTo>
                    <a:pt x="37147" y="731227"/>
                  </a:lnTo>
                  <a:lnTo>
                    <a:pt x="42633" y="726046"/>
                  </a:lnTo>
                  <a:lnTo>
                    <a:pt x="47777" y="719480"/>
                  </a:lnTo>
                  <a:lnTo>
                    <a:pt x="51015" y="713079"/>
                  </a:lnTo>
                  <a:lnTo>
                    <a:pt x="50774" y="708406"/>
                  </a:lnTo>
                  <a:lnTo>
                    <a:pt x="53009" y="707377"/>
                  </a:lnTo>
                  <a:lnTo>
                    <a:pt x="54698" y="705446"/>
                  </a:lnTo>
                  <a:lnTo>
                    <a:pt x="55778" y="702614"/>
                  </a:lnTo>
                  <a:lnTo>
                    <a:pt x="57797" y="706996"/>
                  </a:lnTo>
                  <a:lnTo>
                    <a:pt x="54864" y="709371"/>
                  </a:lnTo>
                  <a:lnTo>
                    <a:pt x="53263" y="713778"/>
                  </a:lnTo>
                  <a:lnTo>
                    <a:pt x="56642" y="714362"/>
                  </a:lnTo>
                  <a:lnTo>
                    <a:pt x="62064" y="707364"/>
                  </a:lnTo>
                  <a:lnTo>
                    <a:pt x="64770" y="703211"/>
                  </a:lnTo>
                  <a:lnTo>
                    <a:pt x="61912" y="704545"/>
                  </a:lnTo>
                  <a:lnTo>
                    <a:pt x="67665" y="696785"/>
                  </a:lnTo>
                  <a:lnTo>
                    <a:pt x="70231" y="698461"/>
                  </a:lnTo>
                  <a:lnTo>
                    <a:pt x="72898" y="690829"/>
                  </a:lnTo>
                  <a:lnTo>
                    <a:pt x="79286" y="681342"/>
                  </a:lnTo>
                  <a:lnTo>
                    <a:pt x="86537" y="671893"/>
                  </a:lnTo>
                  <a:lnTo>
                    <a:pt x="91846" y="664324"/>
                  </a:lnTo>
                  <a:lnTo>
                    <a:pt x="95046" y="658647"/>
                  </a:lnTo>
                  <a:lnTo>
                    <a:pt x="101282" y="649617"/>
                  </a:lnTo>
                  <a:lnTo>
                    <a:pt x="102870" y="643902"/>
                  </a:lnTo>
                  <a:lnTo>
                    <a:pt x="106540" y="634961"/>
                  </a:lnTo>
                  <a:lnTo>
                    <a:pt x="106718" y="632955"/>
                  </a:lnTo>
                  <a:lnTo>
                    <a:pt x="105752" y="632980"/>
                  </a:lnTo>
                  <a:lnTo>
                    <a:pt x="103987" y="632434"/>
                  </a:lnTo>
                  <a:lnTo>
                    <a:pt x="105943" y="631583"/>
                  </a:lnTo>
                  <a:lnTo>
                    <a:pt x="107645" y="631837"/>
                  </a:lnTo>
                  <a:lnTo>
                    <a:pt x="109105" y="633209"/>
                  </a:lnTo>
                  <a:lnTo>
                    <a:pt x="111607" y="628891"/>
                  </a:lnTo>
                  <a:lnTo>
                    <a:pt x="112864" y="622579"/>
                  </a:lnTo>
                  <a:lnTo>
                    <a:pt x="117538" y="621245"/>
                  </a:lnTo>
                  <a:lnTo>
                    <a:pt x="117652" y="618528"/>
                  </a:lnTo>
                  <a:lnTo>
                    <a:pt x="122021" y="610019"/>
                  </a:lnTo>
                  <a:lnTo>
                    <a:pt x="121412" y="613537"/>
                  </a:lnTo>
                  <a:lnTo>
                    <a:pt x="122478" y="613092"/>
                  </a:lnTo>
                  <a:lnTo>
                    <a:pt x="125260" y="608736"/>
                  </a:lnTo>
                  <a:lnTo>
                    <a:pt x="126479" y="605472"/>
                  </a:lnTo>
                  <a:lnTo>
                    <a:pt x="130695" y="598017"/>
                  </a:lnTo>
                  <a:lnTo>
                    <a:pt x="135293" y="588949"/>
                  </a:lnTo>
                  <a:lnTo>
                    <a:pt x="137680" y="580809"/>
                  </a:lnTo>
                  <a:close/>
                </a:path>
                <a:path w="471170" h="772160">
                  <a:moveTo>
                    <a:pt x="147218" y="511327"/>
                  </a:moveTo>
                  <a:lnTo>
                    <a:pt x="146291" y="504786"/>
                  </a:lnTo>
                  <a:lnTo>
                    <a:pt x="146227" y="504278"/>
                  </a:lnTo>
                  <a:lnTo>
                    <a:pt x="138785" y="504786"/>
                  </a:lnTo>
                  <a:lnTo>
                    <a:pt x="142532" y="515924"/>
                  </a:lnTo>
                  <a:lnTo>
                    <a:pt x="142786" y="517753"/>
                  </a:lnTo>
                  <a:lnTo>
                    <a:pt x="138493" y="521601"/>
                  </a:lnTo>
                  <a:lnTo>
                    <a:pt x="135077" y="529399"/>
                  </a:lnTo>
                  <a:lnTo>
                    <a:pt x="134315" y="531825"/>
                  </a:lnTo>
                  <a:lnTo>
                    <a:pt x="140627" y="533628"/>
                  </a:lnTo>
                  <a:lnTo>
                    <a:pt x="141376" y="526427"/>
                  </a:lnTo>
                  <a:lnTo>
                    <a:pt x="144589" y="518845"/>
                  </a:lnTo>
                  <a:lnTo>
                    <a:pt x="147218" y="511327"/>
                  </a:lnTo>
                  <a:close/>
                </a:path>
                <a:path w="471170" h="772160">
                  <a:moveTo>
                    <a:pt x="147624" y="540931"/>
                  </a:moveTo>
                  <a:lnTo>
                    <a:pt x="147447" y="540804"/>
                  </a:lnTo>
                  <a:lnTo>
                    <a:pt x="147256" y="540727"/>
                  </a:lnTo>
                  <a:lnTo>
                    <a:pt x="147066" y="540677"/>
                  </a:lnTo>
                  <a:lnTo>
                    <a:pt x="147116" y="540880"/>
                  </a:lnTo>
                  <a:lnTo>
                    <a:pt x="147154" y="541083"/>
                  </a:lnTo>
                  <a:lnTo>
                    <a:pt x="147193" y="541261"/>
                  </a:lnTo>
                  <a:lnTo>
                    <a:pt x="147332" y="541147"/>
                  </a:lnTo>
                  <a:lnTo>
                    <a:pt x="147472" y="541045"/>
                  </a:lnTo>
                  <a:lnTo>
                    <a:pt x="147624" y="540931"/>
                  </a:lnTo>
                  <a:close/>
                </a:path>
                <a:path w="471170" h="772160">
                  <a:moveTo>
                    <a:pt x="148882" y="547446"/>
                  </a:moveTo>
                  <a:lnTo>
                    <a:pt x="147853" y="544474"/>
                  </a:lnTo>
                  <a:lnTo>
                    <a:pt x="147193" y="541261"/>
                  </a:lnTo>
                  <a:lnTo>
                    <a:pt x="140995" y="547192"/>
                  </a:lnTo>
                  <a:lnTo>
                    <a:pt x="135432" y="554863"/>
                  </a:lnTo>
                  <a:lnTo>
                    <a:pt x="133197" y="558685"/>
                  </a:lnTo>
                  <a:lnTo>
                    <a:pt x="133705" y="549656"/>
                  </a:lnTo>
                  <a:lnTo>
                    <a:pt x="132842" y="549402"/>
                  </a:lnTo>
                  <a:lnTo>
                    <a:pt x="131940" y="549465"/>
                  </a:lnTo>
                  <a:lnTo>
                    <a:pt x="131025" y="549859"/>
                  </a:lnTo>
                  <a:lnTo>
                    <a:pt x="132080" y="547611"/>
                  </a:lnTo>
                  <a:lnTo>
                    <a:pt x="132130" y="547776"/>
                  </a:lnTo>
                  <a:lnTo>
                    <a:pt x="140728" y="540283"/>
                  </a:lnTo>
                  <a:lnTo>
                    <a:pt x="136359" y="534873"/>
                  </a:lnTo>
                  <a:lnTo>
                    <a:pt x="134239" y="532066"/>
                  </a:lnTo>
                  <a:lnTo>
                    <a:pt x="132511" y="537552"/>
                  </a:lnTo>
                  <a:lnTo>
                    <a:pt x="130810" y="542455"/>
                  </a:lnTo>
                  <a:lnTo>
                    <a:pt x="131673" y="545973"/>
                  </a:lnTo>
                  <a:lnTo>
                    <a:pt x="125907" y="549097"/>
                  </a:lnTo>
                  <a:lnTo>
                    <a:pt x="129247" y="543483"/>
                  </a:lnTo>
                  <a:lnTo>
                    <a:pt x="127076" y="542404"/>
                  </a:lnTo>
                  <a:lnTo>
                    <a:pt x="122288" y="553821"/>
                  </a:lnTo>
                  <a:lnTo>
                    <a:pt x="121221" y="555802"/>
                  </a:lnTo>
                  <a:lnTo>
                    <a:pt x="121894" y="555472"/>
                  </a:lnTo>
                  <a:lnTo>
                    <a:pt x="131432" y="561721"/>
                  </a:lnTo>
                  <a:lnTo>
                    <a:pt x="130479" y="563346"/>
                  </a:lnTo>
                  <a:lnTo>
                    <a:pt x="126136" y="571715"/>
                  </a:lnTo>
                  <a:lnTo>
                    <a:pt x="125920" y="574370"/>
                  </a:lnTo>
                  <a:lnTo>
                    <a:pt x="121107" y="578599"/>
                  </a:lnTo>
                  <a:lnTo>
                    <a:pt x="116751" y="584238"/>
                  </a:lnTo>
                  <a:lnTo>
                    <a:pt x="117894" y="591096"/>
                  </a:lnTo>
                  <a:lnTo>
                    <a:pt x="116293" y="591426"/>
                  </a:lnTo>
                  <a:lnTo>
                    <a:pt x="113106" y="592620"/>
                  </a:lnTo>
                  <a:lnTo>
                    <a:pt x="109245" y="598347"/>
                  </a:lnTo>
                  <a:lnTo>
                    <a:pt x="98983" y="611505"/>
                  </a:lnTo>
                  <a:lnTo>
                    <a:pt x="88836" y="625957"/>
                  </a:lnTo>
                  <a:lnTo>
                    <a:pt x="85280" y="635609"/>
                  </a:lnTo>
                  <a:lnTo>
                    <a:pt x="86956" y="634161"/>
                  </a:lnTo>
                  <a:lnTo>
                    <a:pt x="88493" y="634072"/>
                  </a:lnTo>
                  <a:lnTo>
                    <a:pt x="89916" y="635317"/>
                  </a:lnTo>
                  <a:lnTo>
                    <a:pt x="89928" y="633793"/>
                  </a:lnTo>
                  <a:lnTo>
                    <a:pt x="101574" y="624992"/>
                  </a:lnTo>
                  <a:lnTo>
                    <a:pt x="104355" y="620407"/>
                  </a:lnTo>
                  <a:lnTo>
                    <a:pt x="106578" y="615543"/>
                  </a:lnTo>
                  <a:lnTo>
                    <a:pt x="113042" y="605548"/>
                  </a:lnTo>
                  <a:lnTo>
                    <a:pt x="118872" y="594080"/>
                  </a:lnTo>
                  <a:lnTo>
                    <a:pt x="119202" y="584784"/>
                  </a:lnTo>
                  <a:lnTo>
                    <a:pt x="121246" y="584898"/>
                  </a:lnTo>
                  <a:lnTo>
                    <a:pt x="123012" y="585724"/>
                  </a:lnTo>
                  <a:lnTo>
                    <a:pt x="124536" y="587222"/>
                  </a:lnTo>
                  <a:lnTo>
                    <a:pt x="127152" y="584111"/>
                  </a:lnTo>
                  <a:lnTo>
                    <a:pt x="129578" y="580809"/>
                  </a:lnTo>
                  <a:lnTo>
                    <a:pt x="131864" y="577316"/>
                  </a:lnTo>
                  <a:lnTo>
                    <a:pt x="131483" y="577164"/>
                  </a:lnTo>
                  <a:lnTo>
                    <a:pt x="130568" y="577519"/>
                  </a:lnTo>
                  <a:lnTo>
                    <a:pt x="138468" y="569239"/>
                  </a:lnTo>
                  <a:lnTo>
                    <a:pt x="142125" y="562546"/>
                  </a:lnTo>
                  <a:lnTo>
                    <a:pt x="148882" y="547446"/>
                  </a:lnTo>
                  <a:close/>
                </a:path>
                <a:path w="471170" h="772160">
                  <a:moveTo>
                    <a:pt x="150583" y="473951"/>
                  </a:moveTo>
                  <a:lnTo>
                    <a:pt x="149428" y="472960"/>
                  </a:lnTo>
                  <a:lnTo>
                    <a:pt x="148475" y="473633"/>
                  </a:lnTo>
                  <a:lnTo>
                    <a:pt x="147586" y="474662"/>
                  </a:lnTo>
                  <a:lnTo>
                    <a:pt x="148615" y="474599"/>
                  </a:lnTo>
                  <a:lnTo>
                    <a:pt x="149720" y="475195"/>
                  </a:lnTo>
                  <a:lnTo>
                    <a:pt x="150583" y="473951"/>
                  </a:lnTo>
                  <a:close/>
                </a:path>
                <a:path w="471170" h="772160">
                  <a:moveTo>
                    <a:pt x="150609" y="468871"/>
                  </a:moveTo>
                  <a:lnTo>
                    <a:pt x="147040" y="466229"/>
                  </a:lnTo>
                  <a:lnTo>
                    <a:pt x="147675" y="470979"/>
                  </a:lnTo>
                  <a:lnTo>
                    <a:pt x="149339" y="472313"/>
                  </a:lnTo>
                  <a:lnTo>
                    <a:pt x="149593" y="471081"/>
                  </a:lnTo>
                  <a:lnTo>
                    <a:pt x="150025" y="469938"/>
                  </a:lnTo>
                  <a:lnTo>
                    <a:pt x="150609" y="468871"/>
                  </a:lnTo>
                  <a:close/>
                </a:path>
                <a:path w="471170" h="772160">
                  <a:moveTo>
                    <a:pt x="150660" y="479831"/>
                  </a:moveTo>
                  <a:lnTo>
                    <a:pt x="148386" y="478155"/>
                  </a:lnTo>
                  <a:lnTo>
                    <a:pt x="144373" y="483044"/>
                  </a:lnTo>
                  <a:lnTo>
                    <a:pt x="147942" y="487807"/>
                  </a:lnTo>
                  <a:lnTo>
                    <a:pt x="147523" y="492836"/>
                  </a:lnTo>
                  <a:lnTo>
                    <a:pt x="149072" y="488619"/>
                  </a:lnTo>
                  <a:lnTo>
                    <a:pt x="150114" y="484289"/>
                  </a:lnTo>
                  <a:lnTo>
                    <a:pt x="150660" y="479831"/>
                  </a:lnTo>
                  <a:close/>
                </a:path>
                <a:path w="471170" h="772160">
                  <a:moveTo>
                    <a:pt x="161429" y="510882"/>
                  </a:moveTo>
                  <a:lnTo>
                    <a:pt x="156057" y="506399"/>
                  </a:lnTo>
                  <a:lnTo>
                    <a:pt x="156464" y="505129"/>
                  </a:lnTo>
                  <a:lnTo>
                    <a:pt x="160426" y="500316"/>
                  </a:lnTo>
                  <a:lnTo>
                    <a:pt x="156248" y="499046"/>
                  </a:lnTo>
                  <a:lnTo>
                    <a:pt x="157822" y="498551"/>
                  </a:lnTo>
                  <a:lnTo>
                    <a:pt x="160147" y="490194"/>
                  </a:lnTo>
                  <a:lnTo>
                    <a:pt x="160693" y="488696"/>
                  </a:lnTo>
                  <a:lnTo>
                    <a:pt x="157873" y="485190"/>
                  </a:lnTo>
                  <a:lnTo>
                    <a:pt x="160083" y="473697"/>
                  </a:lnTo>
                  <a:lnTo>
                    <a:pt x="157632" y="467474"/>
                  </a:lnTo>
                  <a:lnTo>
                    <a:pt x="156921" y="468795"/>
                  </a:lnTo>
                  <a:lnTo>
                    <a:pt x="156032" y="469836"/>
                  </a:lnTo>
                  <a:lnTo>
                    <a:pt x="154940" y="470598"/>
                  </a:lnTo>
                  <a:lnTo>
                    <a:pt x="155308" y="471525"/>
                  </a:lnTo>
                  <a:lnTo>
                    <a:pt x="155892" y="471728"/>
                  </a:lnTo>
                  <a:lnTo>
                    <a:pt x="156743" y="471195"/>
                  </a:lnTo>
                  <a:lnTo>
                    <a:pt x="155244" y="489064"/>
                  </a:lnTo>
                  <a:lnTo>
                    <a:pt x="153860" y="499211"/>
                  </a:lnTo>
                  <a:lnTo>
                    <a:pt x="151561" y="506006"/>
                  </a:lnTo>
                  <a:lnTo>
                    <a:pt x="151269" y="511136"/>
                  </a:lnTo>
                  <a:lnTo>
                    <a:pt x="149390" y="522008"/>
                  </a:lnTo>
                  <a:lnTo>
                    <a:pt x="146761" y="533514"/>
                  </a:lnTo>
                  <a:lnTo>
                    <a:pt x="144183" y="540588"/>
                  </a:lnTo>
                  <a:lnTo>
                    <a:pt x="144856" y="541020"/>
                  </a:lnTo>
                  <a:lnTo>
                    <a:pt x="146050" y="540410"/>
                  </a:lnTo>
                  <a:lnTo>
                    <a:pt x="147066" y="540677"/>
                  </a:lnTo>
                  <a:lnTo>
                    <a:pt x="146723" y="537997"/>
                  </a:lnTo>
                  <a:lnTo>
                    <a:pt x="147053" y="536155"/>
                  </a:lnTo>
                  <a:lnTo>
                    <a:pt x="149148" y="532574"/>
                  </a:lnTo>
                  <a:lnTo>
                    <a:pt x="152628" y="539000"/>
                  </a:lnTo>
                  <a:lnTo>
                    <a:pt x="156641" y="519684"/>
                  </a:lnTo>
                  <a:lnTo>
                    <a:pt x="161429" y="510882"/>
                  </a:lnTo>
                  <a:close/>
                </a:path>
                <a:path w="471170" h="772160">
                  <a:moveTo>
                    <a:pt x="172453" y="506082"/>
                  </a:moveTo>
                  <a:lnTo>
                    <a:pt x="172326" y="505193"/>
                  </a:lnTo>
                  <a:lnTo>
                    <a:pt x="171424" y="498652"/>
                  </a:lnTo>
                  <a:lnTo>
                    <a:pt x="171691" y="496392"/>
                  </a:lnTo>
                  <a:lnTo>
                    <a:pt x="167830" y="491045"/>
                  </a:lnTo>
                  <a:lnTo>
                    <a:pt x="167246" y="488086"/>
                  </a:lnTo>
                  <a:lnTo>
                    <a:pt x="171157" y="481431"/>
                  </a:lnTo>
                  <a:lnTo>
                    <a:pt x="171488" y="477710"/>
                  </a:lnTo>
                  <a:lnTo>
                    <a:pt x="167728" y="463765"/>
                  </a:lnTo>
                  <a:lnTo>
                    <a:pt x="165366" y="463765"/>
                  </a:lnTo>
                  <a:lnTo>
                    <a:pt x="163830" y="465239"/>
                  </a:lnTo>
                  <a:lnTo>
                    <a:pt x="162902" y="468452"/>
                  </a:lnTo>
                  <a:lnTo>
                    <a:pt x="165315" y="476161"/>
                  </a:lnTo>
                  <a:lnTo>
                    <a:pt x="165862" y="485076"/>
                  </a:lnTo>
                  <a:lnTo>
                    <a:pt x="165328" y="493864"/>
                  </a:lnTo>
                  <a:lnTo>
                    <a:pt x="164541" y="501142"/>
                  </a:lnTo>
                  <a:lnTo>
                    <a:pt x="163741" y="507276"/>
                  </a:lnTo>
                  <a:lnTo>
                    <a:pt x="162725" y="515962"/>
                  </a:lnTo>
                  <a:lnTo>
                    <a:pt x="162331" y="522922"/>
                  </a:lnTo>
                  <a:lnTo>
                    <a:pt x="162267" y="524103"/>
                  </a:lnTo>
                  <a:lnTo>
                    <a:pt x="162699" y="526161"/>
                  </a:lnTo>
                  <a:lnTo>
                    <a:pt x="162801" y="526643"/>
                  </a:lnTo>
                  <a:lnTo>
                    <a:pt x="162890" y="527075"/>
                  </a:lnTo>
                  <a:lnTo>
                    <a:pt x="163004" y="527596"/>
                  </a:lnTo>
                  <a:lnTo>
                    <a:pt x="163131" y="528193"/>
                  </a:lnTo>
                  <a:lnTo>
                    <a:pt x="163169" y="528345"/>
                  </a:lnTo>
                  <a:lnTo>
                    <a:pt x="164084" y="527596"/>
                  </a:lnTo>
                  <a:lnTo>
                    <a:pt x="164426" y="526643"/>
                  </a:lnTo>
                  <a:lnTo>
                    <a:pt x="164185" y="525449"/>
                  </a:lnTo>
                  <a:lnTo>
                    <a:pt x="165239" y="526161"/>
                  </a:lnTo>
                  <a:lnTo>
                    <a:pt x="166141" y="527075"/>
                  </a:lnTo>
                  <a:lnTo>
                    <a:pt x="166903" y="528193"/>
                  </a:lnTo>
                  <a:lnTo>
                    <a:pt x="168465" y="525449"/>
                  </a:lnTo>
                  <a:lnTo>
                    <a:pt x="169926" y="522922"/>
                  </a:lnTo>
                  <a:lnTo>
                    <a:pt x="169684" y="517956"/>
                  </a:lnTo>
                  <a:lnTo>
                    <a:pt x="168770" y="513372"/>
                  </a:lnTo>
                  <a:lnTo>
                    <a:pt x="169354" y="510832"/>
                  </a:lnTo>
                  <a:lnTo>
                    <a:pt x="169748" y="509181"/>
                  </a:lnTo>
                  <a:lnTo>
                    <a:pt x="168719" y="508444"/>
                  </a:lnTo>
                  <a:lnTo>
                    <a:pt x="166649" y="510832"/>
                  </a:lnTo>
                  <a:lnTo>
                    <a:pt x="168135" y="507276"/>
                  </a:lnTo>
                  <a:lnTo>
                    <a:pt x="169786" y="505193"/>
                  </a:lnTo>
                  <a:lnTo>
                    <a:pt x="170688" y="510260"/>
                  </a:lnTo>
                  <a:lnTo>
                    <a:pt x="172453" y="506082"/>
                  </a:lnTo>
                  <a:close/>
                </a:path>
                <a:path w="471170" h="772160">
                  <a:moveTo>
                    <a:pt x="186766" y="489585"/>
                  </a:moveTo>
                  <a:lnTo>
                    <a:pt x="186055" y="489927"/>
                  </a:lnTo>
                  <a:lnTo>
                    <a:pt x="179539" y="485127"/>
                  </a:lnTo>
                  <a:lnTo>
                    <a:pt x="179362" y="485127"/>
                  </a:lnTo>
                  <a:lnTo>
                    <a:pt x="183705" y="480441"/>
                  </a:lnTo>
                  <a:lnTo>
                    <a:pt x="185750" y="478345"/>
                  </a:lnTo>
                  <a:lnTo>
                    <a:pt x="182130" y="467194"/>
                  </a:lnTo>
                  <a:lnTo>
                    <a:pt x="177342" y="453440"/>
                  </a:lnTo>
                  <a:lnTo>
                    <a:pt x="172834" y="457581"/>
                  </a:lnTo>
                  <a:lnTo>
                    <a:pt x="170332" y="465912"/>
                  </a:lnTo>
                  <a:lnTo>
                    <a:pt x="178054" y="470941"/>
                  </a:lnTo>
                  <a:lnTo>
                    <a:pt x="175094" y="485127"/>
                  </a:lnTo>
                  <a:lnTo>
                    <a:pt x="177965" y="499719"/>
                  </a:lnTo>
                  <a:lnTo>
                    <a:pt x="179235" y="500100"/>
                  </a:lnTo>
                  <a:lnTo>
                    <a:pt x="177914" y="505294"/>
                  </a:lnTo>
                  <a:lnTo>
                    <a:pt x="177888" y="505739"/>
                  </a:lnTo>
                  <a:lnTo>
                    <a:pt x="179705" y="506031"/>
                  </a:lnTo>
                  <a:lnTo>
                    <a:pt x="181330" y="505294"/>
                  </a:lnTo>
                  <a:lnTo>
                    <a:pt x="182778" y="503516"/>
                  </a:lnTo>
                  <a:lnTo>
                    <a:pt x="179641" y="499935"/>
                  </a:lnTo>
                  <a:lnTo>
                    <a:pt x="185039" y="500786"/>
                  </a:lnTo>
                  <a:lnTo>
                    <a:pt x="184137" y="499935"/>
                  </a:lnTo>
                  <a:lnTo>
                    <a:pt x="181711" y="497636"/>
                  </a:lnTo>
                  <a:lnTo>
                    <a:pt x="186550" y="489927"/>
                  </a:lnTo>
                  <a:lnTo>
                    <a:pt x="186766" y="489585"/>
                  </a:lnTo>
                  <a:close/>
                </a:path>
                <a:path w="471170" h="772160">
                  <a:moveTo>
                    <a:pt x="197904" y="398932"/>
                  </a:moveTo>
                  <a:lnTo>
                    <a:pt x="197650" y="398792"/>
                  </a:lnTo>
                  <a:lnTo>
                    <a:pt x="197116" y="398526"/>
                  </a:lnTo>
                  <a:lnTo>
                    <a:pt x="197281" y="398805"/>
                  </a:lnTo>
                  <a:lnTo>
                    <a:pt x="197421" y="399059"/>
                  </a:lnTo>
                  <a:lnTo>
                    <a:pt x="197561" y="399237"/>
                  </a:lnTo>
                  <a:lnTo>
                    <a:pt x="197789" y="399021"/>
                  </a:lnTo>
                  <a:close/>
                </a:path>
                <a:path w="471170" h="772160">
                  <a:moveTo>
                    <a:pt x="201206" y="400494"/>
                  </a:moveTo>
                  <a:lnTo>
                    <a:pt x="200888" y="397776"/>
                  </a:lnTo>
                  <a:lnTo>
                    <a:pt x="199783" y="397256"/>
                  </a:lnTo>
                  <a:lnTo>
                    <a:pt x="197904" y="398932"/>
                  </a:lnTo>
                  <a:lnTo>
                    <a:pt x="199593" y="399821"/>
                  </a:lnTo>
                  <a:lnTo>
                    <a:pt x="200952" y="400469"/>
                  </a:lnTo>
                  <a:lnTo>
                    <a:pt x="201206" y="400494"/>
                  </a:lnTo>
                  <a:close/>
                </a:path>
                <a:path w="471170" h="772160">
                  <a:moveTo>
                    <a:pt x="209575" y="459981"/>
                  </a:moveTo>
                  <a:lnTo>
                    <a:pt x="208229" y="445681"/>
                  </a:lnTo>
                  <a:lnTo>
                    <a:pt x="204457" y="430695"/>
                  </a:lnTo>
                  <a:lnTo>
                    <a:pt x="201053" y="422694"/>
                  </a:lnTo>
                  <a:lnTo>
                    <a:pt x="194843" y="414020"/>
                  </a:lnTo>
                  <a:lnTo>
                    <a:pt x="185953" y="399770"/>
                  </a:lnTo>
                  <a:lnTo>
                    <a:pt x="177101" y="387629"/>
                  </a:lnTo>
                  <a:lnTo>
                    <a:pt x="171005" y="385267"/>
                  </a:lnTo>
                  <a:lnTo>
                    <a:pt x="168376" y="383019"/>
                  </a:lnTo>
                  <a:lnTo>
                    <a:pt x="164680" y="380238"/>
                  </a:lnTo>
                  <a:lnTo>
                    <a:pt x="160566" y="379691"/>
                  </a:lnTo>
                  <a:lnTo>
                    <a:pt x="156679" y="384111"/>
                  </a:lnTo>
                  <a:lnTo>
                    <a:pt x="157467" y="385343"/>
                  </a:lnTo>
                  <a:lnTo>
                    <a:pt x="165341" y="392315"/>
                  </a:lnTo>
                  <a:lnTo>
                    <a:pt x="166192" y="390486"/>
                  </a:lnTo>
                  <a:lnTo>
                    <a:pt x="168668" y="394436"/>
                  </a:lnTo>
                  <a:lnTo>
                    <a:pt x="176593" y="405752"/>
                  </a:lnTo>
                  <a:lnTo>
                    <a:pt x="181368" y="407644"/>
                  </a:lnTo>
                  <a:lnTo>
                    <a:pt x="177088" y="417322"/>
                  </a:lnTo>
                  <a:lnTo>
                    <a:pt x="184696" y="413931"/>
                  </a:lnTo>
                  <a:lnTo>
                    <a:pt x="187744" y="418985"/>
                  </a:lnTo>
                  <a:lnTo>
                    <a:pt x="191071" y="426224"/>
                  </a:lnTo>
                  <a:lnTo>
                    <a:pt x="197637" y="429920"/>
                  </a:lnTo>
                  <a:lnTo>
                    <a:pt x="199910" y="437527"/>
                  </a:lnTo>
                  <a:lnTo>
                    <a:pt x="200240" y="436841"/>
                  </a:lnTo>
                  <a:lnTo>
                    <a:pt x="201688" y="444792"/>
                  </a:lnTo>
                  <a:lnTo>
                    <a:pt x="205409" y="461518"/>
                  </a:lnTo>
                  <a:lnTo>
                    <a:pt x="205651" y="465874"/>
                  </a:lnTo>
                  <a:lnTo>
                    <a:pt x="209575" y="459981"/>
                  </a:lnTo>
                  <a:close/>
                </a:path>
                <a:path w="471170" h="772160">
                  <a:moveTo>
                    <a:pt x="215112" y="417499"/>
                  </a:moveTo>
                  <a:lnTo>
                    <a:pt x="205828" y="404710"/>
                  </a:lnTo>
                  <a:lnTo>
                    <a:pt x="202907" y="405422"/>
                  </a:lnTo>
                  <a:lnTo>
                    <a:pt x="204266" y="403250"/>
                  </a:lnTo>
                  <a:lnTo>
                    <a:pt x="204038" y="401612"/>
                  </a:lnTo>
                  <a:lnTo>
                    <a:pt x="202247" y="400558"/>
                  </a:lnTo>
                  <a:lnTo>
                    <a:pt x="201244" y="402628"/>
                  </a:lnTo>
                  <a:lnTo>
                    <a:pt x="199834" y="403987"/>
                  </a:lnTo>
                  <a:lnTo>
                    <a:pt x="197967" y="404634"/>
                  </a:lnTo>
                  <a:lnTo>
                    <a:pt x="198221" y="404685"/>
                  </a:lnTo>
                  <a:lnTo>
                    <a:pt x="203403" y="409232"/>
                  </a:lnTo>
                  <a:lnTo>
                    <a:pt x="202425" y="409460"/>
                  </a:lnTo>
                  <a:lnTo>
                    <a:pt x="201485" y="413105"/>
                  </a:lnTo>
                  <a:lnTo>
                    <a:pt x="208927" y="423773"/>
                  </a:lnTo>
                  <a:lnTo>
                    <a:pt x="210883" y="425996"/>
                  </a:lnTo>
                  <a:lnTo>
                    <a:pt x="212115" y="424243"/>
                  </a:lnTo>
                  <a:lnTo>
                    <a:pt x="213144" y="422313"/>
                  </a:lnTo>
                  <a:lnTo>
                    <a:pt x="213944" y="420243"/>
                  </a:lnTo>
                  <a:lnTo>
                    <a:pt x="215112" y="417499"/>
                  </a:lnTo>
                  <a:close/>
                </a:path>
                <a:path w="471170" h="772160">
                  <a:moveTo>
                    <a:pt x="227164" y="322021"/>
                  </a:moveTo>
                  <a:lnTo>
                    <a:pt x="227101" y="321729"/>
                  </a:lnTo>
                  <a:lnTo>
                    <a:pt x="226682" y="321627"/>
                  </a:lnTo>
                  <a:lnTo>
                    <a:pt x="226288" y="321652"/>
                  </a:lnTo>
                  <a:lnTo>
                    <a:pt x="225945" y="321818"/>
                  </a:lnTo>
                  <a:lnTo>
                    <a:pt x="226682" y="322033"/>
                  </a:lnTo>
                  <a:lnTo>
                    <a:pt x="227164" y="322021"/>
                  </a:lnTo>
                  <a:close/>
                </a:path>
                <a:path w="471170" h="772160">
                  <a:moveTo>
                    <a:pt x="230022" y="381850"/>
                  </a:moveTo>
                  <a:lnTo>
                    <a:pt x="228727" y="380479"/>
                  </a:lnTo>
                  <a:lnTo>
                    <a:pt x="227317" y="380390"/>
                  </a:lnTo>
                  <a:lnTo>
                    <a:pt x="225780" y="381596"/>
                  </a:lnTo>
                  <a:lnTo>
                    <a:pt x="226580" y="382905"/>
                  </a:lnTo>
                  <a:lnTo>
                    <a:pt x="228727" y="385203"/>
                  </a:lnTo>
                  <a:lnTo>
                    <a:pt x="230022" y="381850"/>
                  </a:lnTo>
                  <a:close/>
                </a:path>
                <a:path w="471170" h="772160">
                  <a:moveTo>
                    <a:pt x="233857" y="371551"/>
                  </a:moveTo>
                  <a:lnTo>
                    <a:pt x="233095" y="371436"/>
                  </a:lnTo>
                  <a:lnTo>
                    <a:pt x="224421" y="358775"/>
                  </a:lnTo>
                  <a:lnTo>
                    <a:pt x="225158" y="356946"/>
                  </a:lnTo>
                  <a:lnTo>
                    <a:pt x="222681" y="355079"/>
                  </a:lnTo>
                  <a:lnTo>
                    <a:pt x="221056" y="356196"/>
                  </a:lnTo>
                  <a:lnTo>
                    <a:pt x="219862" y="355257"/>
                  </a:lnTo>
                  <a:lnTo>
                    <a:pt x="222453" y="352717"/>
                  </a:lnTo>
                  <a:lnTo>
                    <a:pt x="221411" y="351612"/>
                  </a:lnTo>
                  <a:lnTo>
                    <a:pt x="219417" y="354901"/>
                  </a:lnTo>
                  <a:lnTo>
                    <a:pt x="218059" y="353809"/>
                  </a:lnTo>
                  <a:lnTo>
                    <a:pt x="218541" y="356336"/>
                  </a:lnTo>
                  <a:lnTo>
                    <a:pt x="218236" y="356844"/>
                  </a:lnTo>
                  <a:lnTo>
                    <a:pt x="218579" y="356514"/>
                  </a:lnTo>
                  <a:lnTo>
                    <a:pt x="219341" y="360349"/>
                  </a:lnTo>
                  <a:lnTo>
                    <a:pt x="224155" y="367436"/>
                  </a:lnTo>
                  <a:lnTo>
                    <a:pt x="229870" y="372148"/>
                  </a:lnTo>
                  <a:lnTo>
                    <a:pt x="233857" y="371551"/>
                  </a:lnTo>
                  <a:close/>
                </a:path>
                <a:path w="471170" h="772160">
                  <a:moveTo>
                    <a:pt x="234848" y="341579"/>
                  </a:moveTo>
                  <a:lnTo>
                    <a:pt x="234784" y="340321"/>
                  </a:lnTo>
                  <a:lnTo>
                    <a:pt x="234530" y="339090"/>
                  </a:lnTo>
                  <a:lnTo>
                    <a:pt x="233299" y="337959"/>
                  </a:lnTo>
                  <a:lnTo>
                    <a:pt x="232003" y="337972"/>
                  </a:lnTo>
                  <a:lnTo>
                    <a:pt x="230670" y="339115"/>
                  </a:lnTo>
                  <a:lnTo>
                    <a:pt x="231584" y="341096"/>
                  </a:lnTo>
                  <a:lnTo>
                    <a:pt x="232918" y="342366"/>
                  </a:lnTo>
                  <a:lnTo>
                    <a:pt x="234734" y="342900"/>
                  </a:lnTo>
                  <a:lnTo>
                    <a:pt x="234848" y="341579"/>
                  </a:lnTo>
                  <a:close/>
                </a:path>
                <a:path w="471170" h="772160">
                  <a:moveTo>
                    <a:pt x="242836" y="479818"/>
                  </a:moveTo>
                  <a:lnTo>
                    <a:pt x="241795" y="471957"/>
                  </a:lnTo>
                  <a:lnTo>
                    <a:pt x="240385" y="463816"/>
                  </a:lnTo>
                  <a:lnTo>
                    <a:pt x="240931" y="456412"/>
                  </a:lnTo>
                  <a:lnTo>
                    <a:pt x="238594" y="453364"/>
                  </a:lnTo>
                  <a:lnTo>
                    <a:pt x="240233" y="448094"/>
                  </a:lnTo>
                  <a:lnTo>
                    <a:pt x="235673" y="445198"/>
                  </a:lnTo>
                  <a:lnTo>
                    <a:pt x="236194" y="443661"/>
                  </a:lnTo>
                  <a:lnTo>
                    <a:pt x="237121" y="442633"/>
                  </a:lnTo>
                  <a:lnTo>
                    <a:pt x="238417" y="442150"/>
                  </a:lnTo>
                  <a:lnTo>
                    <a:pt x="232117" y="430885"/>
                  </a:lnTo>
                  <a:lnTo>
                    <a:pt x="226314" y="418706"/>
                  </a:lnTo>
                  <a:lnTo>
                    <a:pt x="220306" y="407187"/>
                  </a:lnTo>
                  <a:lnTo>
                    <a:pt x="213385" y="397891"/>
                  </a:lnTo>
                  <a:lnTo>
                    <a:pt x="211086" y="392734"/>
                  </a:lnTo>
                  <a:lnTo>
                    <a:pt x="211150" y="393649"/>
                  </a:lnTo>
                  <a:lnTo>
                    <a:pt x="205384" y="390461"/>
                  </a:lnTo>
                  <a:lnTo>
                    <a:pt x="208851" y="397103"/>
                  </a:lnTo>
                  <a:lnTo>
                    <a:pt x="213855" y="404228"/>
                  </a:lnTo>
                  <a:lnTo>
                    <a:pt x="218186" y="410794"/>
                  </a:lnTo>
                  <a:lnTo>
                    <a:pt x="219608" y="415709"/>
                  </a:lnTo>
                  <a:lnTo>
                    <a:pt x="222821" y="418706"/>
                  </a:lnTo>
                  <a:lnTo>
                    <a:pt x="233794" y="449643"/>
                  </a:lnTo>
                  <a:lnTo>
                    <a:pt x="229781" y="454520"/>
                  </a:lnTo>
                  <a:lnTo>
                    <a:pt x="232651" y="461568"/>
                  </a:lnTo>
                  <a:lnTo>
                    <a:pt x="234581" y="464058"/>
                  </a:lnTo>
                  <a:lnTo>
                    <a:pt x="232676" y="465556"/>
                  </a:lnTo>
                  <a:lnTo>
                    <a:pt x="237858" y="469557"/>
                  </a:lnTo>
                  <a:lnTo>
                    <a:pt x="235978" y="473176"/>
                  </a:lnTo>
                  <a:lnTo>
                    <a:pt x="238467" y="475665"/>
                  </a:lnTo>
                  <a:lnTo>
                    <a:pt x="236042" y="482053"/>
                  </a:lnTo>
                  <a:lnTo>
                    <a:pt x="230632" y="486270"/>
                  </a:lnTo>
                  <a:lnTo>
                    <a:pt x="240715" y="488238"/>
                  </a:lnTo>
                  <a:lnTo>
                    <a:pt x="240969" y="487400"/>
                  </a:lnTo>
                  <a:lnTo>
                    <a:pt x="239369" y="486359"/>
                  </a:lnTo>
                  <a:lnTo>
                    <a:pt x="240131" y="483438"/>
                  </a:lnTo>
                  <a:lnTo>
                    <a:pt x="240385" y="484505"/>
                  </a:lnTo>
                  <a:lnTo>
                    <a:pt x="241185" y="486410"/>
                  </a:lnTo>
                  <a:lnTo>
                    <a:pt x="242836" y="479818"/>
                  </a:lnTo>
                  <a:close/>
                </a:path>
                <a:path w="471170" h="772160">
                  <a:moveTo>
                    <a:pt x="251891" y="362432"/>
                  </a:moveTo>
                  <a:lnTo>
                    <a:pt x="250253" y="360045"/>
                  </a:lnTo>
                  <a:lnTo>
                    <a:pt x="251841" y="359460"/>
                  </a:lnTo>
                  <a:lnTo>
                    <a:pt x="248081" y="356196"/>
                  </a:lnTo>
                  <a:lnTo>
                    <a:pt x="245859" y="349250"/>
                  </a:lnTo>
                  <a:lnTo>
                    <a:pt x="239877" y="344589"/>
                  </a:lnTo>
                  <a:lnTo>
                    <a:pt x="238302" y="343611"/>
                  </a:lnTo>
                  <a:lnTo>
                    <a:pt x="236829" y="343979"/>
                  </a:lnTo>
                  <a:lnTo>
                    <a:pt x="235470" y="345655"/>
                  </a:lnTo>
                  <a:lnTo>
                    <a:pt x="238531" y="350380"/>
                  </a:lnTo>
                  <a:lnTo>
                    <a:pt x="242989" y="356692"/>
                  </a:lnTo>
                  <a:lnTo>
                    <a:pt x="247764" y="360934"/>
                  </a:lnTo>
                  <a:lnTo>
                    <a:pt x="249948" y="360146"/>
                  </a:lnTo>
                  <a:lnTo>
                    <a:pt x="247192" y="363893"/>
                  </a:lnTo>
                  <a:lnTo>
                    <a:pt x="248767" y="365201"/>
                  </a:lnTo>
                  <a:lnTo>
                    <a:pt x="250304" y="365404"/>
                  </a:lnTo>
                  <a:lnTo>
                    <a:pt x="251358" y="364490"/>
                  </a:lnTo>
                  <a:lnTo>
                    <a:pt x="251891" y="362432"/>
                  </a:lnTo>
                  <a:close/>
                </a:path>
                <a:path w="471170" h="772160">
                  <a:moveTo>
                    <a:pt x="253441" y="282879"/>
                  </a:moveTo>
                  <a:lnTo>
                    <a:pt x="250786" y="280873"/>
                  </a:lnTo>
                  <a:lnTo>
                    <a:pt x="250609" y="286524"/>
                  </a:lnTo>
                  <a:lnTo>
                    <a:pt x="251625" y="287388"/>
                  </a:lnTo>
                  <a:lnTo>
                    <a:pt x="252768" y="286181"/>
                  </a:lnTo>
                  <a:lnTo>
                    <a:pt x="253352" y="284683"/>
                  </a:lnTo>
                  <a:lnTo>
                    <a:pt x="253441" y="282879"/>
                  </a:lnTo>
                  <a:close/>
                </a:path>
                <a:path w="471170" h="772160">
                  <a:moveTo>
                    <a:pt x="258775" y="290398"/>
                  </a:moveTo>
                  <a:lnTo>
                    <a:pt x="258610" y="289280"/>
                  </a:lnTo>
                  <a:lnTo>
                    <a:pt x="257797" y="288404"/>
                  </a:lnTo>
                  <a:lnTo>
                    <a:pt x="256451" y="292011"/>
                  </a:lnTo>
                  <a:lnTo>
                    <a:pt x="254850" y="292265"/>
                  </a:lnTo>
                  <a:lnTo>
                    <a:pt x="252945" y="289140"/>
                  </a:lnTo>
                  <a:lnTo>
                    <a:pt x="251117" y="293039"/>
                  </a:lnTo>
                  <a:lnTo>
                    <a:pt x="257632" y="291909"/>
                  </a:lnTo>
                  <a:lnTo>
                    <a:pt x="258432" y="291757"/>
                  </a:lnTo>
                  <a:lnTo>
                    <a:pt x="258292" y="291719"/>
                  </a:lnTo>
                  <a:lnTo>
                    <a:pt x="258775" y="290398"/>
                  </a:lnTo>
                  <a:close/>
                </a:path>
                <a:path w="471170" h="772160">
                  <a:moveTo>
                    <a:pt x="258991" y="294068"/>
                  </a:moveTo>
                  <a:lnTo>
                    <a:pt x="258813" y="292849"/>
                  </a:lnTo>
                  <a:lnTo>
                    <a:pt x="257632" y="291909"/>
                  </a:lnTo>
                  <a:lnTo>
                    <a:pt x="255968" y="292862"/>
                  </a:lnTo>
                  <a:lnTo>
                    <a:pt x="256247" y="294576"/>
                  </a:lnTo>
                  <a:lnTo>
                    <a:pt x="257429" y="295592"/>
                  </a:lnTo>
                  <a:lnTo>
                    <a:pt x="258991" y="294068"/>
                  </a:lnTo>
                  <a:close/>
                </a:path>
                <a:path w="471170" h="772160">
                  <a:moveTo>
                    <a:pt x="262089" y="296354"/>
                  </a:moveTo>
                  <a:lnTo>
                    <a:pt x="261734" y="294982"/>
                  </a:lnTo>
                  <a:lnTo>
                    <a:pt x="261924" y="296354"/>
                  </a:lnTo>
                  <a:lnTo>
                    <a:pt x="262051" y="296926"/>
                  </a:lnTo>
                  <a:lnTo>
                    <a:pt x="262089" y="296354"/>
                  </a:lnTo>
                  <a:close/>
                </a:path>
                <a:path w="471170" h="772160">
                  <a:moveTo>
                    <a:pt x="262775" y="288505"/>
                  </a:moveTo>
                  <a:lnTo>
                    <a:pt x="260705" y="286092"/>
                  </a:lnTo>
                  <a:lnTo>
                    <a:pt x="260083" y="289255"/>
                  </a:lnTo>
                  <a:lnTo>
                    <a:pt x="260311" y="291058"/>
                  </a:lnTo>
                  <a:lnTo>
                    <a:pt x="261124" y="290207"/>
                  </a:lnTo>
                  <a:lnTo>
                    <a:pt x="262775" y="288505"/>
                  </a:lnTo>
                  <a:close/>
                </a:path>
                <a:path w="471170" h="772160">
                  <a:moveTo>
                    <a:pt x="263029" y="416090"/>
                  </a:moveTo>
                  <a:lnTo>
                    <a:pt x="261073" y="414299"/>
                  </a:lnTo>
                  <a:lnTo>
                    <a:pt x="257390" y="412635"/>
                  </a:lnTo>
                  <a:lnTo>
                    <a:pt x="259905" y="405726"/>
                  </a:lnTo>
                  <a:lnTo>
                    <a:pt x="258597" y="405853"/>
                  </a:lnTo>
                  <a:lnTo>
                    <a:pt x="256044" y="405739"/>
                  </a:lnTo>
                  <a:lnTo>
                    <a:pt x="253809" y="401002"/>
                  </a:lnTo>
                  <a:lnTo>
                    <a:pt x="258343" y="404241"/>
                  </a:lnTo>
                  <a:lnTo>
                    <a:pt x="258622" y="404025"/>
                  </a:lnTo>
                  <a:lnTo>
                    <a:pt x="258914" y="396468"/>
                  </a:lnTo>
                  <a:lnTo>
                    <a:pt x="253923" y="389864"/>
                  </a:lnTo>
                  <a:lnTo>
                    <a:pt x="252590" y="382689"/>
                  </a:lnTo>
                  <a:lnTo>
                    <a:pt x="250596" y="381368"/>
                  </a:lnTo>
                  <a:lnTo>
                    <a:pt x="248475" y="381228"/>
                  </a:lnTo>
                  <a:lnTo>
                    <a:pt x="246214" y="382295"/>
                  </a:lnTo>
                  <a:lnTo>
                    <a:pt x="244436" y="375246"/>
                  </a:lnTo>
                  <a:lnTo>
                    <a:pt x="247764" y="374738"/>
                  </a:lnTo>
                  <a:lnTo>
                    <a:pt x="243713" y="369303"/>
                  </a:lnTo>
                  <a:lnTo>
                    <a:pt x="236194" y="354888"/>
                  </a:lnTo>
                  <a:lnTo>
                    <a:pt x="230759" y="348449"/>
                  </a:lnTo>
                  <a:lnTo>
                    <a:pt x="225552" y="349923"/>
                  </a:lnTo>
                  <a:lnTo>
                    <a:pt x="229489" y="352742"/>
                  </a:lnTo>
                  <a:lnTo>
                    <a:pt x="234734" y="359854"/>
                  </a:lnTo>
                  <a:lnTo>
                    <a:pt x="242735" y="372376"/>
                  </a:lnTo>
                  <a:lnTo>
                    <a:pt x="242074" y="377596"/>
                  </a:lnTo>
                  <a:lnTo>
                    <a:pt x="243890" y="383146"/>
                  </a:lnTo>
                  <a:lnTo>
                    <a:pt x="246824" y="389128"/>
                  </a:lnTo>
                  <a:lnTo>
                    <a:pt x="249516" y="395643"/>
                  </a:lnTo>
                  <a:lnTo>
                    <a:pt x="252945" y="411327"/>
                  </a:lnTo>
                  <a:lnTo>
                    <a:pt x="255879" y="419938"/>
                  </a:lnTo>
                  <a:lnTo>
                    <a:pt x="259842" y="423913"/>
                  </a:lnTo>
                  <a:lnTo>
                    <a:pt x="260667" y="421170"/>
                  </a:lnTo>
                  <a:lnTo>
                    <a:pt x="261734" y="418566"/>
                  </a:lnTo>
                  <a:lnTo>
                    <a:pt x="263029" y="416090"/>
                  </a:lnTo>
                  <a:close/>
                </a:path>
                <a:path w="471170" h="772160">
                  <a:moveTo>
                    <a:pt x="275882" y="374815"/>
                  </a:moveTo>
                  <a:lnTo>
                    <a:pt x="260007" y="352691"/>
                  </a:lnTo>
                  <a:lnTo>
                    <a:pt x="257352" y="347535"/>
                  </a:lnTo>
                  <a:lnTo>
                    <a:pt x="252615" y="341045"/>
                  </a:lnTo>
                  <a:lnTo>
                    <a:pt x="244652" y="332752"/>
                  </a:lnTo>
                  <a:lnTo>
                    <a:pt x="235902" y="325920"/>
                  </a:lnTo>
                  <a:lnTo>
                    <a:pt x="228803" y="323761"/>
                  </a:lnTo>
                  <a:lnTo>
                    <a:pt x="232029" y="330873"/>
                  </a:lnTo>
                  <a:lnTo>
                    <a:pt x="242227" y="339686"/>
                  </a:lnTo>
                  <a:lnTo>
                    <a:pt x="252730" y="347649"/>
                  </a:lnTo>
                  <a:lnTo>
                    <a:pt x="256870" y="352196"/>
                  </a:lnTo>
                  <a:lnTo>
                    <a:pt x="258940" y="356450"/>
                  </a:lnTo>
                  <a:lnTo>
                    <a:pt x="265315" y="362991"/>
                  </a:lnTo>
                  <a:lnTo>
                    <a:pt x="271767" y="369773"/>
                  </a:lnTo>
                  <a:lnTo>
                    <a:pt x="274027" y="374700"/>
                  </a:lnTo>
                  <a:lnTo>
                    <a:pt x="275882" y="374815"/>
                  </a:lnTo>
                  <a:close/>
                </a:path>
                <a:path w="471170" h="772160">
                  <a:moveTo>
                    <a:pt x="282105" y="237490"/>
                  </a:moveTo>
                  <a:lnTo>
                    <a:pt x="277291" y="232346"/>
                  </a:lnTo>
                  <a:lnTo>
                    <a:pt x="273558" y="235648"/>
                  </a:lnTo>
                  <a:lnTo>
                    <a:pt x="271780" y="241947"/>
                  </a:lnTo>
                  <a:lnTo>
                    <a:pt x="278091" y="241033"/>
                  </a:lnTo>
                  <a:lnTo>
                    <a:pt x="281368" y="242354"/>
                  </a:lnTo>
                  <a:lnTo>
                    <a:pt x="282105" y="237490"/>
                  </a:lnTo>
                  <a:close/>
                </a:path>
                <a:path w="471170" h="772160">
                  <a:moveTo>
                    <a:pt x="290868" y="261658"/>
                  </a:moveTo>
                  <a:lnTo>
                    <a:pt x="283972" y="250278"/>
                  </a:lnTo>
                  <a:lnTo>
                    <a:pt x="279781" y="252933"/>
                  </a:lnTo>
                  <a:lnTo>
                    <a:pt x="277901" y="251320"/>
                  </a:lnTo>
                  <a:lnTo>
                    <a:pt x="267487" y="241109"/>
                  </a:lnTo>
                  <a:lnTo>
                    <a:pt x="260515" y="245567"/>
                  </a:lnTo>
                  <a:lnTo>
                    <a:pt x="267157" y="249910"/>
                  </a:lnTo>
                  <a:lnTo>
                    <a:pt x="265112" y="255308"/>
                  </a:lnTo>
                  <a:lnTo>
                    <a:pt x="270471" y="250240"/>
                  </a:lnTo>
                  <a:lnTo>
                    <a:pt x="273951" y="254558"/>
                  </a:lnTo>
                  <a:lnTo>
                    <a:pt x="278396" y="260908"/>
                  </a:lnTo>
                  <a:lnTo>
                    <a:pt x="283514" y="264922"/>
                  </a:lnTo>
                  <a:lnTo>
                    <a:pt x="289026" y="262191"/>
                  </a:lnTo>
                  <a:lnTo>
                    <a:pt x="287782" y="261874"/>
                  </a:lnTo>
                  <a:lnTo>
                    <a:pt x="286651" y="262229"/>
                  </a:lnTo>
                  <a:lnTo>
                    <a:pt x="285623" y="263283"/>
                  </a:lnTo>
                  <a:lnTo>
                    <a:pt x="285572" y="262369"/>
                  </a:lnTo>
                  <a:lnTo>
                    <a:pt x="285673" y="261467"/>
                  </a:lnTo>
                  <a:lnTo>
                    <a:pt x="285940" y="260578"/>
                  </a:lnTo>
                  <a:lnTo>
                    <a:pt x="287604" y="259905"/>
                  </a:lnTo>
                  <a:lnTo>
                    <a:pt x="288759" y="260540"/>
                  </a:lnTo>
                  <a:lnTo>
                    <a:pt x="289433" y="262496"/>
                  </a:lnTo>
                  <a:lnTo>
                    <a:pt x="290868" y="261658"/>
                  </a:lnTo>
                  <a:close/>
                </a:path>
                <a:path w="471170" h="772160">
                  <a:moveTo>
                    <a:pt x="296087" y="217512"/>
                  </a:moveTo>
                  <a:lnTo>
                    <a:pt x="294106" y="214439"/>
                  </a:lnTo>
                  <a:lnTo>
                    <a:pt x="290042" y="215366"/>
                  </a:lnTo>
                  <a:lnTo>
                    <a:pt x="287401" y="212331"/>
                  </a:lnTo>
                  <a:lnTo>
                    <a:pt x="288124" y="215963"/>
                  </a:lnTo>
                  <a:lnTo>
                    <a:pt x="291058" y="220230"/>
                  </a:lnTo>
                  <a:lnTo>
                    <a:pt x="294322" y="221843"/>
                  </a:lnTo>
                  <a:lnTo>
                    <a:pt x="296087" y="217512"/>
                  </a:lnTo>
                  <a:close/>
                </a:path>
                <a:path w="471170" h="772160">
                  <a:moveTo>
                    <a:pt x="297637" y="316064"/>
                  </a:moveTo>
                  <a:lnTo>
                    <a:pt x="287947" y="313855"/>
                  </a:lnTo>
                  <a:lnTo>
                    <a:pt x="285394" y="313270"/>
                  </a:lnTo>
                  <a:lnTo>
                    <a:pt x="282981" y="312674"/>
                  </a:lnTo>
                  <a:lnTo>
                    <a:pt x="282981" y="312064"/>
                  </a:lnTo>
                  <a:lnTo>
                    <a:pt x="282994" y="311200"/>
                  </a:lnTo>
                  <a:lnTo>
                    <a:pt x="282829" y="311200"/>
                  </a:lnTo>
                  <a:lnTo>
                    <a:pt x="283654" y="310578"/>
                  </a:lnTo>
                  <a:lnTo>
                    <a:pt x="284899" y="311200"/>
                  </a:lnTo>
                  <a:lnTo>
                    <a:pt x="284759" y="310578"/>
                  </a:lnTo>
                  <a:lnTo>
                    <a:pt x="284175" y="307873"/>
                  </a:lnTo>
                  <a:lnTo>
                    <a:pt x="281343" y="312064"/>
                  </a:lnTo>
                  <a:lnTo>
                    <a:pt x="279806" y="310261"/>
                  </a:lnTo>
                  <a:lnTo>
                    <a:pt x="281470" y="309575"/>
                  </a:lnTo>
                  <a:lnTo>
                    <a:pt x="282956" y="308521"/>
                  </a:lnTo>
                  <a:lnTo>
                    <a:pt x="284302" y="307073"/>
                  </a:lnTo>
                  <a:lnTo>
                    <a:pt x="280924" y="304723"/>
                  </a:lnTo>
                  <a:lnTo>
                    <a:pt x="280644" y="304266"/>
                  </a:lnTo>
                  <a:lnTo>
                    <a:pt x="277482" y="299250"/>
                  </a:lnTo>
                  <a:lnTo>
                    <a:pt x="275196" y="296354"/>
                  </a:lnTo>
                  <a:lnTo>
                    <a:pt x="274116" y="294982"/>
                  </a:lnTo>
                  <a:lnTo>
                    <a:pt x="270992" y="296252"/>
                  </a:lnTo>
                  <a:lnTo>
                    <a:pt x="266865" y="293624"/>
                  </a:lnTo>
                  <a:lnTo>
                    <a:pt x="268833" y="290029"/>
                  </a:lnTo>
                  <a:lnTo>
                    <a:pt x="262623" y="289864"/>
                  </a:lnTo>
                  <a:lnTo>
                    <a:pt x="262420" y="292328"/>
                  </a:lnTo>
                  <a:lnTo>
                    <a:pt x="262318" y="293624"/>
                  </a:lnTo>
                  <a:lnTo>
                    <a:pt x="262204" y="294982"/>
                  </a:lnTo>
                  <a:lnTo>
                    <a:pt x="262089" y="296354"/>
                  </a:lnTo>
                  <a:lnTo>
                    <a:pt x="262737" y="298818"/>
                  </a:lnTo>
                  <a:lnTo>
                    <a:pt x="270992" y="302628"/>
                  </a:lnTo>
                  <a:lnTo>
                    <a:pt x="269113" y="305079"/>
                  </a:lnTo>
                  <a:lnTo>
                    <a:pt x="274662" y="304266"/>
                  </a:lnTo>
                  <a:lnTo>
                    <a:pt x="275869" y="316064"/>
                  </a:lnTo>
                  <a:lnTo>
                    <a:pt x="275894" y="316268"/>
                  </a:lnTo>
                  <a:lnTo>
                    <a:pt x="280670" y="313855"/>
                  </a:lnTo>
                  <a:lnTo>
                    <a:pt x="277215" y="324523"/>
                  </a:lnTo>
                  <a:lnTo>
                    <a:pt x="286550" y="323888"/>
                  </a:lnTo>
                  <a:lnTo>
                    <a:pt x="290995" y="323888"/>
                  </a:lnTo>
                  <a:lnTo>
                    <a:pt x="289166" y="324942"/>
                  </a:lnTo>
                  <a:lnTo>
                    <a:pt x="287731" y="326542"/>
                  </a:lnTo>
                  <a:lnTo>
                    <a:pt x="286715" y="328701"/>
                  </a:lnTo>
                  <a:lnTo>
                    <a:pt x="290550" y="331165"/>
                  </a:lnTo>
                  <a:lnTo>
                    <a:pt x="295478" y="329704"/>
                  </a:lnTo>
                  <a:lnTo>
                    <a:pt x="296519" y="330288"/>
                  </a:lnTo>
                  <a:lnTo>
                    <a:pt x="296443" y="329857"/>
                  </a:lnTo>
                  <a:lnTo>
                    <a:pt x="296367" y="329704"/>
                  </a:lnTo>
                  <a:lnTo>
                    <a:pt x="294665" y="326009"/>
                  </a:lnTo>
                  <a:lnTo>
                    <a:pt x="293687" y="323888"/>
                  </a:lnTo>
                  <a:lnTo>
                    <a:pt x="293547" y="323164"/>
                  </a:lnTo>
                  <a:lnTo>
                    <a:pt x="293458" y="322414"/>
                  </a:lnTo>
                  <a:lnTo>
                    <a:pt x="291503" y="326009"/>
                  </a:lnTo>
                  <a:lnTo>
                    <a:pt x="292379" y="323888"/>
                  </a:lnTo>
                  <a:lnTo>
                    <a:pt x="292684" y="323164"/>
                  </a:lnTo>
                  <a:lnTo>
                    <a:pt x="290753" y="322237"/>
                  </a:lnTo>
                  <a:lnTo>
                    <a:pt x="297637" y="316064"/>
                  </a:lnTo>
                  <a:close/>
                </a:path>
                <a:path w="471170" h="772160">
                  <a:moveTo>
                    <a:pt x="297789" y="236816"/>
                  </a:moveTo>
                  <a:lnTo>
                    <a:pt x="291109" y="229184"/>
                  </a:lnTo>
                  <a:lnTo>
                    <a:pt x="288671" y="239433"/>
                  </a:lnTo>
                  <a:lnTo>
                    <a:pt x="293941" y="241096"/>
                  </a:lnTo>
                  <a:lnTo>
                    <a:pt x="297789" y="236816"/>
                  </a:lnTo>
                  <a:close/>
                </a:path>
                <a:path w="471170" h="772160">
                  <a:moveTo>
                    <a:pt x="304596" y="228485"/>
                  </a:moveTo>
                  <a:lnTo>
                    <a:pt x="302348" y="225882"/>
                  </a:lnTo>
                  <a:lnTo>
                    <a:pt x="300837" y="222554"/>
                  </a:lnTo>
                  <a:lnTo>
                    <a:pt x="296722" y="223913"/>
                  </a:lnTo>
                  <a:lnTo>
                    <a:pt x="295821" y="228003"/>
                  </a:lnTo>
                  <a:lnTo>
                    <a:pt x="301421" y="232321"/>
                  </a:lnTo>
                  <a:lnTo>
                    <a:pt x="304596" y="228485"/>
                  </a:lnTo>
                  <a:close/>
                </a:path>
                <a:path w="471170" h="772160">
                  <a:moveTo>
                    <a:pt x="308013" y="208991"/>
                  </a:moveTo>
                  <a:lnTo>
                    <a:pt x="306616" y="207391"/>
                  </a:lnTo>
                  <a:lnTo>
                    <a:pt x="304939" y="206590"/>
                  </a:lnTo>
                  <a:lnTo>
                    <a:pt x="302958" y="206603"/>
                  </a:lnTo>
                  <a:lnTo>
                    <a:pt x="302641" y="208076"/>
                  </a:lnTo>
                  <a:lnTo>
                    <a:pt x="301993" y="209296"/>
                  </a:lnTo>
                  <a:lnTo>
                    <a:pt x="301040" y="210273"/>
                  </a:lnTo>
                  <a:lnTo>
                    <a:pt x="303568" y="212572"/>
                  </a:lnTo>
                  <a:lnTo>
                    <a:pt x="306273" y="212305"/>
                  </a:lnTo>
                  <a:lnTo>
                    <a:pt x="308013" y="208991"/>
                  </a:lnTo>
                  <a:close/>
                </a:path>
                <a:path w="471170" h="772160">
                  <a:moveTo>
                    <a:pt x="309740" y="233895"/>
                  </a:moveTo>
                  <a:lnTo>
                    <a:pt x="308241" y="231584"/>
                  </a:lnTo>
                  <a:lnTo>
                    <a:pt x="306260" y="230289"/>
                  </a:lnTo>
                  <a:lnTo>
                    <a:pt x="303771" y="230060"/>
                  </a:lnTo>
                  <a:lnTo>
                    <a:pt x="300075" y="236893"/>
                  </a:lnTo>
                  <a:lnTo>
                    <a:pt x="308737" y="233299"/>
                  </a:lnTo>
                  <a:lnTo>
                    <a:pt x="309740" y="233895"/>
                  </a:lnTo>
                  <a:close/>
                </a:path>
                <a:path w="471170" h="772160">
                  <a:moveTo>
                    <a:pt x="312381" y="278206"/>
                  </a:moveTo>
                  <a:lnTo>
                    <a:pt x="299923" y="270598"/>
                  </a:lnTo>
                  <a:lnTo>
                    <a:pt x="297929" y="266788"/>
                  </a:lnTo>
                  <a:lnTo>
                    <a:pt x="294982" y="264185"/>
                  </a:lnTo>
                  <a:lnTo>
                    <a:pt x="294157" y="270167"/>
                  </a:lnTo>
                  <a:lnTo>
                    <a:pt x="290322" y="268325"/>
                  </a:lnTo>
                  <a:lnTo>
                    <a:pt x="293179" y="274993"/>
                  </a:lnTo>
                  <a:lnTo>
                    <a:pt x="292887" y="275526"/>
                  </a:lnTo>
                  <a:lnTo>
                    <a:pt x="291541" y="274675"/>
                  </a:lnTo>
                  <a:lnTo>
                    <a:pt x="291274" y="277152"/>
                  </a:lnTo>
                  <a:lnTo>
                    <a:pt x="296100" y="276555"/>
                  </a:lnTo>
                  <a:lnTo>
                    <a:pt x="300685" y="280860"/>
                  </a:lnTo>
                  <a:lnTo>
                    <a:pt x="304888" y="285026"/>
                  </a:lnTo>
                  <a:lnTo>
                    <a:pt x="308610" y="283984"/>
                  </a:lnTo>
                  <a:lnTo>
                    <a:pt x="312381" y="278206"/>
                  </a:lnTo>
                  <a:close/>
                </a:path>
                <a:path w="471170" h="772160">
                  <a:moveTo>
                    <a:pt x="314883" y="223113"/>
                  </a:moveTo>
                  <a:lnTo>
                    <a:pt x="314820" y="220472"/>
                  </a:lnTo>
                  <a:lnTo>
                    <a:pt x="311061" y="213194"/>
                  </a:lnTo>
                  <a:lnTo>
                    <a:pt x="311137" y="212877"/>
                  </a:lnTo>
                  <a:lnTo>
                    <a:pt x="308406" y="212305"/>
                  </a:lnTo>
                  <a:lnTo>
                    <a:pt x="305904" y="213067"/>
                  </a:lnTo>
                  <a:lnTo>
                    <a:pt x="303606" y="215201"/>
                  </a:lnTo>
                  <a:lnTo>
                    <a:pt x="304977" y="218948"/>
                  </a:lnTo>
                  <a:lnTo>
                    <a:pt x="312178" y="223151"/>
                  </a:lnTo>
                  <a:lnTo>
                    <a:pt x="314883" y="223113"/>
                  </a:lnTo>
                  <a:close/>
                </a:path>
                <a:path w="471170" h="772160">
                  <a:moveTo>
                    <a:pt x="327025" y="198589"/>
                  </a:moveTo>
                  <a:lnTo>
                    <a:pt x="319062" y="190919"/>
                  </a:lnTo>
                  <a:lnTo>
                    <a:pt x="309460" y="184594"/>
                  </a:lnTo>
                  <a:lnTo>
                    <a:pt x="306336" y="178181"/>
                  </a:lnTo>
                  <a:lnTo>
                    <a:pt x="301942" y="175920"/>
                  </a:lnTo>
                  <a:lnTo>
                    <a:pt x="295833" y="177203"/>
                  </a:lnTo>
                  <a:lnTo>
                    <a:pt x="294017" y="184213"/>
                  </a:lnTo>
                  <a:lnTo>
                    <a:pt x="301180" y="187858"/>
                  </a:lnTo>
                  <a:lnTo>
                    <a:pt x="311683" y="196113"/>
                  </a:lnTo>
                  <a:lnTo>
                    <a:pt x="321157" y="204609"/>
                  </a:lnTo>
                  <a:lnTo>
                    <a:pt x="325272" y="209003"/>
                  </a:lnTo>
                  <a:lnTo>
                    <a:pt x="327025" y="198589"/>
                  </a:lnTo>
                  <a:close/>
                </a:path>
                <a:path w="471170" h="772160">
                  <a:moveTo>
                    <a:pt x="350024" y="262597"/>
                  </a:moveTo>
                  <a:lnTo>
                    <a:pt x="347891" y="260565"/>
                  </a:lnTo>
                  <a:lnTo>
                    <a:pt x="346494" y="261175"/>
                  </a:lnTo>
                  <a:lnTo>
                    <a:pt x="344017" y="260921"/>
                  </a:lnTo>
                  <a:lnTo>
                    <a:pt x="342379" y="253161"/>
                  </a:lnTo>
                  <a:lnTo>
                    <a:pt x="335876" y="243433"/>
                  </a:lnTo>
                  <a:lnTo>
                    <a:pt x="329158" y="234378"/>
                  </a:lnTo>
                  <a:lnTo>
                    <a:pt x="326872" y="228650"/>
                  </a:lnTo>
                  <a:lnTo>
                    <a:pt x="320954" y="229273"/>
                  </a:lnTo>
                  <a:lnTo>
                    <a:pt x="320675" y="223672"/>
                  </a:lnTo>
                  <a:lnTo>
                    <a:pt x="316839" y="226314"/>
                  </a:lnTo>
                  <a:lnTo>
                    <a:pt x="313270" y="228765"/>
                  </a:lnTo>
                  <a:lnTo>
                    <a:pt x="318554" y="239610"/>
                  </a:lnTo>
                  <a:lnTo>
                    <a:pt x="322414" y="236994"/>
                  </a:lnTo>
                  <a:lnTo>
                    <a:pt x="332333" y="253441"/>
                  </a:lnTo>
                  <a:lnTo>
                    <a:pt x="338988" y="264071"/>
                  </a:lnTo>
                  <a:lnTo>
                    <a:pt x="344449" y="271792"/>
                  </a:lnTo>
                  <a:lnTo>
                    <a:pt x="346494" y="268897"/>
                  </a:lnTo>
                  <a:lnTo>
                    <a:pt x="348335" y="265811"/>
                  </a:lnTo>
                  <a:lnTo>
                    <a:pt x="350024" y="262597"/>
                  </a:lnTo>
                  <a:close/>
                </a:path>
                <a:path w="471170" h="772160">
                  <a:moveTo>
                    <a:pt x="353961" y="200926"/>
                  </a:moveTo>
                  <a:lnTo>
                    <a:pt x="352386" y="195402"/>
                  </a:lnTo>
                  <a:lnTo>
                    <a:pt x="339128" y="188556"/>
                  </a:lnTo>
                  <a:lnTo>
                    <a:pt x="340982" y="182778"/>
                  </a:lnTo>
                  <a:lnTo>
                    <a:pt x="339712" y="180187"/>
                  </a:lnTo>
                  <a:lnTo>
                    <a:pt x="327685" y="171411"/>
                  </a:lnTo>
                  <a:lnTo>
                    <a:pt x="324599" y="173088"/>
                  </a:lnTo>
                  <a:lnTo>
                    <a:pt x="322757" y="170180"/>
                  </a:lnTo>
                  <a:lnTo>
                    <a:pt x="326402" y="168935"/>
                  </a:lnTo>
                  <a:lnTo>
                    <a:pt x="323062" y="167728"/>
                  </a:lnTo>
                  <a:lnTo>
                    <a:pt x="321297" y="167106"/>
                  </a:lnTo>
                  <a:lnTo>
                    <a:pt x="313690" y="165150"/>
                  </a:lnTo>
                  <a:lnTo>
                    <a:pt x="312102" y="162699"/>
                  </a:lnTo>
                  <a:lnTo>
                    <a:pt x="312381" y="170815"/>
                  </a:lnTo>
                  <a:lnTo>
                    <a:pt x="315988" y="174739"/>
                  </a:lnTo>
                  <a:lnTo>
                    <a:pt x="321233" y="176771"/>
                  </a:lnTo>
                  <a:lnTo>
                    <a:pt x="326440" y="179197"/>
                  </a:lnTo>
                  <a:lnTo>
                    <a:pt x="330034" y="181838"/>
                  </a:lnTo>
                  <a:lnTo>
                    <a:pt x="335813" y="187579"/>
                  </a:lnTo>
                  <a:lnTo>
                    <a:pt x="338582" y="190525"/>
                  </a:lnTo>
                  <a:lnTo>
                    <a:pt x="338543" y="198628"/>
                  </a:lnTo>
                  <a:lnTo>
                    <a:pt x="342646" y="201955"/>
                  </a:lnTo>
                  <a:lnTo>
                    <a:pt x="348564" y="202171"/>
                  </a:lnTo>
                  <a:lnTo>
                    <a:pt x="353961" y="200926"/>
                  </a:lnTo>
                  <a:close/>
                </a:path>
                <a:path w="471170" h="772160">
                  <a:moveTo>
                    <a:pt x="363918" y="84099"/>
                  </a:moveTo>
                  <a:lnTo>
                    <a:pt x="358584" y="82219"/>
                  </a:lnTo>
                  <a:lnTo>
                    <a:pt x="356616" y="84010"/>
                  </a:lnTo>
                  <a:lnTo>
                    <a:pt x="358546" y="84810"/>
                  </a:lnTo>
                  <a:lnTo>
                    <a:pt x="359943" y="88836"/>
                  </a:lnTo>
                  <a:lnTo>
                    <a:pt x="362089" y="88290"/>
                  </a:lnTo>
                  <a:lnTo>
                    <a:pt x="363918" y="84099"/>
                  </a:lnTo>
                  <a:close/>
                </a:path>
                <a:path w="471170" h="772160">
                  <a:moveTo>
                    <a:pt x="364197" y="188887"/>
                  </a:moveTo>
                  <a:lnTo>
                    <a:pt x="363181" y="185445"/>
                  </a:lnTo>
                  <a:lnTo>
                    <a:pt x="363105" y="185178"/>
                  </a:lnTo>
                  <a:lnTo>
                    <a:pt x="359232" y="181406"/>
                  </a:lnTo>
                  <a:lnTo>
                    <a:pt x="358622" y="178638"/>
                  </a:lnTo>
                  <a:lnTo>
                    <a:pt x="359968" y="178638"/>
                  </a:lnTo>
                  <a:lnTo>
                    <a:pt x="358292" y="177114"/>
                  </a:lnTo>
                  <a:lnTo>
                    <a:pt x="358521" y="178193"/>
                  </a:lnTo>
                  <a:lnTo>
                    <a:pt x="358584" y="178523"/>
                  </a:lnTo>
                  <a:lnTo>
                    <a:pt x="355079" y="178193"/>
                  </a:lnTo>
                  <a:lnTo>
                    <a:pt x="355701" y="175615"/>
                  </a:lnTo>
                  <a:lnTo>
                    <a:pt x="356133" y="173012"/>
                  </a:lnTo>
                  <a:lnTo>
                    <a:pt x="356374" y="170345"/>
                  </a:lnTo>
                  <a:lnTo>
                    <a:pt x="350748" y="168008"/>
                  </a:lnTo>
                  <a:lnTo>
                    <a:pt x="353187" y="168160"/>
                  </a:lnTo>
                  <a:lnTo>
                    <a:pt x="352767" y="168008"/>
                  </a:lnTo>
                  <a:lnTo>
                    <a:pt x="346557" y="165696"/>
                  </a:lnTo>
                  <a:lnTo>
                    <a:pt x="348335" y="159753"/>
                  </a:lnTo>
                  <a:lnTo>
                    <a:pt x="348589" y="158902"/>
                  </a:lnTo>
                  <a:lnTo>
                    <a:pt x="348907" y="157848"/>
                  </a:lnTo>
                  <a:lnTo>
                    <a:pt x="346976" y="158902"/>
                  </a:lnTo>
                  <a:lnTo>
                    <a:pt x="341134" y="153682"/>
                  </a:lnTo>
                  <a:lnTo>
                    <a:pt x="339217" y="151955"/>
                  </a:lnTo>
                  <a:lnTo>
                    <a:pt x="342011" y="150126"/>
                  </a:lnTo>
                  <a:lnTo>
                    <a:pt x="337756" y="147066"/>
                  </a:lnTo>
                  <a:lnTo>
                    <a:pt x="337248" y="148564"/>
                  </a:lnTo>
                  <a:lnTo>
                    <a:pt x="336791" y="149999"/>
                  </a:lnTo>
                  <a:lnTo>
                    <a:pt x="325424" y="147066"/>
                  </a:lnTo>
                  <a:lnTo>
                    <a:pt x="323088" y="146050"/>
                  </a:lnTo>
                  <a:lnTo>
                    <a:pt x="324091" y="148564"/>
                  </a:lnTo>
                  <a:lnTo>
                    <a:pt x="325602" y="150469"/>
                  </a:lnTo>
                  <a:lnTo>
                    <a:pt x="327647" y="151790"/>
                  </a:lnTo>
                  <a:lnTo>
                    <a:pt x="326580" y="153162"/>
                  </a:lnTo>
                  <a:lnTo>
                    <a:pt x="325335" y="153682"/>
                  </a:lnTo>
                  <a:lnTo>
                    <a:pt x="323926" y="153365"/>
                  </a:lnTo>
                  <a:lnTo>
                    <a:pt x="329145" y="162293"/>
                  </a:lnTo>
                  <a:lnTo>
                    <a:pt x="336143" y="159753"/>
                  </a:lnTo>
                  <a:lnTo>
                    <a:pt x="341439" y="165430"/>
                  </a:lnTo>
                  <a:lnTo>
                    <a:pt x="341960" y="166979"/>
                  </a:lnTo>
                  <a:lnTo>
                    <a:pt x="341579" y="168008"/>
                  </a:lnTo>
                  <a:lnTo>
                    <a:pt x="341515" y="168160"/>
                  </a:lnTo>
                  <a:lnTo>
                    <a:pt x="340194" y="168910"/>
                  </a:lnTo>
                  <a:lnTo>
                    <a:pt x="344462" y="173012"/>
                  </a:lnTo>
                  <a:lnTo>
                    <a:pt x="349008" y="179654"/>
                  </a:lnTo>
                  <a:lnTo>
                    <a:pt x="353771" y="185445"/>
                  </a:lnTo>
                  <a:lnTo>
                    <a:pt x="358635" y="186855"/>
                  </a:lnTo>
                  <a:lnTo>
                    <a:pt x="362661" y="190220"/>
                  </a:lnTo>
                  <a:lnTo>
                    <a:pt x="364197" y="188887"/>
                  </a:lnTo>
                  <a:close/>
                </a:path>
                <a:path w="471170" h="772160">
                  <a:moveTo>
                    <a:pt x="376415" y="131483"/>
                  </a:moveTo>
                  <a:lnTo>
                    <a:pt x="372414" y="128168"/>
                  </a:lnTo>
                  <a:lnTo>
                    <a:pt x="370636" y="129870"/>
                  </a:lnTo>
                  <a:lnTo>
                    <a:pt x="367792" y="128155"/>
                  </a:lnTo>
                  <a:lnTo>
                    <a:pt x="364147" y="126441"/>
                  </a:lnTo>
                  <a:lnTo>
                    <a:pt x="360019" y="128130"/>
                  </a:lnTo>
                  <a:lnTo>
                    <a:pt x="363512" y="132359"/>
                  </a:lnTo>
                  <a:lnTo>
                    <a:pt x="367372" y="137642"/>
                  </a:lnTo>
                  <a:lnTo>
                    <a:pt x="371411" y="140081"/>
                  </a:lnTo>
                  <a:lnTo>
                    <a:pt x="375500" y="135737"/>
                  </a:lnTo>
                  <a:lnTo>
                    <a:pt x="374650" y="134581"/>
                  </a:lnTo>
                  <a:lnTo>
                    <a:pt x="373583" y="134010"/>
                  </a:lnTo>
                  <a:lnTo>
                    <a:pt x="372287" y="133972"/>
                  </a:lnTo>
                  <a:lnTo>
                    <a:pt x="372922" y="132537"/>
                  </a:lnTo>
                  <a:lnTo>
                    <a:pt x="376415" y="131483"/>
                  </a:lnTo>
                  <a:close/>
                </a:path>
                <a:path w="471170" h="772160">
                  <a:moveTo>
                    <a:pt x="380047" y="101574"/>
                  </a:moveTo>
                  <a:lnTo>
                    <a:pt x="379272" y="101282"/>
                  </a:lnTo>
                  <a:lnTo>
                    <a:pt x="375678" y="96977"/>
                  </a:lnTo>
                  <a:lnTo>
                    <a:pt x="377215" y="95669"/>
                  </a:lnTo>
                  <a:lnTo>
                    <a:pt x="371233" y="93954"/>
                  </a:lnTo>
                  <a:lnTo>
                    <a:pt x="372148" y="99085"/>
                  </a:lnTo>
                  <a:lnTo>
                    <a:pt x="376301" y="103987"/>
                  </a:lnTo>
                  <a:lnTo>
                    <a:pt x="380047" y="101574"/>
                  </a:lnTo>
                  <a:close/>
                </a:path>
                <a:path w="471170" h="772160">
                  <a:moveTo>
                    <a:pt x="380771" y="170675"/>
                  </a:moveTo>
                  <a:lnTo>
                    <a:pt x="380504" y="170281"/>
                  </a:lnTo>
                  <a:lnTo>
                    <a:pt x="379234" y="168376"/>
                  </a:lnTo>
                  <a:lnTo>
                    <a:pt x="378383" y="167106"/>
                  </a:lnTo>
                  <a:lnTo>
                    <a:pt x="375894" y="165722"/>
                  </a:lnTo>
                  <a:lnTo>
                    <a:pt x="374383" y="164896"/>
                  </a:lnTo>
                  <a:lnTo>
                    <a:pt x="372516" y="162191"/>
                  </a:lnTo>
                  <a:lnTo>
                    <a:pt x="371449" y="163322"/>
                  </a:lnTo>
                  <a:lnTo>
                    <a:pt x="370420" y="164490"/>
                  </a:lnTo>
                  <a:lnTo>
                    <a:pt x="369430" y="165722"/>
                  </a:lnTo>
                  <a:lnTo>
                    <a:pt x="369798" y="163322"/>
                  </a:lnTo>
                  <a:lnTo>
                    <a:pt x="369912" y="162623"/>
                  </a:lnTo>
                  <a:lnTo>
                    <a:pt x="368681" y="160032"/>
                  </a:lnTo>
                  <a:lnTo>
                    <a:pt x="372643" y="160820"/>
                  </a:lnTo>
                  <a:lnTo>
                    <a:pt x="372313" y="160032"/>
                  </a:lnTo>
                  <a:lnTo>
                    <a:pt x="370052" y="154444"/>
                  </a:lnTo>
                  <a:lnTo>
                    <a:pt x="364477" y="146215"/>
                  </a:lnTo>
                  <a:lnTo>
                    <a:pt x="358228" y="139014"/>
                  </a:lnTo>
                  <a:lnTo>
                    <a:pt x="353745" y="135826"/>
                  </a:lnTo>
                  <a:lnTo>
                    <a:pt x="354545" y="135826"/>
                  </a:lnTo>
                  <a:lnTo>
                    <a:pt x="355104" y="135407"/>
                  </a:lnTo>
                  <a:lnTo>
                    <a:pt x="355358" y="134874"/>
                  </a:lnTo>
                  <a:lnTo>
                    <a:pt x="355587" y="134302"/>
                  </a:lnTo>
                  <a:lnTo>
                    <a:pt x="354050" y="133781"/>
                  </a:lnTo>
                  <a:lnTo>
                    <a:pt x="352450" y="133781"/>
                  </a:lnTo>
                  <a:lnTo>
                    <a:pt x="350748" y="134239"/>
                  </a:lnTo>
                  <a:lnTo>
                    <a:pt x="351878" y="132054"/>
                  </a:lnTo>
                  <a:lnTo>
                    <a:pt x="353644" y="128676"/>
                  </a:lnTo>
                  <a:lnTo>
                    <a:pt x="354190" y="128028"/>
                  </a:lnTo>
                  <a:lnTo>
                    <a:pt x="352856" y="126695"/>
                  </a:lnTo>
                  <a:lnTo>
                    <a:pt x="337769" y="124421"/>
                  </a:lnTo>
                  <a:lnTo>
                    <a:pt x="343446" y="133032"/>
                  </a:lnTo>
                  <a:lnTo>
                    <a:pt x="343801" y="133032"/>
                  </a:lnTo>
                  <a:lnTo>
                    <a:pt x="344970" y="133311"/>
                  </a:lnTo>
                  <a:lnTo>
                    <a:pt x="346494" y="133032"/>
                  </a:lnTo>
                  <a:lnTo>
                    <a:pt x="347954" y="132054"/>
                  </a:lnTo>
                  <a:lnTo>
                    <a:pt x="347853" y="133781"/>
                  </a:lnTo>
                  <a:lnTo>
                    <a:pt x="347078" y="134874"/>
                  </a:lnTo>
                  <a:lnTo>
                    <a:pt x="345605" y="135407"/>
                  </a:lnTo>
                  <a:lnTo>
                    <a:pt x="348272" y="136245"/>
                  </a:lnTo>
                  <a:lnTo>
                    <a:pt x="348348" y="144094"/>
                  </a:lnTo>
                  <a:lnTo>
                    <a:pt x="351180" y="144411"/>
                  </a:lnTo>
                  <a:lnTo>
                    <a:pt x="360705" y="150850"/>
                  </a:lnTo>
                  <a:lnTo>
                    <a:pt x="361708" y="151599"/>
                  </a:lnTo>
                  <a:lnTo>
                    <a:pt x="362419" y="156641"/>
                  </a:lnTo>
                  <a:lnTo>
                    <a:pt x="365747" y="162623"/>
                  </a:lnTo>
                  <a:lnTo>
                    <a:pt x="365861" y="162839"/>
                  </a:lnTo>
                  <a:lnTo>
                    <a:pt x="370154" y="168643"/>
                  </a:lnTo>
                  <a:lnTo>
                    <a:pt x="373418" y="172491"/>
                  </a:lnTo>
                  <a:lnTo>
                    <a:pt x="374205" y="169125"/>
                  </a:lnTo>
                  <a:lnTo>
                    <a:pt x="375793" y="168376"/>
                  </a:lnTo>
                  <a:lnTo>
                    <a:pt x="378180" y="170281"/>
                  </a:lnTo>
                  <a:lnTo>
                    <a:pt x="377126" y="169824"/>
                  </a:lnTo>
                  <a:lnTo>
                    <a:pt x="376199" y="170091"/>
                  </a:lnTo>
                  <a:lnTo>
                    <a:pt x="375386" y="171069"/>
                  </a:lnTo>
                  <a:lnTo>
                    <a:pt x="376415" y="173037"/>
                  </a:lnTo>
                  <a:lnTo>
                    <a:pt x="377240" y="175158"/>
                  </a:lnTo>
                  <a:lnTo>
                    <a:pt x="377837" y="177393"/>
                  </a:lnTo>
                  <a:lnTo>
                    <a:pt x="380771" y="170675"/>
                  </a:lnTo>
                  <a:close/>
                </a:path>
                <a:path w="471170" h="772160">
                  <a:moveTo>
                    <a:pt x="395363" y="68897"/>
                  </a:moveTo>
                  <a:lnTo>
                    <a:pt x="392137" y="57873"/>
                  </a:lnTo>
                  <a:lnTo>
                    <a:pt x="387629" y="57861"/>
                  </a:lnTo>
                  <a:lnTo>
                    <a:pt x="387629" y="56654"/>
                  </a:lnTo>
                  <a:lnTo>
                    <a:pt x="387426" y="55537"/>
                  </a:lnTo>
                  <a:lnTo>
                    <a:pt x="387019" y="54444"/>
                  </a:lnTo>
                  <a:lnTo>
                    <a:pt x="388404" y="54419"/>
                  </a:lnTo>
                  <a:lnTo>
                    <a:pt x="389661" y="53924"/>
                  </a:lnTo>
                  <a:lnTo>
                    <a:pt x="390804" y="52946"/>
                  </a:lnTo>
                  <a:lnTo>
                    <a:pt x="385864" y="50965"/>
                  </a:lnTo>
                  <a:lnTo>
                    <a:pt x="380898" y="52362"/>
                  </a:lnTo>
                  <a:lnTo>
                    <a:pt x="378548" y="56476"/>
                  </a:lnTo>
                  <a:lnTo>
                    <a:pt x="381469" y="62699"/>
                  </a:lnTo>
                  <a:lnTo>
                    <a:pt x="388950" y="59055"/>
                  </a:lnTo>
                  <a:lnTo>
                    <a:pt x="385610" y="65392"/>
                  </a:lnTo>
                  <a:lnTo>
                    <a:pt x="389305" y="72301"/>
                  </a:lnTo>
                  <a:lnTo>
                    <a:pt x="395135" y="78003"/>
                  </a:lnTo>
                  <a:lnTo>
                    <a:pt x="395363" y="68897"/>
                  </a:lnTo>
                  <a:close/>
                </a:path>
                <a:path w="471170" h="772160">
                  <a:moveTo>
                    <a:pt x="398830" y="102196"/>
                  </a:moveTo>
                  <a:lnTo>
                    <a:pt x="398678" y="100812"/>
                  </a:lnTo>
                  <a:lnTo>
                    <a:pt x="395084" y="94919"/>
                  </a:lnTo>
                  <a:lnTo>
                    <a:pt x="393496" y="98755"/>
                  </a:lnTo>
                  <a:lnTo>
                    <a:pt x="392696" y="96812"/>
                  </a:lnTo>
                  <a:lnTo>
                    <a:pt x="392747" y="94881"/>
                  </a:lnTo>
                  <a:lnTo>
                    <a:pt x="393611" y="92938"/>
                  </a:lnTo>
                  <a:lnTo>
                    <a:pt x="393001" y="92240"/>
                  </a:lnTo>
                  <a:lnTo>
                    <a:pt x="384683" y="103924"/>
                  </a:lnTo>
                  <a:lnTo>
                    <a:pt x="392252" y="108889"/>
                  </a:lnTo>
                  <a:lnTo>
                    <a:pt x="394843" y="107251"/>
                  </a:lnTo>
                  <a:lnTo>
                    <a:pt x="397040" y="105029"/>
                  </a:lnTo>
                  <a:lnTo>
                    <a:pt x="398830" y="102196"/>
                  </a:lnTo>
                  <a:close/>
                </a:path>
                <a:path w="471170" h="772160">
                  <a:moveTo>
                    <a:pt x="414947" y="37058"/>
                  </a:moveTo>
                  <a:lnTo>
                    <a:pt x="414020" y="30251"/>
                  </a:lnTo>
                  <a:lnTo>
                    <a:pt x="405028" y="39458"/>
                  </a:lnTo>
                  <a:lnTo>
                    <a:pt x="410324" y="42329"/>
                  </a:lnTo>
                  <a:lnTo>
                    <a:pt x="410718" y="39103"/>
                  </a:lnTo>
                  <a:lnTo>
                    <a:pt x="412254" y="37338"/>
                  </a:lnTo>
                  <a:lnTo>
                    <a:pt x="414947" y="37058"/>
                  </a:lnTo>
                  <a:close/>
                </a:path>
                <a:path w="471170" h="772160">
                  <a:moveTo>
                    <a:pt x="439559" y="51549"/>
                  </a:moveTo>
                  <a:lnTo>
                    <a:pt x="434238" y="45224"/>
                  </a:lnTo>
                  <a:lnTo>
                    <a:pt x="428485" y="37503"/>
                  </a:lnTo>
                  <a:lnTo>
                    <a:pt x="422808" y="31394"/>
                  </a:lnTo>
                  <a:lnTo>
                    <a:pt x="417728" y="29921"/>
                  </a:lnTo>
                  <a:lnTo>
                    <a:pt x="417004" y="25654"/>
                  </a:lnTo>
                  <a:lnTo>
                    <a:pt x="412864" y="25374"/>
                  </a:lnTo>
                  <a:lnTo>
                    <a:pt x="417664" y="32397"/>
                  </a:lnTo>
                  <a:lnTo>
                    <a:pt x="423672" y="37985"/>
                  </a:lnTo>
                  <a:lnTo>
                    <a:pt x="428866" y="40906"/>
                  </a:lnTo>
                  <a:lnTo>
                    <a:pt x="428802" y="41173"/>
                  </a:lnTo>
                  <a:lnTo>
                    <a:pt x="425627" y="47269"/>
                  </a:lnTo>
                  <a:lnTo>
                    <a:pt x="430237" y="44399"/>
                  </a:lnTo>
                  <a:lnTo>
                    <a:pt x="429844" y="46520"/>
                  </a:lnTo>
                  <a:lnTo>
                    <a:pt x="430568" y="52565"/>
                  </a:lnTo>
                  <a:lnTo>
                    <a:pt x="434162" y="48031"/>
                  </a:lnTo>
                  <a:lnTo>
                    <a:pt x="434441" y="49872"/>
                  </a:lnTo>
                  <a:lnTo>
                    <a:pt x="433743" y="50812"/>
                  </a:lnTo>
                  <a:lnTo>
                    <a:pt x="432041" y="50825"/>
                  </a:lnTo>
                  <a:lnTo>
                    <a:pt x="434416" y="54559"/>
                  </a:lnTo>
                  <a:lnTo>
                    <a:pt x="436905" y="54800"/>
                  </a:lnTo>
                  <a:lnTo>
                    <a:pt x="439559" y="51549"/>
                  </a:lnTo>
                  <a:close/>
                </a:path>
                <a:path w="471170" h="772160">
                  <a:moveTo>
                    <a:pt x="470827" y="38100"/>
                  </a:moveTo>
                  <a:lnTo>
                    <a:pt x="470192" y="32346"/>
                  </a:lnTo>
                  <a:lnTo>
                    <a:pt x="459320" y="24269"/>
                  </a:lnTo>
                  <a:lnTo>
                    <a:pt x="457009" y="22733"/>
                  </a:lnTo>
                  <a:lnTo>
                    <a:pt x="457136" y="21399"/>
                  </a:lnTo>
                  <a:lnTo>
                    <a:pt x="457695" y="20358"/>
                  </a:lnTo>
                  <a:lnTo>
                    <a:pt x="458698" y="19634"/>
                  </a:lnTo>
                  <a:lnTo>
                    <a:pt x="456819" y="16243"/>
                  </a:lnTo>
                  <a:lnTo>
                    <a:pt x="452615" y="17119"/>
                  </a:lnTo>
                  <a:lnTo>
                    <a:pt x="450557" y="19888"/>
                  </a:lnTo>
                  <a:lnTo>
                    <a:pt x="449922" y="16878"/>
                  </a:lnTo>
                  <a:lnTo>
                    <a:pt x="450253" y="11836"/>
                  </a:lnTo>
                  <a:lnTo>
                    <a:pt x="449351" y="8255"/>
                  </a:lnTo>
                  <a:lnTo>
                    <a:pt x="445046" y="9588"/>
                  </a:lnTo>
                  <a:lnTo>
                    <a:pt x="445008" y="7670"/>
                  </a:lnTo>
                  <a:lnTo>
                    <a:pt x="445770" y="7023"/>
                  </a:lnTo>
                  <a:lnTo>
                    <a:pt x="447306" y="7670"/>
                  </a:lnTo>
                  <a:lnTo>
                    <a:pt x="446151" y="0"/>
                  </a:lnTo>
                  <a:lnTo>
                    <a:pt x="432943" y="4457"/>
                  </a:lnTo>
                  <a:lnTo>
                    <a:pt x="432181" y="6121"/>
                  </a:lnTo>
                  <a:lnTo>
                    <a:pt x="432904" y="9906"/>
                  </a:lnTo>
                  <a:lnTo>
                    <a:pt x="441731" y="19291"/>
                  </a:lnTo>
                  <a:lnTo>
                    <a:pt x="444119" y="17030"/>
                  </a:lnTo>
                  <a:lnTo>
                    <a:pt x="446189" y="21043"/>
                  </a:lnTo>
                  <a:lnTo>
                    <a:pt x="450215" y="27317"/>
                  </a:lnTo>
                  <a:lnTo>
                    <a:pt x="454964" y="32219"/>
                  </a:lnTo>
                  <a:lnTo>
                    <a:pt x="459232" y="32118"/>
                  </a:lnTo>
                  <a:lnTo>
                    <a:pt x="459105" y="33020"/>
                  </a:lnTo>
                  <a:lnTo>
                    <a:pt x="460121" y="38023"/>
                  </a:lnTo>
                  <a:lnTo>
                    <a:pt x="461238" y="34239"/>
                  </a:lnTo>
                  <a:lnTo>
                    <a:pt x="463651" y="36766"/>
                  </a:lnTo>
                  <a:lnTo>
                    <a:pt x="466217" y="36982"/>
                  </a:lnTo>
                  <a:lnTo>
                    <a:pt x="468541" y="40005"/>
                  </a:lnTo>
                  <a:lnTo>
                    <a:pt x="470115" y="38265"/>
                  </a:lnTo>
                  <a:lnTo>
                    <a:pt x="468972" y="39763"/>
                  </a:lnTo>
                  <a:lnTo>
                    <a:pt x="470827" y="38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23501" y="1863699"/>
              <a:ext cx="449580" cy="764540"/>
            </a:xfrm>
            <a:custGeom>
              <a:avLst/>
              <a:gdLst/>
              <a:ahLst/>
              <a:cxnLst/>
              <a:rect l="l" t="t" r="r" b="b"/>
              <a:pathLst>
                <a:path w="449579" h="764539">
                  <a:moveTo>
                    <a:pt x="18161" y="747737"/>
                  </a:moveTo>
                  <a:lnTo>
                    <a:pt x="15036" y="746734"/>
                  </a:lnTo>
                  <a:lnTo>
                    <a:pt x="11201" y="749414"/>
                  </a:lnTo>
                  <a:lnTo>
                    <a:pt x="8305" y="750862"/>
                  </a:lnTo>
                  <a:lnTo>
                    <a:pt x="11747" y="754900"/>
                  </a:lnTo>
                  <a:lnTo>
                    <a:pt x="584" y="758177"/>
                  </a:lnTo>
                  <a:lnTo>
                    <a:pt x="0" y="763689"/>
                  </a:lnTo>
                  <a:lnTo>
                    <a:pt x="1231" y="763968"/>
                  </a:lnTo>
                  <a:lnTo>
                    <a:pt x="1930" y="763257"/>
                  </a:lnTo>
                  <a:lnTo>
                    <a:pt x="2095" y="761568"/>
                  </a:lnTo>
                  <a:lnTo>
                    <a:pt x="6057" y="762609"/>
                  </a:lnTo>
                  <a:lnTo>
                    <a:pt x="10972" y="757961"/>
                  </a:lnTo>
                  <a:lnTo>
                    <a:pt x="15468" y="751662"/>
                  </a:lnTo>
                  <a:lnTo>
                    <a:pt x="18161" y="747737"/>
                  </a:lnTo>
                  <a:close/>
                </a:path>
                <a:path w="449579" h="764539">
                  <a:moveTo>
                    <a:pt x="21920" y="747623"/>
                  </a:moveTo>
                  <a:lnTo>
                    <a:pt x="21145" y="747623"/>
                  </a:lnTo>
                  <a:lnTo>
                    <a:pt x="21221" y="747052"/>
                  </a:lnTo>
                  <a:lnTo>
                    <a:pt x="21031" y="748385"/>
                  </a:lnTo>
                  <a:lnTo>
                    <a:pt x="20167" y="748131"/>
                  </a:lnTo>
                  <a:lnTo>
                    <a:pt x="19126" y="747610"/>
                  </a:lnTo>
                  <a:lnTo>
                    <a:pt x="18300" y="749274"/>
                  </a:lnTo>
                  <a:lnTo>
                    <a:pt x="19316" y="749528"/>
                  </a:lnTo>
                  <a:lnTo>
                    <a:pt x="20307" y="749731"/>
                  </a:lnTo>
                  <a:lnTo>
                    <a:pt x="20993" y="748677"/>
                  </a:lnTo>
                  <a:lnTo>
                    <a:pt x="20777" y="750290"/>
                  </a:lnTo>
                  <a:lnTo>
                    <a:pt x="21920" y="747623"/>
                  </a:lnTo>
                  <a:close/>
                </a:path>
                <a:path w="449579" h="764539">
                  <a:moveTo>
                    <a:pt x="22174" y="747052"/>
                  </a:moveTo>
                  <a:lnTo>
                    <a:pt x="21323" y="746366"/>
                  </a:lnTo>
                  <a:lnTo>
                    <a:pt x="21221" y="747052"/>
                  </a:lnTo>
                  <a:lnTo>
                    <a:pt x="22174" y="747052"/>
                  </a:lnTo>
                  <a:close/>
                </a:path>
                <a:path w="449579" h="764539">
                  <a:moveTo>
                    <a:pt x="22923" y="747623"/>
                  </a:moveTo>
                  <a:lnTo>
                    <a:pt x="22656" y="747052"/>
                  </a:lnTo>
                  <a:lnTo>
                    <a:pt x="22174" y="747052"/>
                  </a:lnTo>
                  <a:lnTo>
                    <a:pt x="21920" y="747623"/>
                  </a:lnTo>
                  <a:lnTo>
                    <a:pt x="22923" y="747623"/>
                  </a:lnTo>
                  <a:close/>
                </a:path>
                <a:path w="449579" h="764539">
                  <a:moveTo>
                    <a:pt x="23139" y="744778"/>
                  </a:moveTo>
                  <a:lnTo>
                    <a:pt x="21221" y="743864"/>
                  </a:lnTo>
                  <a:lnTo>
                    <a:pt x="22161" y="745947"/>
                  </a:lnTo>
                  <a:lnTo>
                    <a:pt x="22656" y="745947"/>
                  </a:lnTo>
                  <a:lnTo>
                    <a:pt x="23139" y="744778"/>
                  </a:lnTo>
                  <a:close/>
                </a:path>
                <a:path w="449579" h="764539">
                  <a:moveTo>
                    <a:pt x="32118" y="720966"/>
                  </a:moveTo>
                  <a:lnTo>
                    <a:pt x="30683" y="720661"/>
                  </a:lnTo>
                  <a:lnTo>
                    <a:pt x="25615" y="725703"/>
                  </a:lnTo>
                  <a:lnTo>
                    <a:pt x="24892" y="728065"/>
                  </a:lnTo>
                  <a:lnTo>
                    <a:pt x="29159" y="731075"/>
                  </a:lnTo>
                  <a:lnTo>
                    <a:pt x="28460" y="725830"/>
                  </a:lnTo>
                  <a:lnTo>
                    <a:pt x="32118" y="720966"/>
                  </a:lnTo>
                  <a:close/>
                </a:path>
                <a:path w="449579" h="764539">
                  <a:moveTo>
                    <a:pt x="36106" y="750316"/>
                  </a:moveTo>
                  <a:lnTo>
                    <a:pt x="33642" y="752144"/>
                  </a:lnTo>
                  <a:lnTo>
                    <a:pt x="35902" y="747141"/>
                  </a:lnTo>
                  <a:lnTo>
                    <a:pt x="35407" y="746252"/>
                  </a:lnTo>
                  <a:lnTo>
                    <a:pt x="32613" y="746721"/>
                  </a:lnTo>
                  <a:lnTo>
                    <a:pt x="26327" y="750608"/>
                  </a:lnTo>
                  <a:lnTo>
                    <a:pt x="27317" y="754888"/>
                  </a:lnTo>
                  <a:lnTo>
                    <a:pt x="26136" y="754913"/>
                  </a:lnTo>
                  <a:lnTo>
                    <a:pt x="24955" y="755040"/>
                  </a:lnTo>
                  <a:lnTo>
                    <a:pt x="23749" y="755243"/>
                  </a:lnTo>
                  <a:lnTo>
                    <a:pt x="25209" y="759142"/>
                  </a:lnTo>
                  <a:lnTo>
                    <a:pt x="29502" y="757897"/>
                  </a:lnTo>
                  <a:lnTo>
                    <a:pt x="34010" y="754087"/>
                  </a:lnTo>
                  <a:lnTo>
                    <a:pt x="36106" y="750316"/>
                  </a:lnTo>
                  <a:close/>
                </a:path>
                <a:path w="449579" h="764539">
                  <a:moveTo>
                    <a:pt x="36512" y="710425"/>
                  </a:moveTo>
                  <a:lnTo>
                    <a:pt x="32854" y="707834"/>
                  </a:lnTo>
                  <a:lnTo>
                    <a:pt x="33743" y="701979"/>
                  </a:lnTo>
                  <a:lnTo>
                    <a:pt x="31051" y="701014"/>
                  </a:lnTo>
                  <a:lnTo>
                    <a:pt x="27609" y="704469"/>
                  </a:lnTo>
                  <a:lnTo>
                    <a:pt x="26314" y="711847"/>
                  </a:lnTo>
                  <a:lnTo>
                    <a:pt x="28384" y="713397"/>
                  </a:lnTo>
                  <a:lnTo>
                    <a:pt x="36512" y="710425"/>
                  </a:lnTo>
                  <a:close/>
                </a:path>
                <a:path w="449579" h="764539">
                  <a:moveTo>
                    <a:pt x="52793" y="681710"/>
                  </a:moveTo>
                  <a:lnTo>
                    <a:pt x="51612" y="678815"/>
                  </a:lnTo>
                  <a:lnTo>
                    <a:pt x="49822" y="678497"/>
                  </a:lnTo>
                  <a:lnTo>
                    <a:pt x="47396" y="680745"/>
                  </a:lnTo>
                  <a:lnTo>
                    <a:pt x="43878" y="680516"/>
                  </a:lnTo>
                  <a:lnTo>
                    <a:pt x="41224" y="685736"/>
                  </a:lnTo>
                  <a:lnTo>
                    <a:pt x="39306" y="692365"/>
                  </a:lnTo>
                  <a:lnTo>
                    <a:pt x="38011" y="696379"/>
                  </a:lnTo>
                  <a:lnTo>
                    <a:pt x="39293" y="696442"/>
                  </a:lnTo>
                  <a:lnTo>
                    <a:pt x="40589" y="696150"/>
                  </a:lnTo>
                  <a:lnTo>
                    <a:pt x="41897" y="695553"/>
                  </a:lnTo>
                  <a:lnTo>
                    <a:pt x="40855" y="696429"/>
                  </a:lnTo>
                  <a:lnTo>
                    <a:pt x="39839" y="697395"/>
                  </a:lnTo>
                  <a:lnTo>
                    <a:pt x="38874" y="698449"/>
                  </a:lnTo>
                  <a:lnTo>
                    <a:pt x="39636" y="699147"/>
                  </a:lnTo>
                  <a:lnTo>
                    <a:pt x="43027" y="697953"/>
                  </a:lnTo>
                  <a:lnTo>
                    <a:pt x="40728" y="700455"/>
                  </a:lnTo>
                  <a:lnTo>
                    <a:pt x="41681" y="700951"/>
                  </a:lnTo>
                  <a:lnTo>
                    <a:pt x="39941" y="715314"/>
                  </a:lnTo>
                  <a:lnTo>
                    <a:pt x="34912" y="715772"/>
                  </a:lnTo>
                  <a:lnTo>
                    <a:pt x="38087" y="716724"/>
                  </a:lnTo>
                  <a:lnTo>
                    <a:pt x="42748" y="713270"/>
                  </a:lnTo>
                  <a:lnTo>
                    <a:pt x="47142" y="708634"/>
                  </a:lnTo>
                  <a:lnTo>
                    <a:pt x="49504" y="705993"/>
                  </a:lnTo>
                  <a:lnTo>
                    <a:pt x="50266" y="702716"/>
                  </a:lnTo>
                  <a:lnTo>
                    <a:pt x="45364" y="706450"/>
                  </a:lnTo>
                  <a:lnTo>
                    <a:pt x="48145" y="702132"/>
                  </a:lnTo>
                  <a:lnTo>
                    <a:pt x="44310" y="701014"/>
                  </a:lnTo>
                  <a:lnTo>
                    <a:pt x="51930" y="683094"/>
                  </a:lnTo>
                  <a:lnTo>
                    <a:pt x="52793" y="681710"/>
                  </a:lnTo>
                  <a:close/>
                </a:path>
                <a:path w="449579" h="764539">
                  <a:moveTo>
                    <a:pt x="59309" y="693610"/>
                  </a:moveTo>
                  <a:lnTo>
                    <a:pt x="56476" y="692238"/>
                  </a:lnTo>
                  <a:lnTo>
                    <a:pt x="53301" y="698080"/>
                  </a:lnTo>
                  <a:lnTo>
                    <a:pt x="59309" y="693610"/>
                  </a:lnTo>
                  <a:close/>
                </a:path>
                <a:path w="449579" h="764539">
                  <a:moveTo>
                    <a:pt x="61290" y="700036"/>
                  </a:moveTo>
                  <a:lnTo>
                    <a:pt x="61175" y="699909"/>
                  </a:lnTo>
                  <a:lnTo>
                    <a:pt x="61036" y="700239"/>
                  </a:lnTo>
                  <a:lnTo>
                    <a:pt x="60909" y="700557"/>
                  </a:lnTo>
                  <a:lnTo>
                    <a:pt x="60833" y="700824"/>
                  </a:lnTo>
                  <a:lnTo>
                    <a:pt x="61150" y="700354"/>
                  </a:lnTo>
                  <a:lnTo>
                    <a:pt x="61290" y="700036"/>
                  </a:lnTo>
                  <a:close/>
                </a:path>
                <a:path w="449579" h="764539">
                  <a:moveTo>
                    <a:pt x="64820" y="653707"/>
                  </a:moveTo>
                  <a:lnTo>
                    <a:pt x="63207" y="653122"/>
                  </a:lnTo>
                  <a:lnTo>
                    <a:pt x="62052" y="653732"/>
                  </a:lnTo>
                  <a:lnTo>
                    <a:pt x="62877" y="653808"/>
                  </a:lnTo>
                  <a:lnTo>
                    <a:pt x="62077" y="655205"/>
                  </a:lnTo>
                  <a:lnTo>
                    <a:pt x="63246" y="656602"/>
                  </a:lnTo>
                  <a:lnTo>
                    <a:pt x="64820" y="653707"/>
                  </a:lnTo>
                  <a:close/>
                </a:path>
                <a:path w="449579" h="764539">
                  <a:moveTo>
                    <a:pt x="64947" y="701141"/>
                  </a:moveTo>
                  <a:lnTo>
                    <a:pt x="63246" y="702652"/>
                  </a:lnTo>
                  <a:lnTo>
                    <a:pt x="59677" y="704329"/>
                  </a:lnTo>
                  <a:lnTo>
                    <a:pt x="60833" y="700824"/>
                  </a:lnTo>
                  <a:lnTo>
                    <a:pt x="58305" y="704570"/>
                  </a:lnTo>
                  <a:lnTo>
                    <a:pt x="44411" y="717854"/>
                  </a:lnTo>
                  <a:lnTo>
                    <a:pt x="46075" y="718629"/>
                  </a:lnTo>
                  <a:lnTo>
                    <a:pt x="46316" y="718896"/>
                  </a:lnTo>
                  <a:lnTo>
                    <a:pt x="36283" y="721537"/>
                  </a:lnTo>
                  <a:lnTo>
                    <a:pt x="35293" y="723201"/>
                  </a:lnTo>
                  <a:lnTo>
                    <a:pt x="36195" y="722553"/>
                  </a:lnTo>
                  <a:lnTo>
                    <a:pt x="36918" y="722566"/>
                  </a:lnTo>
                  <a:lnTo>
                    <a:pt x="37490" y="723239"/>
                  </a:lnTo>
                  <a:lnTo>
                    <a:pt x="33464" y="727062"/>
                  </a:lnTo>
                  <a:lnTo>
                    <a:pt x="27660" y="733767"/>
                  </a:lnTo>
                  <a:lnTo>
                    <a:pt x="24155" y="739686"/>
                  </a:lnTo>
                  <a:lnTo>
                    <a:pt x="27063" y="741095"/>
                  </a:lnTo>
                  <a:lnTo>
                    <a:pt x="28244" y="734555"/>
                  </a:lnTo>
                  <a:lnTo>
                    <a:pt x="33248" y="736841"/>
                  </a:lnTo>
                  <a:lnTo>
                    <a:pt x="33680" y="736117"/>
                  </a:lnTo>
                  <a:lnTo>
                    <a:pt x="38735" y="730110"/>
                  </a:lnTo>
                  <a:lnTo>
                    <a:pt x="38887" y="730059"/>
                  </a:lnTo>
                  <a:lnTo>
                    <a:pt x="35991" y="727290"/>
                  </a:lnTo>
                  <a:lnTo>
                    <a:pt x="38354" y="726008"/>
                  </a:lnTo>
                  <a:lnTo>
                    <a:pt x="39738" y="726744"/>
                  </a:lnTo>
                  <a:lnTo>
                    <a:pt x="40157" y="729526"/>
                  </a:lnTo>
                  <a:lnTo>
                    <a:pt x="45504" y="723849"/>
                  </a:lnTo>
                  <a:lnTo>
                    <a:pt x="54559" y="714629"/>
                  </a:lnTo>
                  <a:lnTo>
                    <a:pt x="62611" y="705764"/>
                  </a:lnTo>
                  <a:lnTo>
                    <a:pt x="64947" y="701141"/>
                  </a:lnTo>
                  <a:close/>
                </a:path>
                <a:path w="449579" h="764539">
                  <a:moveTo>
                    <a:pt x="65455" y="697382"/>
                  </a:moveTo>
                  <a:lnTo>
                    <a:pt x="65138" y="696264"/>
                  </a:lnTo>
                  <a:lnTo>
                    <a:pt x="63703" y="696633"/>
                  </a:lnTo>
                  <a:lnTo>
                    <a:pt x="62915" y="697763"/>
                  </a:lnTo>
                  <a:lnTo>
                    <a:pt x="62814" y="699630"/>
                  </a:lnTo>
                  <a:lnTo>
                    <a:pt x="63588" y="699706"/>
                  </a:lnTo>
                  <a:lnTo>
                    <a:pt x="64376" y="699770"/>
                  </a:lnTo>
                  <a:lnTo>
                    <a:pt x="65163" y="699858"/>
                  </a:lnTo>
                  <a:lnTo>
                    <a:pt x="65455" y="698588"/>
                  </a:lnTo>
                  <a:lnTo>
                    <a:pt x="65455" y="697382"/>
                  </a:lnTo>
                  <a:close/>
                </a:path>
                <a:path w="449579" h="764539">
                  <a:moveTo>
                    <a:pt x="74561" y="707974"/>
                  </a:moveTo>
                  <a:lnTo>
                    <a:pt x="66014" y="711466"/>
                  </a:lnTo>
                  <a:lnTo>
                    <a:pt x="54698" y="722071"/>
                  </a:lnTo>
                  <a:lnTo>
                    <a:pt x="43764" y="734999"/>
                  </a:lnTo>
                  <a:lnTo>
                    <a:pt x="36322" y="745451"/>
                  </a:lnTo>
                  <a:lnTo>
                    <a:pt x="39230" y="748207"/>
                  </a:lnTo>
                  <a:lnTo>
                    <a:pt x="48209" y="739876"/>
                  </a:lnTo>
                  <a:lnTo>
                    <a:pt x="46609" y="739101"/>
                  </a:lnTo>
                  <a:lnTo>
                    <a:pt x="55206" y="734771"/>
                  </a:lnTo>
                  <a:lnTo>
                    <a:pt x="63842" y="725919"/>
                  </a:lnTo>
                  <a:lnTo>
                    <a:pt x="70853" y="715886"/>
                  </a:lnTo>
                  <a:lnTo>
                    <a:pt x="74561" y="707974"/>
                  </a:lnTo>
                  <a:close/>
                </a:path>
                <a:path w="449579" h="764539">
                  <a:moveTo>
                    <a:pt x="80073" y="661593"/>
                  </a:moveTo>
                  <a:lnTo>
                    <a:pt x="78994" y="660971"/>
                  </a:lnTo>
                  <a:lnTo>
                    <a:pt x="74371" y="660831"/>
                  </a:lnTo>
                  <a:lnTo>
                    <a:pt x="72999" y="660844"/>
                  </a:lnTo>
                  <a:lnTo>
                    <a:pt x="71196" y="667042"/>
                  </a:lnTo>
                  <a:lnTo>
                    <a:pt x="68948" y="668629"/>
                  </a:lnTo>
                  <a:lnTo>
                    <a:pt x="60744" y="680885"/>
                  </a:lnTo>
                  <a:lnTo>
                    <a:pt x="61937" y="682383"/>
                  </a:lnTo>
                  <a:lnTo>
                    <a:pt x="59093" y="691959"/>
                  </a:lnTo>
                  <a:lnTo>
                    <a:pt x="64592" y="687654"/>
                  </a:lnTo>
                  <a:lnTo>
                    <a:pt x="71653" y="678751"/>
                  </a:lnTo>
                  <a:lnTo>
                    <a:pt x="77673" y="668858"/>
                  </a:lnTo>
                  <a:lnTo>
                    <a:pt x="80073" y="661593"/>
                  </a:lnTo>
                  <a:close/>
                </a:path>
                <a:path w="449579" h="764539">
                  <a:moveTo>
                    <a:pt x="87071" y="619188"/>
                  </a:moveTo>
                  <a:lnTo>
                    <a:pt x="83642" y="622427"/>
                  </a:lnTo>
                  <a:lnTo>
                    <a:pt x="82562" y="620839"/>
                  </a:lnTo>
                  <a:lnTo>
                    <a:pt x="81394" y="625919"/>
                  </a:lnTo>
                  <a:lnTo>
                    <a:pt x="77444" y="632790"/>
                  </a:lnTo>
                  <a:lnTo>
                    <a:pt x="73520" y="638187"/>
                  </a:lnTo>
                  <a:lnTo>
                    <a:pt x="72402" y="638810"/>
                  </a:lnTo>
                  <a:lnTo>
                    <a:pt x="71475" y="639013"/>
                  </a:lnTo>
                  <a:lnTo>
                    <a:pt x="66967" y="646849"/>
                  </a:lnTo>
                  <a:lnTo>
                    <a:pt x="66294" y="647382"/>
                  </a:lnTo>
                  <a:lnTo>
                    <a:pt x="65798" y="648881"/>
                  </a:lnTo>
                  <a:lnTo>
                    <a:pt x="66116" y="649846"/>
                  </a:lnTo>
                  <a:lnTo>
                    <a:pt x="67246" y="650252"/>
                  </a:lnTo>
                  <a:lnTo>
                    <a:pt x="66446" y="652297"/>
                  </a:lnTo>
                  <a:lnTo>
                    <a:pt x="60858" y="661644"/>
                  </a:lnTo>
                  <a:lnTo>
                    <a:pt x="56642" y="667181"/>
                  </a:lnTo>
                  <a:lnTo>
                    <a:pt x="58254" y="666470"/>
                  </a:lnTo>
                  <a:lnTo>
                    <a:pt x="59296" y="666991"/>
                  </a:lnTo>
                  <a:lnTo>
                    <a:pt x="59791" y="668705"/>
                  </a:lnTo>
                  <a:lnTo>
                    <a:pt x="57327" y="668655"/>
                  </a:lnTo>
                  <a:lnTo>
                    <a:pt x="54813" y="666242"/>
                  </a:lnTo>
                  <a:lnTo>
                    <a:pt x="53060" y="671106"/>
                  </a:lnTo>
                  <a:lnTo>
                    <a:pt x="53848" y="671156"/>
                  </a:lnTo>
                  <a:lnTo>
                    <a:pt x="54457" y="671588"/>
                  </a:lnTo>
                  <a:lnTo>
                    <a:pt x="54851" y="672376"/>
                  </a:lnTo>
                  <a:lnTo>
                    <a:pt x="51612" y="676554"/>
                  </a:lnTo>
                  <a:lnTo>
                    <a:pt x="57835" y="673709"/>
                  </a:lnTo>
                  <a:lnTo>
                    <a:pt x="61861" y="670344"/>
                  </a:lnTo>
                  <a:lnTo>
                    <a:pt x="65328" y="665264"/>
                  </a:lnTo>
                  <a:lnTo>
                    <a:pt x="69951" y="657237"/>
                  </a:lnTo>
                  <a:lnTo>
                    <a:pt x="67843" y="655396"/>
                  </a:lnTo>
                  <a:lnTo>
                    <a:pt x="67437" y="655447"/>
                  </a:lnTo>
                  <a:lnTo>
                    <a:pt x="70573" y="652602"/>
                  </a:lnTo>
                  <a:lnTo>
                    <a:pt x="73482" y="649376"/>
                  </a:lnTo>
                  <a:lnTo>
                    <a:pt x="76136" y="645807"/>
                  </a:lnTo>
                  <a:lnTo>
                    <a:pt x="74752" y="645655"/>
                  </a:lnTo>
                  <a:lnTo>
                    <a:pt x="77241" y="639711"/>
                  </a:lnTo>
                  <a:lnTo>
                    <a:pt x="79667" y="638302"/>
                  </a:lnTo>
                  <a:lnTo>
                    <a:pt x="79260" y="638187"/>
                  </a:lnTo>
                  <a:lnTo>
                    <a:pt x="76073" y="636485"/>
                  </a:lnTo>
                  <a:lnTo>
                    <a:pt x="76530" y="636714"/>
                  </a:lnTo>
                  <a:lnTo>
                    <a:pt x="80670" y="633260"/>
                  </a:lnTo>
                  <a:lnTo>
                    <a:pt x="81457" y="641210"/>
                  </a:lnTo>
                  <a:lnTo>
                    <a:pt x="85204" y="627900"/>
                  </a:lnTo>
                  <a:lnTo>
                    <a:pt x="85344" y="627113"/>
                  </a:lnTo>
                  <a:lnTo>
                    <a:pt x="84836" y="626948"/>
                  </a:lnTo>
                  <a:lnTo>
                    <a:pt x="84264" y="624217"/>
                  </a:lnTo>
                  <a:lnTo>
                    <a:pt x="84848" y="623316"/>
                  </a:lnTo>
                  <a:lnTo>
                    <a:pt x="85483" y="623074"/>
                  </a:lnTo>
                  <a:lnTo>
                    <a:pt x="86194" y="623455"/>
                  </a:lnTo>
                  <a:lnTo>
                    <a:pt x="87071" y="619188"/>
                  </a:lnTo>
                  <a:close/>
                </a:path>
                <a:path w="449579" h="764539">
                  <a:moveTo>
                    <a:pt x="96596" y="659968"/>
                  </a:moveTo>
                  <a:lnTo>
                    <a:pt x="94132" y="651497"/>
                  </a:lnTo>
                  <a:lnTo>
                    <a:pt x="94170" y="649897"/>
                  </a:lnTo>
                  <a:lnTo>
                    <a:pt x="84239" y="664451"/>
                  </a:lnTo>
                  <a:lnTo>
                    <a:pt x="82613" y="667016"/>
                  </a:lnTo>
                  <a:lnTo>
                    <a:pt x="83477" y="667219"/>
                  </a:lnTo>
                  <a:lnTo>
                    <a:pt x="84366" y="667156"/>
                  </a:lnTo>
                  <a:lnTo>
                    <a:pt x="85280" y="666762"/>
                  </a:lnTo>
                  <a:lnTo>
                    <a:pt x="74841" y="682053"/>
                  </a:lnTo>
                  <a:lnTo>
                    <a:pt x="68529" y="690283"/>
                  </a:lnTo>
                  <a:lnTo>
                    <a:pt x="64782" y="692416"/>
                  </a:lnTo>
                  <a:lnTo>
                    <a:pt x="62687" y="696175"/>
                  </a:lnTo>
                  <a:lnTo>
                    <a:pt x="69481" y="694651"/>
                  </a:lnTo>
                  <a:lnTo>
                    <a:pt x="67716" y="698792"/>
                  </a:lnTo>
                  <a:lnTo>
                    <a:pt x="71323" y="696620"/>
                  </a:lnTo>
                  <a:lnTo>
                    <a:pt x="67056" y="691845"/>
                  </a:lnTo>
                  <a:lnTo>
                    <a:pt x="72961" y="691032"/>
                  </a:lnTo>
                  <a:lnTo>
                    <a:pt x="72504" y="692200"/>
                  </a:lnTo>
                  <a:lnTo>
                    <a:pt x="71818" y="693153"/>
                  </a:lnTo>
                  <a:lnTo>
                    <a:pt x="70904" y="693889"/>
                  </a:lnTo>
                  <a:lnTo>
                    <a:pt x="78155" y="688771"/>
                  </a:lnTo>
                  <a:lnTo>
                    <a:pt x="89001" y="674928"/>
                  </a:lnTo>
                  <a:lnTo>
                    <a:pt x="96596" y="659968"/>
                  </a:lnTo>
                  <a:close/>
                </a:path>
                <a:path w="449579" h="764539">
                  <a:moveTo>
                    <a:pt x="105003" y="616800"/>
                  </a:moveTo>
                  <a:lnTo>
                    <a:pt x="98298" y="621753"/>
                  </a:lnTo>
                  <a:lnTo>
                    <a:pt x="92138" y="630072"/>
                  </a:lnTo>
                  <a:lnTo>
                    <a:pt x="86741" y="639394"/>
                  </a:lnTo>
                  <a:lnTo>
                    <a:pt x="82321" y="647344"/>
                  </a:lnTo>
                  <a:lnTo>
                    <a:pt x="83388" y="646188"/>
                  </a:lnTo>
                  <a:lnTo>
                    <a:pt x="84543" y="645591"/>
                  </a:lnTo>
                  <a:lnTo>
                    <a:pt x="85813" y="645541"/>
                  </a:lnTo>
                  <a:lnTo>
                    <a:pt x="84582" y="647573"/>
                  </a:lnTo>
                  <a:lnTo>
                    <a:pt x="83578" y="649732"/>
                  </a:lnTo>
                  <a:lnTo>
                    <a:pt x="82804" y="652018"/>
                  </a:lnTo>
                  <a:lnTo>
                    <a:pt x="84416" y="652094"/>
                  </a:lnTo>
                  <a:lnTo>
                    <a:pt x="94246" y="640486"/>
                  </a:lnTo>
                  <a:lnTo>
                    <a:pt x="91135" y="638517"/>
                  </a:lnTo>
                  <a:lnTo>
                    <a:pt x="91389" y="638263"/>
                  </a:lnTo>
                  <a:lnTo>
                    <a:pt x="104165" y="632447"/>
                  </a:lnTo>
                  <a:lnTo>
                    <a:pt x="99517" y="628700"/>
                  </a:lnTo>
                  <a:lnTo>
                    <a:pt x="104063" y="617766"/>
                  </a:lnTo>
                  <a:lnTo>
                    <a:pt x="105003" y="616800"/>
                  </a:lnTo>
                  <a:close/>
                </a:path>
                <a:path w="449579" h="764539">
                  <a:moveTo>
                    <a:pt x="105549" y="600011"/>
                  </a:moveTo>
                  <a:lnTo>
                    <a:pt x="98526" y="595820"/>
                  </a:lnTo>
                  <a:lnTo>
                    <a:pt x="99999" y="592213"/>
                  </a:lnTo>
                  <a:lnTo>
                    <a:pt x="95453" y="595807"/>
                  </a:lnTo>
                  <a:lnTo>
                    <a:pt x="93637" y="600036"/>
                  </a:lnTo>
                  <a:lnTo>
                    <a:pt x="92240" y="604316"/>
                  </a:lnTo>
                  <a:lnTo>
                    <a:pt x="88925" y="608063"/>
                  </a:lnTo>
                  <a:lnTo>
                    <a:pt x="87630" y="613130"/>
                  </a:lnTo>
                  <a:lnTo>
                    <a:pt x="91833" y="609765"/>
                  </a:lnTo>
                  <a:lnTo>
                    <a:pt x="92938" y="610958"/>
                  </a:lnTo>
                  <a:lnTo>
                    <a:pt x="89738" y="612267"/>
                  </a:lnTo>
                  <a:lnTo>
                    <a:pt x="87109" y="621030"/>
                  </a:lnTo>
                  <a:lnTo>
                    <a:pt x="89230" y="623455"/>
                  </a:lnTo>
                  <a:lnTo>
                    <a:pt x="90716" y="619302"/>
                  </a:lnTo>
                  <a:lnTo>
                    <a:pt x="93065" y="616178"/>
                  </a:lnTo>
                  <a:lnTo>
                    <a:pt x="96278" y="614146"/>
                  </a:lnTo>
                  <a:lnTo>
                    <a:pt x="96139" y="614045"/>
                  </a:lnTo>
                  <a:lnTo>
                    <a:pt x="101307" y="604113"/>
                  </a:lnTo>
                  <a:lnTo>
                    <a:pt x="100647" y="601383"/>
                  </a:lnTo>
                  <a:lnTo>
                    <a:pt x="105549" y="600011"/>
                  </a:lnTo>
                  <a:close/>
                </a:path>
                <a:path w="449579" h="764539">
                  <a:moveTo>
                    <a:pt x="108496" y="608495"/>
                  </a:moveTo>
                  <a:lnTo>
                    <a:pt x="107518" y="607453"/>
                  </a:lnTo>
                  <a:lnTo>
                    <a:pt x="108407" y="604367"/>
                  </a:lnTo>
                  <a:lnTo>
                    <a:pt x="105689" y="604367"/>
                  </a:lnTo>
                  <a:lnTo>
                    <a:pt x="106045" y="608431"/>
                  </a:lnTo>
                  <a:lnTo>
                    <a:pt x="102844" y="611759"/>
                  </a:lnTo>
                  <a:lnTo>
                    <a:pt x="102273" y="613384"/>
                  </a:lnTo>
                  <a:lnTo>
                    <a:pt x="106337" y="614921"/>
                  </a:lnTo>
                  <a:lnTo>
                    <a:pt x="105956" y="611327"/>
                  </a:lnTo>
                  <a:lnTo>
                    <a:pt x="106273" y="610971"/>
                  </a:lnTo>
                  <a:lnTo>
                    <a:pt x="106337" y="611593"/>
                  </a:lnTo>
                  <a:lnTo>
                    <a:pt x="106616" y="610577"/>
                  </a:lnTo>
                  <a:lnTo>
                    <a:pt x="108496" y="608495"/>
                  </a:lnTo>
                  <a:close/>
                </a:path>
                <a:path w="449579" h="764539">
                  <a:moveTo>
                    <a:pt x="109474" y="583171"/>
                  </a:moveTo>
                  <a:lnTo>
                    <a:pt x="107454" y="583780"/>
                  </a:lnTo>
                  <a:lnTo>
                    <a:pt x="105549" y="583171"/>
                  </a:lnTo>
                  <a:lnTo>
                    <a:pt x="105359" y="583171"/>
                  </a:lnTo>
                  <a:lnTo>
                    <a:pt x="104902" y="584073"/>
                  </a:lnTo>
                  <a:lnTo>
                    <a:pt x="104762" y="584314"/>
                  </a:lnTo>
                  <a:lnTo>
                    <a:pt x="104165" y="585177"/>
                  </a:lnTo>
                  <a:lnTo>
                    <a:pt x="103365" y="585965"/>
                  </a:lnTo>
                  <a:lnTo>
                    <a:pt x="103962" y="586905"/>
                  </a:lnTo>
                  <a:lnTo>
                    <a:pt x="104787" y="587260"/>
                  </a:lnTo>
                  <a:lnTo>
                    <a:pt x="105524" y="587260"/>
                  </a:lnTo>
                  <a:lnTo>
                    <a:pt x="104711" y="587806"/>
                  </a:lnTo>
                  <a:lnTo>
                    <a:pt x="103695" y="588759"/>
                  </a:lnTo>
                  <a:lnTo>
                    <a:pt x="102781" y="589902"/>
                  </a:lnTo>
                  <a:lnTo>
                    <a:pt x="106324" y="593267"/>
                  </a:lnTo>
                  <a:lnTo>
                    <a:pt x="108178" y="587260"/>
                  </a:lnTo>
                  <a:lnTo>
                    <a:pt x="108229" y="587057"/>
                  </a:lnTo>
                  <a:lnTo>
                    <a:pt x="109105" y="584314"/>
                  </a:lnTo>
                  <a:lnTo>
                    <a:pt x="109474" y="583171"/>
                  </a:lnTo>
                  <a:close/>
                </a:path>
                <a:path w="449579" h="764539">
                  <a:moveTo>
                    <a:pt x="110502" y="599732"/>
                  </a:moveTo>
                  <a:lnTo>
                    <a:pt x="109905" y="599198"/>
                  </a:lnTo>
                  <a:lnTo>
                    <a:pt x="108407" y="604367"/>
                  </a:lnTo>
                  <a:lnTo>
                    <a:pt x="109334" y="604367"/>
                  </a:lnTo>
                  <a:lnTo>
                    <a:pt x="110502" y="599732"/>
                  </a:lnTo>
                  <a:close/>
                </a:path>
                <a:path w="449579" h="764539">
                  <a:moveTo>
                    <a:pt x="112661" y="556234"/>
                  </a:moveTo>
                  <a:lnTo>
                    <a:pt x="112217" y="556514"/>
                  </a:lnTo>
                  <a:lnTo>
                    <a:pt x="111455" y="557085"/>
                  </a:lnTo>
                  <a:lnTo>
                    <a:pt x="111340" y="557568"/>
                  </a:lnTo>
                  <a:lnTo>
                    <a:pt x="112661" y="556234"/>
                  </a:lnTo>
                  <a:close/>
                </a:path>
                <a:path w="449579" h="764539">
                  <a:moveTo>
                    <a:pt x="115239" y="551484"/>
                  </a:moveTo>
                  <a:lnTo>
                    <a:pt x="112217" y="553897"/>
                  </a:lnTo>
                  <a:lnTo>
                    <a:pt x="111760" y="555777"/>
                  </a:lnTo>
                  <a:lnTo>
                    <a:pt x="111696" y="556082"/>
                  </a:lnTo>
                  <a:lnTo>
                    <a:pt x="111594" y="556450"/>
                  </a:lnTo>
                  <a:lnTo>
                    <a:pt x="111099" y="556234"/>
                  </a:lnTo>
                  <a:lnTo>
                    <a:pt x="110705" y="555104"/>
                  </a:lnTo>
                  <a:lnTo>
                    <a:pt x="112217" y="553897"/>
                  </a:lnTo>
                  <a:lnTo>
                    <a:pt x="112928" y="550951"/>
                  </a:lnTo>
                  <a:lnTo>
                    <a:pt x="110236" y="553123"/>
                  </a:lnTo>
                  <a:lnTo>
                    <a:pt x="108661" y="556082"/>
                  </a:lnTo>
                  <a:lnTo>
                    <a:pt x="108191" y="559803"/>
                  </a:lnTo>
                  <a:lnTo>
                    <a:pt x="111455" y="557085"/>
                  </a:lnTo>
                  <a:lnTo>
                    <a:pt x="111582" y="556514"/>
                  </a:lnTo>
                  <a:lnTo>
                    <a:pt x="111785" y="556514"/>
                  </a:lnTo>
                  <a:lnTo>
                    <a:pt x="113118" y="555777"/>
                  </a:lnTo>
                  <a:lnTo>
                    <a:pt x="114998" y="553897"/>
                  </a:lnTo>
                  <a:lnTo>
                    <a:pt x="115125" y="553123"/>
                  </a:lnTo>
                  <a:lnTo>
                    <a:pt x="115239" y="551484"/>
                  </a:lnTo>
                  <a:close/>
                </a:path>
                <a:path w="449579" h="764539">
                  <a:moveTo>
                    <a:pt x="132219" y="561505"/>
                  </a:moveTo>
                  <a:lnTo>
                    <a:pt x="131025" y="560082"/>
                  </a:lnTo>
                  <a:lnTo>
                    <a:pt x="129489" y="559485"/>
                  </a:lnTo>
                  <a:lnTo>
                    <a:pt x="129552" y="556526"/>
                  </a:lnTo>
                  <a:lnTo>
                    <a:pt x="124663" y="555218"/>
                  </a:lnTo>
                  <a:lnTo>
                    <a:pt x="120053" y="570890"/>
                  </a:lnTo>
                  <a:lnTo>
                    <a:pt x="118313" y="574408"/>
                  </a:lnTo>
                  <a:lnTo>
                    <a:pt x="121678" y="577291"/>
                  </a:lnTo>
                  <a:lnTo>
                    <a:pt x="114363" y="583438"/>
                  </a:lnTo>
                  <a:lnTo>
                    <a:pt x="111455" y="588962"/>
                  </a:lnTo>
                  <a:lnTo>
                    <a:pt x="112966" y="589940"/>
                  </a:lnTo>
                  <a:lnTo>
                    <a:pt x="110502" y="599732"/>
                  </a:lnTo>
                  <a:lnTo>
                    <a:pt x="112001" y="601027"/>
                  </a:lnTo>
                  <a:lnTo>
                    <a:pt x="119532" y="585406"/>
                  </a:lnTo>
                  <a:lnTo>
                    <a:pt x="120256" y="582218"/>
                  </a:lnTo>
                  <a:lnTo>
                    <a:pt x="124307" y="584530"/>
                  </a:lnTo>
                  <a:lnTo>
                    <a:pt x="121107" y="582218"/>
                  </a:lnTo>
                  <a:lnTo>
                    <a:pt x="119380" y="580961"/>
                  </a:lnTo>
                  <a:lnTo>
                    <a:pt x="119456" y="580605"/>
                  </a:lnTo>
                  <a:lnTo>
                    <a:pt x="128714" y="574040"/>
                  </a:lnTo>
                  <a:lnTo>
                    <a:pt x="131140" y="566915"/>
                  </a:lnTo>
                  <a:lnTo>
                    <a:pt x="132219" y="561505"/>
                  </a:lnTo>
                  <a:close/>
                </a:path>
                <a:path w="449579" h="764539">
                  <a:moveTo>
                    <a:pt x="134289" y="525881"/>
                  </a:moveTo>
                  <a:lnTo>
                    <a:pt x="134162" y="523760"/>
                  </a:lnTo>
                  <a:lnTo>
                    <a:pt x="134086" y="522135"/>
                  </a:lnTo>
                  <a:lnTo>
                    <a:pt x="132080" y="521068"/>
                  </a:lnTo>
                  <a:lnTo>
                    <a:pt x="125984" y="516724"/>
                  </a:lnTo>
                  <a:lnTo>
                    <a:pt x="125399" y="523760"/>
                  </a:lnTo>
                  <a:lnTo>
                    <a:pt x="127647" y="524446"/>
                  </a:lnTo>
                  <a:lnTo>
                    <a:pt x="125717" y="529386"/>
                  </a:lnTo>
                  <a:lnTo>
                    <a:pt x="124663" y="531926"/>
                  </a:lnTo>
                  <a:lnTo>
                    <a:pt x="120180" y="537489"/>
                  </a:lnTo>
                  <a:lnTo>
                    <a:pt x="120611" y="540334"/>
                  </a:lnTo>
                  <a:lnTo>
                    <a:pt x="122656" y="542302"/>
                  </a:lnTo>
                  <a:lnTo>
                    <a:pt x="123545" y="545617"/>
                  </a:lnTo>
                  <a:lnTo>
                    <a:pt x="122008" y="546874"/>
                  </a:lnTo>
                  <a:lnTo>
                    <a:pt x="115773" y="553123"/>
                  </a:lnTo>
                  <a:lnTo>
                    <a:pt x="115062" y="553897"/>
                  </a:lnTo>
                  <a:lnTo>
                    <a:pt x="113969" y="569823"/>
                  </a:lnTo>
                  <a:lnTo>
                    <a:pt x="119456" y="560552"/>
                  </a:lnTo>
                  <a:lnTo>
                    <a:pt x="124587" y="549351"/>
                  </a:lnTo>
                  <a:lnTo>
                    <a:pt x="127190" y="543115"/>
                  </a:lnTo>
                  <a:lnTo>
                    <a:pt x="128295" y="540334"/>
                  </a:lnTo>
                  <a:lnTo>
                    <a:pt x="134289" y="525881"/>
                  </a:lnTo>
                  <a:close/>
                </a:path>
                <a:path w="449579" h="764539">
                  <a:moveTo>
                    <a:pt x="137185" y="614095"/>
                  </a:moveTo>
                  <a:lnTo>
                    <a:pt x="136994" y="610133"/>
                  </a:lnTo>
                  <a:lnTo>
                    <a:pt x="136740" y="614095"/>
                  </a:lnTo>
                  <a:lnTo>
                    <a:pt x="136702" y="614768"/>
                  </a:lnTo>
                  <a:lnTo>
                    <a:pt x="137185" y="614095"/>
                  </a:lnTo>
                  <a:close/>
                </a:path>
                <a:path w="449579" h="764539">
                  <a:moveTo>
                    <a:pt x="145935" y="574548"/>
                  </a:moveTo>
                  <a:lnTo>
                    <a:pt x="145300" y="575551"/>
                  </a:lnTo>
                  <a:lnTo>
                    <a:pt x="145338" y="575856"/>
                  </a:lnTo>
                  <a:lnTo>
                    <a:pt x="145453" y="576897"/>
                  </a:lnTo>
                  <a:lnTo>
                    <a:pt x="145567" y="576516"/>
                  </a:lnTo>
                  <a:lnTo>
                    <a:pt x="145935" y="574548"/>
                  </a:lnTo>
                  <a:close/>
                </a:path>
                <a:path w="449579" h="764539">
                  <a:moveTo>
                    <a:pt x="151345" y="491972"/>
                  </a:moveTo>
                  <a:lnTo>
                    <a:pt x="150964" y="492125"/>
                  </a:lnTo>
                  <a:lnTo>
                    <a:pt x="147015" y="492252"/>
                  </a:lnTo>
                  <a:lnTo>
                    <a:pt x="146558" y="492125"/>
                  </a:lnTo>
                  <a:lnTo>
                    <a:pt x="146596" y="494030"/>
                  </a:lnTo>
                  <a:lnTo>
                    <a:pt x="147332" y="495274"/>
                  </a:lnTo>
                  <a:lnTo>
                    <a:pt x="148717" y="495858"/>
                  </a:lnTo>
                  <a:lnTo>
                    <a:pt x="147193" y="497662"/>
                  </a:lnTo>
                  <a:lnTo>
                    <a:pt x="145491" y="498576"/>
                  </a:lnTo>
                  <a:lnTo>
                    <a:pt x="143573" y="498602"/>
                  </a:lnTo>
                  <a:lnTo>
                    <a:pt x="141732" y="501180"/>
                  </a:lnTo>
                  <a:lnTo>
                    <a:pt x="143065" y="518617"/>
                  </a:lnTo>
                  <a:lnTo>
                    <a:pt x="141046" y="520458"/>
                  </a:lnTo>
                  <a:lnTo>
                    <a:pt x="137109" y="526770"/>
                  </a:lnTo>
                  <a:lnTo>
                    <a:pt x="133921" y="536016"/>
                  </a:lnTo>
                  <a:lnTo>
                    <a:pt x="131000" y="545833"/>
                  </a:lnTo>
                  <a:lnTo>
                    <a:pt x="127889" y="553859"/>
                  </a:lnTo>
                  <a:lnTo>
                    <a:pt x="132562" y="555993"/>
                  </a:lnTo>
                  <a:lnTo>
                    <a:pt x="137007" y="552615"/>
                  </a:lnTo>
                  <a:lnTo>
                    <a:pt x="139598" y="547281"/>
                  </a:lnTo>
                  <a:lnTo>
                    <a:pt x="138734" y="543509"/>
                  </a:lnTo>
                  <a:lnTo>
                    <a:pt x="142024" y="535101"/>
                  </a:lnTo>
                  <a:lnTo>
                    <a:pt x="146113" y="517652"/>
                  </a:lnTo>
                  <a:lnTo>
                    <a:pt x="151345" y="491972"/>
                  </a:lnTo>
                  <a:close/>
                </a:path>
                <a:path w="449579" h="764539">
                  <a:moveTo>
                    <a:pt x="161671" y="512305"/>
                  </a:moveTo>
                  <a:lnTo>
                    <a:pt x="160502" y="505117"/>
                  </a:lnTo>
                  <a:lnTo>
                    <a:pt x="159270" y="503618"/>
                  </a:lnTo>
                  <a:lnTo>
                    <a:pt x="152298" y="505434"/>
                  </a:lnTo>
                  <a:lnTo>
                    <a:pt x="152552" y="515251"/>
                  </a:lnTo>
                  <a:lnTo>
                    <a:pt x="149110" y="530250"/>
                  </a:lnTo>
                  <a:lnTo>
                    <a:pt x="151003" y="533590"/>
                  </a:lnTo>
                  <a:lnTo>
                    <a:pt x="148526" y="536816"/>
                  </a:lnTo>
                  <a:lnTo>
                    <a:pt x="146888" y="538949"/>
                  </a:lnTo>
                  <a:lnTo>
                    <a:pt x="145732" y="541185"/>
                  </a:lnTo>
                  <a:lnTo>
                    <a:pt x="144526" y="544283"/>
                  </a:lnTo>
                  <a:lnTo>
                    <a:pt x="143319" y="551497"/>
                  </a:lnTo>
                  <a:lnTo>
                    <a:pt x="135636" y="567423"/>
                  </a:lnTo>
                  <a:lnTo>
                    <a:pt x="134277" y="574433"/>
                  </a:lnTo>
                  <a:lnTo>
                    <a:pt x="132537" y="574116"/>
                  </a:lnTo>
                  <a:lnTo>
                    <a:pt x="131292" y="575144"/>
                  </a:lnTo>
                  <a:lnTo>
                    <a:pt x="130543" y="577519"/>
                  </a:lnTo>
                  <a:lnTo>
                    <a:pt x="138112" y="575551"/>
                  </a:lnTo>
                  <a:lnTo>
                    <a:pt x="144602" y="559955"/>
                  </a:lnTo>
                  <a:lnTo>
                    <a:pt x="150634" y="541832"/>
                  </a:lnTo>
                  <a:lnTo>
                    <a:pt x="156832" y="532295"/>
                  </a:lnTo>
                  <a:lnTo>
                    <a:pt x="156705" y="533349"/>
                  </a:lnTo>
                  <a:lnTo>
                    <a:pt x="156159" y="535419"/>
                  </a:lnTo>
                  <a:lnTo>
                    <a:pt x="158356" y="533450"/>
                  </a:lnTo>
                  <a:lnTo>
                    <a:pt x="159258" y="518947"/>
                  </a:lnTo>
                  <a:lnTo>
                    <a:pt x="161671" y="512305"/>
                  </a:lnTo>
                  <a:close/>
                </a:path>
                <a:path w="449579" h="764539">
                  <a:moveTo>
                    <a:pt x="171424" y="497814"/>
                  </a:moveTo>
                  <a:lnTo>
                    <a:pt x="170522" y="497992"/>
                  </a:lnTo>
                  <a:lnTo>
                    <a:pt x="170243" y="498538"/>
                  </a:lnTo>
                  <a:lnTo>
                    <a:pt x="170345" y="499249"/>
                  </a:lnTo>
                  <a:lnTo>
                    <a:pt x="170764" y="498576"/>
                  </a:lnTo>
                  <a:lnTo>
                    <a:pt x="171157" y="498081"/>
                  </a:lnTo>
                  <a:lnTo>
                    <a:pt x="171424" y="497814"/>
                  </a:lnTo>
                  <a:close/>
                </a:path>
                <a:path w="449579" h="764539">
                  <a:moveTo>
                    <a:pt x="171996" y="497751"/>
                  </a:moveTo>
                  <a:lnTo>
                    <a:pt x="171945" y="497459"/>
                  </a:lnTo>
                  <a:lnTo>
                    <a:pt x="171742" y="497497"/>
                  </a:lnTo>
                  <a:lnTo>
                    <a:pt x="171424" y="497814"/>
                  </a:lnTo>
                  <a:lnTo>
                    <a:pt x="171615" y="497776"/>
                  </a:lnTo>
                  <a:lnTo>
                    <a:pt x="171780" y="497763"/>
                  </a:lnTo>
                  <a:lnTo>
                    <a:pt x="171996" y="497751"/>
                  </a:lnTo>
                  <a:close/>
                </a:path>
                <a:path w="449579" h="764539">
                  <a:moveTo>
                    <a:pt x="173647" y="504367"/>
                  </a:moveTo>
                  <a:lnTo>
                    <a:pt x="170586" y="501205"/>
                  </a:lnTo>
                  <a:lnTo>
                    <a:pt x="170345" y="499249"/>
                  </a:lnTo>
                  <a:lnTo>
                    <a:pt x="167665" y="503389"/>
                  </a:lnTo>
                  <a:lnTo>
                    <a:pt x="162966" y="513994"/>
                  </a:lnTo>
                  <a:lnTo>
                    <a:pt x="165125" y="518083"/>
                  </a:lnTo>
                  <a:lnTo>
                    <a:pt x="162737" y="524306"/>
                  </a:lnTo>
                  <a:lnTo>
                    <a:pt x="159854" y="534898"/>
                  </a:lnTo>
                  <a:lnTo>
                    <a:pt x="157683" y="545109"/>
                  </a:lnTo>
                  <a:lnTo>
                    <a:pt x="157556" y="548474"/>
                  </a:lnTo>
                  <a:lnTo>
                    <a:pt x="157492" y="550164"/>
                  </a:lnTo>
                  <a:lnTo>
                    <a:pt x="151396" y="556895"/>
                  </a:lnTo>
                  <a:lnTo>
                    <a:pt x="155714" y="562698"/>
                  </a:lnTo>
                  <a:lnTo>
                    <a:pt x="148183" y="568109"/>
                  </a:lnTo>
                  <a:lnTo>
                    <a:pt x="149644" y="565531"/>
                  </a:lnTo>
                  <a:lnTo>
                    <a:pt x="152171" y="558241"/>
                  </a:lnTo>
                  <a:lnTo>
                    <a:pt x="150799" y="560451"/>
                  </a:lnTo>
                  <a:lnTo>
                    <a:pt x="143802" y="564654"/>
                  </a:lnTo>
                  <a:lnTo>
                    <a:pt x="144691" y="573405"/>
                  </a:lnTo>
                  <a:lnTo>
                    <a:pt x="144741" y="573900"/>
                  </a:lnTo>
                  <a:lnTo>
                    <a:pt x="144843" y="576008"/>
                  </a:lnTo>
                  <a:lnTo>
                    <a:pt x="140627" y="582663"/>
                  </a:lnTo>
                  <a:lnTo>
                    <a:pt x="143852" y="583717"/>
                  </a:lnTo>
                  <a:lnTo>
                    <a:pt x="145859" y="582066"/>
                  </a:lnTo>
                  <a:lnTo>
                    <a:pt x="143560" y="578307"/>
                  </a:lnTo>
                  <a:lnTo>
                    <a:pt x="145008" y="576008"/>
                  </a:lnTo>
                  <a:lnTo>
                    <a:pt x="144932" y="575856"/>
                  </a:lnTo>
                  <a:lnTo>
                    <a:pt x="145110" y="575856"/>
                  </a:lnTo>
                  <a:lnTo>
                    <a:pt x="145059" y="573405"/>
                  </a:lnTo>
                  <a:lnTo>
                    <a:pt x="144919" y="572058"/>
                  </a:lnTo>
                  <a:lnTo>
                    <a:pt x="149250" y="568109"/>
                  </a:lnTo>
                  <a:lnTo>
                    <a:pt x="149529" y="567855"/>
                  </a:lnTo>
                  <a:lnTo>
                    <a:pt x="151612" y="579120"/>
                  </a:lnTo>
                  <a:lnTo>
                    <a:pt x="145923" y="584352"/>
                  </a:lnTo>
                  <a:lnTo>
                    <a:pt x="146037" y="584504"/>
                  </a:lnTo>
                  <a:lnTo>
                    <a:pt x="147828" y="585038"/>
                  </a:lnTo>
                  <a:lnTo>
                    <a:pt x="148043" y="585190"/>
                  </a:lnTo>
                  <a:lnTo>
                    <a:pt x="144640" y="589127"/>
                  </a:lnTo>
                  <a:lnTo>
                    <a:pt x="144462" y="585190"/>
                  </a:lnTo>
                  <a:lnTo>
                    <a:pt x="143979" y="591604"/>
                  </a:lnTo>
                  <a:lnTo>
                    <a:pt x="137807" y="597750"/>
                  </a:lnTo>
                  <a:lnTo>
                    <a:pt x="137083" y="608761"/>
                  </a:lnTo>
                  <a:lnTo>
                    <a:pt x="148767" y="603948"/>
                  </a:lnTo>
                  <a:lnTo>
                    <a:pt x="142849" y="600176"/>
                  </a:lnTo>
                  <a:lnTo>
                    <a:pt x="144449" y="597128"/>
                  </a:lnTo>
                  <a:lnTo>
                    <a:pt x="149085" y="600760"/>
                  </a:lnTo>
                  <a:lnTo>
                    <a:pt x="149034" y="597128"/>
                  </a:lnTo>
                  <a:lnTo>
                    <a:pt x="148907" y="589127"/>
                  </a:lnTo>
                  <a:lnTo>
                    <a:pt x="148907" y="588543"/>
                  </a:lnTo>
                  <a:lnTo>
                    <a:pt x="154711" y="581558"/>
                  </a:lnTo>
                  <a:lnTo>
                    <a:pt x="155841" y="577062"/>
                  </a:lnTo>
                  <a:lnTo>
                    <a:pt x="155879" y="576897"/>
                  </a:lnTo>
                  <a:lnTo>
                    <a:pt x="155981" y="576516"/>
                  </a:lnTo>
                  <a:lnTo>
                    <a:pt x="154889" y="576897"/>
                  </a:lnTo>
                  <a:lnTo>
                    <a:pt x="153885" y="576897"/>
                  </a:lnTo>
                  <a:lnTo>
                    <a:pt x="153060" y="576516"/>
                  </a:lnTo>
                  <a:lnTo>
                    <a:pt x="154546" y="576516"/>
                  </a:lnTo>
                  <a:lnTo>
                    <a:pt x="155752" y="575551"/>
                  </a:lnTo>
                  <a:lnTo>
                    <a:pt x="156197" y="574548"/>
                  </a:lnTo>
                  <a:lnTo>
                    <a:pt x="156464" y="573900"/>
                  </a:lnTo>
                  <a:lnTo>
                    <a:pt x="156667" y="573405"/>
                  </a:lnTo>
                  <a:lnTo>
                    <a:pt x="155473" y="573900"/>
                  </a:lnTo>
                  <a:lnTo>
                    <a:pt x="152666" y="569836"/>
                  </a:lnTo>
                  <a:lnTo>
                    <a:pt x="156489" y="571842"/>
                  </a:lnTo>
                  <a:lnTo>
                    <a:pt x="156908" y="569836"/>
                  </a:lnTo>
                  <a:lnTo>
                    <a:pt x="157276" y="568109"/>
                  </a:lnTo>
                  <a:lnTo>
                    <a:pt x="157340" y="567855"/>
                  </a:lnTo>
                  <a:lnTo>
                    <a:pt x="157873" y="562698"/>
                  </a:lnTo>
                  <a:lnTo>
                    <a:pt x="157911" y="562406"/>
                  </a:lnTo>
                  <a:lnTo>
                    <a:pt x="168071" y="544385"/>
                  </a:lnTo>
                  <a:lnTo>
                    <a:pt x="165493" y="537565"/>
                  </a:lnTo>
                  <a:lnTo>
                    <a:pt x="170738" y="530898"/>
                  </a:lnTo>
                  <a:lnTo>
                    <a:pt x="170319" y="527634"/>
                  </a:lnTo>
                  <a:lnTo>
                    <a:pt x="168567" y="515175"/>
                  </a:lnTo>
                  <a:lnTo>
                    <a:pt x="168808" y="514248"/>
                  </a:lnTo>
                  <a:lnTo>
                    <a:pt x="171513" y="515175"/>
                  </a:lnTo>
                  <a:lnTo>
                    <a:pt x="173113" y="514248"/>
                  </a:lnTo>
                  <a:lnTo>
                    <a:pt x="170129" y="510870"/>
                  </a:lnTo>
                  <a:lnTo>
                    <a:pt x="171564" y="508723"/>
                  </a:lnTo>
                  <a:lnTo>
                    <a:pt x="172440" y="505980"/>
                  </a:lnTo>
                  <a:lnTo>
                    <a:pt x="173647" y="504367"/>
                  </a:lnTo>
                  <a:close/>
                </a:path>
                <a:path w="449579" h="764539">
                  <a:moveTo>
                    <a:pt x="174777" y="476364"/>
                  </a:moveTo>
                  <a:lnTo>
                    <a:pt x="173215" y="467893"/>
                  </a:lnTo>
                  <a:lnTo>
                    <a:pt x="170421" y="462419"/>
                  </a:lnTo>
                  <a:lnTo>
                    <a:pt x="168567" y="468172"/>
                  </a:lnTo>
                  <a:lnTo>
                    <a:pt x="168617" y="473430"/>
                  </a:lnTo>
                  <a:lnTo>
                    <a:pt x="169367" y="479209"/>
                  </a:lnTo>
                  <a:lnTo>
                    <a:pt x="169621" y="486537"/>
                  </a:lnTo>
                  <a:lnTo>
                    <a:pt x="173951" y="483908"/>
                  </a:lnTo>
                  <a:lnTo>
                    <a:pt x="174777" y="476364"/>
                  </a:lnTo>
                  <a:close/>
                </a:path>
                <a:path w="449579" h="764539">
                  <a:moveTo>
                    <a:pt x="179959" y="451396"/>
                  </a:moveTo>
                  <a:lnTo>
                    <a:pt x="179768" y="451396"/>
                  </a:lnTo>
                  <a:lnTo>
                    <a:pt x="179311" y="452361"/>
                  </a:lnTo>
                  <a:lnTo>
                    <a:pt x="179959" y="451396"/>
                  </a:lnTo>
                  <a:close/>
                </a:path>
                <a:path w="449579" h="764539">
                  <a:moveTo>
                    <a:pt x="180987" y="449884"/>
                  </a:moveTo>
                  <a:lnTo>
                    <a:pt x="180009" y="451332"/>
                  </a:lnTo>
                  <a:lnTo>
                    <a:pt x="180987" y="449884"/>
                  </a:lnTo>
                  <a:close/>
                </a:path>
                <a:path w="449579" h="764539">
                  <a:moveTo>
                    <a:pt x="181406" y="448005"/>
                  </a:moveTo>
                  <a:lnTo>
                    <a:pt x="179158" y="445947"/>
                  </a:lnTo>
                  <a:lnTo>
                    <a:pt x="178168" y="449580"/>
                  </a:lnTo>
                  <a:lnTo>
                    <a:pt x="178092" y="449884"/>
                  </a:lnTo>
                  <a:lnTo>
                    <a:pt x="179857" y="451218"/>
                  </a:lnTo>
                  <a:lnTo>
                    <a:pt x="181406" y="448005"/>
                  </a:lnTo>
                  <a:close/>
                </a:path>
                <a:path w="449579" h="764539">
                  <a:moveTo>
                    <a:pt x="181711" y="483870"/>
                  </a:moveTo>
                  <a:lnTo>
                    <a:pt x="181013" y="483704"/>
                  </a:lnTo>
                  <a:lnTo>
                    <a:pt x="180352" y="483908"/>
                  </a:lnTo>
                  <a:lnTo>
                    <a:pt x="179641" y="483768"/>
                  </a:lnTo>
                  <a:lnTo>
                    <a:pt x="178866" y="485660"/>
                  </a:lnTo>
                  <a:lnTo>
                    <a:pt x="181076" y="486244"/>
                  </a:lnTo>
                  <a:lnTo>
                    <a:pt x="181711" y="483870"/>
                  </a:lnTo>
                  <a:close/>
                </a:path>
                <a:path w="449579" h="764539">
                  <a:moveTo>
                    <a:pt x="181978" y="416471"/>
                  </a:moveTo>
                  <a:lnTo>
                    <a:pt x="181521" y="415505"/>
                  </a:lnTo>
                  <a:lnTo>
                    <a:pt x="181457" y="415366"/>
                  </a:lnTo>
                  <a:lnTo>
                    <a:pt x="180898" y="415505"/>
                  </a:lnTo>
                  <a:lnTo>
                    <a:pt x="181978" y="416471"/>
                  </a:lnTo>
                  <a:close/>
                </a:path>
                <a:path w="449579" h="764539">
                  <a:moveTo>
                    <a:pt x="185394" y="411975"/>
                  </a:moveTo>
                  <a:lnTo>
                    <a:pt x="184912" y="407568"/>
                  </a:lnTo>
                  <a:lnTo>
                    <a:pt x="182892" y="411187"/>
                  </a:lnTo>
                  <a:lnTo>
                    <a:pt x="185394" y="411975"/>
                  </a:lnTo>
                  <a:close/>
                </a:path>
                <a:path w="449579" h="764539">
                  <a:moveTo>
                    <a:pt x="185648" y="499516"/>
                  </a:moveTo>
                  <a:lnTo>
                    <a:pt x="184873" y="491401"/>
                  </a:lnTo>
                  <a:lnTo>
                    <a:pt x="180873" y="488315"/>
                  </a:lnTo>
                  <a:lnTo>
                    <a:pt x="180835" y="490550"/>
                  </a:lnTo>
                  <a:lnTo>
                    <a:pt x="180009" y="492379"/>
                  </a:lnTo>
                  <a:lnTo>
                    <a:pt x="178422" y="493776"/>
                  </a:lnTo>
                  <a:lnTo>
                    <a:pt x="179197" y="494626"/>
                  </a:lnTo>
                  <a:lnTo>
                    <a:pt x="180136" y="494842"/>
                  </a:lnTo>
                  <a:lnTo>
                    <a:pt x="181267" y="494423"/>
                  </a:lnTo>
                  <a:lnTo>
                    <a:pt x="178003" y="502627"/>
                  </a:lnTo>
                  <a:lnTo>
                    <a:pt x="176999" y="514083"/>
                  </a:lnTo>
                  <a:lnTo>
                    <a:pt x="177419" y="525157"/>
                  </a:lnTo>
                  <a:lnTo>
                    <a:pt x="178460" y="532218"/>
                  </a:lnTo>
                  <a:lnTo>
                    <a:pt x="177203" y="532701"/>
                  </a:lnTo>
                  <a:lnTo>
                    <a:pt x="176161" y="533615"/>
                  </a:lnTo>
                  <a:lnTo>
                    <a:pt x="175336" y="535000"/>
                  </a:lnTo>
                  <a:lnTo>
                    <a:pt x="179565" y="536232"/>
                  </a:lnTo>
                  <a:lnTo>
                    <a:pt x="172872" y="538911"/>
                  </a:lnTo>
                  <a:lnTo>
                    <a:pt x="177647" y="547293"/>
                  </a:lnTo>
                  <a:lnTo>
                    <a:pt x="174256" y="567207"/>
                  </a:lnTo>
                  <a:lnTo>
                    <a:pt x="173494" y="567626"/>
                  </a:lnTo>
                  <a:lnTo>
                    <a:pt x="171627" y="566267"/>
                  </a:lnTo>
                  <a:lnTo>
                    <a:pt x="171907" y="573354"/>
                  </a:lnTo>
                  <a:lnTo>
                    <a:pt x="170992" y="581888"/>
                  </a:lnTo>
                  <a:lnTo>
                    <a:pt x="164439" y="587971"/>
                  </a:lnTo>
                  <a:lnTo>
                    <a:pt x="157518" y="597662"/>
                  </a:lnTo>
                  <a:lnTo>
                    <a:pt x="161861" y="599567"/>
                  </a:lnTo>
                  <a:lnTo>
                    <a:pt x="159550" y="599960"/>
                  </a:lnTo>
                  <a:lnTo>
                    <a:pt x="158356" y="601497"/>
                  </a:lnTo>
                  <a:lnTo>
                    <a:pt x="158254" y="604151"/>
                  </a:lnTo>
                  <a:lnTo>
                    <a:pt x="159461" y="605218"/>
                  </a:lnTo>
                  <a:lnTo>
                    <a:pt x="162712" y="602945"/>
                  </a:lnTo>
                  <a:lnTo>
                    <a:pt x="161569" y="606552"/>
                  </a:lnTo>
                  <a:lnTo>
                    <a:pt x="179425" y="565492"/>
                  </a:lnTo>
                  <a:lnTo>
                    <a:pt x="183019" y="528370"/>
                  </a:lnTo>
                  <a:lnTo>
                    <a:pt x="184848" y="515912"/>
                  </a:lnTo>
                  <a:lnTo>
                    <a:pt x="181165" y="516813"/>
                  </a:lnTo>
                  <a:lnTo>
                    <a:pt x="182168" y="515569"/>
                  </a:lnTo>
                  <a:lnTo>
                    <a:pt x="183337" y="514743"/>
                  </a:lnTo>
                  <a:lnTo>
                    <a:pt x="184658" y="514324"/>
                  </a:lnTo>
                  <a:lnTo>
                    <a:pt x="185648" y="499516"/>
                  </a:lnTo>
                  <a:close/>
                </a:path>
                <a:path w="449579" h="764539">
                  <a:moveTo>
                    <a:pt x="187109" y="470547"/>
                  </a:moveTo>
                  <a:lnTo>
                    <a:pt x="180962" y="463664"/>
                  </a:lnTo>
                  <a:lnTo>
                    <a:pt x="182829" y="463194"/>
                  </a:lnTo>
                  <a:lnTo>
                    <a:pt x="183921" y="461835"/>
                  </a:lnTo>
                  <a:lnTo>
                    <a:pt x="184264" y="459562"/>
                  </a:lnTo>
                  <a:lnTo>
                    <a:pt x="182359" y="458762"/>
                  </a:lnTo>
                  <a:lnTo>
                    <a:pt x="180365" y="458508"/>
                  </a:lnTo>
                  <a:lnTo>
                    <a:pt x="178269" y="458762"/>
                  </a:lnTo>
                  <a:lnTo>
                    <a:pt x="177800" y="462013"/>
                  </a:lnTo>
                  <a:lnTo>
                    <a:pt x="175856" y="478802"/>
                  </a:lnTo>
                  <a:lnTo>
                    <a:pt x="181241" y="482777"/>
                  </a:lnTo>
                  <a:lnTo>
                    <a:pt x="179349" y="475729"/>
                  </a:lnTo>
                  <a:lnTo>
                    <a:pt x="187109" y="470547"/>
                  </a:lnTo>
                  <a:close/>
                </a:path>
                <a:path w="449579" h="764539">
                  <a:moveTo>
                    <a:pt x="194005" y="532130"/>
                  </a:moveTo>
                  <a:lnTo>
                    <a:pt x="193840" y="532130"/>
                  </a:lnTo>
                  <a:lnTo>
                    <a:pt x="193014" y="532701"/>
                  </a:lnTo>
                  <a:lnTo>
                    <a:pt x="194005" y="532130"/>
                  </a:lnTo>
                  <a:close/>
                </a:path>
                <a:path w="449579" h="764539">
                  <a:moveTo>
                    <a:pt x="202641" y="505269"/>
                  </a:moveTo>
                  <a:lnTo>
                    <a:pt x="200342" y="506615"/>
                  </a:lnTo>
                  <a:lnTo>
                    <a:pt x="196862" y="505853"/>
                  </a:lnTo>
                  <a:lnTo>
                    <a:pt x="200215" y="503694"/>
                  </a:lnTo>
                  <a:lnTo>
                    <a:pt x="199390" y="484200"/>
                  </a:lnTo>
                  <a:lnTo>
                    <a:pt x="199301" y="483031"/>
                  </a:lnTo>
                  <a:lnTo>
                    <a:pt x="200253" y="482536"/>
                  </a:lnTo>
                  <a:lnTo>
                    <a:pt x="201256" y="482536"/>
                  </a:lnTo>
                  <a:lnTo>
                    <a:pt x="202031" y="482917"/>
                  </a:lnTo>
                  <a:lnTo>
                    <a:pt x="202057" y="482536"/>
                  </a:lnTo>
                  <a:lnTo>
                    <a:pt x="202120" y="481164"/>
                  </a:lnTo>
                  <a:lnTo>
                    <a:pt x="202171" y="480275"/>
                  </a:lnTo>
                  <a:lnTo>
                    <a:pt x="202196" y="479869"/>
                  </a:lnTo>
                  <a:lnTo>
                    <a:pt x="199250" y="479475"/>
                  </a:lnTo>
                  <a:lnTo>
                    <a:pt x="196557" y="480275"/>
                  </a:lnTo>
                  <a:lnTo>
                    <a:pt x="196608" y="479475"/>
                  </a:lnTo>
                  <a:lnTo>
                    <a:pt x="195465" y="472859"/>
                  </a:lnTo>
                  <a:lnTo>
                    <a:pt x="195427" y="472592"/>
                  </a:lnTo>
                  <a:lnTo>
                    <a:pt x="196303" y="472859"/>
                  </a:lnTo>
                  <a:lnTo>
                    <a:pt x="196430" y="472592"/>
                  </a:lnTo>
                  <a:lnTo>
                    <a:pt x="198462" y="468718"/>
                  </a:lnTo>
                  <a:lnTo>
                    <a:pt x="195707" y="455561"/>
                  </a:lnTo>
                  <a:lnTo>
                    <a:pt x="193344" y="449707"/>
                  </a:lnTo>
                  <a:lnTo>
                    <a:pt x="192760" y="448246"/>
                  </a:lnTo>
                  <a:lnTo>
                    <a:pt x="193446" y="436130"/>
                  </a:lnTo>
                  <a:lnTo>
                    <a:pt x="193560" y="434111"/>
                  </a:lnTo>
                  <a:lnTo>
                    <a:pt x="193636" y="432981"/>
                  </a:lnTo>
                  <a:lnTo>
                    <a:pt x="189852" y="431558"/>
                  </a:lnTo>
                  <a:lnTo>
                    <a:pt x="193535" y="427126"/>
                  </a:lnTo>
                  <a:lnTo>
                    <a:pt x="188277" y="423316"/>
                  </a:lnTo>
                  <a:lnTo>
                    <a:pt x="186194" y="423125"/>
                  </a:lnTo>
                  <a:lnTo>
                    <a:pt x="186410" y="420878"/>
                  </a:lnTo>
                  <a:lnTo>
                    <a:pt x="185902" y="416471"/>
                  </a:lnTo>
                  <a:lnTo>
                    <a:pt x="185788" y="415366"/>
                  </a:lnTo>
                  <a:lnTo>
                    <a:pt x="185737" y="414947"/>
                  </a:lnTo>
                  <a:lnTo>
                    <a:pt x="185407" y="412013"/>
                  </a:lnTo>
                  <a:lnTo>
                    <a:pt x="181368" y="413258"/>
                  </a:lnTo>
                  <a:lnTo>
                    <a:pt x="180835" y="414032"/>
                  </a:lnTo>
                  <a:lnTo>
                    <a:pt x="181457" y="415366"/>
                  </a:lnTo>
                  <a:lnTo>
                    <a:pt x="183045" y="414947"/>
                  </a:lnTo>
                  <a:lnTo>
                    <a:pt x="183502" y="420878"/>
                  </a:lnTo>
                  <a:lnTo>
                    <a:pt x="183616" y="423316"/>
                  </a:lnTo>
                  <a:lnTo>
                    <a:pt x="182143" y="427545"/>
                  </a:lnTo>
                  <a:lnTo>
                    <a:pt x="187553" y="432130"/>
                  </a:lnTo>
                  <a:lnTo>
                    <a:pt x="186575" y="432816"/>
                  </a:lnTo>
                  <a:lnTo>
                    <a:pt x="185420" y="434111"/>
                  </a:lnTo>
                  <a:lnTo>
                    <a:pt x="184061" y="436130"/>
                  </a:lnTo>
                  <a:lnTo>
                    <a:pt x="185280" y="439140"/>
                  </a:lnTo>
                  <a:lnTo>
                    <a:pt x="190042" y="448068"/>
                  </a:lnTo>
                  <a:lnTo>
                    <a:pt x="186778" y="451967"/>
                  </a:lnTo>
                  <a:lnTo>
                    <a:pt x="188861" y="453529"/>
                  </a:lnTo>
                  <a:lnTo>
                    <a:pt x="190322" y="449707"/>
                  </a:lnTo>
                  <a:lnTo>
                    <a:pt x="191528" y="451142"/>
                  </a:lnTo>
                  <a:lnTo>
                    <a:pt x="189204" y="453529"/>
                  </a:lnTo>
                  <a:lnTo>
                    <a:pt x="187312" y="455561"/>
                  </a:lnTo>
                  <a:lnTo>
                    <a:pt x="187667" y="458508"/>
                  </a:lnTo>
                  <a:lnTo>
                    <a:pt x="189001" y="461391"/>
                  </a:lnTo>
                  <a:lnTo>
                    <a:pt x="188582" y="461733"/>
                  </a:lnTo>
                  <a:lnTo>
                    <a:pt x="188353" y="461886"/>
                  </a:lnTo>
                  <a:lnTo>
                    <a:pt x="188722" y="462191"/>
                  </a:lnTo>
                  <a:lnTo>
                    <a:pt x="189280" y="462470"/>
                  </a:lnTo>
                  <a:lnTo>
                    <a:pt x="189560" y="462470"/>
                  </a:lnTo>
                  <a:lnTo>
                    <a:pt x="190690" y="464591"/>
                  </a:lnTo>
                  <a:lnTo>
                    <a:pt x="192112" y="466674"/>
                  </a:lnTo>
                  <a:lnTo>
                    <a:pt x="192341" y="468718"/>
                  </a:lnTo>
                  <a:lnTo>
                    <a:pt x="192405" y="469226"/>
                  </a:lnTo>
                  <a:lnTo>
                    <a:pt x="188214" y="474535"/>
                  </a:lnTo>
                  <a:lnTo>
                    <a:pt x="192328" y="482180"/>
                  </a:lnTo>
                  <a:lnTo>
                    <a:pt x="192811" y="481164"/>
                  </a:lnTo>
                  <a:lnTo>
                    <a:pt x="194614" y="484200"/>
                  </a:lnTo>
                  <a:lnTo>
                    <a:pt x="188556" y="492671"/>
                  </a:lnTo>
                  <a:lnTo>
                    <a:pt x="193027" y="494398"/>
                  </a:lnTo>
                  <a:lnTo>
                    <a:pt x="193535" y="501002"/>
                  </a:lnTo>
                  <a:lnTo>
                    <a:pt x="192278" y="510514"/>
                  </a:lnTo>
                  <a:lnTo>
                    <a:pt x="190728" y="520357"/>
                  </a:lnTo>
                  <a:lnTo>
                    <a:pt x="190525" y="524764"/>
                  </a:lnTo>
                  <a:lnTo>
                    <a:pt x="190411" y="527354"/>
                  </a:lnTo>
                  <a:lnTo>
                    <a:pt x="190385" y="527964"/>
                  </a:lnTo>
                  <a:lnTo>
                    <a:pt x="193979" y="524764"/>
                  </a:lnTo>
                  <a:lnTo>
                    <a:pt x="193395" y="530682"/>
                  </a:lnTo>
                  <a:lnTo>
                    <a:pt x="193357" y="531164"/>
                  </a:lnTo>
                  <a:lnTo>
                    <a:pt x="194005" y="532130"/>
                  </a:lnTo>
                  <a:lnTo>
                    <a:pt x="195618" y="531164"/>
                  </a:lnTo>
                  <a:lnTo>
                    <a:pt x="195338" y="531164"/>
                  </a:lnTo>
                  <a:lnTo>
                    <a:pt x="197243" y="530682"/>
                  </a:lnTo>
                  <a:lnTo>
                    <a:pt x="197624" y="527964"/>
                  </a:lnTo>
                  <a:lnTo>
                    <a:pt x="198120" y="524764"/>
                  </a:lnTo>
                  <a:lnTo>
                    <a:pt x="198996" y="519315"/>
                  </a:lnTo>
                  <a:lnTo>
                    <a:pt x="199402" y="517804"/>
                  </a:lnTo>
                  <a:lnTo>
                    <a:pt x="202285" y="506615"/>
                  </a:lnTo>
                  <a:lnTo>
                    <a:pt x="202641" y="505269"/>
                  </a:lnTo>
                  <a:close/>
                </a:path>
                <a:path w="449579" h="764539">
                  <a:moveTo>
                    <a:pt x="208495" y="401840"/>
                  </a:moveTo>
                  <a:lnTo>
                    <a:pt x="207060" y="400316"/>
                  </a:lnTo>
                  <a:lnTo>
                    <a:pt x="201726" y="402170"/>
                  </a:lnTo>
                  <a:lnTo>
                    <a:pt x="204368" y="394360"/>
                  </a:lnTo>
                  <a:lnTo>
                    <a:pt x="202336" y="392595"/>
                  </a:lnTo>
                  <a:lnTo>
                    <a:pt x="200037" y="391833"/>
                  </a:lnTo>
                  <a:lnTo>
                    <a:pt x="197421" y="392099"/>
                  </a:lnTo>
                  <a:lnTo>
                    <a:pt x="194398" y="399745"/>
                  </a:lnTo>
                  <a:lnTo>
                    <a:pt x="204000" y="407200"/>
                  </a:lnTo>
                  <a:lnTo>
                    <a:pt x="207238" y="408190"/>
                  </a:lnTo>
                  <a:lnTo>
                    <a:pt x="206667" y="405917"/>
                  </a:lnTo>
                  <a:lnTo>
                    <a:pt x="207073" y="403821"/>
                  </a:lnTo>
                  <a:lnTo>
                    <a:pt x="208495" y="401840"/>
                  </a:lnTo>
                  <a:close/>
                </a:path>
                <a:path w="449579" h="764539">
                  <a:moveTo>
                    <a:pt x="213804" y="383019"/>
                  </a:moveTo>
                  <a:lnTo>
                    <a:pt x="208622" y="384390"/>
                  </a:lnTo>
                  <a:lnTo>
                    <a:pt x="211975" y="378167"/>
                  </a:lnTo>
                  <a:lnTo>
                    <a:pt x="205511" y="379095"/>
                  </a:lnTo>
                  <a:lnTo>
                    <a:pt x="207721" y="366255"/>
                  </a:lnTo>
                  <a:lnTo>
                    <a:pt x="200342" y="367233"/>
                  </a:lnTo>
                  <a:lnTo>
                    <a:pt x="201155" y="370662"/>
                  </a:lnTo>
                  <a:lnTo>
                    <a:pt x="200406" y="370141"/>
                  </a:lnTo>
                  <a:lnTo>
                    <a:pt x="198501" y="371716"/>
                  </a:lnTo>
                  <a:lnTo>
                    <a:pt x="200914" y="377367"/>
                  </a:lnTo>
                  <a:lnTo>
                    <a:pt x="206895" y="389026"/>
                  </a:lnTo>
                  <a:lnTo>
                    <a:pt x="212623" y="388137"/>
                  </a:lnTo>
                  <a:lnTo>
                    <a:pt x="213804" y="383019"/>
                  </a:lnTo>
                  <a:close/>
                </a:path>
                <a:path w="449579" h="764539">
                  <a:moveTo>
                    <a:pt x="218770" y="421208"/>
                  </a:moveTo>
                  <a:lnTo>
                    <a:pt x="218503" y="419544"/>
                  </a:lnTo>
                  <a:lnTo>
                    <a:pt x="217411" y="419912"/>
                  </a:lnTo>
                  <a:lnTo>
                    <a:pt x="216446" y="419696"/>
                  </a:lnTo>
                  <a:lnTo>
                    <a:pt x="215607" y="418833"/>
                  </a:lnTo>
                  <a:lnTo>
                    <a:pt x="215150" y="425729"/>
                  </a:lnTo>
                  <a:lnTo>
                    <a:pt x="218770" y="421208"/>
                  </a:lnTo>
                  <a:close/>
                </a:path>
                <a:path w="449579" h="764539">
                  <a:moveTo>
                    <a:pt x="220510" y="417817"/>
                  </a:moveTo>
                  <a:lnTo>
                    <a:pt x="219798" y="401853"/>
                  </a:lnTo>
                  <a:lnTo>
                    <a:pt x="213182" y="400240"/>
                  </a:lnTo>
                  <a:lnTo>
                    <a:pt x="211213" y="407644"/>
                  </a:lnTo>
                  <a:lnTo>
                    <a:pt x="213309" y="411543"/>
                  </a:lnTo>
                  <a:lnTo>
                    <a:pt x="211556" y="417271"/>
                  </a:lnTo>
                  <a:lnTo>
                    <a:pt x="220510" y="417817"/>
                  </a:lnTo>
                  <a:close/>
                </a:path>
                <a:path w="449579" h="764539">
                  <a:moveTo>
                    <a:pt x="220916" y="346125"/>
                  </a:moveTo>
                  <a:lnTo>
                    <a:pt x="219176" y="343573"/>
                  </a:lnTo>
                  <a:lnTo>
                    <a:pt x="216217" y="347586"/>
                  </a:lnTo>
                  <a:lnTo>
                    <a:pt x="217792" y="348894"/>
                  </a:lnTo>
                  <a:lnTo>
                    <a:pt x="219329" y="349097"/>
                  </a:lnTo>
                  <a:lnTo>
                    <a:pt x="220383" y="348183"/>
                  </a:lnTo>
                  <a:lnTo>
                    <a:pt x="220916" y="346125"/>
                  </a:lnTo>
                  <a:close/>
                </a:path>
                <a:path w="449579" h="764539">
                  <a:moveTo>
                    <a:pt x="238074" y="386791"/>
                  </a:moveTo>
                  <a:lnTo>
                    <a:pt x="236054" y="386740"/>
                  </a:lnTo>
                  <a:lnTo>
                    <a:pt x="235546" y="385635"/>
                  </a:lnTo>
                  <a:lnTo>
                    <a:pt x="236575" y="383476"/>
                  </a:lnTo>
                  <a:lnTo>
                    <a:pt x="233159" y="384213"/>
                  </a:lnTo>
                  <a:lnTo>
                    <a:pt x="232613" y="387654"/>
                  </a:lnTo>
                  <a:lnTo>
                    <a:pt x="234429" y="389851"/>
                  </a:lnTo>
                  <a:lnTo>
                    <a:pt x="238074" y="386791"/>
                  </a:lnTo>
                  <a:close/>
                </a:path>
                <a:path w="449579" h="764539">
                  <a:moveTo>
                    <a:pt x="240068" y="334505"/>
                  </a:moveTo>
                  <a:lnTo>
                    <a:pt x="237883" y="331152"/>
                  </a:lnTo>
                  <a:lnTo>
                    <a:pt x="229958" y="320992"/>
                  </a:lnTo>
                  <a:lnTo>
                    <a:pt x="231533" y="318973"/>
                  </a:lnTo>
                  <a:lnTo>
                    <a:pt x="227253" y="315823"/>
                  </a:lnTo>
                  <a:lnTo>
                    <a:pt x="221691" y="309206"/>
                  </a:lnTo>
                  <a:lnTo>
                    <a:pt x="216827" y="302082"/>
                  </a:lnTo>
                  <a:lnTo>
                    <a:pt x="214668" y="297408"/>
                  </a:lnTo>
                  <a:lnTo>
                    <a:pt x="213614" y="296646"/>
                  </a:lnTo>
                  <a:lnTo>
                    <a:pt x="212712" y="296951"/>
                  </a:lnTo>
                  <a:lnTo>
                    <a:pt x="211975" y="298310"/>
                  </a:lnTo>
                  <a:lnTo>
                    <a:pt x="210121" y="296291"/>
                  </a:lnTo>
                  <a:lnTo>
                    <a:pt x="206197" y="294855"/>
                  </a:lnTo>
                  <a:lnTo>
                    <a:pt x="203187" y="292392"/>
                  </a:lnTo>
                  <a:lnTo>
                    <a:pt x="197840" y="288480"/>
                  </a:lnTo>
                  <a:lnTo>
                    <a:pt x="189242" y="282905"/>
                  </a:lnTo>
                  <a:lnTo>
                    <a:pt x="180416" y="278295"/>
                  </a:lnTo>
                  <a:lnTo>
                    <a:pt x="174409" y="277241"/>
                  </a:lnTo>
                  <a:lnTo>
                    <a:pt x="179717" y="285140"/>
                  </a:lnTo>
                  <a:lnTo>
                    <a:pt x="189141" y="290626"/>
                  </a:lnTo>
                  <a:lnTo>
                    <a:pt x="198767" y="296062"/>
                  </a:lnTo>
                  <a:lnTo>
                    <a:pt x="204685" y="303809"/>
                  </a:lnTo>
                  <a:lnTo>
                    <a:pt x="211340" y="305841"/>
                  </a:lnTo>
                  <a:lnTo>
                    <a:pt x="218059" y="311023"/>
                  </a:lnTo>
                  <a:lnTo>
                    <a:pt x="224078" y="317144"/>
                  </a:lnTo>
                  <a:lnTo>
                    <a:pt x="228663" y="321957"/>
                  </a:lnTo>
                  <a:lnTo>
                    <a:pt x="233108" y="326148"/>
                  </a:lnTo>
                  <a:lnTo>
                    <a:pt x="236347" y="330454"/>
                  </a:lnTo>
                  <a:lnTo>
                    <a:pt x="240068" y="334505"/>
                  </a:lnTo>
                  <a:close/>
                </a:path>
                <a:path w="449579" h="764539">
                  <a:moveTo>
                    <a:pt x="240880" y="335381"/>
                  </a:moveTo>
                  <a:lnTo>
                    <a:pt x="240614" y="335089"/>
                  </a:lnTo>
                  <a:lnTo>
                    <a:pt x="240334" y="334797"/>
                  </a:lnTo>
                  <a:lnTo>
                    <a:pt x="240068" y="334505"/>
                  </a:lnTo>
                  <a:lnTo>
                    <a:pt x="240309" y="334860"/>
                  </a:lnTo>
                  <a:lnTo>
                    <a:pt x="240487" y="335153"/>
                  </a:lnTo>
                  <a:lnTo>
                    <a:pt x="240563" y="335318"/>
                  </a:lnTo>
                  <a:lnTo>
                    <a:pt x="240753" y="335356"/>
                  </a:lnTo>
                  <a:lnTo>
                    <a:pt x="240880" y="335381"/>
                  </a:lnTo>
                  <a:close/>
                </a:path>
                <a:path w="449579" h="764539">
                  <a:moveTo>
                    <a:pt x="250545" y="334403"/>
                  </a:moveTo>
                  <a:lnTo>
                    <a:pt x="243039" y="335610"/>
                  </a:lnTo>
                  <a:lnTo>
                    <a:pt x="240893" y="335381"/>
                  </a:lnTo>
                  <a:lnTo>
                    <a:pt x="242620" y="337197"/>
                  </a:lnTo>
                  <a:lnTo>
                    <a:pt x="244475" y="338963"/>
                  </a:lnTo>
                  <a:lnTo>
                    <a:pt x="246595" y="340614"/>
                  </a:lnTo>
                  <a:lnTo>
                    <a:pt x="250545" y="334403"/>
                  </a:lnTo>
                  <a:close/>
                </a:path>
                <a:path w="449579" h="764539">
                  <a:moveTo>
                    <a:pt x="252425" y="321602"/>
                  </a:moveTo>
                  <a:lnTo>
                    <a:pt x="250177" y="321691"/>
                  </a:lnTo>
                  <a:lnTo>
                    <a:pt x="249161" y="320446"/>
                  </a:lnTo>
                  <a:lnTo>
                    <a:pt x="249415" y="317868"/>
                  </a:lnTo>
                  <a:lnTo>
                    <a:pt x="245491" y="320560"/>
                  </a:lnTo>
                  <a:lnTo>
                    <a:pt x="246316" y="325247"/>
                  </a:lnTo>
                  <a:lnTo>
                    <a:pt x="249440" y="327177"/>
                  </a:lnTo>
                  <a:lnTo>
                    <a:pt x="252425" y="321602"/>
                  </a:lnTo>
                  <a:close/>
                </a:path>
                <a:path w="449579" h="764539">
                  <a:moveTo>
                    <a:pt x="253923" y="411073"/>
                  </a:moveTo>
                  <a:lnTo>
                    <a:pt x="252526" y="407060"/>
                  </a:lnTo>
                  <a:lnTo>
                    <a:pt x="251853" y="400545"/>
                  </a:lnTo>
                  <a:lnTo>
                    <a:pt x="250253" y="393827"/>
                  </a:lnTo>
                  <a:lnTo>
                    <a:pt x="244119" y="386905"/>
                  </a:lnTo>
                  <a:lnTo>
                    <a:pt x="245630" y="378396"/>
                  </a:lnTo>
                  <a:lnTo>
                    <a:pt x="241731" y="373938"/>
                  </a:lnTo>
                  <a:lnTo>
                    <a:pt x="235737" y="367106"/>
                  </a:lnTo>
                  <a:lnTo>
                    <a:pt x="237731" y="358876"/>
                  </a:lnTo>
                  <a:lnTo>
                    <a:pt x="227101" y="360273"/>
                  </a:lnTo>
                  <a:lnTo>
                    <a:pt x="228244" y="358673"/>
                  </a:lnTo>
                  <a:lnTo>
                    <a:pt x="230695" y="355676"/>
                  </a:lnTo>
                  <a:lnTo>
                    <a:pt x="229006" y="352983"/>
                  </a:lnTo>
                  <a:lnTo>
                    <a:pt x="226783" y="351307"/>
                  </a:lnTo>
                  <a:lnTo>
                    <a:pt x="224015" y="350647"/>
                  </a:lnTo>
                  <a:lnTo>
                    <a:pt x="224383" y="353136"/>
                  </a:lnTo>
                  <a:lnTo>
                    <a:pt x="223862" y="355447"/>
                  </a:lnTo>
                  <a:lnTo>
                    <a:pt x="222504" y="357555"/>
                  </a:lnTo>
                  <a:lnTo>
                    <a:pt x="226733" y="363042"/>
                  </a:lnTo>
                  <a:lnTo>
                    <a:pt x="231178" y="371017"/>
                  </a:lnTo>
                  <a:lnTo>
                    <a:pt x="236093" y="378104"/>
                  </a:lnTo>
                  <a:lnTo>
                    <a:pt x="241782" y="380885"/>
                  </a:lnTo>
                  <a:lnTo>
                    <a:pt x="242735" y="387921"/>
                  </a:lnTo>
                  <a:lnTo>
                    <a:pt x="245706" y="401205"/>
                  </a:lnTo>
                  <a:lnTo>
                    <a:pt x="249758" y="411886"/>
                  </a:lnTo>
                  <a:lnTo>
                    <a:pt x="253923" y="411073"/>
                  </a:lnTo>
                  <a:close/>
                </a:path>
                <a:path w="449579" h="764539">
                  <a:moveTo>
                    <a:pt x="259562" y="357720"/>
                  </a:moveTo>
                  <a:lnTo>
                    <a:pt x="257962" y="355257"/>
                  </a:lnTo>
                  <a:lnTo>
                    <a:pt x="256641" y="352577"/>
                  </a:lnTo>
                  <a:lnTo>
                    <a:pt x="255625" y="349643"/>
                  </a:lnTo>
                  <a:lnTo>
                    <a:pt x="254317" y="347637"/>
                  </a:lnTo>
                  <a:lnTo>
                    <a:pt x="252920" y="347814"/>
                  </a:lnTo>
                  <a:lnTo>
                    <a:pt x="251447" y="350139"/>
                  </a:lnTo>
                  <a:lnTo>
                    <a:pt x="253225" y="353771"/>
                  </a:lnTo>
                  <a:lnTo>
                    <a:pt x="255308" y="357073"/>
                  </a:lnTo>
                  <a:lnTo>
                    <a:pt x="257759" y="360006"/>
                  </a:lnTo>
                  <a:lnTo>
                    <a:pt x="258279" y="359143"/>
                  </a:lnTo>
                  <a:lnTo>
                    <a:pt x="258864" y="358381"/>
                  </a:lnTo>
                  <a:lnTo>
                    <a:pt x="259562" y="357720"/>
                  </a:lnTo>
                  <a:close/>
                </a:path>
                <a:path w="449579" h="764539">
                  <a:moveTo>
                    <a:pt x="260959" y="374942"/>
                  </a:moveTo>
                  <a:lnTo>
                    <a:pt x="258216" y="372186"/>
                  </a:lnTo>
                  <a:lnTo>
                    <a:pt x="256400" y="369049"/>
                  </a:lnTo>
                  <a:lnTo>
                    <a:pt x="253352" y="363550"/>
                  </a:lnTo>
                  <a:lnTo>
                    <a:pt x="250621" y="359651"/>
                  </a:lnTo>
                  <a:lnTo>
                    <a:pt x="249796" y="361302"/>
                  </a:lnTo>
                  <a:lnTo>
                    <a:pt x="248564" y="362013"/>
                  </a:lnTo>
                  <a:lnTo>
                    <a:pt x="247396" y="362826"/>
                  </a:lnTo>
                  <a:lnTo>
                    <a:pt x="246253" y="363740"/>
                  </a:lnTo>
                  <a:lnTo>
                    <a:pt x="250558" y="370789"/>
                  </a:lnTo>
                  <a:lnTo>
                    <a:pt x="250139" y="367131"/>
                  </a:lnTo>
                  <a:lnTo>
                    <a:pt x="254228" y="370484"/>
                  </a:lnTo>
                  <a:lnTo>
                    <a:pt x="255092" y="373049"/>
                  </a:lnTo>
                  <a:lnTo>
                    <a:pt x="251472" y="376224"/>
                  </a:lnTo>
                  <a:lnTo>
                    <a:pt x="256044" y="376974"/>
                  </a:lnTo>
                  <a:lnTo>
                    <a:pt x="260959" y="374942"/>
                  </a:lnTo>
                  <a:close/>
                </a:path>
                <a:path w="449579" h="764539">
                  <a:moveTo>
                    <a:pt x="262610" y="305892"/>
                  </a:moveTo>
                  <a:lnTo>
                    <a:pt x="262483" y="305930"/>
                  </a:lnTo>
                  <a:lnTo>
                    <a:pt x="262483" y="306108"/>
                  </a:lnTo>
                  <a:lnTo>
                    <a:pt x="262572" y="305968"/>
                  </a:lnTo>
                  <a:close/>
                </a:path>
                <a:path w="449579" h="764539">
                  <a:moveTo>
                    <a:pt x="264960" y="333565"/>
                  </a:moveTo>
                  <a:lnTo>
                    <a:pt x="256400" y="329336"/>
                  </a:lnTo>
                  <a:lnTo>
                    <a:pt x="250418" y="327393"/>
                  </a:lnTo>
                  <a:lnTo>
                    <a:pt x="251180" y="329704"/>
                  </a:lnTo>
                  <a:lnTo>
                    <a:pt x="253987" y="344855"/>
                  </a:lnTo>
                  <a:lnTo>
                    <a:pt x="258622" y="343141"/>
                  </a:lnTo>
                  <a:lnTo>
                    <a:pt x="261416" y="345694"/>
                  </a:lnTo>
                  <a:lnTo>
                    <a:pt x="260654" y="343268"/>
                  </a:lnTo>
                  <a:lnTo>
                    <a:pt x="263829" y="344855"/>
                  </a:lnTo>
                  <a:lnTo>
                    <a:pt x="263880" y="342239"/>
                  </a:lnTo>
                  <a:lnTo>
                    <a:pt x="262813" y="341439"/>
                  </a:lnTo>
                  <a:lnTo>
                    <a:pt x="260667" y="342468"/>
                  </a:lnTo>
                  <a:lnTo>
                    <a:pt x="264960" y="333565"/>
                  </a:lnTo>
                  <a:close/>
                </a:path>
                <a:path w="449579" h="764539">
                  <a:moveTo>
                    <a:pt x="279298" y="336105"/>
                  </a:moveTo>
                  <a:lnTo>
                    <a:pt x="276529" y="328879"/>
                  </a:lnTo>
                  <a:lnTo>
                    <a:pt x="275170" y="327520"/>
                  </a:lnTo>
                  <a:lnTo>
                    <a:pt x="273621" y="326580"/>
                  </a:lnTo>
                  <a:lnTo>
                    <a:pt x="271868" y="326097"/>
                  </a:lnTo>
                  <a:lnTo>
                    <a:pt x="272935" y="325323"/>
                  </a:lnTo>
                  <a:lnTo>
                    <a:pt x="273735" y="324192"/>
                  </a:lnTo>
                  <a:lnTo>
                    <a:pt x="273977" y="323507"/>
                  </a:lnTo>
                  <a:lnTo>
                    <a:pt x="274243" y="322770"/>
                  </a:lnTo>
                  <a:lnTo>
                    <a:pt x="269570" y="323507"/>
                  </a:lnTo>
                  <a:lnTo>
                    <a:pt x="270179" y="319798"/>
                  </a:lnTo>
                  <a:lnTo>
                    <a:pt x="270878" y="315595"/>
                  </a:lnTo>
                  <a:lnTo>
                    <a:pt x="269646" y="317093"/>
                  </a:lnTo>
                  <a:lnTo>
                    <a:pt x="267436" y="319798"/>
                  </a:lnTo>
                  <a:lnTo>
                    <a:pt x="267030" y="317207"/>
                  </a:lnTo>
                  <a:lnTo>
                    <a:pt x="266954" y="316687"/>
                  </a:lnTo>
                  <a:lnTo>
                    <a:pt x="269582" y="317169"/>
                  </a:lnTo>
                  <a:lnTo>
                    <a:pt x="269113" y="316687"/>
                  </a:lnTo>
                  <a:lnTo>
                    <a:pt x="266738" y="314883"/>
                  </a:lnTo>
                  <a:lnTo>
                    <a:pt x="266382" y="319798"/>
                  </a:lnTo>
                  <a:lnTo>
                    <a:pt x="266255" y="321449"/>
                  </a:lnTo>
                  <a:lnTo>
                    <a:pt x="267931" y="328879"/>
                  </a:lnTo>
                  <a:lnTo>
                    <a:pt x="267995" y="329158"/>
                  </a:lnTo>
                  <a:lnTo>
                    <a:pt x="271043" y="334137"/>
                  </a:lnTo>
                  <a:lnTo>
                    <a:pt x="274548" y="332498"/>
                  </a:lnTo>
                  <a:lnTo>
                    <a:pt x="275259" y="335127"/>
                  </a:lnTo>
                  <a:lnTo>
                    <a:pt x="276821" y="336321"/>
                  </a:lnTo>
                  <a:lnTo>
                    <a:pt x="279298" y="336105"/>
                  </a:lnTo>
                  <a:close/>
                </a:path>
                <a:path w="449579" h="764539">
                  <a:moveTo>
                    <a:pt x="285534" y="291807"/>
                  </a:moveTo>
                  <a:lnTo>
                    <a:pt x="283260" y="290080"/>
                  </a:lnTo>
                  <a:lnTo>
                    <a:pt x="281419" y="289725"/>
                  </a:lnTo>
                  <a:lnTo>
                    <a:pt x="280873" y="294106"/>
                  </a:lnTo>
                  <a:lnTo>
                    <a:pt x="283984" y="292582"/>
                  </a:lnTo>
                  <a:lnTo>
                    <a:pt x="285534" y="291807"/>
                  </a:lnTo>
                  <a:close/>
                </a:path>
                <a:path w="449579" h="764539">
                  <a:moveTo>
                    <a:pt x="286562" y="274256"/>
                  </a:moveTo>
                  <a:lnTo>
                    <a:pt x="284124" y="272999"/>
                  </a:lnTo>
                  <a:lnTo>
                    <a:pt x="283591" y="274980"/>
                  </a:lnTo>
                  <a:lnTo>
                    <a:pt x="281127" y="273786"/>
                  </a:lnTo>
                  <a:lnTo>
                    <a:pt x="280504" y="275005"/>
                  </a:lnTo>
                  <a:lnTo>
                    <a:pt x="278866" y="278447"/>
                  </a:lnTo>
                  <a:lnTo>
                    <a:pt x="284149" y="279755"/>
                  </a:lnTo>
                  <a:lnTo>
                    <a:pt x="284010" y="277393"/>
                  </a:lnTo>
                  <a:lnTo>
                    <a:pt x="284810" y="275564"/>
                  </a:lnTo>
                  <a:lnTo>
                    <a:pt x="286562" y="274256"/>
                  </a:lnTo>
                  <a:close/>
                </a:path>
                <a:path w="449579" h="764539">
                  <a:moveTo>
                    <a:pt x="310286" y="203542"/>
                  </a:moveTo>
                  <a:lnTo>
                    <a:pt x="308952" y="198831"/>
                  </a:lnTo>
                  <a:lnTo>
                    <a:pt x="306666" y="197218"/>
                  </a:lnTo>
                  <a:lnTo>
                    <a:pt x="301612" y="198412"/>
                  </a:lnTo>
                  <a:lnTo>
                    <a:pt x="303491" y="193890"/>
                  </a:lnTo>
                  <a:lnTo>
                    <a:pt x="299897" y="191122"/>
                  </a:lnTo>
                  <a:lnTo>
                    <a:pt x="301472" y="198424"/>
                  </a:lnTo>
                  <a:lnTo>
                    <a:pt x="303428" y="200469"/>
                  </a:lnTo>
                  <a:lnTo>
                    <a:pt x="302717" y="201485"/>
                  </a:lnTo>
                  <a:lnTo>
                    <a:pt x="301879" y="202311"/>
                  </a:lnTo>
                  <a:lnTo>
                    <a:pt x="300939" y="202958"/>
                  </a:lnTo>
                  <a:lnTo>
                    <a:pt x="302361" y="203809"/>
                  </a:lnTo>
                  <a:lnTo>
                    <a:pt x="310286" y="203542"/>
                  </a:lnTo>
                  <a:close/>
                </a:path>
                <a:path w="449579" h="764539">
                  <a:moveTo>
                    <a:pt x="320687" y="218909"/>
                  </a:moveTo>
                  <a:lnTo>
                    <a:pt x="319024" y="219075"/>
                  </a:lnTo>
                  <a:lnTo>
                    <a:pt x="317601" y="218478"/>
                  </a:lnTo>
                  <a:lnTo>
                    <a:pt x="316445" y="217106"/>
                  </a:lnTo>
                  <a:lnTo>
                    <a:pt x="317538" y="215607"/>
                  </a:lnTo>
                  <a:lnTo>
                    <a:pt x="318795" y="214363"/>
                  </a:lnTo>
                  <a:lnTo>
                    <a:pt x="320217" y="213385"/>
                  </a:lnTo>
                  <a:lnTo>
                    <a:pt x="318973" y="210959"/>
                  </a:lnTo>
                  <a:lnTo>
                    <a:pt x="317334" y="210426"/>
                  </a:lnTo>
                  <a:lnTo>
                    <a:pt x="315277" y="211785"/>
                  </a:lnTo>
                  <a:lnTo>
                    <a:pt x="315582" y="210324"/>
                  </a:lnTo>
                  <a:lnTo>
                    <a:pt x="316230" y="209118"/>
                  </a:lnTo>
                  <a:lnTo>
                    <a:pt x="317246" y="208153"/>
                  </a:lnTo>
                  <a:lnTo>
                    <a:pt x="315493" y="206768"/>
                  </a:lnTo>
                  <a:lnTo>
                    <a:pt x="309067" y="204609"/>
                  </a:lnTo>
                  <a:lnTo>
                    <a:pt x="306971" y="204660"/>
                  </a:lnTo>
                  <a:lnTo>
                    <a:pt x="307378" y="207098"/>
                  </a:lnTo>
                  <a:lnTo>
                    <a:pt x="308559" y="207772"/>
                  </a:lnTo>
                  <a:lnTo>
                    <a:pt x="310527" y="206654"/>
                  </a:lnTo>
                  <a:lnTo>
                    <a:pt x="310095" y="207860"/>
                  </a:lnTo>
                  <a:lnTo>
                    <a:pt x="309397" y="208800"/>
                  </a:lnTo>
                  <a:lnTo>
                    <a:pt x="308432" y="209473"/>
                  </a:lnTo>
                  <a:lnTo>
                    <a:pt x="313118" y="212928"/>
                  </a:lnTo>
                  <a:lnTo>
                    <a:pt x="314972" y="223024"/>
                  </a:lnTo>
                  <a:lnTo>
                    <a:pt x="320687" y="218909"/>
                  </a:lnTo>
                  <a:close/>
                </a:path>
                <a:path w="449579" h="764539">
                  <a:moveTo>
                    <a:pt x="323202" y="333984"/>
                  </a:moveTo>
                  <a:lnTo>
                    <a:pt x="320306" y="332333"/>
                  </a:lnTo>
                  <a:lnTo>
                    <a:pt x="316928" y="330631"/>
                  </a:lnTo>
                  <a:lnTo>
                    <a:pt x="316382" y="327126"/>
                  </a:lnTo>
                  <a:lnTo>
                    <a:pt x="319112" y="320179"/>
                  </a:lnTo>
                  <a:lnTo>
                    <a:pt x="312293" y="312559"/>
                  </a:lnTo>
                  <a:lnTo>
                    <a:pt x="309829" y="311785"/>
                  </a:lnTo>
                  <a:lnTo>
                    <a:pt x="309308" y="307594"/>
                  </a:lnTo>
                  <a:lnTo>
                    <a:pt x="311645" y="307924"/>
                  </a:lnTo>
                  <a:lnTo>
                    <a:pt x="306044" y="305244"/>
                  </a:lnTo>
                  <a:lnTo>
                    <a:pt x="307378" y="304888"/>
                  </a:lnTo>
                  <a:lnTo>
                    <a:pt x="308444" y="303974"/>
                  </a:lnTo>
                  <a:lnTo>
                    <a:pt x="309245" y="302564"/>
                  </a:lnTo>
                  <a:lnTo>
                    <a:pt x="308800" y="302158"/>
                  </a:lnTo>
                  <a:lnTo>
                    <a:pt x="303555" y="299313"/>
                  </a:lnTo>
                  <a:lnTo>
                    <a:pt x="302361" y="299516"/>
                  </a:lnTo>
                  <a:lnTo>
                    <a:pt x="302425" y="298107"/>
                  </a:lnTo>
                  <a:lnTo>
                    <a:pt x="302996" y="297078"/>
                  </a:lnTo>
                  <a:lnTo>
                    <a:pt x="304063" y="296405"/>
                  </a:lnTo>
                  <a:lnTo>
                    <a:pt x="298386" y="294525"/>
                  </a:lnTo>
                  <a:lnTo>
                    <a:pt x="297116" y="284251"/>
                  </a:lnTo>
                  <a:lnTo>
                    <a:pt x="291299" y="282282"/>
                  </a:lnTo>
                  <a:lnTo>
                    <a:pt x="287972" y="286512"/>
                  </a:lnTo>
                  <a:lnTo>
                    <a:pt x="289115" y="290080"/>
                  </a:lnTo>
                  <a:lnTo>
                    <a:pt x="291566" y="293776"/>
                  </a:lnTo>
                  <a:lnTo>
                    <a:pt x="292176" y="298335"/>
                  </a:lnTo>
                  <a:lnTo>
                    <a:pt x="299567" y="302463"/>
                  </a:lnTo>
                  <a:lnTo>
                    <a:pt x="305816" y="307467"/>
                  </a:lnTo>
                  <a:lnTo>
                    <a:pt x="309524" y="318541"/>
                  </a:lnTo>
                  <a:lnTo>
                    <a:pt x="311873" y="329641"/>
                  </a:lnTo>
                  <a:lnTo>
                    <a:pt x="312966" y="333667"/>
                  </a:lnTo>
                  <a:lnTo>
                    <a:pt x="316039" y="337553"/>
                  </a:lnTo>
                  <a:lnTo>
                    <a:pt x="319138" y="338505"/>
                  </a:lnTo>
                  <a:lnTo>
                    <a:pt x="320382" y="333705"/>
                  </a:lnTo>
                  <a:lnTo>
                    <a:pt x="321017" y="334314"/>
                  </a:lnTo>
                  <a:lnTo>
                    <a:pt x="321132" y="336981"/>
                  </a:lnTo>
                  <a:lnTo>
                    <a:pt x="322326" y="337362"/>
                  </a:lnTo>
                  <a:lnTo>
                    <a:pt x="323202" y="333984"/>
                  </a:lnTo>
                  <a:close/>
                </a:path>
                <a:path w="449579" h="764539">
                  <a:moveTo>
                    <a:pt x="338048" y="324446"/>
                  </a:moveTo>
                  <a:lnTo>
                    <a:pt x="337248" y="321310"/>
                  </a:lnTo>
                  <a:lnTo>
                    <a:pt x="336791" y="319519"/>
                  </a:lnTo>
                  <a:lnTo>
                    <a:pt x="336689" y="319087"/>
                  </a:lnTo>
                  <a:lnTo>
                    <a:pt x="333298" y="312204"/>
                  </a:lnTo>
                  <a:lnTo>
                    <a:pt x="332232" y="309829"/>
                  </a:lnTo>
                  <a:lnTo>
                    <a:pt x="331393" y="307975"/>
                  </a:lnTo>
                  <a:lnTo>
                    <a:pt x="327901" y="300189"/>
                  </a:lnTo>
                  <a:lnTo>
                    <a:pt x="321627" y="289585"/>
                  </a:lnTo>
                  <a:lnTo>
                    <a:pt x="315633" y="286931"/>
                  </a:lnTo>
                  <a:lnTo>
                    <a:pt x="309841" y="274193"/>
                  </a:lnTo>
                  <a:lnTo>
                    <a:pt x="306133" y="267462"/>
                  </a:lnTo>
                  <a:lnTo>
                    <a:pt x="304444" y="265226"/>
                  </a:lnTo>
                  <a:lnTo>
                    <a:pt x="301320" y="261086"/>
                  </a:lnTo>
                  <a:lnTo>
                    <a:pt x="285203" y="241452"/>
                  </a:lnTo>
                  <a:lnTo>
                    <a:pt x="283337" y="235800"/>
                  </a:lnTo>
                  <a:lnTo>
                    <a:pt x="280924" y="234251"/>
                  </a:lnTo>
                  <a:lnTo>
                    <a:pt x="280924" y="238188"/>
                  </a:lnTo>
                  <a:lnTo>
                    <a:pt x="280797" y="238950"/>
                  </a:lnTo>
                  <a:lnTo>
                    <a:pt x="280695" y="239674"/>
                  </a:lnTo>
                  <a:lnTo>
                    <a:pt x="278942" y="241452"/>
                  </a:lnTo>
                  <a:lnTo>
                    <a:pt x="278968" y="237096"/>
                  </a:lnTo>
                  <a:lnTo>
                    <a:pt x="278993" y="235229"/>
                  </a:lnTo>
                  <a:lnTo>
                    <a:pt x="276377" y="237096"/>
                  </a:lnTo>
                  <a:lnTo>
                    <a:pt x="275424" y="231051"/>
                  </a:lnTo>
                  <a:lnTo>
                    <a:pt x="278066" y="232524"/>
                  </a:lnTo>
                  <a:lnTo>
                    <a:pt x="280924" y="238188"/>
                  </a:lnTo>
                  <a:lnTo>
                    <a:pt x="280924" y="234251"/>
                  </a:lnTo>
                  <a:lnTo>
                    <a:pt x="279628" y="233413"/>
                  </a:lnTo>
                  <a:lnTo>
                    <a:pt x="280301" y="233781"/>
                  </a:lnTo>
                  <a:lnTo>
                    <a:pt x="277964" y="232321"/>
                  </a:lnTo>
                  <a:lnTo>
                    <a:pt x="276136" y="231051"/>
                  </a:lnTo>
                  <a:lnTo>
                    <a:pt x="264325" y="222808"/>
                  </a:lnTo>
                  <a:lnTo>
                    <a:pt x="269760" y="230492"/>
                  </a:lnTo>
                  <a:lnTo>
                    <a:pt x="268693" y="235229"/>
                  </a:lnTo>
                  <a:lnTo>
                    <a:pt x="268617" y="235585"/>
                  </a:lnTo>
                  <a:lnTo>
                    <a:pt x="274370" y="238950"/>
                  </a:lnTo>
                  <a:lnTo>
                    <a:pt x="278498" y="243865"/>
                  </a:lnTo>
                  <a:lnTo>
                    <a:pt x="281825" y="249478"/>
                  </a:lnTo>
                  <a:lnTo>
                    <a:pt x="285178" y="254977"/>
                  </a:lnTo>
                  <a:lnTo>
                    <a:pt x="289394" y="261010"/>
                  </a:lnTo>
                  <a:lnTo>
                    <a:pt x="292976" y="259715"/>
                  </a:lnTo>
                  <a:lnTo>
                    <a:pt x="296633" y="264388"/>
                  </a:lnTo>
                  <a:lnTo>
                    <a:pt x="296481" y="264388"/>
                  </a:lnTo>
                  <a:lnTo>
                    <a:pt x="295948" y="265226"/>
                  </a:lnTo>
                  <a:lnTo>
                    <a:pt x="295376" y="265226"/>
                  </a:lnTo>
                  <a:lnTo>
                    <a:pt x="294767" y="264388"/>
                  </a:lnTo>
                  <a:lnTo>
                    <a:pt x="296697" y="269862"/>
                  </a:lnTo>
                  <a:lnTo>
                    <a:pt x="303593" y="281736"/>
                  </a:lnTo>
                  <a:lnTo>
                    <a:pt x="309397" y="286931"/>
                  </a:lnTo>
                  <a:lnTo>
                    <a:pt x="317792" y="304088"/>
                  </a:lnTo>
                  <a:lnTo>
                    <a:pt x="320675" y="305612"/>
                  </a:lnTo>
                  <a:lnTo>
                    <a:pt x="319506" y="306590"/>
                  </a:lnTo>
                  <a:lnTo>
                    <a:pt x="317639" y="308444"/>
                  </a:lnTo>
                  <a:lnTo>
                    <a:pt x="318262" y="307975"/>
                  </a:lnTo>
                  <a:lnTo>
                    <a:pt x="322135" y="312585"/>
                  </a:lnTo>
                  <a:lnTo>
                    <a:pt x="326161" y="309829"/>
                  </a:lnTo>
                  <a:lnTo>
                    <a:pt x="323926" y="319087"/>
                  </a:lnTo>
                  <a:lnTo>
                    <a:pt x="323824" y="319519"/>
                  </a:lnTo>
                  <a:lnTo>
                    <a:pt x="327101" y="322414"/>
                  </a:lnTo>
                  <a:lnTo>
                    <a:pt x="328129" y="326390"/>
                  </a:lnTo>
                  <a:lnTo>
                    <a:pt x="328917" y="322668"/>
                  </a:lnTo>
                  <a:lnTo>
                    <a:pt x="330530" y="321310"/>
                  </a:lnTo>
                  <a:lnTo>
                    <a:pt x="338048" y="324446"/>
                  </a:lnTo>
                  <a:close/>
                </a:path>
                <a:path w="449579" h="764539">
                  <a:moveTo>
                    <a:pt x="338099" y="326732"/>
                  </a:moveTo>
                  <a:lnTo>
                    <a:pt x="336156" y="324281"/>
                  </a:lnTo>
                  <a:lnTo>
                    <a:pt x="327812" y="326732"/>
                  </a:lnTo>
                  <a:lnTo>
                    <a:pt x="328218" y="326732"/>
                  </a:lnTo>
                  <a:lnTo>
                    <a:pt x="329666" y="332270"/>
                  </a:lnTo>
                  <a:lnTo>
                    <a:pt x="333362" y="334073"/>
                  </a:lnTo>
                  <a:lnTo>
                    <a:pt x="333463" y="332828"/>
                  </a:lnTo>
                  <a:lnTo>
                    <a:pt x="337146" y="327507"/>
                  </a:lnTo>
                  <a:lnTo>
                    <a:pt x="338099" y="326732"/>
                  </a:lnTo>
                  <a:close/>
                </a:path>
                <a:path w="449579" h="764539">
                  <a:moveTo>
                    <a:pt x="341160" y="180238"/>
                  </a:moveTo>
                  <a:lnTo>
                    <a:pt x="339572" y="178485"/>
                  </a:lnTo>
                  <a:lnTo>
                    <a:pt x="338442" y="182181"/>
                  </a:lnTo>
                  <a:lnTo>
                    <a:pt x="337680" y="183438"/>
                  </a:lnTo>
                  <a:lnTo>
                    <a:pt x="339966" y="184429"/>
                  </a:lnTo>
                  <a:lnTo>
                    <a:pt x="341134" y="183362"/>
                  </a:lnTo>
                  <a:lnTo>
                    <a:pt x="341160" y="180238"/>
                  </a:lnTo>
                  <a:close/>
                </a:path>
                <a:path w="449579" h="764539">
                  <a:moveTo>
                    <a:pt x="347345" y="227660"/>
                  </a:moveTo>
                  <a:lnTo>
                    <a:pt x="344487" y="225907"/>
                  </a:lnTo>
                  <a:lnTo>
                    <a:pt x="341109" y="213271"/>
                  </a:lnTo>
                  <a:lnTo>
                    <a:pt x="338353" y="208978"/>
                  </a:lnTo>
                  <a:lnTo>
                    <a:pt x="339407" y="207073"/>
                  </a:lnTo>
                  <a:lnTo>
                    <a:pt x="329323" y="199390"/>
                  </a:lnTo>
                  <a:lnTo>
                    <a:pt x="329387" y="195427"/>
                  </a:lnTo>
                  <a:lnTo>
                    <a:pt x="324827" y="195567"/>
                  </a:lnTo>
                  <a:lnTo>
                    <a:pt x="324700" y="204495"/>
                  </a:lnTo>
                  <a:lnTo>
                    <a:pt x="325158" y="207365"/>
                  </a:lnTo>
                  <a:lnTo>
                    <a:pt x="326745" y="217335"/>
                  </a:lnTo>
                  <a:lnTo>
                    <a:pt x="334149" y="210337"/>
                  </a:lnTo>
                  <a:lnTo>
                    <a:pt x="337616" y="213537"/>
                  </a:lnTo>
                  <a:lnTo>
                    <a:pt x="333984" y="215887"/>
                  </a:lnTo>
                  <a:lnTo>
                    <a:pt x="335838" y="218884"/>
                  </a:lnTo>
                  <a:lnTo>
                    <a:pt x="339051" y="224701"/>
                  </a:lnTo>
                  <a:lnTo>
                    <a:pt x="343065" y="229057"/>
                  </a:lnTo>
                  <a:lnTo>
                    <a:pt x="347345" y="227660"/>
                  </a:lnTo>
                  <a:close/>
                </a:path>
                <a:path w="449579" h="764539">
                  <a:moveTo>
                    <a:pt x="352031" y="125285"/>
                  </a:moveTo>
                  <a:lnTo>
                    <a:pt x="349440" y="124701"/>
                  </a:lnTo>
                  <a:lnTo>
                    <a:pt x="346887" y="123926"/>
                  </a:lnTo>
                  <a:lnTo>
                    <a:pt x="344373" y="123012"/>
                  </a:lnTo>
                  <a:lnTo>
                    <a:pt x="344195" y="128460"/>
                  </a:lnTo>
                  <a:lnTo>
                    <a:pt x="346671" y="133235"/>
                  </a:lnTo>
                  <a:lnTo>
                    <a:pt x="349910" y="133489"/>
                  </a:lnTo>
                  <a:lnTo>
                    <a:pt x="352031" y="125285"/>
                  </a:lnTo>
                  <a:close/>
                </a:path>
                <a:path w="449579" h="764539">
                  <a:moveTo>
                    <a:pt x="359422" y="206946"/>
                  </a:moveTo>
                  <a:lnTo>
                    <a:pt x="358736" y="207810"/>
                  </a:lnTo>
                  <a:lnTo>
                    <a:pt x="358495" y="208318"/>
                  </a:lnTo>
                  <a:lnTo>
                    <a:pt x="358406" y="208508"/>
                  </a:lnTo>
                  <a:lnTo>
                    <a:pt x="358305" y="208648"/>
                  </a:lnTo>
                  <a:lnTo>
                    <a:pt x="358343" y="208508"/>
                  </a:lnTo>
                  <a:lnTo>
                    <a:pt x="358736" y="207810"/>
                  </a:lnTo>
                  <a:lnTo>
                    <a:pt x="359410" y="206946"/>
                  </a:lnTo>
                  <a:lnTo>
                    <a:pt x="359219" y="206756"/>
                  </a:lnTo>
                  <a:lnTo>
                    <a:pt x="357771" y="205841"/>
                  </a:lnTo>
                  <a:lnTo>
                    <a:pt x="357771" y="209892"/>
                  </a:lnTo>
                  <a:lnTo>
                    <a:pt x="357720" y="210045"/>
                  </a:lnTo>
                  <a:lnTo>
                    <a:pt x="357771" y="209892"/>
                  </a:lnTo>
                  <a:lnTo>
                    <a:pt x="357771" y="205841"/>
                  </a:lnTo>
                  <a:lnTo>
                    <a:pt x="356285" y="204901"/>
                  </a:lnTo>
                  <a:lnTo>
                    <a:pt x="350812" y="200279"/>
                  </a:lnTo>
                  <a:lnTo>
                    <a:pt x="352780" y="193687"/>
                  </a:lnTo>
                  <a:lnTo>
                    <a:pt x="352983" y="193052"/>
                  </a:lnTo>
                  <a:lnTo>
                    <a:pt x="350278" y="189903"/>
                  </a:lnTo>
                  <a:lnTo>
                    <a:pt x="347853" y="193687"/>
                  </a:lnTo>
                  <a:lnTo>
                    <a:pt x="347954" y="189903"/>
                  </a:lnTo>
                  <a:lnTo>
                    <a:pt x="348043" y="187045"/>
                  </a:lnTo>
                  <a:lnTo>
                    <a:pt x="341020" y="185889"/>
                  </a:lnTo>
                  <a:lnTo>
                    <a:pt x="340448" y="192100"/>
                  </a:lnTo>
                  <a:lnTo>
                    <a:pt x="344220" y="200279"/>
                  </a:lnTo>
                  <a:lnTo>
                    <a:pt x="344322" y="200494"/>
                  </a:lnTo>
                  <a:lnTo>
                    <a:pt x="350583" y="205917"/>
                  </a:lnTo>
                  <a:lnTo>
                    <a:pt x="349364" y="206946"/>
                  </a:lnTo>
                  <a:lnTo>
                    <a:pt x="348615" y="208318"/>
                  </a:lnTo>
                  <a:lnTo>
                    <a:pt x="348310" y="210045"/>
                  </a:lnTo>
                  <a:lnTo>
                    <a:pt x="350774" y="208508"/>
                  </a:lnTo>
                  <a:lnTo>
                    <a:pt x="354888" y="211874"/>
                  </a:lnTo>
                  <a:lnTo>
                    <a:pt x="356006" y="215239"/>
                  </a:lnTo>
                  <a:lnTo>
                    <a:pt x="356285" y="217982"/>
                  </a:lnTo>
                  <a:lnTo>
                    <a:pt x="358546" y="210045"/>
                  </a:lnTo>
                  <a:lnTo>
                    <a:pt x="359422" y="206946"/>
                  </a:lnTo>
                  <a:close/>
                </a:path>
                <a:path w="449579" h="764539">
                  <a:moveTo>
                    <a:pt x="359714" y="205917"/>
                  </a:moveTo>
                  <a:lnTo>
                    <a:pt x="359219" y="206756"/>
                  </a:lnTo>
                  <a:lnTo>
                    <a:pt x="359537" y="206946"/>
                  </a:lnTo>
                  <a:lnTo>
                    <a:pt x="359486" y="206756"/>
                  </a:lnTo>
                  <a:lnTo>
                    <a:pt x="359714" y="205917"/>
                  </a:lnTo>
                  <a:close/>
                </a:path>
                <a:path w="449579" h="764539">
                  <a:moveTo>
                    <a:pt x="360159" y="165023"/>
                  </a:moveTo>
                  <a:lnTo>
                    <a:pt x="351053" y="160045"/>
                  </a:lnTo>
                  <a:lnTo>
                    <a:pt x="351624" y="158877"/>
                  </a:lnTo>
                  <a:lnTo>
                    <a:pt x="349923" y="159664"/>
                  </a:lnTo>
                  <a:lnTo>
                    <a:pt x="349326" y="161150"/>
                  </a:lnTo>
                  <a:lnTo>
                    <a:pt x="349770" y="163347"/>
                  </a:lnTo>
                  <a:lnTo>
                    <a:pt x="360159" y="165023"/>
                  </a:lnTo>
                  <a:close/>
                </a:path>
                <a:path w="449579" h="764539">
                  <a:moveTo>
                    <a:pt x="370878" y="151282"/>
                  </a:moveTo>
                  <a:lnTo>
                    <a:pt x="368185" y="152615"/>
                  </a:lnTo>
                  <a:lnTo>
                    <a:pt x="365175" y="140233"/>
                  </a:lnTo>
                  <a:lnTo>
                    <a:pt x="359498" y="140398"/>
                  </a:lnTo>
                  <a:lnTo>
                    <a:pt x="356920" y="132765"/>
                  </a:lnTo>
                  <a:lnTo>
                    <a:pt x="352920" y="139039"/>
                  </a:lnTo>
                  <a:lnTo>
                    <a:pt x="356958" y="147027"/>
                  </a:lnTo>
                  <a:lnTo>
                    <a:pt x="363245" y="154076"/>
                  </a:lnTo>
                  <a:lnTo>
                    <a:pt x="366001" y="157518"/>
                  </a:lnTo>
                  <a:lnTo>
                    <a:pt x="365899" y="161429"/>
                  </a:lnTo>
                  <a:lnTo>
                    <a:pt x="369493" y="156692"/>
                  </a:lnTo>
                  <a:lnTo>
                    <a:pt x="370878" y="151282"/>
                  </a:lnTo>
                  <a:close/>
                </a:path>
                <a:path w="449579" h="764539">
                  <a:moveTo>
                    <a:pt x="370954" y="120065"/>
                  </a:moveTo>
                  <a:lnTo>
                    <a:pt x="370281" y="118427"/>
                  </a:lnTo>
                  <a:lnTo>
                    <a:pt x="369201" y="117843"/>
                  </a:lnTo>
                  <a:lnTo>
                    <a:pt x="367715" y="118313"/>
                  </a:lnTo>
                  <a:lnTo>
                    <a:pt x="365823" y="111950"/>
                  </a:lnTo>
                  <a:lnTo>
                    <a:pt x="363943" y="105613"/>
                  </a:lnTo>
                  <a:lnTo>
                    <a:pt x="360438" y="111874"/>
                  </a:lnTo>
                  <a:lnTo>
                    <a:pt x="360273" y="109220"/>
                  </a:lnTo>
                  <a:lnTo>
                    <a:pt x="360159" y="107327"/>
                  </a:lnTo>
                  <a:lnTo>
                    <a:pt x="360045" y="105613"/>
                  </a:lnTo>
                  <a:lnTo>
                    <a:pt x="359930" y="103695"/>
                  </a:lnTo>
                  <a:lnTo>
                    <a:pt x="354939" y="99110"/>
                  </a:lnTo>
                  <a:lnTo>
                    <a:pt x="351434" y="95872"/>
                  </a:lnTo>
                  <a:lnTo>
                    <a:pt x="348018" y="93522"/>
                  </a:lnTo>
                  <a:lnTo>
                    <a:pt x="342607" y="91541"/>
                  </a:lnTo>
                  <a:lnTo>
                    <a:pt x="337121" y="90449"/>
                  </a:lnTo>
                  <a:lnTo>
                    <a:pt x="333133" y="87566"/>
                  </a:lnTo>
                  <a:lnTo>
                    <a:pt x="332981" y="86677"/>
                  </a:lnTo>
                  <a:lnTo>
                    <a:pt x="332346" y="81749"/>
                  </a:lnTo>
                  <a:lnTo>
                    <a:pt x="332219" y="80848"/>
                  </a:lnTo>
                  <a:lnTo>
                    <a:pt x="332143" y="80200"/>
                  </a:lnTo>
                  <a:lnTo>
                    <a:pt x="329184" y="77533"/>
                  </a:lnTo>
                  <a:lnTo>
                    <a:pt x="328307" y="76746"/>
                  </a:lnTo>
                  <a:lnTo>
                    <a:pt x="326631" y="75222"/>
                  </a:lnTo>
                  <a:lnTo>
                    <a:pt x="322719" y="76746"/>
                  </a:lnTo>
                  <a:lnTo>
                    <a:pt x="320027" y="74231"/>
                  </a:lnTo>
                  <a:lnTo>
                    <a:pt x="316750" y="71145"/>
                  </a:lnTo>
                  <a:lnTo>
                    <a:pt x="319951" y="71297"/>
                  </a:lnTo>
                  <a:lnTo>
                    <a:pt x="319989" y="71145"/>
                  </a:lnTo>
                  <a:lnTo>
                    <a:pt x="320078" y="70840"/>
                  </a:lnTo>
                  <a:lnTo>
                    <a:pt x="317157" y="69786"/>
                  </a:lnTo>
                  <a:lnTo>
                    <a:pt x="310591" y="74498"/>
                  </a:lnTo>
                  <a:lnTo>
                    <a:pt x="309549" y="75057"/>
                  </a:lnTo>
                  <a:lnTo>
                    <a:pt x="313804" y="74231"/>
                  </a:lnTo>
                  <a:lnTo>
                    <a:pt x="310565" y="82791"/>
                  </a:lnTo>
                  <a:lnTo>
                    <a:pt x="315569" y="81356"/>
                  </a:lnTo>
                  <a:lnTo>
                    <a:pt x="315658" y="80035"/>
                  </a:lnTo>
                  <a:lnTo>
                    <a:pt x="315912" y="78790"/>
                  </a:lnTo>
                  <a:lnTo>
                    <a:pt x="316382" y="77533"/>
                  </a:lnTo>
                  <a:lnTo>
                    <a:pt x="319074" y="78790"/>
                  </a:lnTo>
                  <a:lnTo>
                    <a:pt x="321856" y="79476"/>
                  </a:lnTo>
                  <a:lnTo>
                    <a:pt x="324739" y="79616"/>
                  </a:lnTo>
                  <a:lnTo>
                    <a:pt x="322910" y="80848"/>
                  </a:lnTo>
                  <a:lnTo>
                    <a:pt x="320967" y="81559"/>
                  </a:lnTo>
                  <a:lnTo>
                    <a:pt x="318909" y="81749"/>
                  </a:lnTo>
                  <a:lnTo>
                    <a:pt x="319328" y="85610"/>
                  </a:lnTo>
                  <a:lnTo>
                    <a:pt x="319989" y="86677"/>
                  </a:lnTo>
                  <a:lnTo>
                    <a:pt x="324129" y="87566"/>
                  </a:lnTo>
                  <a:lnTo>
                    <a:pt x="328866" y="88747"/>
                  </a:lnTo>
                  <a:lnTo>
                    <a:pt x="329082" y="89408"/>
                  </a:lnTo>
                  <a:lnTo>
                    <a:pt x="328574" y="90449"/>
                  </a:lnTo>
                  <a:lnTo>
                    <a:pt x="328472" y="90652"/>
                  </a:lnTo>
                  <a:lnTo>
                    <a:pt x="330695" y="93522"/>
                  </a:lnTo>
                  <a:lnTo>
                    <a:pt x="333438" y="95872"/>
                  </a:lnTo>
                  <a:lnTo>
                    <a:pt x="332816" y="102057"/>
                  </a:lnTo>
                  <a:lnTo>
                    <a:pt x="332752" y="102755"/>
                  </a:lnTo>
                  <a:lnTo>
                    <a:pt x="336829" y="103835"/>
                  </a:lnTo>
                  <a:lnTo>
                    <a:pt x="340080" y="107327"/>
                  </a:lnTo>
                  <a:lnTo>
                    <a:pt x="343814" y="99110"/>
                  </a:lnTo>
                  <a:lnTo>
                    <a:pt x="347853" y="102057"/>
                  </a:lnTo>
                  <a:lnTo>
                    <a:pt x="349478" y="105613"/>
                  </a:lnTo>
                  <a:lnTo>
                    <a:pt x="350164" y="107327"/>
                  </a:lnTo>
                  <a:lnTo>
                    <a:pt x="346240" y="111950"/>
                  </a:lnTo>
                  <a:lnTo>
                    <a:pt x="354266" y="105613"/>
                  </a:lnTo>
                  <a:lnTo>
                    <a:pt x="353491" y="109220"/>
                  </a:lnTo>
                  <a:lnTo>
                    <a:pt x="353923" y="109220"/>
                  </a:lnTo>
                  <a:lnTo>
                    <a:pt x="352869" y="112712"/>
                  </a:lnTo>
                  <a:lnTo>
                    <a:pt x="353047" y="112712"/>
                  </a:lnTo>
                  <a:lnTo>
                    <a:pt x="355688" y="113792"/>
                  </a:lnTo>
                  <a:lnTo>
                    <a:pt x="352183" y="120065"/>
                  </a:lnTo>
                  <a:lnTo>
                    <a:pt x="353517" y="118427"/>
                  </a:lnTo>
                  <a:lnTo>
                    <a:pt x="358076" y="112979"/>
                  </a:lnTo>
                  <a:lnTo>
                    <a:pt x="358203" y="112712"/>
                  </a:lnTo>
                  <a:lnTo>
                    <a:pt x="361213" y="127165"/>
                  </a:lnTo>
                  <a:lnTo>
                    <a:pt x="363067" y="127952"/>
                  </a:lnTo>
                  <a:lnTo>
                    <a:pt x="365252" y="122313"/>
                  </a:lnTo>
                  <a:lnTo>
                    <a:pt x="367195" y="125056"/>
                  </a:lnTo>
                  <a:lnTo>
                    <a:pt x="369252" y="122313"/>
                  </a:lnTo>
                  <a:lnTo>
                    <a:pt x="370954" y="120065"/>
                  </a:lnTo>
                  <a:close/>
                </a:path>
                <a:path w="449579" h="764539">
                  <a:moveTo>
                    <a:pt x="384035" y="139865"/>
                  </a:moveTo>
                  <a:lnTo>
                    <a:pt x="381596" y="130822"/>
                  </a:lnTo>
                  <a:lnTo>
                    <a:pt x="375678" y="130860"/>
                  </a:lnTo>
                  <a:lnTo>
                    <a:pt x="375716" y="122288"/>
                  </a:lnTo>
                  <a:lnTo>
                    <a:pt x="371652" y="121259"/>
                  </a:lnTo>
                  <a:lnTo>
                    <a:pt x="369023" y="123151"/>
                  </a:lnTo>
                  <a:lnTo>
                    <a:pt x="367842" y="127977"/>
                  </a:lnTo>
                  <a:lnTo>
                    <a:pt x="373024" y="131076"/>
                  </a:lnTo>
                  <a:lnTo>
                    <a:pt x="370154" y="131813"/>
                  </a:lnTo>
                  <a:lnTo>
                    <a:pt x="375805" y="131965"/>
                  </a:lnTo>
                  <a:lnTo>
                    <a:pt x="375081" y="144983"/>
                  </a:lnTo>
                  <a:lnTo>
                    <a:pt x="379412" y="138417"/>
                  </a:lnTo>
                  <a:lnTo>
                    <a:pt x="384035" y="139865"/>
                  </a:lnTo>
                  <a:close/>
                </a:path>
                <a:path w="449579" h="764539">
                  <a:moveTo>
                    <a:pt x="387692" y="110248"/>
                  </a:moveTo>
                  <a:lnTo>
                    <a:pt x="385724" y="102844"/>
                  </a:lnTo>
                  <a:lnTo>
                    <a:pt x="372897" y="97955"/>
                  </a:lnTo>
                  <a:lnTo>
                    <a:pt x="372935" y="89852"/>
                  </a:lnTo>
                  <a:lnTo>
                    <a:pt x="372224" y="89585"/>
                  </a:lnTo>
                  <a:lnTo>
                    <a:pt x="364350" y="91871"/>
                  </a:lnTo>
                  <a:lnTo>
                    <a:pt x="364223" y="92646"/>
                  </a:lnTo>
                  <a:lnTo>
                    <a:pt x="365340" y="92913"/>
                  </a:lnTo>
                  <a:lnTo>
                    <a:pt x="366407" y="92760"/>
                  </a:lnTo>
                  <a:lnTo>
                    <a:pt x="367461" y="92240"/>
                  </a:lnTo>
                  <a:lnTo>
                    <a:pt x="368960" y="98399"/>
                  </a:lnTo>
                  <a:lnTo>
                    <a:pt x="376783" y="102273"/>
                  </a:lnTo>
                  <a:lnTo>
                    <a:pt x="374865" y="109004"/>
                  </a:lnTo>
                  <a:lnTo>
                    <a:pt x="377621" y="111633"/>
                  </a:lnTo>
                  <a:lnTo>
                    <a:pt x="380822" y="112344"/>
                  </a:lnTo>
                  <a:lnTo>
                    <a:pt x="380250" y="113461"/>
                  </a:lnTo>
                  <a:lnTo>
                    <a:pt x="381165" y="116903"/>
                  </a:lnTo>
                  <a:lnTo>
                    <a:pt x="383578" y="116649"/>
                  </a:lnTo>
                  <a:lnTo>
                    <a:pt x="382981" y="115519"/>
                  </a:lnTo>
                  <a:lnTo>
                    <a:pt x="382651" y="114274"/>
                  </a:lnTo>
                  <a:lnTo>
                    <a:pt x="382612" y="112928"/>
                  </a:lnTo>
                  <a:lnTo>
                    <a:pt x="382219" y="112534"/>
                  </a:lnTo>
                  <a:lnTo>
                    <a:pt x="384568" y="112674"/>
                  </a:lnTo>
                  <a:lnTo>
                    <a:pt x="386867" y="111861"/>
                  </a:lnTo>
                  <a:lnTo>
                    <a:pt x="387692" y="110248"/>
                  </a:lnTo>
                  <a:close/>
                </a:path>
                <a:path w="449579" h="764539">
                  <a:moveTo>
                    <a:pt x="388264" y="78181"/>
                  </a:moveTo>
                  <a:lnTo>
                    <a:pt x="382384" y="76885"/>
                  </a:lnTo>
                  <a:lnTo>
                    <a:pt x="381508" y="67373"/>
                  </a:lnTo>
                  <a:lnTo>
                    <a:pt x="378333" y="63017"/>
                  </a:lnTo>
                  <a:lnTo>
                    <a:pt x="374942" y="66217"/>
                  </a:lnTo>
                  <a:lnTo>
                    <a:pt x="369735" y="57150"/>
                  </a:lnTo>
                  <a:lnTo>
                    <a:pt x="366077" y="62293"/>
                  </a:lnTo>
                  <a:lnTo>
                    <a:pt x="365175" y="68656"/>
                  </a:lnTo>
                  <a:lnTo>
                    <a:pt x="366598" y="71323"/>
                  </a:lnTo>
                  <a:lnTo>
                    <a:pt x="370382" y="70281"/>
                  </a:lnTo>
                  <a:lnTo>
                    <a:pt x="371944" y="69494"/>
                  </a:lnTo>
                  <a:lnTo>
                    <a:pt x="377304" y="70573"/>
                  </a:lnTo>
                  <a:lnTo>
                    <a:pt x="376555" y="74193"/>
                  </a:lnTo>
                  <a:lnTo>
                    <a:pt x="373595" y="78968"/>
                  </a:lnTo>
                  <a:lnTo>
                    <a:pt x="377609" y="82181"/>
                  </a:lnTo>
                  <a:lnTo>
                    <a:pt x="384022" y="82397"/>
                  </a:lnTo>
                  <a:lnTo>
                    <a:pt x="388264" y="78181"/>
                  </a:lnTo>
                  <a:close/>
                </a:path>
                <a:path w="449579" h="764539">
                  <a:moveTo>
                    <a:pt x="397878" y="87172"/>
                  </a:moveTo>
                  <a:lnTo>
                    <a:pt x="394703" y="86321"/>
                  </a:lnTo>
                  <a:lnTo>
                    <a:pt x="383768" y="83388"/>
                  </a:lnTo>
                  <a:lnTo>
                    <a:pt x="383146" y="87172"/>
                  </a:lnTo>
                  <a:lnTo>
                    <a:pt x="383032" y="87820"/>
                  </a:lnTo>
                  <a:lnTo>
                    <a:pt x="382981" y="88163"/>
                  </a:lnTo>
                  <a:lnTo>
                    <a:pt x="382892" y="88709"/>
                  </a:lnTo>
                  <a:lnTo>
                    <a:pt x="382841" y="89001"/>
                  </a:lnTo>
                  <a:lnTo>
                    <a:pt x="382765" y="89433"/>
                  </a:lnTo>
                  <a:lnTo>
                    <a:pt x="391096" y="86321"/>
                  </a:lnTo>
                  <a:lnTo>
                    <a:pt x="390715" y="87820"/>
                  </a:lnTo>
                  <a:lnTo>
                    <a:pt x="390639" y="88163"/>
                  </a:lnTo>
                  <a:lnTo>
                    <a:pt x="389750" y="88709"/>
                  </a:lnTo>
                  <a:lnTo>
                    <a:pt x="388353" y="87820"/>
                  </a:lnTo>
                  <a:lnTo>
                    <a:pt x="388378" y="89522"/>
                  </a:lnTo>
                  <a:lnTo>
                    <a:pt x="389039" y="90512"/>
                  </a:lnTo>
                  <a:lnTo>
                    <a:pt x="390385" y="90944"/>
                  </a:lnTo>
                  <a:lnTo>
                    <a:pt x="388150" y="94869"/>
                  </a:lnTo>
                  <a:lnTo>
                    <a:pt x="388239" y="92646"/>
                  </a:lnTo>
                  <a:lnTo>
                    <a:pt x="388353" y="87820"/>
                  </a:lnTo>
                  <a:lnTo>
                    <a:pt x="386016" y="89001"/>
                  </a:lnTo>
                  <a:lnTo>
                    <a:pt x="386346" y="92646"/>
                  </a:lnTo>
                  <a:lnTo>
                    <a:pt x="387959" y="94932"/>
                  </a:lnTo>
                  <a:lnTo>
                    <a:pt x="388112" y="94932"/>
                  </a:lnTo>
                  <a:lnTo>
                    <a:pt x="390804" y="95694"/>
                  </a:lnTo>
                  <a:lnTo>
                    <a:pt x="391922" y="92646"/>
                  </a:lnTo>
                  <a:lnTo>
                    <a:pt x="393738" y="93294"/>
                  </a:lnTo>
                  <a:lnTo>
                    <a:pt x="394157" y="92646"/>
                  </a:lnTo>
                  <a:lnTo>
                    <a:pt x="396824" y="88709"/>
                  </a:lnTo>
                  <a:lnTo>
                    <a:pt x="397878" y="87172"/>
                  </a:lnTo>
                  <a:close/>
                </a:path>
                <a:path w="449579" h="764539">
                  <a:moveTo>
                    <a:pt x="412775" y="79044"/>
                  </a:moveTo>
                  <a:lnTo>
                    <a:pt x="400710" y="66421"/>
                  </a:lnTo>
                  <a:lnTo>
                    <a:pt x="399402" y="65481"/>
                  </a:lnTo>
                  <a:lnTo>
                    <a:pt x="398767" y="61531"/>
                  </a:lnTo>
                  <a:lnTo>
                    <a:pt x="394944" y="51015"/>
                  </a:lnTo>
                  <a:lnTo>
                    <a:pt x="388620" y="56261"/>
                  </a:lnTo>
                  <a:lnTo>
                    <a:pt x="389445" y="53708"/>
                  </a:lnTo>
                  <a:lnTo>
                    <a:pt x="392315" y="47612"/>
                  </a:lnTo>
                  <a:lnTo>
                    <a:pt x="391947" y="45567"/>
                  </a:lnTo>
                  <a:lnTo>
                    <a:pt x="386524" y="44919"/>
                  </a:lnTo>
                  <a:lnTo>
                    <a:pt x="388734" y="43319"/>
                  </a:lnTo>
                  <a:lnTo>
                    <a:pt x="384543" y="38989"/>
                  </a:lnTo>
                  <a:lnTo>
                    <a:pt x="382816" y="40805"/>
                  </a:lnTo>
                  <a:lnTo>
                    <a:pt x="381190" y="42748"/>
                  </a:lnTo>
                  <a:lnTo>
                    <a:pt x="379641" y="44780"/>
                  </a:lnTo>
                  <a:lnTo>
                    <a:pt x="380682" y="45643"/>
                  </a:lnTo>
                  <a:lnTo>
                    <a:pt x="384556" y="54127"/>
                  </a:lnTo>
                  <a:lnTo>
                    <a:pt x="385038" y="53606"/>
                  </a:lnTo>
                  <a:lnTo>
                    <a:pt x="381876" y="57175"/>
                  </a:lnTo>
                  <a:lnTo>
                    <a:pt x="395058" y="68097"/>
                  </a:lnTo>
                  <a:lnTo>
                    <a:pt x="396430" y="69811"/>
                  </a:lnTo>
                  <a:lnTo>
                    <a:pt x="396125" y="71386"/>
                  </a:lnTo>
                  <a:lnTo>
                    <a:pt x="395338" y="72478"/>
                  </a:lnTo>
                  <a:lnTo>
                    <a:pt x="394042" y="73113"/>
                  </a:lnTo>
                  <a:lnTo>
                    <a:pt x="396201" y="75780"/>
                  </a:lnTo>
                  <a:lnTo>
                    <a:pt x="398792" y="76581"/>
                  </a:lnTo>
                  <a:lnTo>
                    <a:pt x="401828" y="75514"/>
                  </a:lnTo>
                  <a:lnTo>
                    <a:pt x="396176" y="83261"/>
                  </a:lnTo>
                  <a:lnTo>
                    <a:pt x="408317" y="83781"/>
                  </a:lnTo>
                  <a:lnTo>
                    <a:pt x="408914" y="82537"/>
                  </a:lnTo>
                  <a:lnTo>
                    <a:pt x="412775" y="79044"/>
                  </a:lnTo>
                  <a:close/>
                </a:path>
                <a:path w="449579" h="764539">
                  <a:moveTo>
                    <a:pt x="415315" y="108889"/>
                  </a:moveTo>
                  <a:lnTo>
                    <a:pt x="405066" y="103911"/>
                  </a:lnTo>
                  <a:lnTo>
                    <a:pt x="402069" y="99072"/>
                  </a:lnTo>
                  <a:lnTo>
                    <a:pt x="410489" y="100634"/>
                  </a:lnTo>
                  <a:lnTo>
                    <a:pt x="406895" y="99072"/>
                  </a:lnTo>
                  <a:lnTo>
                    <a:pt x="394868" y="93840"/>
                  </a:lnTo>
                  <a:lnTo>
                    <a:pt x="396405" y="95694"/>
                  </a:lnTo>
                  <a:lnTo>
                    <a:pt x="396265" y="95694"/>
                  </a:lnTo>
                  <a:lnTo>
                    <a:pt x="395071" y="99072"/>
                  </a:lnTo>
                  <a:lnTo>
                    <a:pt x="394982" y="99326"/>
                  </a:lnTo>
                  <a:lnTo>
                    <a:pt x="396798" y="101333"/>
                  </a:lnTo>
                  <a:lnTo>
                    <a:pt x="395185" y="104279"/>
                  </a:lnTo>
                  <a:lnTo>
                    <a:pt x="397700" y="106553"/>
                  </a:lnTo>
                  <a:lnTo>
                    <a:pt x="410997" y="118948"/>
                  </a:lnTo>
                  <a:lnTo>
                    <a:pt x="412635" y="118681"/>
                  </a:lnTo>
                  <a:lnTo>
                    <a:pt x="410464" y="111328"/>
                  </a:lnTo>
                  <a:lnTo>
                    <a:pt x="415315" y="108889"/>
                  </a:lnTo>
                  <a:close/>
                </a:path>
                <a:path w="449579" h="764539">
                  <a:moveTo>
                    <a:pt x="416128" y="59385"/>
                  </a:moveTo>
                  <a:lnTo>
                    <a:pt x="414553" y="56311"/>
                  </a:lnTo>
                  <a:lnTo>
                    <a:pt x="412318" y="54813"/>
                  </a:lnTo>
                  <a:lnTo>
                    <a:pt x="409435" y="54864"/>
                  </a:lnTo>
                  <a:lnTo>
                    <a:pt x="405726" y="50800"/>
                  </a:lnTo>
                  <a:lnTo>
                    <a:pt x="407885" y="54178"/>
                  </a:lnTo>
                  <a:lnTo>
                    <a:pt x="405472" y="57670"/>
                  </a:lnTo>
                  <a:lnTo>
                    <a:pt x="408495" y="57442"/>
                  </a:lnTo>
                  <a:lnTo>
                    <a:pt x="412191" y="60794"/>
                  </a:lnTo>
                  <a:lnTo>
                    <a:pt x="414997" y="63677"/>
                  </a:lnTo>
                  <a:lnTo>
                    <a:pt x="414604" y="62141"/>
                  </a:lnTo>
                  <a:lnTo>
                    <a:pt x="413791" y="61010"/>
                  </a:lnTo>
                  <a:lnTo>
                    <a:pt x="412572" y="60286"/>
                  </a:lnTo>
                  <a:lnTo>
                    <a:pt x="413677" y="59474"/>
                  </a:lnTo>
                  <a:lnTo>
                    <a:pt x="414845" y="59169"/>
                  </a:lnTo>
                  <a:lnTo>
                    <a:pt x="416128" y="59385"/>
                  </a:lnTo>
                  <a:close/>
                </a:path>
                <a:path w="449579" h="764539">
                  <a:moveTo>
                    <a:pt x="449541" y="17195"/>
                  </a:moveTo>
                  <a:lnTo>
                    <a:pt x="447332" y="16421"/>
                  </a:lnTo>
                  <a:lnTo>
                    <a:pt x="442798" y="9626"/>
                  </a:lnTo>
                  <a:lnTo>
                    <a:pt x="440766" y="6362"/>
                  </a:lnTo>
                  <a:lnTo>
                    <a:pt x="440905" y="6477"/>
                  </a:lnTo>
                  <a:lnTo>
                    <a:pt x="441261" y="6642"/>
                  </a:lnTo>
                  <a:lnTo>
                    <a:pt x="440893" y="1549"/>
                  </a:lnTo>
                  <a:lnTo>
                    <a:pt x="434492" y="0"/>
                  </a:lnTo>
                  <a:lnTo>
                    <a:pt x="432206" y="3937"/>
                  </a:lnTo>
                  <a:lnTo>
                    <a:pt x="432587" y="9385"/>
                  </a:lnTo>
                  <a:lnTo>
                    <a:pt x="437337" y="13208"/>
                  </a:lnTo>
                  <a:lnTo>
                    <a:pt x="441579" y="10591"/>
                  </a:lnTo>
                  <a:lnTo>
                    <a:pt x="444144" y="18592"/>
                  </a:lnTo>
                  <a:lnTo>
                    <a:pt x="444004" y="18719"/>
                  </a:lnTo>
                  <a:lnTo>
                    <a:pt x="449541" y="171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56089" y="1880628"/>
              <a:ext cx="424815" cy="750570"/>
            </a:xfrm>
            <a:custGeom>
              <a:avLst/>
              <a:gdLst/>
              <a:ahLst/>
              <a:cxnLst/>
              <a:rect l="l" t="t" r="r" b="b"/>
              <a:pathLst>
                <a:path w="424814" h="750569">
                  <a:moveTo>
                    <a:pt x="2171" y="746277"/>
                  </a:moveTo>
                  <a:lnTo>
                    <a:pt x="1371" y="746899"/>
                  </a:lnTo>
                  <a:lnTo>
                    <a:pt x="76" y="746899"/>
                  </a:lnTo>
                  <a:lnTo>
                    <a:pt x="0" y="749096"/>
                  </a:lnTo>
                  <a:lnTo>
                    <a:pt x="2171" y="746277"/>
                  </a:lnTo>
                  <a:close/>
                </a:path>
                <a:path w="424814" h="750569">
                  <a:moveTo>
                    <a:pt x="4330" y="744689"/>
                  </a:moveTo>
                  <a:lnTo>
                    <a:pt x="2197" y="746277"/>
                  </a:lnTo>
                  <a:lnTo>
                    <a:pt x="3149" y="748182"/>
                  </a:lnTo>
                  <a:lnTo>
                    <a:pt x="4330" y="744689"/>
                  </a:lnTo>
                  <a:close/>
                </a:path>
                <a:path w="424814" h="750569">
                  <a:moveTo>
                    <a:pt x="9296" y="743178"/>
                  </a:moveTo>
                  <a:lnTo>
                    <a:pt x="7302" y="743521"/>
                  </a:lnTo>
                  <a:lnTo>
                    <a:pt x="5715" y="742886"/>
                  </a:lnTo>
                  <a:lnTo>
                    <a:pt x="4533" y="741260"/>
                  </a:lnTo>
                  <a:lnTo>
                    <a:pt x="4203" y="742784"/>
                  </a:lnTo>
                  <a:lnTo>
                    <a:pt x="5016" y="746366"/>
                  </a:lnTo>
                  <a:lnTo>
                    <a:pt x="5003" y="746582"/>
                  </a:lnTo>
                  <a:lnTo>
                    <a:pt x="6489" y="745591"/>
                  </a:lnTo>
                  <a:lnTo>
                    <a:pt x="7912" y="744461"/>
                  </a:lnTo>
                  <a:lnTo>
                    <a:pt x="9296" y="743178"/>
                  </a:lnTo>
                  <a:close/>
                </a:path>
                <a:path w="424814" h="750569">
                  <a:moveTo>
                    <a:pt x="28435" y="743788"/>
                  </a:moveTo>
                  <a:lnTo>
                    <a:pt x="27584" y="742149"/>
                  </a:lnTo>
                  <a:lnTo>
                    <a:pt x="26301" y="741248"/>
                  </a:lnTo>
                  <a:lnTo>
                    <a:pt x="24587" y="741083"/>
                  </a:lnTo>
                  <a:lnTo>
                    <a:pt x="23406" y="743712"/>
                  </a:lnTo>
                  <a:lnTo>
                    <a:pt x="21856" y="745934"/>
                  </a:lnTo>
                  <a:lnTo>
                    <a:pt x="19888" y="747776"/>
                  </a:lnTo>
                  <a:lnTo>
                    <a:pt x="20955" y="750023"/>
                  </a:lnTo>
                  <a:lnTo>
                    <a:pt x="26314" y="746480"/>
                  </a:lnTo>
                  <a:lnTo>
                    <a:pt x="28435" y="743788"/>
                  </a:lnTo>
                  <a:close/>
                </a:path>
                <a:path w="424814" h="750569">
                  <a:moveTo>
                    <a:pt x="31115" y="738022"/>
                  </a:moveTo>
                  <a:lnTo>
                    <a:pt x="29464" y="731583"/>
                  </a:lnTo>
                  <a:lnTo>
                    <a:pt x="26581" y="737476"/>
                  </a:lnTo>
                  <a:lnTo>
                    <a:pt x="28587" y="738022"/>
                  </a:lnTo>
                  <a:lnTo>
                    <a:pt x="31115" y="738022"/>
                  </a:lnTo>
                  <a:close/>
                </a:path>
                <a:path w="424814" h="750569">
                  <a:moveTo>
                    <a:pt x="31584" y="739800"/>
                  </a:moveTo>
                  <a:lnTo>
                    <a:pt x="31115" y="738022"/>
                  </a:lnTo>
                  <a:lnTo>
                    <a:pt x="30403" y="738898"/>
                  </a:lnTo>
                  <a:lnTo>
                    <a:pt x="29248" y="739800"/>
                  </a:lnTo>
                  <a:lnTo>
                    <a:pt x="28460" y="740257"/>
                  </a:lnTo>
                  <a:lnTo>
                    <a:pt x="31584" y="739800"/>
                  </a:lnTo>
                  <a:close/>
                </a:path>
                <a:path w="424814" h="750569">
                  <a:moveTo>
                    <a:pt x="31940" y="739800"/>
                  </a:moveTo>
                  <a:lnTo>
                    <a:pt x="31584" y="739800"/>
                  </a:lnTo>
                  <a:lnTo>
                    <a:pt x="31724" y="740333"/>
                  </a:lnTo>
                  <a:lnTo>
                    <a:pt x="31940" y="739800"/>
                  </a:lnTo>
                  <a:close/>
                </a:path>
                <a:path w="424814" h="750569">
                  <a:moveTo>
                    <a:pt x="34518" y="719963"/>
                  </a:moveTo>
                  <a:lnTo>
                    <a:pt x="20281" y="727887"/>
                  </a:lnTo>
                  <a:lnTo>
                    <a:pt x="18237" y="728713"/>
                  </a:lnTo>
                  <a:lnTo>
                    <a:pt x="19113" y="729170"/>
                  </a:lnTo>
                  <a:lnTo>
                    <a:pt x="19621" y="730008"/>
                  </a:lnTo>
                  <a:lnTo>
                    <a:pt x="19697" y="730643"/>
                  </a:lnTo>
                  <a:lnTo>
                    <a:pt x="19773" y="731240"/>
                  </a:lnTo>
                  <a:lnTo>
                    <a:pt x="16408" y="735063"/>
                  </a:lnTo>
                  <a:lnTo>
                    <a:pt x="9372" y="736142"/>
                  </a:lnTo>
                  <a:lnTo>
                    <a:pt x="6845" y="741451"/>
                  </a:lnTo>
                  <a:lnTo>
                    <a:pt x="9296" y="743178"/>
                  </a:lnTo>
                  <a:lnTo>
                    <a:pt x="12153" y="745185"/>
                  </a:lnTo>
                  <a:lnTo>
                    <a:pt x="16065" y="738022"/>
                  </a:lnTo>
                  <a:lnTo>
                    <a:pt x="18008" y="733564"/>
                  </a:lnTo>
                  <a:lnTo>
                    <a:pt x="20078" y="732917"/>
                  </a:lnTo>
                  <a:lnTo>
                    <a:pt x="17386" y="737006"/>
                  </a:lnTo>
                  <a:lnTo>
                    <a:pt x="19888" y="736320"/>
                  </a:lnTo>
                  <a:lnTo>
                    <a:pt x="21717" y="732917"/>
                  </a:lnTo>
                  <a:lnTo>
                    <a:pt x="22936" y="730643"/>
                  </a:lnTo>
                  <a:lnTo>
                    <a:pt x="29286" y="724357"/>
                  </a:lnTo>
                  <a:lnTo>
                    <a:pt x="34518" y="719963"/>
                  </a:lnTo>
                  <a:close/>
                </a:path>
                <a:path w="424814" h="750569">
                  <a:moveTo>
                    <a:pt x="36068" y="719099"/>
                  </a:moveTo>
                  <a:lnTo>
                    <a:pt x="36042" y="718693"/>
                  </a:lnTo>
                  <a:lnTo>
                    <a:pt x="34518" y="719963"/>
                  </a:lnTo>
                  <a:lnTo>
                    <a:pt x="36068" y="719099"/>
                  </a:lnTo>
                  <a:close/>
                </a:path>
                <a:path w="424814" h="750569">
                  <a:moveTo>
                    <a:pt x="49072" y="721880"/>
                  </a:moveTo>
                  <a:lnTo>
                    <a:pt x="47040" y="722122"/>
                  </a:lnTo>
                  <a:lnTo>
                    <a:pt x="46621" y="722769"/>
                  </a:lnTo>
                  <a:lnTo>
                    <a:pt x="46520" y="722122"/>
                  </a:lnTo>
                  <a:lnTo>
                    <a:pt x="46012" y="721156"/>
                  </a:lnTo>
                  <a:lnTo>
                    <a:pt x="41719" y="722388"/>
                  </a:lnTo>
                  <a:lnTo>
                    <a:pt x="36525" y="725728"/>
                  </a:lnTo>
                  <a:lnTo>
                    <a:pt x="33210" y="729945"/>
                  </a:lnTo>
                  <a:lnTo>
                    <a:pt x="34531" y="733767"/>
                  </a:lnTo>
                  <a:lnTo>
                    <a:pt x="31940" y="739800"/>
                  </a:lnTo>
                  <a:lnTo>
                    <a:pt x="32918" y="738898"/>
                  </a:lnTo>
                  <a:lnTo>
                    <a:pt x="38595" y="734047"/>
                  </a:lnTo>
                  <a:lnTo>
                    <a:pt x="45351" y="726859"/>
                  </a:lnTo>
                  <a:lnTo>
                    <a:pt x="48399" y="722769"/>
                  </a:lnTo>
                  <a:lnTo>
                    <a:pt x="49072" y="721880"/>
                  </a:lnTo>
                  <a:close/>
                </a:path>
                <a:path w="424814" h="750569">
                  <a:moveTo>
                    <a:pt x="51231" y="719023"/>
                  </a:moveTo>
                  <a:lnTo>
                    <a:pt x="51003" y="717130"/>
                  </a:lnTo>
                  <a:lnTo>
                    <a:pt x="49517" y="715759"/>
                  </a:lnTo>
                  <a:lnTo>
                    <a:pt x="47358" y="718629"/>
                  </a:lnTo>
                  <a:lnTo>
                    <a:pt x="48412" y="720166"/>
                  </a:lnTo>
                  <a:lnTo>
                    <a:pt x="49695" y="721601"/>
                  </a:lnTo>
                  <a:lnTo>
                    <a:pt x="51231" y="719023"/>
                  </a:lnTo>
                  <a:close/>
                </a:path>
                <a:path w="424814" h="750569">
                  <a:moveTo>
                    <a:pt x="55575" y="694270"/>
                  </a:moveTo>
                  <a:lnTo>
                    <a:pt x="55435" y="692810"/>
                  </a:lnTo>
                  <a:lnTo>
                    <a:pt x="54673" y="688759"/>
                  </a:lnTo>
                  <a:lnTo>
                    <a:pt x="52501" y="692810"/>
                  </a:lnTo>
                  <a:lnTo>
                    <a:pt x="49872" y="697826"/>
                  </a:lnTo>
                  <a:lnTo>
                    <a:pt x="49796" y="697992"/>
                  </a:lnTo>
                  <a:lnTo>
                    <a:pt x="49085" y="699681"/>
                  </a:lnTo>
                  <a:lnTo>
                    <a:pt x="48704" y="698665"/>
                  </a:lnTo>
                  <a:lnTo>
                    <a:pt x="48285" y="697992"/>
                  </a:lnTo>
                  <a:lnTo>
                    <a:pt x="48183" y="697826"/>
                  </a:lnTo>
                  <a:lnTo>
                    <a:pt x="47510" y="697141"/>
                  </a:lnTo>
                  <a:lnTo>
                    <a:pt x="41783" y="703249"/>
                  </a:lnTo>
                  <a:lnTo>
                    <a:pt x="40195" y="710615"/>
                  </a:lnTo>
                  <a:lnTo>
                    <a:pt x="35128" y="710615"/>
                  </a:lnTo>
                  <a:lnTo>
                    <a:pt x="35280" y="713232"/>
                  </a:lnTo>
                  <a:lnTo>
                    <a:pt x="35306" y="713524"/>
                  </a:lnTo>
                  <a:lnTo>
                    <a:pt x="34251" y="715416"/>
                  </a:lnTo>
                  <a:lnTo>
                    <a:pt x="34175" y="715568"/>
                  </a:lnTo>
                  <a:lnTo>
                    <a:pt x="31711" y="716749"/>
                  </a:lnTo>
                  <a:lnTo>
                    <a:pt x="33058" y="718121"/>
                  </a:lnTo>
                  <a:lnTo>
                    <a:pt x="34442" y="717702"/>
                  </a:lnTo>
                  <a:lnTo>
                    <a:pt x="35788" y="715568"/>
                  </a:lnTo>
                  <a:lnTo>
                    <a:pt x="35890" y="715416"/>
                  </a:lnTo>
                  <a:lnTo>
                    <a:pt x="35953" y="716749"/>
                  </a:lnTo>
                  <a:lnTo>
                    <a:pt x="36042" y="718693"/>
                  </a:lnTo>
                  <a:lnTo>
                    <a:pt x="36525" y="718286"/>
                  </a:lnTo>
                  <a:lnTo>
                    <a:pt x="39738" y="715416"/>
                  </a:lnTo>
                  <a:lnTo>
                    <a:pt x="42202" y="713232"/>
                  </a:lnTo>
                  <a:lnTo>
                    <a:pt x="47790" y="707402"/>
                  </a:lnTo>
                  <a:lnTo>
                    <a:pt x="50114" y="701167"/>
                  </a:lnTo>
                  <a:lnTo>
                    <a:pt x="51282" y="699681"/>
                  </a:lnTo>
                  <a:lnTo>
                    <a:pt x="55575" y="694270"/>
                  </a:lnTo>
                  <a:close/>
                </a:path>
                <a:path w="424814" h="750569">
                  <a:moveTo>
                    <a:pt x="61188" y="658063"/>
                  </a:moveTo>
                  <a:lnTo>
                    <a:pt x="56134" y="661682"/>
                  </a:lnTo>
                  <a:lnTo>
                    <a:pt x="51625" y="670242"/>
                  </a:lnTo>
                  <a:lnTo>
                    <a:pt x="47421" y="680123"/>
                  </a:lnTo>
                  <a:lnTo>
                    <a:pt x="43319" y="687692"/>
                  </a:lnTo>
                  <a:lnTo>
                    <a:pt x="49301" y="685850"/>
                  </a:lnTo>
                  <a:lnTo>
                    <a:pt x="56019" y="676960"/>
                  </a:lnTo>
                  <a:lnTo>
                    <a:pt x="60845" y="666038"/>
                  </a:lnTo>
                  <a:lnTo>
                    <a:pt x="61188" y="658063"/>
                  </a:lnTo>
                  <a:close/>
                </a:path>
                <a:path w="424814" h="750569">
                  <a:moveTo>
                    <a:pt x="68491" y="653935"/>
                  </a:moveTo>
                  <a:lnTo>
                    <a:pt x="67398" y="653059"/>
                  </a:lnTo>
                  <a:lnTo>
                    <a:pt x="66522" y="654380"/>
                  </a:lnTo>
                  <a:lnTo>
                    <a:pt x="65608" y="655497"/>
                  </a:lnTo>
                  <a:lnTo>
                    <a:pt x="66624" y="655396"/>
                  </a:lnTo>
                  <a:lnTo>
                    <a:pt x="67691" y="656120"/>
                  </a:lnTo>
                  <a:lnTo>
                    <a:pt x="68491" y="653935"/>
                  </a:lnTo>
                  <a:close/>
                </a:path>
                <a:path w="424814" h="750569">
                  <a:moveTo>
                    <a:pt x="69786" y="629678"/>
                  </a:moveTo>
                  <a:lnTo>
                    <a:pt x="66484" y="626579"/>
                  </a:lnTo>
                  <a:lnTo>
                    <a:pt x="66230" y="631050"/>
                  </a:lnTo>
                  <a:lnTo>
                    <a:pt x="65773" y="633285"/>
                  </a:lnTo>
                  <a:lnTo>
                    <a:pt x="67614" y="633310"/>
                  </a:lnTo>
                  <a:lnTo>
                    <a:pt x="68948" y="632091"/>
                  </a:lnTo>
                  <a:lnTo>
                    <a:pt x="69786" y="629678"/>
                  </a:lnTo>
                  <a:close/>
                </a:path>
                <a:path w="424814" h="750569">
                  <a:moveTo>
                    <a:pt x="72644" y="648284"/>
                  </a:moveTo>
                  <a:lnTo>
                    <a:pt x="68846" y="646112"/>
                  </a:lnTo>
                  <a:lnTo>
                    <a:pt x="66890" y="648106"/>
                  </a:lnTo>
                  <a:lnTo>
                    <a:pt x="65049" y="651992"/>
                  </a:lnTo>
                  <a:lnTo>
                    <a:pt x="61607" y="655485"/>
                  </a:lnTo>
                  <a:lnTo>
                    <a:pt x="62687" y="655764"/>
                  </a:lnTo>
                  <a:lnTo>
                    <a:pt x="63817" y="655853"/>
                  </a:lnTo>
                  <a:lnTo>
                    <a:pt x="64985" y="655751"/>
                  </a:lnTo>
                  <a:lnTo>
                    <a:pt x="65112" y="652995"/>
                  </a:lnTo>
                  <a:lnTo>
                    <a:pt x="71031" y="652564"/>
                  </a:lnTo>
                  <a:lnTo>
                    <a:pt x="72644" y="648284"/>
                  </a:lnTo>
                  <a:close/>
                </a:path>
                <a:path w="424814" h="750569">
                  <a:moveTo>
                    <a:pt x="81864" y="609561"/>
                  </a:moveTo>
                  <a:lnTo>
                    <a:pt x="80454" y="609206"/>
                  </a:lnTo>
                  <a:lnTo>
                    <a:pt x="79641" y="610069"/>
                  </a:lnTo>
                  <a:lnTo>
                    <a:pt x="79425" y="612140"/>
                  </a:lnTo>
                  <a:lnTo>
                    <a:pt x="75996" y="608571"/>
                  </a:lnTo>
                  <a:lnTo>
                    <a:pt x="73113" y="609739"/>
                  </a:lnTo>
                  <a:lnTo>
                    <a:pt x="70065" y="618070"/>
                  </a:lnTo>
                  <a:lnTo>
                    <a:pt x="68821" y="624928"/>
                  </a:lnTo>
                  <a:lnTo>
                    <a:pt x="72910" y="621461"/>
                  </a:lnTo>
                  <a:lnTo>
                    <a:pt x="78524" y="614184"/>
                  </a:lnTo>
                  <a:lnTo>
                    <a:pt x="81864" y="609561"/>
                  </a:lnTo>
                  <a:close/>
                </a:path>
                <a:path w="424814" h="750569">
                  <a:moveTo>
                    <a:pt x="83134" y="645756"/>
                  </a:moveTo>
                  <a:lnTo>
                    <a:pt x="75831" y="649325"/>
                  </a:lnTo>
                  <a:lnTo>
                    <a:pt x="68541" y="660692"/>
                  </a:lnTo>
                  <a:lnTo>
                    <a:pt x="61849" y="673468"/>
                  </a:lnTo>
                  <a:lnTo>
                    <a:pt x="56362" y="681189"/>
                  </a:lnTo>
                  <a:lnTo>
                    <a:pt x="56997" y="682358"/>
                  </a:lnTo>
                  <a:lnTo>
                    <a:pt x="57086" y="685292"/>
                  </a:lnTo>
                  <a:lnTo>
                    <a:pt x="56134" y="684669"/>
                  </a:lnTo>
                  <a:lnTo>
                    <a:pt x="54775" y="684669"/>
                  </a:lnTo>
                  <a:lnTo>
                    <a:pt x="53441" y="685584"/>
                  </a:lnTo>
                  <a:lnTo>
                    <a:pt x="55880" y="686600"/>
                  </a:lnTo>
                  <a:lnTo>
                    <a:pt x="55676" y="686968"/>
                  </a:lnTo>
                  <a:lnTo>
                    <a:pt x="58699" y="685292"/>
                  </a:lnTo>
                  <a:lnTo>
                    <a:pt x="61544" y="683717"/>
                  </a:lnTo>
                  <a:lnTo>
                    <a:pt x="62230" y="683221"/>
                  </a:lnTo>
                  <a:lnTo>
                    <a:pt x="62255" y="682713"/>
                  </a:lnTo>
                  <a:lnTo>
                    <a:pt x="62306" y="681901"/>
                  </a:lnTo>
                  <a:lnTo>
                    <a:pt x="61734" y="681736"/>
                  </a:lnTo>
                  <a:lnTo>
                    <a:pt x="60528" y="682713"/>
                  </a:lnTo>
                  <a:lnTo>
                    <a:pt x="66040" y="677075"/>
                  </a:lnTo>
                  <a:lnTo>
                    <a:pt x="66548" y="673633"/>
                  </a:lnTo>
                  <a:lnTo>
                    <a:pt x="71323" y="666038"/>
                  </a:lnTo>
                  <a:lnTo>
                    <a:pt x="69926" y="665378"/>
                  </a:lnTo>
                  <a:lnTo>
                    <a:pt x="82169" y="648982"/>
                  </a:lnTo>
                  <a:lnTo>
                    <a:pt x="83134" y="645756"/>
                  </a:lnTo>
                  <a:close/>
                </a:path>
                <a:path w="424814" h="750569">
                  <a:moveTo>
                    <a:pt x="86055" y="641057"/>
                  </a:moveTo>
                  <a:lnTo>
                    <a:pt x="85280" y="640118"/>
                  </a:lnTo>
                  <a:lnTo>
                    <a:pt x="84328" y="641045"/>
                  </a:lnTo>
                  <a:lnTo>
                    <a:pt x="85496" y="638822"/>
                  </a:lnTo>
                  <a:lnTo>
                    <a:pt x="84683" y="638263"/>
                  </a:lnTo>
                  <a:lnTo>
                    <a:pt x="83769" y="638073"/>
                  </a:lnTo>
                  <a:lnTo>
                    <a:pt x="82753" y="638289"/>
                  </a:lnTo>
                  <a:lnTo>
                    <a:pt x="83223" y="641223"/>
                  </a:lnTo>
                  <a:lnTo>
                    <a:pt x="83997" y="641375"/>
                  </a:lnTo>
                  <a:lnTo>
                    <a:pt x="83273" y="642086"/>
                  </a:lnTo>
                  <a:lnTo>
                    <a:pt x="83820" y="643382"/>
                  </a:lnTo>
                  <a:lnTo>
                    <a:pt x="83134" y="645756"/>
                  </a:lnTo>
                  <a:lnTo>
                    <a:pt x="84912" y="646430"/>
                  </a:lnTo>
                  <a:lnTo>
                    <a:pt x="86055" y="641057"/>
                  </a:lnTo>
                  <a:close/>
                </a:path>
                <a:path w="424814" h="750569">
                  <a:moveTo>
                    <a:pt x="93662" y="602970"/>
                  </a:moveTo>
                  <a:lnTo>
                    <a:pt x="91871" y="605815"/>
                  </a:lnTo>
                  <a:lnTo>
                    <a:pt x="91363" y="600659"/>
                  </a:lnTo>
                  <a:lnTo>
                    <a:pt x="89674" y="603681"/>
                  </a:lnTo>
                  <a:lnTo>
                    <a:pt x="87998" y="609219"/>
                  </a:lnTo>
                  <a:lnTo>
                    <a:pt x="75514" y="630580"/>
                  </a:lnTo>
                  <a:lnTo>
                    <a:pt x="72364" y="638746"/>
                  </a:lnTo>
                  <a:lnTo>
                    <a:pt x="70662" y="640041"/>
                  </a:lnTo>
                  <a:lnTo>
                    <a:pt x="70332" y="634758"/>
                  </a:lnTo>
                  <a:lnTo>
                    <a:pt x="68618" y="638213"/>
                  </a:lnTo>
                  <a:lnTo>
                    <a:pt x="69380" y="638441"/>
                  </a:lnTo>
                  <a:lnTo>
                    <a:pt x="72771" y="646252"/>
                  </a:lnTo>
                  <a:lnTo>
                    <a:pt x="77431" y="640283"/>
                  </a:lnTo>
                  <a:lnTo>
                    <a:pt x="84213" y="626922"/>
                  </a:lnTo>
                  <a:lnTo>
                    <a:pt x="90487" y="612394"/>
                  </a:lnTo>
                  <a:lnTo>
                    <a:pt x="93662" y="602970"/>
                  </a:lnTo>
                  <a:close/>
                </a:path>
                <a:path w="424814" h="750569">
                  <a:moveTo>
                    <a:pt x="98196" y="597573"/>
                  </a:moveTo>
                  <a:lnTo>
                    <a:pt x="96266" y="596176"/>
                  </a:lnTo>
                  <a:lnTo>
                    <a:pt x="94399" y="596773"/>
                  </a:lnTo>
                  <a:lnTo>
                    <a:pt x="93065" y="600367"/>
                  </a:lnTo>
                  <a:lnTo>
                    <a:pt x="94780" y="599440"/>
                  </a:lnTo>
                  <a:lnTo>
                    <a:pt x="98196" y="597573"/>
                  </a:lnTo>
                  <a:close/>
                </a:path>
                <a:path w="424814" h="750569">
                  <a:moveTo>
                    <a:pt x="104724" y="578231"/>
                  </a:moveTo>
                  <a:lnTo>
                    <a:pt x="101676" y="569785"/>
                  </a:lnTo>
                  <a:lnTo>
                    <a:pt x="97967" y="571385"/>
                  </a:lnTo>
                  <a:lnTo>
                    <a:pt x="100596" y="577202"/>
                  </a:lnTo>
                  <a:lnTo>
                    <a:pt x="95453" y="571754"/>
                  </a:lnTo>
                  <a:lnTo>
                    <a:pt x="94488" y="574598"/>
                  </a:lnTo>
                  <a:lnTo>
                    <a:pt x="95097" y="576275"/>
                  </a:lnTo>
                  <a:lnTo>
                    <a:pt x="97332" y="576757"/>
                  </a:lnTo>
                  <a:lnTo>
                    <a:pt x="93548" y="578307"/>
                  </a:lnTo>
                  <a:lnTo>
                    <a:pt x="88392" y="590499"/>
                  </a:lnTo>
                  <a:lnTo>
                    <a:pt x="91554" y="589153"/>
                  </a:lnTo>
                  <a:lnTo>
                    <a:pt x="89598" y="593432"/>
                  </a:lnTo>
                  <a:lnTo>
                    <a:pt x="86829" y="590334"/>
                  </a:lnTo>
                  <a:lnTo>
                    <a:pt x="84556" y="593483"/>
                  </a:lnTo>
                  <a:lnTo>
                    <a:pt x="85191" y="593788"/>
                  </a:lnTo>
                  <a:lnTo>
                    <a:pt x="85877" y="593788"/>
                  </a:lnTo>
                  <a:lnTo>
                    <a:pt x="86588" y="593521"/>
                  </a:lnTo>
                  <a:lnTo>
                    <a:pt x="84620" y="596125"/>
                  </a:lnTo>
                  <a:lnTo>
                    <a:pt x="82359" y="597141"/>
                  </a:lnTo>
                  <a:lnTo>
                    <a:pt x="79819" y="596557"/>
                  </a:lnTo>
                  <a:lnTo>
                    <a:pt x="81622" y="600252"/>
                  </a:lnTo>
                  <a:lnTo>
                    <a:pt x="78867" y="598589"/>
                  </a:lnTo>
                  <a:lnTo>
                    <a:pt x="81330" y="601256"/>
                  </a:lnTo>
                  <a:lnTo>
                    <a:pt x="78320" y="604850"/>
                  </a:lnTo>
                  <a:lnTo>
                    <a:pt x="82943" y="606234"/>
                  </a:lnTo>
                  <a:lnTo>
                    <a:pt x="86753" y="602145"/>
                  </a:lnTo>
                  <a:lnTo>
                    <a:pt x="90271" y="595769"/>
                  </a:lnTo>
                  <a:lnTo>
                    <a:pt x="94030" y="590245"/>
                  </a:lnTo>
                  <a:lnTo>
                    <a:pt x="97256" y="593382"/>
                  </a:lnTo>
                  <a:lnTo>
                    <a:pt x="98145" y="587438"/>
                  </a:lnTo>
                  <a:lnTo>
                    <a:pt x="96926" y="587413"/>
                  </a:lnTo>
                  <a:lnTo>
                    <a:pt x="95707" y="587743"/>
                  </a:lnTo>
                  <a:lnTo>
                    <a:pt x="94513" y="588429"/>
                  </a:lnTo>
                  <a:lnTo>
                    <a:pt x="94208" y="587171"/>
                  </a:lnTo>
                  <a:lnTo>
                    <a:pt x="104724" y="578231"/>
                  </a:lnTo>
                  <a:close/>
                </a:path>
                <a:path w="424814" h="750569">
                  <a:moveTo>
                    <a:pt x="105752" y="605218"/>
                  </a:moveTo>
                  <a:lnTo>
                    <a:pt x="102895" y="602729"/>
                  </a:lnTo>
                  <a:lnTo>
                    <a:pt x="95999" y="604380"/>
                  </a:lnTo>
                  <a:lnTo>
                    <a:pt x="100749" y="605917"/>
                  </a:lnTo>
                  <a:lnTo>
                    <a:pt x="96062" y="611974"/>
                  </a:lnTo>
                  <a:lnTo>
                    <a:pt x="92202" y="618744"/>
                  </a:lnTo>
                  <a:lnTo>
                    <a:pt x="89598" y="625500"/>
                  </a:lnTo>
                  <a:lnTo>
                    <a:pt x="88696" y="631545"/>
                  </a:lnTo>
                  <a:lnTo>
                    <a:pt x="88823" y="639800"/>
                  </a:lnTo>
                  <a:lnTo>
                    <a:pt x="93408" y="626452"/>
                  </a:lnTo>
                  <a:lnTo>
                    <a:pt x="92278" y="625729"/>
                  </a:lnTo>
                  <a:lnTo>
                    <a:pt x="93738" y="622160"/>
                  </a:lnTo>
                  <a:lnTo>
                    <a:pt x="99606" y="622046"/>
                  </a:lnTo>
                  <a:lnTo>
                    <a:pt x="103327" y="610514"/>
                  </a:lnTo>
                  <a:lnTo>
                    <a:pt x="105752" y="605218"/>
                  </a:lnTo>
                  <a:close/>
                </a:path>
                <a:path w="424814" h="750569">
                  <a:moveTo>
                    <a:pt x="109969" y="567880"/>
                  </a:moveTo>
                  <a:lnTo>
                    <a:pt x="106819" y="566280"/>
                  </a:lnTo>
                  <a:lnTo>
                    <a:pt x="106807" y="571030"/>
                  </a:lnTo>
                  <a:lnTo>
                    <a:pt x="105816" y="573519"/>
                  </a:lnTo>
                  <a:lnTo>
                    <a:pt x="108432" y="574294"/>
                  </a:lnTo>
                  <a:lnTo>
                    <a:pt x="109423" y="569201"/>
                  </a:lnTo>
                  <a:lnTo>
                    <a:pt x="109969" y="567880"/>
                  </a:lnTo>
                  <a:close/>
                </a:path>
                <a:path w="424814" h="750569">
                  <a:moveTo>
                    <a:pt x="129590" y="566267"/>
                  </a:moveTo>
                  <a:lnTo>
                    <a:pt x="120535" y="577557"/>
                  </a:lnTo>
                  <a:lnTo>
                    <a:pt x="118351" y="582637"/>
                  </a:lnTo>
                  <a:lnTo>
                    <a:pt x="119354" y="583704"/>
                  </a:lnTo>
                  <a:lnTo>
                    <a:pt x="121500" y="582460"/>
                  </a:lnTo>
                  <a:lnTo>
                    <a:pt x="122758" y="582168"/>
                  </a:lnTo>
                  <a:lnTo>
                    <a:pt x="121107" y="586079"/>
                  </a:lnTo>
                  <a:lnTo>
                    <a:pt x="125056" y="585025"/>
                  </a:lnTo>
                  <a:lnTo>
                    <a:pt x="128104" y="569950"/>
                  </a:lnTo>
                  <a:lnTo>
                    <a:pt x="129590" y="566267"/>
                  </a:lnTo>
                  <a:close/>
                </a:path>
                <a:path w="424814" h="750569">
                  <a:moveTo>
                    <a:pt x="131216" y="562406"/>
                  </a:moveTo>
                  <a:lnTo>
                    <a:pt x="130911" y="559765"/>
                  </a:lnTo>
                  <a:lnTo>
                    <a:pt x="124104" y="562711"/>
                  </a:lnTo>
                  <a:lnTo>
                    <a:pt x="126339" y="564629"/>
                  </a:lnTo>
                  <a:lnTo>
                    <a:pt x="128016" y="564197"/>
                  </a:lnTo>
                  <a:lnTo>
                    <a:pt x="129641" y="563448"/>
                  </a:lnTo>
                  <a:lnTo>
                    <a:pt x="131216" y="562406"/>
                  </a:lnTo>
                  <a:close/>
                </a:path>
                <a:path w="424814" h="750569">
                  <a:moveTo>
                    <a:pt x="141884" y="545160"/>
                  </a:moveTo>
                  <a:lnTo>
                    <a:pt x="138417" y="530669"/>
                  </a:lnTo>
                  <a:lnTo>
                    <a:pt x="135991" y="531202"/>
                  </a:lnTo>
                  <a:lnTo>
                    <a:pt x="135509" y="534492"/>
                  </a:lnTo>
                  <a:lnTo>
                    <a:pt x="134378" y="537514"/>
                  </a:lnTo>
                  <a:lnTo>
                    <a:pt x="132562" y="540258"/>
                  </a:lnTo>
                  <a:lnTo>
                    <a:pt x="137299" y="542759"/>
                  </a:lnTo>
                  <a:lnTo>
                    <a:pt x="131038" y="542467"/>
                  </a:lnTo>
                  <a:lnTo>
                    <a:pt x="131368" y="544969"/>
                  </a:lnTo>
                  <a:lnTo>
                    <a:pt x="128905" y="550595"/>
                  </a:lnTo>
                  <a:lnTo>
                    <a:pt x="131711" y="552373"/>
                  </a:lnTo>
                  <a:lnTo>
                    <a:pt x="125933" y="555193"/>
                  </a:lnTo>
                  <a:lnTo>
                    <a:pt x="129806" y="556158"/>
                  </a:lnTo>
                  <a:lnTo>
                    <a:pt x="132067" y="556755"/>
                  </a:lnTo>
                  <a:lnTo>
                    <a:pt x="137414" y="554710"/>
                  </a:lnTo>
                  <a:lnTo>
                    <a:pt x="134264" y="549452"/>
                  </a:lnTo>
                  <a:lnTo>
                    <a:pt x="135267" y="548170"/>
                  </a:lnTo>
                  <a:lnTo>
                    <a:pt x="136131" y="544791"/>
                  </a:lnTo>
                  <a:lnTo>
                    <a:pt x="137769" y="543001"/>
                  </a:lnTo>
                  <a:lnTo>
                    <a:pt x="141884" y="545160"/>
                  </a:lnTo>
                  <a:close/>
                </a:path>
                <a:path w="424814" h="750569">
                  <a:moveTo>
                    <a:pt x="168033" y="525005"/>
                  </a:moveTo>
                  <a:lnTo>
                    <a:pt x="160210" y="522770"/>
                  </a:lnTo>
                  <a:lnTo>
                    <a:pt x="157822" y="520458"/>
                  </a:lnTo>
                  <a:lnTo>
                    <a:pt x="155867" y="526859"/>
                  </a:lnTo>
                  <a:lnTo>
                    <a:pt x="157734" y="532485"/>
                  </a:lnTo>
                  <a:lnTo>
                    <a:pt x="157124" y="538734"/>
                  </a:lnTo>
                  <a:lnTo>
                    <a:pt x="159816" y="542010"/>
                  </a:lnTo>
                  <a:lnTo>
                    <a:pt x="154266" y="547090"/>
                  </a:lnTo>
                  <a:lnTo>
                    <a:pt x="153187" y="553199"/>
                  </a:lnTo>
                  <a:lnTo>
                    <a:pt x="156616" y="557060"/>
                  </a:lnTo>
                  <a:lnTo>
                    <a:pt x="153949" y="568363"/>
                  </a:lnTo>
                  <a:lnTo>
                    <a:pt x="151511" y="572897"/>
                  </a:lnTo>
                  <a:lnTo>
                    <a:pt x="155803" y="568439"/>
                  </a:lnTo>
                  <a:lnTo>
                    <a:pt x="159829" y="559714"/>
                  </a:lnTo>
                  <a:lnTo>
                    <a:pt x="161963" y="550583"/>
                  </a:lnTo>
                  <a:lnTo>
                    <a:pt x="160540" y="544855"/>
                  </a:lnTo>
                  <a:lnTo>
                    <a:pt x="164223" y="541134"/>
                  </a:lnTo>
                  <a:lnTo>
                    <a:pt x="165315" y="533234"/>
                  </a:lnTo>
                  <a:lnTo>
                    <a:pt x="162674" y="529818"/>
                  </a:lnTo>
                  <a:lnTo>
                    <a:pt x="168033" y="525005"/>
                  </a:lnTo>
                  <a:close/>
                </a:path>
                <a:path w="424814" h="750569">
                  <a:moveTo>
                    <a:pt x="180340" y="469658"/>
                  </a:moveTo>
                  <a:lnTo>
                    <a:pt x="178663" y="460451"/>
                  </a:lnTo>
                  <a:lnTo>
                    <a:pt x="176199" y="455739"/>
                  </a:lnTo>
                  <a:lnTo>
                    <a:pt x="173723" y="461518"/>
                  </a:lnTo>
                  <a:lnTo>
                    <a:pt x="174078" y="461784"/>
                  </a:lnTo>
                  <a:lnTo>
                    <a:pt x="172453" y="465442"/>
                  </a:lnTo>
                  <a:lnTo>
                    <a:pt x="173697" y="473252"/>
                  </a:lnTo>
                  <a:lnTo>
                    <a:pt x="180340" y="469658"/>
                  </a:lnTo>
                  <a:close/>
                </a:path>
                <a:path w="424814" h="750569">
                  <a:moveTo>
                    <a:pt x="185445" y="504888"/>
                  </a:moveTo>
                  <a:lnTo>
                    <a:pt x="181737" y="502627"/>
                  </a:lnTo>
                  <a:lnTo>
                    <a:pt x="184035" y="501421"/>
                  </a:lnTo>
                  <a:lnTo>
                    <a:pt x="183007" y="501040"/>
                  </a:lnTo>
                  <a:lnTo>
                    <a:pt x="182105" y="500392"/>
                  </a:lnTo>
                  <a:lnTo>
                    <a:pt x="181381" y="499465"/>
                  </a:lnTo>
                  <a:lnTo>
                    <a:pt x="182613" y="495820"/>
                  </a:lnTo>
                  <a:lnTo>
                    <a:pt x="181521" y="497611"/>
                  </a:lnTo>
                  <a:lnTo>
                    <a:pt x="182740" y="493217"/>
                  </a:lnTo>
                  <a:lnTo>
                    <a:pt x="182257" y="493014"/>
                  </a:lnTo>
                  <a:lnTo>
                    <a:pt x="182372" y="471106"/>
                  </a:lnTo>
                  <a:lnTo>
                    <a:pt x="178498" y="471970"/>
                  </a:lnTo>
                  <a:lnTo>
                    <a:pt x="178168" y="473417"/>
                  </a:lnTo>
                  <a:lnTo>
                    <a:pt x="178117" y="474802"/>
                  </a:lnTo>
                  <a:lnTo>
                    <a:pt x="178320" y="476173"/>
                  </a:lnTo>
                  <a:lnTo>
                    <a:pt x="173939" y="474383"/>
                  </a:lnTo>
                  <a:lnTo>
                    <a:pt x="176606" y="476592"/>
                  </a:lnTo>
                  <a:lnTo>
                    <a:pt x="174840" y="482447"/>
                  </a:lnTo>
                  <a:lnTo>
                    <a:pt x="173431" y="492188"/>
                  </a:lnTo>
                  <a:lnTo>
                    <a:pt x="176872" y="493814"/>
                  </a:lnTo>
                  <a:lnTo>
                    <a:pt x="179679" y="496760"/>
                  </a:lnTo>
                  <a:lnTo>
                    <a:pt x="177406" y="500214"/>
                  </a:lnTo>
                  <a:lnTo>
                    <a:pt x="176949" y="503008"/>
                  </a:lnTo>
                  <a:lnTo>
                    <a:pt x="169545" y="507060"/>
                  </a:lnTo>
                  <a:lnTo>
                    <a:pt x="171589" y="501637"/>
                  </a:lnTo>
                  <a:lnTo>
                    <a:pt x="167995" y="499097"/>
                  </a:lnTo>
                  <a:lnTo>
                    <a:pt x="169430" y="506996"/>
                  </a:lnTo>
                  <a:lnTo>
                    <a:pt x="169265" y="508609"/>
                  </a:lnTo>
                  <a:lnTo>
                    <a:pt x="176923" y="503135"/>
                  </a:lnTo>
                  <a:lnTo>
                    <a:pt x="174599" y="517512"/>
                  </a:lnTo>
                  <a:lnTo>
                    <a:pt x="184823" y="515327"/>
                  </a:lnTo>
                  <a:lnTo>
                    <a:pt x="185445" y="504888"/>
                  </a:lnTo>
                  <a:close/>
                </a:path>
                <a:path w="424814" h="750569">
                  <a:moveTo>
                    <a:pt x="186804" y="462902"/>
                  </a:moveTo>
                  <a:lnTo>
                    <a:pt x="185458" y="463689"/>
                  </a:lnTo>
                  <a:lnTo>
                    <a:pt x="184188" y="464680"/>
                  </a:lnTo>
                  <a:lnTo>
                    <a:pt x="182994" y="465861"/>
                  </a:lnTo>
                  <a:lnTo>
                    <a:pt x="183896" y="467156"/>
                  </a:lnTo>
                  <a:lnTo>
                    <a:pt x="185039" y="468007"/>
                  </a:lnTo>
                  <a:lnTo>
                    <a:pt x="186436" y="468414"/>
                  </a:lnTo>
                  <a:lnTo>
                    <a:pt x="186575" y="466572"/>
                  </a:lnTo>
                  <a:lnTo>
                    <a:pt x="186677" y="464743"/>
                  </a:lnTo>
                  <a:lnTo>
                    <a:pt x="186804" y="462902"/>
                  </a:lnTo>
                  <a:close/>
                </a:path>
                <a:path w="424814" h="750569">
                  <a:moveTo>
                    <a:pt x="187007" y="446887"/>
                  </a:moveTo>
                  <a:lnTo>
                    <a:pt x="184937" y="443611"/>
                  </a:lnTo>
                  <a:lnTo>
                    <a:pt x="181711" y="446773"/>
                  </a:lnTo>
                  <a:lnTo>
                    <a:pt x="183349" y="448665"/>
                  </a:lnTo>
                  <a:lnTo>
                    <a:pt x="183984" y="451053"/>
                  </a:lnTo>
                  <a:lnTo>
                    <a:pt x="183642" y="453999"/>
                  </a:lnTo>
                  <a:lnTo>
                    <a:pt x="186918" y="451904"/>
                  </a:lnTo>
                  <a:lnTo>
                    <a:pt x="187007" y="446887"/>
                  </a:lnTo>
                  <a:close/>
                </a:path>
                <a:path w="424814" h="750569">
                  <a:moveTo>
                    <a:pt x="188290" y="424599"/>
                  </a:moveTo>
                  <a:lnTo>
                    <a:pt x="181508" y="427824"/>
                  </a:lnTo>
                  <a:lnTo>
                    <a:pt x="182918" y="422948"/>
                  </a:lnTo>
                  <a:lnTo>
                    <a:pt x="180352" y="427215"/>
                  </a:lnTo>
                  <a:lnTo>
                    <a:pt x="181051" y="432168"/>
                  </a:lnTo>
                  <a:lnTo>
                    <a:pt x="183413" y="434886"/>
                  </a:lnTo>
                  <a:lnTo>
                    <a:pt x="185864" y="432409"/>
                  </a:lnTo>
                  <a:lnTo>
                    <a:pt x="185216" y="431482"/>
                  </a:lnTo>
                  <a:lnTo>
                    <a:pt x="184404" y="431355"/>
                  </a:lnTo>
                  <a:lnTo>
                    <a:pt x="183362" y="432003"/>
                  </a:lnTo>
                  <a:lnTo>
                    <a:pt x="188290" y="424599"/>
                  </a:lnTo>
                  <a:close/>
                </a:path>
                <a:path w="424814" h="750569">
                  <a:moveTo>
                    <a:pt x="196710" y="404837"/>
                  </a:moveTo>
                  <a:lnTo>
                    <a:pt x="195453" y="405117"/>
                  </a:lnTo>
                  <a:lnTo>
                    <a:pt x="194221" y="405409"/>
                  </a:lnTo>
                  <a:lnTo>
                    <a:pt x="192963" y="405688"/>
                  </a:lnTo>
                  <a:lnTo>
                    <a:pt x="193484" y="409155"/>
                  </a:lnTo>
                  <a:lnTo>
                    <a:pt x="196240" y="405663"/>
                  </a:lnTo>
                  <a:lnTo>
                    <a:pt x="196710" y="404837"/>
                  </a:lnTo>
                  <a:close/>
                </a:path>
                <a:path w="424814" h="750569">
                  <a:moveTo>
                    <a:pt x="197129" y="450240"/>
                  </a:moveTo>
                  <a:lnTo>
                    <a:pt x="196583" y="448221"/>
                  </a:lnTo>
                  <a:lnTo>
                    <a:pt x="195529" y="444246"/>
                  </a:lnTo>
                  <a:lnTo>
                    <a:pt x="195008" y="434035"/>
                  </a:lnTo>
                  <a:lnTo>
                    <a:pt x="195275" y="424103"/>
                  </a:lnTo>
                  <a:lnTo>
                    <a:pt x="196049" y="418909"/>
                  </a:lnTo>
                  <a:lnTo>
                    <a:pt x="193243" y="417385"/>
                  </a:lnTo>
                  <a:lnTo>
                    <a:pt x="190677" y="415467"/>
                  </a:lnTo>
                  <a:lnTo>
                    <a:pt x="188315" y="413131"/>
                  </a:lnTo>
                  <a:lnTo>
                    <a:pt x="188468" y="421144"/>
                  </a:lnTo>
                  <a:lnTo>
                    <a:pt x="189191" y="429044"/>
                  </a:lnTo>
                  <a:lnTo>
                    <a:pt x="190779" y="436702"/>
                  </a:lnTo>
                  <a:lnTo>
                    <a:pt x="193573" y="443966"/>
                  </a:lnTo>
                  <a:lnTo>
                    <a:pt x="192379" y="445566"/>
                  </a:lnTo>
                  <a:lnTo>
                    <a:pt x="191554" y="447357"/>
                  </a:lnTo>
                  <a:lnTo>
                    <a:pt x="191096" y="449376"/>
                  </a:lnTo>
                  <a:lnTo>
                    <a:pt x="193116" y="449618"/>
                  </a:lnTo>
                  <a:lnTo>
                    <a:pt x="197129" y="450240"/>
                  </a:lnTo>
                  <a:close/>
                </a:path>
                <a:path w="424814" h="750569">
                  <a:moveTo>
                    <a:pt x="207949" y="406285"/>
                  </a:moveTo>
                  <a:lnTo>
                    <a:pt x="206781" y="400685"/>
                  </a:lnTo>
                  <a:lnTo>
                    <a:pt x="203669" y="396201"/>
                  </a:lnTo>
                  <a:lnTo>
                    <a:pt x="204939" y="391668"/>
                  </a:lnTo>
                  <a:lnTo>
                    <a:pt x="204025" y="390232"/>
                  </a:lnTo>
                  <a:lnTo>
                    <a:pt x="201066" y="386969"/>
                  </a:lnTo>
                  <a:lnTo>
                    <a:pt x="195478" y="388531"/>
                  </a:lnTo>
                  <a:lnTo>
                    <a:pt x="195770" y="400151"/>
                  </a:lnTo>
                  <a:lnTo>
                    <a:pt x="200710" y="400545"/>
                  </a:lnTo>
                  <a:lnTo>
                    <a:pt x="201231" y="406730"/>
                  </a:lnTo>
                  <a:lnTo>
                    <a:pt x="203073" y="411492"/>
                  </a:lnTo>
                  <a:lnTo>
                    <a:pt x="202679" y="418769"/>
                  </a:lnTo>
                  <a:lnTo>
                    <a:pt x="206730" y="412483"/>
                  </a:lnTo>
                  <a:lnTo>
                    <a:pt x="207949" y="406285"/>
                  </a:lnTo>
                  <a:close/>
                </a:path>
                <a:path w="424814" h="750569">
                  <a:moveTo>
                    <a:pt x="209486" y="373621"/>
                  </a:moveTo>
                  <a:lnTo>
                    <a:pt x="208813" y="372859"/>
                  </a:lnTo>
                  <a:lnTo>
                    <a:pt x="207429" y="371335"/>
                  </a:lnTo>
                  <a:lnTo>
                    <a:pt x="205867" y="372465"/>
                  </a:lnTo>
                  <a:lnTo>
                    <a:pt x="204228" y="373430"/>
                  </a:lnTo>
                  <a:lnTo>
                    <a:pt x="202552" y="374230"/>
                  </a:lnTo>
                  <a:lnTo>
                    <a:pt x="203504" y="373875"/>
                  </a:lnTo>
                  <a:lnTo>
                    <a:pt x="204431" y="373849"/>
                  </a:lnTo>
                  <a:lnTo>
                    <a:pt x="205346" y="374142"/>
                  </a:lnTo>
                  <a:lnTo>
                    <a:pt x="204965" y="375361"/>
                  </a:lnTo>
                  <a:lnTo>
                    <a:pt x="204228" y="376021"/>
                  </a:lnTo>
                  <a:lnTo>
                    <a:pt x="203149" y="376135"/>
                  </a:lnTo>
                  <a:lnTo>
                    <a:pt x="203911" y="377393"/>
                  </a:lnTo>
                  <a:lnTo>
                    <a:pt x="204952" y="378180"/>
                  </a:lnTo>
                  <a:lnTo>
                    <a:pt x="206260" y="378485"/>
                  </a:lnTo>
                  <a:lnTo>
                    <a:pt x="206362" y="375881"/>
                  </a:lnTo>
                  <a:lnTo>
                    <a:pt x="207441" y="374281"/>
                  </a:lnTo>
                  <a:lnTo>
                    <a:pt x="209486" y="373621"/>
                  </a:lnTo>
                  <a:close/>
                </a:path>
                <a:path w="424814" h="750569">
                  <a:moveTo>
                    <a:pt x="212039" y="420674"/>
                  </a:moveTo>
                  <a:lnTo>
                    <a:pt x="208026" y="416915"/>
                  </a:lnTo>
                  <a:lnTo>
                    <a:pt x="203923" y="422046"/>
                  </a:lnTo>
                  <a:lnTo>
                    <a:pt x="207035" y="427291"/>
                  </a:lnTo>
                  <a:lnTo>
                    <a:pt x="210439" y="431165"/>
                  </a:lnTo>
                  <a:lnTo>
                    <a:pt x="211785" y="429056"/>
                  </a:lnTo>
                  <a:lnTo>
                    <a:pt x="212001" y="424408"/>
                  </a:lnTo>
                  <a:lnTo>
                    <a:pt x="212039" y="420674"/>
                  </a:lnTo>
                  <a:close/>
                </a:path>
                <a:path w="424814" h="750569">
                  <a:moveTo>
                    <a:pt x="217411" y="468274"/>
                  </a:moveTo>
                  <a:lnTo>
                    <a:pt x="215163" y="452666"/>
                  </a:lnTo>
                  <a:lnTo>
                    <a:pt x="215874" y="451688"/>
                  </a:lnTo>
                  <a:lnTo>
                    <a:pt x="214401" y="440702"/>
                  </a:lnTo>
                  <a:lnTo>
                    <a:pt x="214172" y="438378"/>
                  </a:lnTo>
                  <a:lnTo>
                    <a:pt x="214147" y="438010"/>
                  </a:lnTo>
                  <a:lnTo>
                    <a:pt x="212902" y="431571"/>
                  </a:lnTo>
                  <a:lnTo>
                    <a:pt x="211455" y="433260"/>
                  </a:lnTo>
                  <a:lnTo>
                    <a:pt x="208368" y="444817"/>
                  </a:lnTo>
                  <a:lnTo>
                    <a:pt x="207467" y="446214"/>
                  </a:lnTo>
                  <a:lnTo>
                    <a:pt x="203733" y="427621"/>
                  </a:lnTo>
                  <a:lnTo>
                    <a:pt x="200812" y="426085"/>
                  </a:lnTo>
                  <a:lnTo>
                    <a:pt x="197688" y="430199"/>
                  </a:lnTo>
                  <a:lnTo>
                    <a:pt x="199021" y="436943"/>
                  </a:lnTo>
                  <a:lnTo>
                    <a:pt x="202679" y="438378"/>
                  </a:lnTo>
                  <a:lnTo>
                    <a:pt x="196583" y="448221"/>
                  </a:lnTo>
                  <a:lnTo>
                    <a:pt x="201231" y="446849"/>
                  </a:lnTo>
                  <a:lnTo>
                    <a:pt x="204724" y="449351"/>
                  </a:lnTo>
                  <a:lnTo>
                    <a:pt x="203733" y="450443"/>
                  </a:lnTo>
                  <a:lnTo>
                    <a:pt x="202704" y="450659"/>
                  </a:lnTo>
                  <a:lnTo>
                    <a:pt x="201650" y="449973"/>
                  </a:lnTo>
                  <a:lnTo>
                    <a:pt x="202692" y="452666"/>
                  </a:lnTo>
                  <a:lnTo>
                    <a:pt x="203212" y="454228"/>
                  </a:lnTo>
                  <a:lnTo>
                    <a:pt x="200634" y="459473"/>
                  </a:lnTo>
                  <a:lnTo>
                    <a:pt x="203555" y="463016"/>
                  </a:lnTo>
                  <a:lnTo>
                    <a:pt x="203796" y="460527"/>
                  </a:lnTo>
                  <a:lnTo>
                    <a:pt x="204152" y="459473"/>
                  </a:lnTo>
                  <a:lnTo>
                    <a:pt x="207352" y="450659"/>
                  </a:lnTo>
                  <a:lnTo>
                    <a:pt x="208724" y="446849"/>
                  </a:lnTo>
                  <a:lnTo>
                    <a:pt x="208826" y="446595"/>
                  </a:lnTo>
                  <a:lnTo>
                    <a:pt x="208318" y="446214"/>
                  </a:lnTo>
                  <a:lnTo>
                    <a:pt x="208495" y="446214"/>
                  </a:lnTo>
                  <a:lnTo>
                    <a:pt x="210489" y="446849"/>
                  </a:lnTo>
                  <a:lnTo>
                    <a:pt x="209105" y="454228"/>
                  </a:lnTo>
                  <a:lnTo>
                    <a:pt x="210096" y="456260"/>
                  </a:lnTo>
                  <a:lnTo>
                    <a:pt x="207518" y="457022"/>
                  </a:lnTo>
                  <a:lnTo>
                    <a:pt x="209829" y="460527"/>
                  </a:lnTo>
                  <a:lnTo>
                    <a:pt x="217411" y="468274"/>
                  </a:lnTo>
                  <a:close/>
                </a:path>
                <a:path w="424814" h="750569">
                  <a:moveTo>
                    <a:pt x="229971" y="384632"/>
                  </a:moveTo>
                  <a:lnTo>
                    <a:pt x="229755" y="383387"/>
                  </a:lnTo>
                  <a:lnTo>
                    <a:pt x="229438" y="383146"/>
                  </a:lnTo>
                  <a:lnTo>
                    <a:pt x="228409" y="383146"/>
                  </a:lnTo>
                  <a:lnTo>
                    <a:pt x="229971" y="384632"/>
                  </a:lnTo>
                  <a:close/>
                </a:path>
                <a:path w="424814" h="750569">
                  <a:moveTo>
                    <a:pt x="231025" y="331406"/>
                  </a:moveTo>
                  <a:lnTo>
                    <a:pt x="228815" y="328282"/>
                  </a:lnTo>
                  <a:lnTo>
                    <a:pt x="227215" y="333248"/>
                  </a:lnTo>
                  <a:lnTo>
                    <a:pt x="229704" y="334810"/>
                  </a:lnTo>
                  <a:lnTo>
                    <a:pt x="229590" y="333413"/>
                  </a:lnTo>
                  <a:lnTo>
                    <a:pt x="230022" y="332270"/>
                  </a:lnTo>
                  <a:lnTo>
                    <a:pt x="231025" y="331406"/>
                  </a:lnTo>
                  <a:close/>
                </a:path>
                <a:path w="424814" h="750569">
                  <a:moveTo>
                    <a:pt x="232587" y="375246"/>
                  </a:moveTo>
                  <a:lnTo>
                    <a:pt x="228434" y="371284"/>
                  </a:lnTo>
                  <a:lnTo>
                    <a:pt x="231533" y="366852"/>
                  </a:lnTo>
                  <a:lnTo>
                    <a:pt x="228028" y="365874"/>
                  </a:lnTo>
                  <a:lnTo>
                    <a:pt x="225666" y="372452"/>
                  </a:lnTo>
                  <a:lnTo>
                    <a:pt x="225729" y="375246"/>
                  </a:lnTo>
                  <a:lnTo>
                    <a:pt x="225844" y="380695"/>
                  </a:lnTo>
                  <a:lnTo>
                    <a:pt x="228155" y="382905"/>
                  </a:lnTo>
                  <a:lnTo>
                    <a:pt x="232587" y="375246"/>
                  </a:lnTo>
                  <a:close/>
                </a:path>
                <a:path w="424814" h="750569">
                  <a:moveTo>
                    <a:pt x="239242" y="339839"/>
                  </a:moveTo>
                  <a:lnTo>
                    <a:pt x="236054" y="338823"/>
                  </a:lnTo>
                  <a:lnTo>
                    <a:pt x="236334" y="335457"/>
                  </a:lnTo>
                  <a:lnTo>
                    <a:pt x="237274" y="333248"/>
                  </a:lnTo>
                  <a:lnTo>
                    <a:pt x="231025" y="325882"/>
                  </a:lnTo>
                  <a:lnTo>
                    <a:pt x="232295" y="341337"/>
                  </a:lnTo>
                  <a:lnTo>
                    <a:pt x="232168" y="342506"/>
                  </a:lnTo>
                  <a:lnTo>
                    <a:pt x="234048" y="343928"/>
                  </a:lnTo>
                  <a:lnTo>
                    <a:pt x="237667" y="343433"/>
                  </a:lnTo>
                  <a:lnTo>
                    <a:pt x="239242" y="339839"/>
                  </a:lnTo>
                  <a:close/>
                </a:path>
                <a:path w="424814" h="750569">
                  <a:moveTo>
                    <a:pt x="239509" y="436600"/>
                  </a:moveTo>
                  <a:lnTo>
                    <a:pt x="234899" y="434835"/>
                  </a:lnTo>
                  <a:lnTo>
                    <a:pt x="237185" y="430555"/>
                  </a:lnTo>
                  <a:lnTo>
                    <a:pt x="230149" y="427799"/>
                  </a:lnTo>
                  <a:lnTo>
                    <a:pt x="232537" y="424370"/>
                  </a:lnTo>
                  <a:lnTo>
                    <a:pt x="228333" y="418934"/>
                  </a:lnTo>
                  <a:lnTo>
                    <a:pt x="226809" y="410972"/>
                  </a:lnTo>
                  <a:lnTo>
                    <a:pt x="225539" y="403021"/>
                  </a:lnTo>
                  <a:lnTo>
                    <a:pt x="222135" y="397675"/>
                  </a:lnTo>
                  <a:lnTo>
                    <a:pt x="220472" y="401167"/>
                  </a:lnTo>
                  <a:lnTo>
                    <a:pt x="217284" y="399211"/>
                  </a:lnTo>
                  <a:lnTo>
                    <a:pt x="214934" y="404634"/>
                  </a:lnTo>
                  <a:lnTo>
                    <a:pt x="217982" y="409079"/>
                  </a:lnTo>
                  <a:lnTo>
                    <a:pt x="228015" y="432739"/>
                  </a:lnTo>
                  <a:lnTo>
                    <a:pt x="232638" y="440753"/>
                  </a:lnTo>
                  <a:lnTo>
                    <a:pt x="233946" y="439089"/>
                  </a:lnTo>
                  <a:lnTo>
                    <a:pt x="239509" y="436600"/>
                  </a:lnTo>
                  <a:close/>
                </a:path>
                <a:path w="424814" h="750569">
                  <a:moveTo>
                    <a:pt x="240588" y="344500"/>
                  </a:moveTo>
                  <a:lnTo>
                    <a:pt x="240207" y="341782"/>
                  </a:lnTo>
                  <a:lnTo>
                    <a:pt x="240030" y="340436"/>
                  </a:lnTo>
                  <a:lnTo>
                    <a:pt x="239788" y="340906"/>
                  </a:lnTo>
                  <a:lnTo>
                    <a:pt x="239217" y="343954"/>
                  </a:lnTo>
                  <a:lnTo>
                    <a:pt x="240588" y="344500"/>
                  </a:lnTo>
                  <a:close/>
                </a:path>
                <a:path w="424814" h="750569">
                  <a:moveTo>
                    <a:pt x="242379" y="328307"/>
                  </a:moveTo>
                  <a:lnTo>
                    <a:pt x="242252" y="328345"/>
                  </a:lnTo>
                  <a:lnTo>
                    <a:pt x="242379" y="328307"/>
                  </a:lnTo>
                  <a:close/>
                </a:path>
                <a:path w="424814" h="750569">
                  <a:moveTo>
                    <a:pt x="243611" y="351142"/>
                  </a:moveTo>
                  <a:lnTo>
                    <a:pt x="242989" y="347560"/>
                  </a:lnTo>
                  <a:lnTo>
                    <a:pt x="241109" y="345897"/>
                  </a:lnTo>
                  <a:lnTo>
                    <a:pt x="237972" y="346176"/>
                  </a:lnTo>
                  <a:lnTo>
                    <a:pt x="237477" y="346862"/>
                  </a:lnTo>
                  <a:lnTo>
                    <a:pt x="237578" y="355473"/>
                  </a:lnTo>
                  <a:lnTo>
                    <a:pt x="240258" y="355180"/>
                  </a:lnTo>
                  <a:lnTo>
                    <a:pt x="240728" y="352602"/>
                  </a:lnTo>
                  <a:lnTo>
                    <a:pt x="240690" y="348615"/>
                  </a:lnTo>
                  <a:lnTo>
                    <a:pt x="243611" y="351142"/>
                  </a:lnTo>
                  <a:close/>
                </a:path>
                <a:path w="424814" h="750569">
                  <a:moveTo>
                    <a:pt x="249186" y="391071"/>
                  </a:moveTo>
                  <a:lnTo>
                    <a:pt x="245821" y="383755"/>
                  </a:lnTo>
                  <a:lnTo>
                    <a:pt x="244119" y="375246"/>
                  </a:lnTo>
                  <a:lnTo>
                    <a:pt x="241388" y="369785"/>
                  </a:lnTo>
                  <a:lnTo>
                    <a:pt x="235000" y="371640"/>
                  </a:lnTo>
                  <a:lnTo>
                    <a:pt x="237693" y="376542"/>
                  </a:lnTo>
                  <a:lnTo>
                    <a:pt x="240652" y="385114"/>
                  </a:lnTo>
                  <a:lnTo>
                    <a:pt x="244335" y="391820"/>
                  </a:lnTo>
                  <a:lnTo>
                    <a:pt x="249186" y="391071"/>
                  </a:lnTo>
                  <a:close/>
                </a:path>
                <a:path w="424814" h="750569">
                  <a:moveTo>
                    <a:pt x="256895" y="349656"/>
                  </a:moveTo>
                  <a:lnTo>
                    <a:pt x="255879" y="348843"/>
                  </a:lnTo>
                  <a:lnTo>
                    <a:pt x="254914" y="348030"/>
                  </a:lnTo>
                  <a:lnTo>
                    <a:pt x="254050" y="349415"/>
                  </a:lnTo>
                  <a:lnTo>
                    <a:pt x="255054" y="350240"/>
                  </a:lnTo>
                  <a:lnTo>
                    <a:pt x="256032" y="351053"/>
                  </a:lnTo>
                  <a:lnTo>
                    <a:pt x="256895" y="349656"/>
                  </a:lnTo>
                  <a:close/>
                </a:path>
                <a:path w="424814" h="750569">
                  <a:moveTo>
                    <a:pt x="258584" y="341668"/>
                  </a:moveTo>
                  <a:lnTo>
                    <a:pt x="255701" y="334810"/>
                  </a:lnTo>
                  <a:lnTo>
                    <a:pt x="246849" y="319468"/>
                  </a:lnTo>
                  <a:lnTo>
                    <a:pt x="247789" y="321868"/>
                  </a:lnTo>
                  <a:lnTo>
                    <a:pt x="243154" y="327837"/>
                  </a:lnTo>
                  <a:lnTo>
                    <a:pt x="242379" y="328307"/>
                  </a:lnTo>
                  <a:lnTo>
                    <a:pt x="244932" y="330009"/>
                  </a:lnTo>
                  <a:lnTo>
                    <a:pt x="249212" y="331533"/>
                  </a:lnTo>
                  <a:lnTo>
                    <a:pt x="248031" y="339166"/>
                  </a:lnTo>
                  <a:lnTo>
                    <a:pt x="248577" y="339318"/>
                  </a:lnTo>
                  <a:lnTo>
                    <a:pt x="258216" y="346710"/>
                  </a:lnTo>
                  <a:lnTo>
                    <a:pt x="258330" y="346951"/>
                  </a:lnTo>
                  <a:lnTo>
                    <a:pt x="258584" y="341668"/>
                  </a:lnTo>
                  <a:close/>
                </a:path>
                <a:path w="424814" h="750569">
                  <a:moveTo>
                    <a:pt x="262496" y="296786"/>
                  </a:moveTo>
                  <a:lnTo>
                    <a:pt x="260642" y="288810"/>
                  </a:lnTo>
                  <a:lnTo>
                    <a:pt x="255282" y="290385"/>
                  </a:lnTo>
                  <a:lnTo>
                    <a:pt x="262496" y="296786"/>
                  </a:lnTo>
                  <a:close/>
                </a:path>
                <a:path w="424814" h="750569">
                  <a:moveTo>
                    <a:pt x="270891" y="303898"/>
                  </a:moveTo>
                  <a:lnTo>
                    <a:pt x="270014" y="301040"/>
                  </a:lnTo>
                  <a:lnTo>
                    <a:pt x="269748" y="300151"/>
                  </a:lnTo>
                  <a:lnTo>
                    <a:pt x="268846" y="299580"/>
                  </a:lnTo>
                  <a:lnTo>
                    <a:pt x="266433" y="301040"/>
                  </a:lnTo>
                  <a:lnTo>
                    <a:pt x="264033" y="300151"/>
                  </a:lnTo>
                  <a:lnTo>
                    <a:pt x="264744" y="304736"/>
                  </a:lnTo>
                  <a:lnTo>
                    <a:pt x="266852" y="310121"/>
                  </a:lnTo>
                  <a:lnTo>
                    <a:pt x="270891" y="303898"/>
                  </a:lnTo>
                  <a:close/>
                </a:path>
                <a:path w="424814" h="750569">
                  <a:moveTo>
                    <a:pt x="276834" y="337616"/>
                  </a:moveTo>
                  <a:lnTo>
                    <a:pt x="275729" y="335534"/>
                  </a:lnTo>
                  <a:lnTo>
                    <a:pt x="275767" y="331508"/>
                  </a:lnTo>
                  <a:lnTo>
                    <a:pt x="272110" y="325107"/>
                  </a:lnTo>
                  <a:lnTo>
                    <a:pt x="267665" y="318808"/>
                  </a:lnTo>
                  <a:lnTo>
                    <a:pt x="265391" y="315087"/>
                  </a:lnTo>
                  <a:lnTo>
                    <a:pt x="261988" y="317792"/>
                  </a:lnTo>
                  <a:lnTo>
                    <a:pt x="264541" y="326948"/>
                  </a:lnTo>
                  <a:lnTo>
                    <a:pt x="269036" y="336765"/>
                  </a:lnTo>
                  <a:lnTo>
                    <a:pt x="271475" y="341414"/>
                  </a:lnTo>
                  <a:lnTo>
                    <a:pt x="274891" y="345795"/>
                  </a:lnTo>
                  <a:lnTo>
                    <a:pt x="276606" y="342785"/>
                  </a:lnTo>
                  <a:lnTo>
                    <a:pt x="276834" y="337616"/>
                  </a:lnTo>
                  <a:close/>
                </a:path>
                <a:path w="424814" h="750569">
                  <a:moveTo>
                    <a:pt x="281305" y="239039"/>
                  </a:moveTo>
                  <a:lnTo>
                    <a:pt x="281190" y="238887"/>
                  </a:lnTo>
                  <a:lnTo>
                    <a:pt x="281051" y="238721"/>
                  </a:lnTo>
                  <a:lnTo>
                    <a:pt x="280885" y="238556"/>
                  </a:lnTo>
                  <a:lnTo>
                    <a:pt x="280758" y="238760"/>
                  </a:lnTo>
                  <a:lnTo>
                    <a:pt x="281101" y="238963"/>
                  </a:lnTo>
                  <a:lnTo>
                    <a:pt x="281305" y="239039"/>
                  </a:lnTo>
                  <a:close/>
                </a:path>
                <a:path w="424814" h="750569">
                  <a:moveTo>
                    <a:pt x="283387" y="240207"/>
                  </a:moveTo>
                  <a:lnTo>
                    <a:pt x="282752" y="239687"/>
                  </a:lnTo>
                  <a:lnTo>
                    <a:pt x="282067" y="239280"/>
                  </a:lnTo>
                  <a:lnTo>
                    <a:pt x="281317" y="239052"/>
                  </a:lnTo>
                  <a:lnTo>
                    <a:pt x="282397" y="240258"/>
                  </a:lnTo>
                  <a:lnTo>
                    <a:pt x="283146" y="240741"/>
                  </a:lnTo>
                  <a:lnTo>
                    <a:pt x="283387" y="240207"/>
                  </a:lnTo>
                  <a:close/>
                </a:path>
                <a:path w="424814" h="750569">
                  <a:moveTo>
                    <a:pt x="287807" y="238455"/>
                  </a:moveTo>
                  <a:lnTo>
                    <a:pt x="284353" y="235000"/>
                  </a:lnTo>
                  <a:lnTo>
                    <a:pt x="284314" y="241719"/>
                  </a:lnTo>
                  <a:lnTo>
                    <a:pt x="287807" y="238455"/>
                  </a:lnTo>
                  <a:close/>
                </a:path>
                <a:path w="424814" h="750569">
                  <a:moveTo>
                    <a:pt x="289687" y="239293"/>
                  </a:moveTo>
                  <a:lnTo>
                    <a:pt x="289204" y="239801"/>
                  </a:lnTo>
                  <a:lnTo>
                    <a:pt x="284314" y="241922"/>
                  </a:lnTo>
                  <a:lnTo>
                    <a:pt x="284314" y="241719"/>
                  </a:lnTo>
                  <a:lnTo>
                    <a:pt x="283946" y="242074"/>
                  </a:lnTo>
                  <a:lnTo>
                    <a:pt x="284314" y="242074"/>
                  </a:lnTo>
                  <a:lnTo>
                    <a:pt x="284314" y="244513"/>
                  </a:lnTo>
                  <a:lnTo>
                    <a:pt x="287350" y="247650"/>
                  </a:lnTo>
                  <a:lnTo>
                    <a:pt x="288886" y="244513"/>
                  </a:lnTo>
                  <a:lnTo>
                    <a:pt x="289610" y="239801"/>
                  </a:lnTo>
                  <a:lnTo>
                    <a:pt x="289687" y="239293"/>
                  </a:lnTo>
                  <a:close/>
                </a:path>
                <a:path w="424814" h="750569">
                  <a:moveTo>
                    <a:pt x="291744" y="248373"/>
                  </a:moveTo>
                  <a:lnTo>
                    <a:pt x="290144" y="242074"/>
                  </a:lnTo>
                  <a:lnTo>
                    <a:pt x="288899" y="244513"/>
                  </a:lnTo>
                  <a:lnTo>
                    <a:pt x="288429" y="247650"/>
                  </a:lnTo>
                  <a:lnTo>
                    <a:pt x="288328" y="248373"/>
                  </a:lnTo>
                  <a:lnTo>
                    <a:pt x="288251" y="248920"/>
                  </a:lnTo>
                  <a:lnTo>
                    <a:pt x="291744" y="248373"/>
                  </a:lnTo>
                  <a:close/>
                </a:path>
                <a:path w="424814" h="750569">
                  <a:moveTo>
                    <a:pt x="328079" y="324827"/>
                  </a:moveTo>
                  <a:lnTo>
                    <a:pt x="327787" y="319582"/>
                  </a:lnTo>
                  <a:lnTo>
                    <a:pt x="327761" y="319189"/>
                  </a:lnTo>
                  <a:lnTo>
                    <a:pt x="325513" y="312826"/>
                  </a:lnTo>
                  <a:lnTo>
                    <a:pt x="322643" y="306463"/>
                  </a:lnTo>
                  <a:lnTo>
                    <a:pt x="320497" y="300799"/>
                  </a:lnTo>
                  <a:lnTo>
                    <a:pt x="302158" y="260350"/>
                  </a:lnTo>
                  <a:lnTo>
                    <a:pt x="299796" y="251307"/>
                  </a:lnTo>
                  <a:lnTo>
                    <a:pt x="296786" y="247650"/>
                  </a:lnTo>
                  <a:lnTo>
                    <a:pt x="296329" y="247650"/>
                  </a:lnTo>
                  <a:lnTo>
                    <a:pt x="291744" y="248373"/>
                  </a:lnTo>
                  <a:lnTo>
                    <a:pt x="293662" y="255930"/>
                  </a:lnTo>
                  <a:lnTo>
                    <a:pt x="294157" y="257251"/>
                  </a:lnTo>
                  <a:lnTo>
                    <a:pt x="293065" y="256082"/>
                  </a:lnTo>
                  <a:lnTo>
                    <a:pt x="292176" y="255930"/>
                  </a:lnTo>
                  <a:lnTo>
                    <a:pt x="291706" y="255930"/>
                  </a:lnTo>
                  <a:lnTo>
                    <a:pt x="290461" y="256628"/>
                  </a:lnTo>
                  <a:lnTo>
                    <a:pt x="295973" y="269113"/>
                  </a:lnTo>
                  <a:lnTo>
                    <a:pt x="302704" y="282067"/>
                  </a:lnTo>
                  <a:lnTo>
                    <a:pt x="310032" y="294208"/>
                  </a:lnTo>
                  <a:lnTo>
                    <a:pt x="317360" y="304241"/>
                  </a:lnTo>
                  <a:lnTo>
                    <a:pt x="315125" y="310451"/>
                  </a:lnTo>
                  <a:lnTo>
                    <a:pt x="317055" y="319189"/>
                  </a:lnTo>
                  <a:lnTo>
                    <a:pt x="317144" y="319582"/>
                  </a:lnTo>
                  <a:lnTo>
                    <a:pt x="321957" y="326186"/>
                  </a:lnTo>
                  <a:lnTo>
                    <a:pt x="328079" y="324827"/>
                  </a:lnTo>
                  <a:close/>
                </a:path>
                <a:path w="424814" h="750569">
                  <a:moveTo>
                    <a:pt x="328244" y="156464"/>
                  </a:moveTo>
                  <a:lnTo>
                    <a:pt x="326631" y="155105"/>
                  </a:lnTo>
                  <a:lnTo>
                    <a:pt x="324827" y="154444"/>
                  </a:lnTo>
                  <a:lnTo>
                    <a:pt x="322834" y="154470"/>
                  </a:lnTo>
                  <a:lnTo>
                    <a:pt x="322453" y="156972"/>
                  </a:lnTo>
                  <a:lnTo>
                    <a:pt x="321360" y="167233"/>
                  </a:lnTo>
                  <a:lnTo>
                    <a:pt x="326656" y="162585"/>
                  </a:lnTo>
                  <a:lnTo>
                    <a:pt x="323583" y="160210"/>
                  </a:lnTo>
                  <a:lnTo>
                    <a:pt x="327113" y="159994"/>
                  </a:lnTo>
                  <a:lnTo>
                    <a:pt x="328244" y="156464"/>
                  </a:lnTo>
                  <a:close/>
                </a:path>
                <a:path w="424814" h="750569">
                  <a:moveTo>
                    <a:pt x="328422" y="230898"/>
                  </a:moveTo>
                  <a:lnTo>
                    <a:pt x="326301" y="225679"/>
                  </a:lnTo>
                  <a:lnTo>
                    <a:pt x="320624" y="220548"/>
                  </a:lnTo>
                  <a:lnTo>
                    <a:pt x="314566" y="214261"/>
                  </a:lnTo>
                  <a:lnTo>
                    <a:pt x="314236" y="215696"/>
                  </a:lnTo>
                  <a:lnTo>
                    <a:pt x="313563" y="216890"/>
                  </a:lnTo>
                  <a:lnTo>
                    <a:pt x="312572" y="217855"/>
                  </a:lnTo>
                  <a:lnTo>
                    <a:pt x="313563" y="218084"/>
                  </a:lnTo>
                  <a:lnTo>
                    <a:pt x="314477" y="218554"/>
                  </a:lnTo>
                  <a:lnTo>
                    <a:pt x="315302" y="219227"/>
                  </a:lnTo>
                  <a:lnTo>
                    <a:pt x="308267" y="224180"/>
                  </a:lnTo>
                  <a:lnTo>
                    <a:pt x="315048" y="226517"/>
                  </a:lnTo>
                  <a:lnTo>
                    <a:pt x="316128" y="227190"/>
                  </a:lnTo>
                  <a:lnTo>
                    <a:pt x="316953" y="228231"/>
                  </a:lnTo>
                  <a:lnTo>
                    <a:pt x="322008" y="240106"/>
                  </a:lnTo>
                  <a:lnTo>
                    <a:pt x="324764" y="244094"/>
                  </a:lnTo>
                  <a:lnTo>
                    <a:pt x="326059" y="241846"/>
                  </a:lnTo>
                  <a:lnTo>
                    <a:pt x="326237" y="238696"/>
                  </a:lnTo>
                  <a:lnTo>
                    <a:pt x="323799" y="237502"/>
                  </a:lnTo>
                  <a:lnTo>
                    <a:pt x="328422" y="230898"/>
                  </a:lnTo>
                  <a:close/>
                </a:path>
                <a:path w="424814" h="750569">
                  <a:moveTo>
                    <a:pt x="337997" y="169900"/>
                  </a:moveTo>
                  <a:lnTo>
                    <a:pt x="336296" y="168757"/>
                  </a:lnTo>
                  <a:lnTo>
                    <a:pt x="335292" y="166992"/>
                  </a:lnTo>
                  <a:lnTo>
                    <a:pt x="334987" y="164617"/>
                  </a:lnTo>
                  <a:lnTo>
                    <a:pt x="333997" y="165176"/>
                  </a:lnTo>
                  <a:lnTo>
                    <a:pt x="332981" y="165608"/>
                  </a:lnTo>
                  <a:lnTo>
                    <a:pt x="331914" y="165912"/>
                  </a:lnTo>
                  <a:lnTo>
                    <a:pt x="331990" y="164820"/>
                  </a:lnTo>
                  <a:lnTo>
                    <a:pt x="332181" y="163753"/>
                  </a:lnTo>
                  <a:lnTo>
                    <a:pt x="332511" y="162699"/>
                  </a:lnTo>
                  <a:lnTo>
                    <a:pt x="327533" y="163271"/>
                  </a:lnTo>
                  <a:lnTo>
                    <a:pt x="327139" y="168008"/>
                  </a:lnTo>
                  <a:lnTo>
                    <a:pt x="329895" y="171919"/>
                  </a:lnTo>
                  <a:lnTo>
                    <a:pt x="334365" y="170027"/>
                  </a:lnTo>
                  <a:lnTo>
                    <a:pt x="336334" y="171450"/>
                  </a:lnTo>
                  <a:lnTo>
                    <a:pt x="337997" y="169900"/>
                  </a:lnTo>
                  <a:close/>
                </a:path>
                <a:path w="424814" h="750569">
                  <a:moveTo>
                    <a:pt x="339420" y="152107"/>
                  </a:moveTo>
                  <a:lnTo>
                    <a:pt x="339369" y="151968"/>
                  </a:lnTo>
                  <a:lnTo>
                    <a:pt x="339115" y="151968"/>
                  </a:lnTo>
                  <a:lnTo>
                    <a:pt x="332460" y="154813"/>
                  </a:lnTo>
                  <a:lnTo>
                    <a:pt x="339420" y="152107"/>
                  </a:lnTo>
                  <a:close/>
                </a:path>
                <a:path w="424814" h="750569">
                  <a:moveTo>
                    <a:pt x="341706" y="170510"/>
                  </a:moveTo>
                  <a:lnTo>
                    <a:pt x="340131" y="173050"/>
                  </a:lnTo>
                  <a:lnTo>
                    <a:pt x="340766" y="173050"/>
                  </a:lnTo>
                  <a:lnTo>
                    <a:pt x="341706" y="170510"/>
                  </a:lnTo>
                  <a:close/>
                </a:path>
                <a:path w="424814" h="750569">
                  <a:moveTo>
                    <a:pt x="343954" y="182613"/>
                  </a:moveTo>
                  <a:lnTo>
                    <a:pt x="340194" y="182930"/>
                  </a:lnTo>
                  <a:lnTo>
                    <a:pt x="342531" y="177419"/>
                  </a:lnTo>
                  <a:lnTo>
                    <a:pt x="342671" y="177114"/>
                  </a:lnTo>
                  <a:lnTo>
                    <a:pt x="339153" y="177419"/>
                  </a:lnTo>
                  <a:lnTo>
                    <a:pt x="339255" y="177114"/>
                  </a:lnTo>
                  <a:lnTo>
                    <a:pt x="339331" y="176936"/>
                  </a:lnTo>
                  <a:lnTo>
                    <a:pt x="339394" y="176733"/>
                  </a:lnTo>
                  <a:lnTo>
                    <a:pt x="337858" y="176733"/>
                  </a:lnTo>
                  <a:lnTo>
                    <a:pt x="334098" y="176733"/>
                  </a:lnTo>
                  <a:lnTo>
                    <a:pt x="334200" y="177114"/>
                  </a:lnTo>
                  <a:lnTo>
                    <a:pt x="335495" y="179006"/>
                  </a:lnTo>
                  <a:lnTo>
                    <a:pt x="338709" y="179273"/>
                  </a:lnTo>
                  <a:lnTo>
                    <a:pt x="337820" y="180289"/>
                  </a:lnTo>
                  <a:lnTo>
                    <a:pt x="337159" y="181483"/>
                  </a:lnTo>
                  <a:lnTo>
                    <a:pt x="336791" y="182613"/>
                  </a:lnTo>
                  <a:lnTo>
                    <a:pt x="336778" y="182930"/>
                  </a:lnTo>
                  <a:lnTo>
                    <a:pt x="337934" y="183946"/>
                  </a:lnTo>
                  <a:lnTo>
                    <a:pt x="341388" y="184404"/>
                  </a:lnTo>
                  <a:lnTo>
                    <a:pt x="343496" y="182930"/>
                  </a:lnTo>
                  <a:lnTo>
                    <a:pt x="343954" y="182613"/>
                  </a:lnTo>
                  <a:close/>
                </a:path>
                <a:path w="424814" h="750569">
                  <a:moveTo>
                    <a:pt x="344982" y="184861"/>
                  </a:moveTo>
                  <a:lnTo>
                    <a:pt x="341388" y="184404"/>
                  </a:lnTo>
                  <a:lnTo>
                    <a:pt x="338721" y="186258"/>
                  </a:lnTo>
                  <a:lnTo>
                    <a:pt x="342925" y="186258"/>
                  </a:lnTo>
                  <a:lnTo>
                    <a:pt x="344982" y="184861"/>
                  </a:lnTo>
                  <a:close/>
                </a:path>
                <a:path w="424814" h="750569">
                  <a:moveTo>
                    <a:pt x="349973" y="150482"/>
                  </a:moveTo>
                  <a:lnTo>
                    <a:pt x="346113" y="150025"/>
                  </a:lnTo>
                  <a:lnTo>
                    <a:pt x="343877" y="149758"/>
                  </a:lnTo>
                  <a:lnTo>
                    <a:pt x="346113" y="141236"/>
                  </a:lnTo>
                  <a:lnTo>
                    <a:pt x="339001" y="139026"/>
                  </a:lnTo>
                  <a:lnTo>
                    <a:pt x="339915" y="143370"/>
                  </a:lnTo>
                  <a:lnTo>
                    <a:pt x="334784" y="143510"/>
                  </a:lnTo>
                  <a:lnTo>
                    <a:pt x="333921" y="146126"/>
                  </a:lnTo>
                  <a:lnTo>
                    <a:pt x="335241" y="146519"/>
                  </a:lnTo>
                  <a:lnTo>
                    <a:pt x="336550" y="147040"/>
                  </a:lnTo>
                  <a:lnTo>
                    <a:pt x="337820" y="147688"/>
                  </a:lnTo>
                  <a:lnTo>
                    <a:pt x="339331" y="151879"/>
                  </a:lnTo>
                  <a:lnTo>
                    <a:pt x="343662" y="150025"/>
                  </a:lnTo>
                  <a:lnTo>
                    <a:pt x="343230" y="151968"/>
                  </a:lnTo>
                  <a:lnTo>
                    <a:pt x="342938" y="153949"/>
                  </a:lnTo>
                  <a:lnTo>
                    <a:pt x="342861" y="154813"/>
                  </a:lnTo>
                  <a:lnTo>
                    <a:pt x="342773" y="155943"/>
                  </a:lnTo>
                  <a:lnTo>
                    <a:pt x="346659" y="157073"/>
                  </a:lnTo>
                  <a:lnTo>
                    <a:pt x="349046" y="155244"/>
                  </a:lnTo>
                  <a:lnTo>
                    <a:pt x="349973" y="150482"/>
                  </a:lnTo>
                  <a:close/>
                </a:path>
                <a:path w="424814" h="750569">
                  <a:moveTo>
                    <a:pt x="352361" y="201536"/>
                  </a:moveTo>
                  <a:lnTo>
                    <a:pt x="352132" y="201218"/>
                  </a:lnTo>
                  <a:lnTo>
                    <a:pt x="345465" y="191414"/>
                  </a:lnTo>
                  <a:lnTo>
                    <a:pt x="347776" y="186448"/>
                  </a:lnTo>
                  <a:lnTo>
                    <a:pt x="347865" y="186258"/>
                  </a:lnTo>
                  <a:lnTo>
                    <a:pt x="347281" y="186258"/>
                  </a:lnTo>
                  <a:lnTo>
                    <a:pt x="346214" y="186448"/>
                  </a:lnTo>
                  <a:lnTo>
                    <a:pt x="342925" y="186258"/>
                  </a:lnTo>
                  <a:lnTo>
                    <a:pt x="339407" y="188633"/>
                  </a:lnTo>
                  <a:lnTo>
                    <a:pt x="340842" y="193281"/>
                  </a:lnTo>
                  <a:lnTo>
                    <a:pt x="344004" y="199174"/>
                  </a:lnTo>
                  <a:lnTo>
                    <a:pt x="347992" y="202933"/>
                  </a:lnTo>
                  <a:lnTo>
                    <a:pt x="351891" y="201218"/>
                  </a:lnTo>
                  <a:lnTo>
                    <a:pt x="352361" y="201536"/>
                  </a:lnTo>
                  <a:close/>
                </a:path>
                <a:path w="424814" h="750569">
                  <a:moveTo>
                    <a:pt x="360032" y="254381"/>
                  </a:moveTo>
                  <a:lnTo>
                    <a:pt x="356527" y="250901"/>
                  </a:lnTo>
                  <a:lnTo>
                    <a:pt x="352513" y="244779"/>
                  </a:lnTo>
                  <a:lnTo>
                    <a:pt x="347776" y="238379"/>
                  </a:lnTo>
                  <a:lnTo>
                    <a:pt x="342176" y="234048"/>
                  </a:lnTo>
                  <a:lnTo>
                    <a:pt x="346214" y="230962"/>
                  </a:lnTo>
                  <a:lnTo>
                    <a:pt x="344982" y="227368"/>
                  </a:lnTo>
                  <a:lnTo>
                    <a:pt x="341655" y="224193"/>
                  </a:lnTo>
                  <a:lnTo>
                    <a:pt x="339369" y="222364"/>
                  </a:lnTo>
                  <a:lnTo>
                    <a:pt x="344271" y="218859"/>
                  </a:lnTo>
                  <a:lnTo>
                    <a:pt x="340055" y="220853"/>
                  </a:lnTo>
                  <a:lnTo>
                    <a:pt x="338302" y="220065"/>
                  </a:lnTo>
                  <a:lnTo>
                    <a:pt x="338264" y="214401"/>
                  </a:lnTo>
                  <a:lnTo>
                    <a:pt x="335826" y="206629"/>
                  </a:lnTo>
                  <a:lnTo>
                    <a:pt x="332295" y="199758"/>
                  </a:lnTo>
                  <a:lnTo>
                    <a:pt x="328980" y="196761"/>
                  </a:lnTo>
                  <a:lnTo>
                    <a:pt x="327977" y="200367"/>
                  </a:lnTo>
                  <a:lnTo>
                    <a:pt x="326275" y="203441"/>
                  </a:lnTo>
                  <a:lnTo>
                    <a:pt x="323837" y="205994"/>
                  </a:lnTo>
                  <a:lnTo>
                    <a:pt x="328028" y="206133"/>
                  </a:lnTo>
                  <a:lnTo>
                    <a:pt x="325361" y="214731"/>
                  </a:lnTo>
                  <a:lnTo>
                    <a:pt x="331165" y="208470"/>
                  </a:lnTo>
                  <a:lnTo>
                    <a:pt x="335826" y="210794"/>
                  </a:lnTo>
                  <a:lnTo>
                    <a:pt x="337032" y="213956"/>
                  </a:lnTo>
                  <a:lnTo>
                    <a:pt x="335661" y="214591"/>
                  </a:lnTo>
                  <a:lnTo>
                    <a:pt x="331571" y="212331"/>
                  </a:lnTo>
                  <a:lnTo>
                    <a:pt x="330784" y="213550"/>
                  </a:lnTo>
                  <a:lnTo>
                    <a:pt x="332016" y="214845"/>
                  </a:lnTo>
                  <a:lnTo>
                    <a:pt x="333387" y="215900"/>
                  </a:lnTo>
                  <a:lnTo>
                    <a:pt x="334886" y="216712"/>
                  </a:lnTo>
                  <a:lnTo>
                    <a:pt x="334264" y="217576"/>
                  </a:lnTo>
                  <a:lnTo>
                    <a:pt x="333514" y="218224"/>
                  </a:lnTo>
                  <a:lnTo>
                    <a:pt x="332638" y="218643"/>
                  </a:lnTo>
                  <a:lnTo>
                    <a:pt x="336575" y="227418"/>
                  </a:lnTo>
                  <a:lnTo>
                    <a:pt x="340245" y="239534"/>
                  </a:lnTo>
                  <a:lnTo>
                    <a:pt x="344385" y="250532"/>
                  </a:lnTo>
                  <a:lnTo>
                    <a:pt x="349694" y="255943"/>
                  </a:lnTo>
                  <a:lnTo>
                    <a:pt x="350189" y="254711"/>
                  </a:lnTo>
                  <a:lnTo>
                    <a:pt x="349948" y="253784"/>
                  </a:lnTo>
                  <a:lnTo>
                    <a:pt x="348957" y="253161"/>
                  </a:lnTo>
                  <a:lnTo>
                    <a:pt x="352005" y="251333"/>
                  </a:lnTo>
                  <a:lnTo>
                    <a:pt x="352323" y="254381"/>
                  </a:lnTo>
                  <a:lnTo>
                    <a:pt x="351269" y="259092"/>
                  </a:lnTo>
                  <a:lnTo>
                    <a:pt x="350227" y="262191"/>
                  </a:lnTo>
                  <a:lnTo>
                    <a:pt x="353974" y="266306"/>
                  </a:lnTo>
                  <a:lnTo>
                    <a:pt x="352742" y="267436"/>
                  </a:lnTo>
                  <a:lnTo>
                    <a:pt x="358686" y="267970"/>
                  </a:lnTo>
                  <a:lnTo>
                    <a:pt x="358673" y="265188"/>
                  </a:lnTo>
                  <a:lnTo>
                    <a:pt x="358457" y="262813"/>
                  </a:lnTo>
                  <a:lnTo>
                    <a:pt x="358533" y="260616"/>
                  </a:lnTo>
                  <a:lnTo>
                    <a:pt x="358686" y="260692"/>
                  </a:lnTo>
                  <a:lnTo>
                    <a:pt x="358584" y="259740"/>
                  </a:lnTo>
                  <a:lnTo>
                    <a:pt x="358736" y="257924"/>
                  </a:lnTo>
                  <a:lnTo>
                    <a:pt x="359117" y="256184"/>
                  </a:lnTo>
                  <a:lnTo>
                    <a:pt x="360032" y="254381"/>
                  </a:lnTo>
                  <a:close/>
                </a:path>
                <a:path w="424814" h="750569">
                  <a:moveTo>
                    <a:pt x="364286" y="167208"/>
                  </a:moveTo>
                  <a:lnTo>
                    <a:pt x="356260" y="167208"/>
                  </a:lnTo>
                  <a:lnTo>
                    <a:pt x="353618" y="153644"/>
                  </a:lnTo>
                  <a:lnTo>
                    <a:pt x="348310" y="160972"/>
                  </a:lnTo>
                  <a:lnTo>
                    <a:pt x="350177" y="162267"/>
                  </a:lnTo>
                  <a:lnTo>
                    <a:pt x="352221" y="162890"/>
                  </a:lnTo>
                  <a:lnTo>
                    <a:pt x="354317" y="162890"/>
                  </a:lnTo>
                  <a:lnTo>
                    <a:pt x="353288" y="163728"/>
                  </a:lnTo>
                  <a:lnTo>
                    <a:pt x="352082" y="164490"/>
                  </a:lnTo>
                  <a:lnTo>
                    <a:pt x="350774" y="165087"/>
                  </a:lnTo>
                  <a:lnTo>
                    <a:pt x="355028" y="173101"/>
                  </a:lnTo>
                  <a:lnTo>
                    <a:pt x="352920" y="176707"/>
                  </a:lnTo>
                  <a:lnTo>
                    <a:pt x="361480" y="180009"/>
                  </a:lnTo>
                  <a:lnTo>
                    <a:pt x="364121" y="173634"/>
                  </a:lnTo>
                  <a:lnTo>
                    <a:pt x="364286" y="167208"/>
                  </a:lnTo>
                  <a:close/>
                </a:path>
                <a:path w="424814" h="750569">
                  <a:moveTo>
                    <a:pt x="365290" y="70243"/>
                  </a:moveTo>
                  <a:lnTo>
                    <a:pt x="362115" y="69392"/>
                  </a:lnTo>
                  <a:lnTo>
                    <a:pt x="351180" y="66459"/>
                  </a:lnTo>
                  <a:lnTo>
                    <a:pt x="350558" y="70243"/>
                  </a:lnTo>
                  <a:lnTo>
                    <a:pt x="350443" y="70891"/>
                  </a:lnTo>
                  <a:lnTo>
                    <a:pt x="350393" y="71234"/>
                  </a:lnTo>
                  <a:lnTo>
                    <a:pt x="350304" y="71780"/>
                  </a:lnTo>
                  <a:lnTo>
                    <a:pt x="350253" y="72072"/>
                  </a:lnTo>
                  <a:lnTo>
                    <a:pt x="350177" y="72504"/>
                  </a:lnTo>
                  <a:lnTo>
                    <a:pt x="358508" y="69392"/>
                  </a:lnTo>
                  <a:lnTo>
                    <a:pt x="358127" y="70891"/>
                  </a:lnTo>
                  <a:lnTo>
                    <a:pt x="358051" y="71234"/>
                  </a:lnTo>
                  <a:lnTo>
                    <a:pt x="357162" y="71780"/>
                  </a:lnTo>
                  <a:lnTo>
                    <a:pt x="355765" y="70891"/>
                  </a:lnTo>
                  <a:lnTo>
                    <a:pt x="355790" y="72593"/>
                  </a:lnTo>
                  <a:lnTo>
                    <a:pt x="356450" y="73583"/>
                  </a:lnTo>
                  <a:lnTo>
                    <a:pt x="357797" y="74015"/>
                  </a:lnTo>
                  <a:lnTo>
                    <a:pt x="355561" y="77939"/>
                  </a:lnTo>
                  <a:lnTo>
                    <a:pt x="355650" y="75717"/>
                  </a:lnTo>
                  <a:lnTo>
                    <a:pt x="355765" y="70891"/>
                  </a:lnTo>
                  <a:lnTo>
                    <a:pt x="353428" y="72072"/>
                  </a:lnTo>
                  <a:lnTo>
                    <a:pt x="353758" y="75717"/>
                  </a:lnTo>
                  <a:lnTo>
                    <a:pt x="355371" y="78003"/>
                  </a:lnTo>
                  <a:lnTo>
                    <a:pt x="355523" y="78003"/>
                  </a:lnTo>
                  <a:lnTo>
                    <a:pt x="358216" y="78765"/>
                  </a:lnTo>
                  <a:lnTo>
                    <a:pt x="359333" y="75717"/>
                  </a:lnTo>
                  <a:lnTo>
                    <a:pt x="361149" y="76365"/>
                  </a:lnTo>
                  <a:lnTo>
                    <a:pt x="361569" y="75717"/>
                  </a:lnTo>
                  <a:lnTo>
                    <a:pt x="364236" y="71780"/>
                  </a:lnTo>
                  <a:lnTo>
                    <a:pt x="365290" y="70243"/>
                  </a:lnTo>
                  <a:close/>
                </a:path>
                <a:path w="424814" h="750569">
                  <a:moveTo>
                    <a:pt x="367017" y="109982"/>
                  </a:moveTo>
                  <a:lnTo>
                    <a:pt x="364731" y="106857"/>
                  </a:lnTo>
                  <a:lnTo>
                    <a:pt x="361924" y="104660"/>
                  </a:lnTo>
                  <a:lnTo>
                    <a:pt x="358584" y="103416"/>
                  </a:lnTo>
                  <a:lnTo>
                    <a:pt x="355523" y="108978"/>
                  </a:lnTo>
                  <a:lnTo>
                    <a:pt x="357733" y="112712"/>
                  </a:lnTo>
                  <a:lnTo>
                    <a:pt x="361467" y="116725"/>
                  </a:lnTo>
                  <a:lnTo>
                    <a:pt x="362585" y="113563"/>
                  </a:lnTo>
                  <a:lnTo>
                    <a:pt x="364439" y="111328"/>
                  </a:lnTo>
                  <a:lnTo>
                    <a:pt x="367017" y="109982"/>
                  </a:lnTo>
                  <a:close/>
                </a:path>
                <a:path w="424814" h="750569">
                  <a:moveTo>
                    <a:pt x="381660" y="163372"/>
                  </a:moveTo>
                  <a:lnTo>
                    <a:pt x="379526" y="161328"/>
                  </a:lnTo>
                  <a:lnTo>
                    <a:pt x="380377" y="160883"/>
                  </a:lnTo>
                  <a:lnTo>
                    <a:pt x="372364" y="150368"/>
                  </a:lnTo>
                  <a:lnTo>
                    <a:pt x="371055" y="157314"/>
                  </a:lnTo>
                  <a:lnTo>
                    <a:pt x="366179" y="153543"/>
                  </a:lnTo>
                  <a:lnTo>
                    <a:pt x="367118" y="148412"/>
                  </a:lnTo>
                  <a:lnTo>
                    <a:pt x="366915" y="141414"/>
                  </a:lnTo>
                  <a:lnTo>
                    <a:pt x="364832" y="136182"/>
                  </a:lnTo>
                  <a:lnTo>
                    <a:pt x="360184" y="136359"/>
                  </a:lnTo>
                  <a:lnTo>
                    <a:pt x="361619" y="131127"/>
                  </a:lnTo>
                  <a:lnTo>
                    <a:pt x="359105" y="126428"/>
                  </a:lnTo>
                  <a:lnTo>
                    <a:pt x="352425" y="124421"/>
                  </a:lnTo>
                  <a:lnTo>
                    <a:pt x="351701" y="125387"/>
                  </a:lnTo>
                  <a:lnTo>
                    <a:pt x="350812" y="125920"/>
                  </a:lnTo>
                  <a:lnTo>
                    <a:pt x="349758" y="126009"/>
                  </a:lnTo>
                  <a:lnTo>
                    <a:pt x="350583" y="127635"/>
                  </a:lnTo>
                  <a:lnTo>
                    <a:pt x="351751" y="128041"/>
                  </a:lnTo>
                  <a:lnTo>
                    <a:pt x="353263" y="127266"/>
                  </a:lnTo>
                  <a:lnTo>
                    <a:pt x="352272" y="129705"/>
                  </a:lnTo>
                  <a:lnTo>
                    <a:pt x="351040" y="131940"/>
                  </a:lnTo>
                  <a:lnTo>
                    <a:pt x="349554" y="133972"/>
                  </a:lnTo>
                  <a:lnTo>
                    <a:pt x="356831" y="140309"/>
                  </a:lnTo>
                  <a:lnTo>
                    <a:pt x="362115" y="141541"/>
                  </a:lnTo>
                  <a:lnTo>
                    <a:pt x="360730" y="149212"/>
                  </a:lnTo>
                  <a:lnTo>
                    <a:pt x="363067" y="153314"/>
                  </a:lnTo>
                  <a:lnTo>
                    <a:pt x="367538" y="156514"/>
                  </a:lnTo>
                  <a:lnTo>
                    <a:pt x="372554" y="161429"/>
                  </a:lnTo>
                  <a:lnTo>
                    <a:pt x="371068" y="162420"/>
                  </a:lnTo>
                  <a:lnTo>
                    <a:pt x="369646" y="163512"/>
                  </a:lnTo>
                  <a:lnTo>
                    <a:pt x="368300" y="164719"/>
                  </a:lnTo>
                  <a:lnTo>
                    <a:pt x="372402" y="165976"/>
                  </a:lnTo>
                  <a:lnTo>
                    <a:pt x="375742" y="168567"/>
                  </a:lnTo>
                  <a:lnTo>
                    <a:pt x="378307" y="172491"/>
                  </a:lnTo>
                  <a:lnTo>
                    <a:pt x="378548" y="170332"/>
                  </a:lnTo>
                  <a:lnTo>
                    <a:pt x="377825" y="168770"/>
                  </a:lnTo>
                  <a:lnTo>
                    <a:pt x="376110" y="167868"/>
                  </a:lnTo>
                  <a:lnTo>
                    <a:pt x="377367" y="164846"/>
                  </a:lnTo>
                  <a:lnTo>
                    <a:pt x="381546" y="167259"/>
                  </a:lnTo>
                  <a:lnTo>
                    <a:pt x="381660" y="163372"/>
                  </a:lnTo>
                  <a:close/>
                </a:path>
                <a:path w="424814" h="750569">
                  <a:moveTo>
                    <a:pt x="382727" y="91960"/>
                  </a:moveTo>
                  <a:lnTo>
                    <a:pt x="372478" y="86982"/>
                  </a:lnTo>
                  <a:lnTo>
                    <a:pt x="369481" y="82143"/>
                  </a:lnTo>
                  <a:lnTo>
                    <a:pt x="377901" y="83705"/>
                  </a:lnTo>
                  <a:lnTo>
                    <a:pt x="374307" y="82143"/>
                  </a:lnTo>
                  <a:lnTo>
                    <a:pt x="362280" y="76911"/>
                  </a:lnTo>
                  <a:lnTo>
                    <a:pt x="363816" y="78765"/>
                  </a:lnTo>
                  <a:lnTo>
                    <a:pt x="363677" y="78765"/>
                  </a:lnTo>
                  <a:lnTo>
                    <a:pt x="362483" y="82143"/>
                  </a:lnTo>
                  <a:lnTo>
                    <a:pt x="362394" y="82397"/>
                  </a:lnTo>
                  <a:lnTo>
                    <a:pt x="364210" y="84404"/>
                  </a:lnTo>
                  <a:lnTo>
                    <a:pt x="362597" y="87350"/>
                  </a:lnTo>
                  <a:lnTo>
                    <a:pt x="365112" y="89623"/>
                  </a:lnTo>
                  <a:lnTo>
                    <a:pt x="378409" y="102019"/>
                  </a:lnTo>
                  <a:lnTo>
                    <a:pt x="380047" y="101752"/>
                  </a:lnTo>
                  <a:lnTo>
                    <a:pt x="377875" y="94399"/>
                  </a:lnTo>
                  <a:lnTo>
                    <a:pt x="382727" y="91960"/>
                  </a:lnTo>
                  <a:close/>
                </a:path>
                <a:path w="424814" h="750569">
                  <a:moveTo>
                    <a:pt x="386397" y="48399"/>
                  </a:moveTo>
                  <a:lnTo>
                    <a:pt x="386181" y="46888"/>
                  </a:lnTo>
                  <a:lnTo>
                    <a:pt x="384619" y="47231"/>
                  </a:lnTo>
                  <a:lnTo>
                    <a:pt x="383844" y="48602"/>
                  </a:lnTo>
                  <a:lnTo>
                    <a:pt x="384873" y="49631"/>
                  </a:lnTo>
                  <a:lnTo>
                    <a:pt x="385775" y="49860"/>
                  </a:lnTo>
                  <a:lnTo>
                    <a:pt x="386397" y="48399"/>
                  </a:lnTo>
                  <a:close/>
                </a:path>
                <a:path w="424814" h="750569">
                  <a:moveTo>
                    <a:pt x="387248" y="102946"/>
                  </a:moveTo>
                  <a:lnTo>
                    <a:pt x="386143" y="102082"/>
                  </a:lnTo>
                  <a:lnTo>
                    <a:pt x="382549" y="102946"/>
                  </a:lnTo>
                  <a:lnTo>
                    <a:pt x="381596" y="104406"/>
                  </a:lnTo>
                  <a:lnTo>
                    <a:pt x="383946" y="106095"/>
                  </a:lnTo>
                  <a:lnTo>
                    <a:pt x="385813" y="105613"/>
                  </a:lnTo>
                  <a:lnTo>
                    <a:pt x="387248" y="102946"/>
                  </a:lnTo>
                  <a:close/>
                </a:path>
                <a:path w="424814" h="750569">
                  <a:moveTo>
                    <a:pt x="404482" y="86271"/>
                  </a:moveTo>
                  <a:lnTo>
                    <a:pt x="396836" y="86106"/>
                  </a:lnTo>
                  <a:lnTo>
                    <a:pt x="396532" y="86106"/>
                  </a:lnTo>
                  <a:lnTo>
                    <a:pt x="398741" y="84836"/>
                  </a:lnTo>
                  <a:lnTo>
                    <a:pt x="399796" y="82956"/>
                  </a:lnTo>
                  <a:lnTo>
                    <a:pt x="399834" y="81280"/>
                  </a:lnTo>
                  <a:lnTo>
                    <a:pt x="399834" y="81127"/>
                  </a:lnTo>
                  <a:lnTo>
                    <a:pt x="399859" y="80365"/>
                  </a:lnTo>
                  <a:lnTo>
                    <a:pt x="398284" y="80556"/>
                  </a:lnTo>
                  <a:lnTo>
                    <a:pt x="396709" y="80797"/>
                  </a:lnTo>
                  <a:lnTo>
                    <a:pt x="395262" y="81114"/>
                  </a:lnTo>
                  <a:lnTo>
                    <a:pt x="390207" y="73215"/>
                  </a:lnTo>
                  <a:lnTo>
                    <a:pt x="389991" y="73672"/>
                  </a:lnTo>
                  <a:lnTo>
                    <a:pt x="389788" y="73228"/>
                  </a:lnTo>
                  <a:lnTo>
                    <a:pt x="387921" y="74396"/>
                  </a:lnTo>
                  <a:lnTo>
                    <a:pt x="387438" y="75996"/>
                  </a:lnTo>
                  <a:lnTo>
                    <a:pt x="388188" y="77660"/>
                  </a:lnTo>
                  <a:lnTo>
                    <a:pt x="386956" y="80365"/>
                  </a:lnTo>
                  <a:lnTo>
                    <a:pt x="386880" y="80556"/>
                  </a:lnTo>
                  <a:lnTo>
                    <a:pt x="386765" y="80797"/>
                  </a:lnTo>
                  <a:lnTo>
                    <a:pt x="386702" y="81127"/>
                  </a:lnTo>
                  <a:lnTo>
                    <a:pt x="389128" y="82575"/>
                  </a:lnTo>
                  <a:lnTo>
                    <a:pt x="390652" y="85051"/>
                  </a:lnTo>
                  <a:lnTo>
                    <a:pt x="392150" y="87185"/>
                  </a:lnTo>
                  <a:lnTo>
                    <a:pt x="392163" y="87477"/>
                  </a:lnTo>
                  <a:lnTo>
                    <a:pt x="392315" y="87706"/>
                  </a:lnTo>
                  <a:lnTo>
                    <a:pt x="392518" y="87706"/>
                  </a:lnTo>
                  <a:lnTo>
                    <a:pt x="394881" y="90957"/>
                  </a:lnTo>
                  <a:lnTo>
                    <a:pt x="397395" y="93027"/>
                  </a:lnTo>
                  <a:lnTo>
                    <a:pt x="403491" y="88836"/>
                  </a:lnTo>
                  <a:lnTo>
                    <a:pt x="403796" y="88633"/>
                  </a:lnTo>
                  <a:lnTo>
                    <a:pt x="400786" y="88836"/>
                  </a:lnTo>
                  <a:lnTo>
                    <a:pt x="404431" y="86702"/>
                  </a:lnTo>
                  <a:lnTo>
                    <a:pt x="404482" y="86271"/>
                  </a:lnTo>
                  <a:close/>
                </a:path>
                <a:path w="424814" h="750569">
                  <a:moveTo>
                    <a:pt x="408647" y="57289"/>
                  </a:moveTo>
                  <a:lnTo>
                    <a:pt x="408063" y="55168"/>
                  </a:lnTo>
                  <a:lnTo>
                    <a:pt x="406641" y="50241"/>
                  </a:lnTo>
                  <a:lnTo>
                    <a:pt x="402272" y="44869"/>
                  </a:lnTo>
                  <a:lnTo>
                    <a:pt x="396709" y="42913"/>
                  </a:lnTo>
                  <a:lnTo>
                    <a:pt x="391718" y="48234"/>
                  </a:lnTo>
                  <a:lnTo>
                    <a:pt x="395757" y="50419"/>
                  </a:lnTo>
                  <a:lnTo>
                    <a:pt x="402983" y="54571"/>
                  </a:lnTo>
                  <a:lnTo>
                    <a:pt x="408647" y="57289"/>
                  </a:lnTo>
                  <a:close/>
                </a:path>
                <a:path w="424814" h="750569">
                  <a:moveTo>
                    <a:pt x="408698" y="17868"/>
                  </a:moveTo>
                  <a:lnTo>
                    <a:pt x="407352" y="17259"/>
                  </a:lnTo>
                  <a:lnTo>
                    <a:pt x="406158" y="17551"/>
                  </a:lnTo>
                  <a:lnTo>
                    <a:pt x="405130" y="18745"/>
                  </a:lnTo>
                  <a:lnTo>
                    <a:pt x="405841" y="19469"/>
                  </a:lnTo>
                  <a:lnTo>
                    <a:pt x="405993" y="20345"/>
                  </a:lnTo>
                  <a:lnTo>
                    <a:pt x="405574" y="21336"/>
                  </a:lnTo>
                  <a:lnTo>
                    <a:pt x="407454" y="21374"/>
                  </a:lnTo>
                  <a:lnTo>
                    <a:pt x="408495" y="20231"/>
                  </a:lnTo>
                  <a:lnTo>
                    <a:pt x="408698" y="17868"/>
                  </a:lnTo>
                  <a:close/>
                </a:path>
                <a:path w="424814" h="750569">
                  <a:moveTo>
                    <a:pt x="412000" y="75882"/>
                  </a:moveTo>
                  <a:lnTo>
                    <a:pt x="408762" y="71716"/>
                  </a:lnTo>
                  <a:lnTo>
                    <a:pt x="407428" y="74510"/>
                  </a:lnTo>
                  <a:lnTo>
                    <a:pt x="409244" y="75438"/>
                  </a:lnTo>
                  <a:lnTo>
                    <a:pt x="408317" y="78206"/>
                  </a:lnTo>
                  <a:lnTo>
                    <a:pt x="410552" y="77711"/>
                  </a:lnTo>
                  <a:lnTo>
                    <a:pt x="412000" y="75882"/>
                  </a:lnTo>
                  <a:close/>
                </a:path>
                <a:path w="424814" h="750569">
                  <a:moveTo>
                    <a:pt x="417918" y="0"/>
                  </a:moveTo>
                  <a:lnTo>
                    <a:pt x="417588" y="101"/>
                  </a:lnTo>
                  <a:lnTo>
                    <a:pt x="417245" y="177"/>
                  </a:lnTo>
                  <a:lnTo>
                    <a:pt x="416953" y="266"/>
                  </a:lnTo>
                  <a:lnTo>
                    <a:pt x="417372" y="406"/>
                  </a:lnTo>
                  <a:lnTo>
                    <a:pt x="417703" y="342"/>
                  </a:lnTo>
                  <a:lnTo>
                    <a:pt x="417918" y="0"/>
                  </a:lnTo>
                  <a:close/>
                </a:path>
                <a:path w="424814" h="750569">
                  <a:moveTo>
                    <a:pt x="424205" y="36118"/>
                  </a:moveTo>
                  <a:lnTo>
                    <a:pt x="420916" y="30759"/>
                  </a:lnTo>
                  <a:lnTo>
                    <a:pt x="418909" y="29616"/>
                  </a:lnTo>
                  <a:lnTo>
                    <a:pt x="419265" y="30721"/>
                  </a:lnTo>
                  <a:lnTo>
                    <a:pt x="419023" y="31508"/>
                  </a:lnTo>
                  <a:lnTo>
                    <a:pt x="418185" y="32016"/>
                  </a:lnTo>
                  <a:lnTo>
                    <a:pt x="414667" y="28981"/>
                  </a:lnTo>
                  <a:lnTo>
                    <a:pt x="417474" y="26301"/>
                  </a:lnTo>
                  <a:lnTo>
                    <a:pt x="414020" y="22821"/>
                  </a:lnTo>
                  <a:lnTo>
                    <a:pt x="407149" y="24066"/>
                  </a:lnTo>
                  <a:lnTo>
                    <a:pt x="411607" y="29794"/>
                  </a:lnTo>
                  <a:lnTo>
                    <a:pt x="410032" y="36576"/>
                  </a:lnTo>
                  <a:lnTo>
                    <a:pt x="419481" y="39700"/>
                  </a:lnTo>
                  <a:lnTo>
                    <a:pt x="420751" y="38315"/>
                  </a:lnTo>
                  <a:lnTo>
                    <a:pt x="418858" y="35509"/>
                  </a:lnTo>
                  <a:lnTo>
                    <a:pt x="421919" y="38646"/>
                  </a:lnTo>
                  <a:lnTo>
                    <a:pt x="424205" y="361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90048" y="1770011"/>
              <a:ext cx="417195" cy="861694"/>
            </a:xfrm>
            <a:custGeom>
              <a:avLst/>
              <a:gdLst/>
              <a:ahLst/>
              <a:cxnLst/>
              <a:rect l="l" t="t" r="r" b="b"/>
              <a:pathLst>
                <a:path w="417195" h="861694">
                  <a:moveTo>
                    <a:pt x="2717" y="858050"/>
                  </a:moveTo>
                  <a:lnTo>
                    <a:pt x="1663" y="858253"/>
                  </a:lnTo>
                  <a:lnTo>
                    <a:pt x="0" y="861390"/>
                  </a:lnTo>
                  <a:lnTo>
                    <a:pt x="2717" y="858050"/>
                  </a:lnTo>
                  <a:close/>
                </a:path>
                <a:path w="417195" h="861694">
                  <a:moveTo>
                    <a:pt x="14770" y="847712"/>
                  </a:moveTo>
                  <a:lnTo>
                    <a:pt x="9372" y="851382"/>
                  </a:lnTo>
                  <a:lnTo>
                    <a:pt x="11734" y="847255"/>
                  </a:lnTo>
                  <a:lnTo>
                    <a:pt x="7251" y="848118"/>
                  </a:lnTo>
                  <a:lnTo>
                    <a:pt x="5219" y="853490"/>
                  </a:lnTo>
                  <a:lnTo>
                    <a:pt x="7086" y="856576"/>
                  </a:lnTo>
                  <a:lnTo>
                    <a:pt x="14325" y="850531"/>
                  </a:lnTo>
                  <a:lnTo>
                    <a:pt x="14770" y="847712"/>
                  </a:lnTo>
                  <a:close/>
                </a:path>
                <a:path w="417195" h="861694">
                  <a:moveTo>
                    <a:pt x="15798" y="860120"/>
                  </a:moveTo>
                  <a:lnTo>
                    <a:pt x="14897" y="860082"/>
                  </a:lnTo>
                  <a:lnTo>
                    <a:pt x="13995" y="859790"/>
                  </a:lnTo>
                  <a:lnTo>
                    <a:pt x="13169" y="860412"/>
                  </a:lnTo>
                  <a:lnTo>
                    <a:pt x="12877" y="861695"/>
                  </a:lnTo>
                  <a:lnTo>
                    <a:pt x="15214" y="861644"/>
                  </a:lnTo>
                  <a:lnTo>
                    <a:pt x="15798" y="860120"/>
                  </a:lnTo>
                  <a:close/>
                </a:path>
                <a:path w="417195" h="861694">
                  <a:moveTo>
                    <a:pt x="17043" y="823201"/>
                  </a:moveTo>
                  <a:lnTo>
                    <a:pt x="16903" y="822883"/>
                  </a:lnTo>
                  <a:lnTo>
                    <a:pt x="15608" y="823836"/>
                  </a:lnTo>
                  <a:lnTo>
                    <a:pt x="17043" y="823201"/>
                  </a:lnTo>
                  <a:close/>
                </a:path>
                <a:path w="417195" h="861694">
                  <a:moveTo>
                    <a:pt x="20256" y="838276"/>
                  </a:moveTo>
                  <a:lnTo>
                    <a:pt x="14668" y="839647"/>
                  </a:lnTo>
                  <a:lnTo>
                    <a:pt x="15811" y="843165"/>
                  </a:lnTo>
                  <a:lnTo>
                    <a:pt x="14986" y="846709"/>
                  </a:lnTo>
                  <a:lnTo>
                    <a:pt x="18935" y="847534"/>
                  </a:lnTo>
                  <a:lnTo>
                    <a:pt x="18707" y="840765"/>
                  </a:lnTo>
                  <a:lnTo>
                    <a:pt x="20256" y="838276"/>
                  </a:lnTo>
                  <a:close/>
                </a:path>
                <a:path w="417195" h="861694">
                  <a:moveTo>
                    <a:pt x="25450" y="819175"/>
                  </a:moveTo>
                  <a:lnTo>
                    <a:pt x="21437" y="820699"/>
                  </a:lnTo>
                  <a:lnTo>
                    <a:pt x="21856" y="820089"/>
                  </a:lnTo>
                  <a:lnTo>
                    <a:pt x="23152" y="818159"/>
                  </a:lnTo>
                  <a:lnTo>
                    <a:pt x="21894" y="818908"/>
                  </a:lnTo>
                  <a:lnTo>
                    <a:pt x="20624" y="819708"/>
                  </a:lnTo>
                  <a:lnTo>
                    <a:pt x="19367" y="820470"/>
                  </a:lnTo>
                  <a:lnTo>
                    <a:pt x="20320" y="820089"/>
                  </a:lnTo>
                  <a:lnTo>
                    <a:pt x="21323" y="820470"/>
                  </a:lnTo>
                  <a:lnTo>
                    <a:pt x="21043" y="820470"/>
                  </a:lnTo>
                  <a:lnTo>
                    <a:pt x="21424" y="821232"/>
                  </a:lnTo>
                  <a:lnTo>
                    <a:pt x="17043" y="823201"/>
                  </a:lnTo>
                  <a:lnTo>
                    <a:pt x="19748" y="828624"/>
                  </a:lnTo>
                  <a:lnTo>
                    <a:pt x="23190" y="825487"/>
                  </a:lnTo>
                  <a:lnTo>
                    <a:pt x="21831" y="820750"/>
                  </a:lnTo>
                  <a:lnTo>
                    <a:pt x="24663" y="820750"/>
                  </a:lnTo>
                  <a:lnTo>
                    <a:pt x="25450" y="819175"/>
                  </a:lnTo>
                  <a:close/>
                </a:path>
                <a:path w="417195" h="861694">
                  <a:moveTo>
                    <a:pt x="38658" y="835596"/>
                  </a:moveTo>
                  <a:lnTo>
                    <a:pt x="33401" y="838136"/>
                  </a:lnTo>
                  <a:lnTo>
                    <a:pt x="30111" y="839050"/>
                  </a:lnTo>
                  <a:lnTo>
                    <a:pt x="25044" y="843826"/>
                  </a:lnTo>
                  <a:lnTo>
                    <a:pt x="28384" y="846404"/>
                  </a:lnTo>
                  <a:lnTo>
                    <a:pt x="26543" y="848537"/>
                  </a:lnTo>
                  <a:lnTo>
                    <a:pt x="22174" y="850798"/>
                  </a:lnTo>
                  <a:lnTo>
                    <a:pt x="17907" y="853770"/>
                  </a:lnTo>
                  <a:lnTo>
                    <a:pt x="20027" y="855268"/>
                  </a:lnTo>
                  <a:lnTo>
                    <a:pt x="19215" y="856068"/>
                  </a:lnTo>
                  <a:lnTo>
                    <a:pt x="18516" y="857008"/>
                  </a:lnTo>
                  <a:lnTo>
                    <a:pt x="17932" y="858075"/>
                  </a:lnTo>
                  <a:lnTo>
                    <a:pt x="22593" y="856513"/>
                  </a:lnTo>
                  <a:lnTo>
                    <a:pt x="30543" y="849630"/>
                  </a:lnTo>
                  <a:lnTo>
                    <a:pt x="32588" y="842746"/>
                  </a:lnTo>
                  <a:lnTo>
                    <a:pt x="31889" y="843013"/>
                  </a:lnTo>
                  <a:lnTo>
                    <a:pt x="31216" y="843026"/>
                  </a:lnTo>
                  <a:lnTo>
                    <a:pt x="30594" y="842759"/>
                  </a:lnTo>
                  <a:lnTo>
                    <a:pt x="38658" y="835596"/>
                  </a:lnTo>
                  <a:close/>
                </a:path>
                <a:path w="417195" h="861694">
                  <a:moveTo>
                    <a:pt x="48869" y="820140"/>
                  </a:moveTo>
                  <a:lnTo>
                    <a:pt x="46329" y="820915"/>
                  </a:lnTo>
                  <a:lnTo>
                    <a:pt x="41287" y="822083"/>
                  </a:lnTo>
                  <a:lnTo>
                    <a:pt x="44742" y="824915"/>
                  </a:lnTo>
                  <a:lnTo>
                    <a:pt x="44056" y="826223"/>
                  </a:lnTo>
                  <a:lnTo>
                    <a:pt x="40068" y="828954"/>
                  </a:lnTo>
                  <a:lnTo>
                    <a:pt x="38557" y="830529"/>
                  </a:lnTo>
                  <a:lnTo>
                    <a:pt x="40551" y="832167"/>
                  </a:lnTo>
                  <a:lnTo>
                    <a:pt x="42760" y="832065"/>
                  </a:lnTo>
                  <a:lnTo>
                    <a:pt x="45199" y="830262"/>
                  </a:lnTo>
                  <a:lnTo>
                    <a:pt x="45351" y="829703"/>
                  </a:lnTo>
                  <a:lnTo>
                    <a:pt x="48145" y="821232"/>
                  </a:lnTo>
                  <a:lnTo>
                    <a:pt x="48869" y="820140"/>
                  </a:lnTo>
                  <a:close/>
                </a:path>
                <a:path w="417195" h="861694">
                  <a:moveTo>
                    <a:pt x="49034" y="820089"/>
                  </a:moveTo>
                  <a:lnTo>
                    <a:pt x="48869" y="820140"/>
                  </a:lnTo>
                  <a:lnTo>
                    <a:pt x="49034" y="820089"/>
                  </a:lnTo>
                  <a:close/>
                </a:path>
                <a:path w="417195" h="861694">
                  <a:moveTo>
                    <a:pt x="57683" y="792619"/>
                  </a:moveTo>
                  <a:lnTo>
                    <a:pt x="32575" y="821778"/>
                  </a:lnTo>
                  <a:lnTo>
                    <a:pt x="28143" y="829564"/>
                  </a:lnTo>
                  <a:lnTo>
                    <a:pt x="29641" y="829233"/>
                  </a:lnTo>
                  <a:lnTo>
                    <a:pt x="30378" y="829970"/>
                  </a:lnTo>
                  <a:lnTo>
                    <a:pt x="30340" y="831837"/>
                  </a:lnTo>
                  <a:lnTo>
                    <a:pt x="35013" y="823379"/>
                  </a:lnTo>
                  <a:lnTo>
                    <a:pt x="42951" y="811733"/>
                  </a:lnTo>
                  <a:lnTo>
                    <a:pt x="49961" y="800900"/>
                  </a:lnTo>
                  <a:lnTo>
                    <a:pt x="51803" y="794854"/>
                  </a:lnTo>
                  <a:lnTo>
                    <a:pt x="57683" y="792619"/>
                  </a:lnTo>
                  <a:close/>
                </a:path>
                <a:path w="417195" h="861694">
                  <a:moveTo>
                    <a:pt x="58940" y="759790"/>
                  </a:moveTo>
                  <a:lnTo>
                    <a:pt x="57416" y="760780"/>
                  </a:lnTo>
                  <a:lnTo>
                    <a:pt x="56476" y="760349"/>
                  </a:lnTo>
                  <a:lnTo>
                    <a:pt x="56108" y="758494"/>
                  </a:lnTo>
                  <a:lnTo>
                    <a:pt x="52895" y="763600"/>
                  </a:lnTo>
                  <a:lnTo>
                    <a:pt x="50368" y="771969"/>
                  </a:lnTo>
                  <a:lnTo>
                    <a:pt x="44831" y="774103"/>
                  </a:lnTo>
                  <a:lnTo>
                    <a:pt x="35585" y="790498"/>
                  </a:lnTo>
                  <a:lnTo>
                    <a:pt x="36436" y="791781"/>
                  </a:lnTo>
                  <a:lnTo>
                    <a:pt x="34912" y="794664"/>
                  </a:lnTo>
                  <a:lnTo>
                    <a:pt x="36169" y="796544"/>
                  </a:lnTo>
                  <a:lnTo>
                    <a:pt x="31076" y="798271"/>
                  </a:lnTo>
                  <a:lnTo>
                    <a:pt x="32156" y="798271"/>
                  </a:lnTo>
                  <a:lnTo>
                    <a:pt x="32867" y="800036"/>
                  </a:lnTo>
                  <a:lnTo>
                    <a:pt x="33985" y="801509"/>
                  </a:lnTo>
                  <a:lnTo>
                    <a:pt x="31254" y="802538"/>
                  </a:lnTo>
                  <a:lnTo>
                    <a:pt x="30327" y="804570"/>
                  </a:lnTo>
                  <a:lnTo>
                    <a:pt x="31178" y="807377"/>
                  </a:lnTo>
                  <a:lnTo>
                    <a:pt x="27609" y="809980"/>
                  </a:lnTo>
                  <a:lnTo>
                    <a:pt x="25260" y="809332"/>
                  </a:lnTo>
                  <a:lnTo>
                    <a:pt x="22733" y="813562"/>
                  </a:lnTo>
                  <a:lnTo>
                    <a:pt x="25628" y="814463"/>
                  </a:lnTo>
                  <a:lnTo>
                    <a:pt x="25158" y="814819"/>
                  </a:lnTo>
                  <a:lnTo>
                    <a:pt x="27571" y="815581"/>
                  </a:lnTo>
                  <a:lnTo>
                    <a:pt x="32626" y="809980"/>
                  </a:lnTo>
                  <a:lnTo>
                    <a:pt x="37261" y="804887"/>
                  </a:lnTo>
                  <a:lnTo>
                    <a:pt x="34277" y="804570"/>
                  </a:lnTo>
                  <a:lnTo>
                    <a:pt x="36842" y="800696"/>
                  </a:lnTo>
                  <a:lnTo>
                    <a:pt x="36880" y="795210"/>
                  </a:lnTo>
                  <a:lnTo>
                    <a:pt x="40386" y="792645"/>
                  </a:lnTo>
                  <a:lnTo>
                    <a:pt x="40563" y="792645"/>
                  </a:lnTo>
                  <a:lnTo>
                    <a:pt x="40703" y="792416"/>
                  </a:lnTo>
                  <a:lnTo>
                    <a:pt x="47472" y="781723"/>
                  </a:lnTo>
                  <a:lnTo>
                    <a:pt x="49225" y="781545"/>
                  </a:lnTo>
                  <a:lnTo>
                    <a:pt x="49847" y="775728"/>
                  </a:lnTo>
                  <a:lnTo>
                    <a:pt x="56134" y="766648"/>
                  </a:lnTo>
                  <a:lnTo>
                    <a:pt x="58534" y="760780"/>
                  </a:lnTo>
                  <a:lnTo>
                    <a:pt x="58940" y="759790"/>
                  </a:lnTo>
                  <a:close/>
                </a:path>
                <a:path w="417195" h="861694">
                  <a:moveTo>
                    <a:pt x="67233" y="790854"/>
                  </a:moveTo>
                  <a:lnTo>
                    <a:pt x="65506" y="790930"/>
                  </a:lnTo>
                  <a:lnTo>
                    <a:pt x="65722" y="790689"/>
                  </a:lnTo>
                  <a:lnTo>
                    <a:pt x="65595" y="790346"/>
                  </a:lnTo>
                  <a:lnTo>
                    <a:pt x="64782" y="789825"/>
                  </a:lnTo>
                  <a:lnTo>
                    <a:pt x="64350" y="790663"/>
                  </a:lnTo>
                  <a:lnTo>
                    <a:pt x="64071" y="791019"/>
                  </a:lnTo>
                  <a:lnTo>
                    <a:pt x="62649" y="791171"/>
                  </a:lnTo>
                  <a:lnTo>
                    <a:pt x="63106" y="791337"/>
                  </a:lnTo>
                  <a:lnTo>
                    <a:pt x="63868" y="791337"/>
                  </a:lnTo>
                  <a:lnTo>
                    <a:pt x="61277" y="794804"/>
                  </a:lnTo>
                  <a:lnTo>
                    <a:pt x="56845" y="795680"/>
                  </a:lnTo>
                  <a:lnTo>
                    <a:pt x="57531" y="802525"/>
                  </a:lnTo>
                  <a:lnTo>
                    <a:pt x="53505" y="803478"/>
                  </a:lnTo>
                  <a:lnTo>
                    <a:pt x="53746" y="807669"/>
                  </a:lnTo>
                  <a:lnTo>
                    <a:pt x="50812" y="809904"/>
                  </a:lnTo>
                  <a:lnTo>
                    <a:pt x="59677" y="804062"/>
                  </a:lnTo>
                  <a:lnTo>
                    <a:pt x="58928" y="803948"/>
                  </a:lnTo>
                  <a:lnTo>
                    <a:pt x="58242" y="803706"/>
                  </a:lnTo>
                  <a:lnTo>
                    <a:pt x="57594" y="803300"/>
                  </a:lnTo>
                  <a:lnTo>
                    <a:pt x="59677" y="804062"/>
                  </a:lnTo>
                  <a:lnTo>
                    <a:pt x="63779" y="805522"/>
                  </a:lnTo>
                  <a:lnTo>
                    <a:pt x="64757" y="794816"/>
                  </a:lnTo>
                  <a:lnTo>
                    <a:pt x="67233" y="790854"/>
                  </a:lnTo>
                  <a:close/>
                </a:path>
                <a:path w="417195" h="861694">
                  <a:moveTo>
                    <a:pt x="68351" y="745045"/>
                  </a:moveTo>
                  <a:close/>
                </a:path>
                <a:path w="417195" h="861694">
                  <a:moveTo>
                    <a:pt x="70764" y="742429"/>
                  </a:moveTo>
                  <a:lnTo>
                    <a:pt x="69646" y="741451"/>
                  </a:lnTo>
                  <a:lnTo>
                    <a:pt x="68656" y="741768"/>
                  </a:lnTo>
                  <a:lnTo>
                    <a:pt x="67779" y="743178"/>
                  </a:lnTo>
                  <a:lnTo>
                    <a:pt x="68897" y="744270"/>
                  </a:lnTo>
                  <a:lnTo>
                    <a:pt x="69938" y="744499"/>
                  </a:lnTo>
                  <a:lnTo>
                    <a:pt x="70764" y="742429"/>
                  </a:lnTo>
                  <a:close/>
                </a:path>
                <a:path w="417195" h="861694">
                  <a:moveTo>
                    <a:pt x="74383" y="782523"/>
                  </a:moveTo>
                  <a:lnTo>
                    <a:pt x="72390" y="780948"/>
                  </a:lnTo>
                  <a:lnTo>
                    <a:pt x="71653" y="782980"/>
                  </a:lnTo>
                  <a:lnTo>
                    <a:pt x="70180" y="782828"/>
                  </a:lnTo>
                  <a:lnTo>
                    <a:pt x="70358" y="784491"/>
                  </a:lnTo>
                  <a:lnTo>
                    <a:pt x="71983" y="784733"/>
                  </a:lnTo>
                  <a:lnTo>
                    <a:pt x="74383" y="782523"/>
                  </a:lnTo>
                  <a:close/>
                </a:path>
                <a:path w="417195" h="861694">
                  <a:moveTo>
                    <a:pt x="74498" y="753033"/>
                  </a:moveTo>
                  <a:lnTo>
                    <a:pt x="71805" y="753122"/>
                  </a:lnTo>
                  <a:lnTo>
                    <a:pt x="69469" y="754545"/>
                  </a:lnTo>
                  <a:lnTo>
                    <a:pt x="67475" y="757313"/>
                  </a:lnTo>
                  <a:lnTo>
                    <a:pt x="69253" y="756005"/>
                  </a:lnTo>
                  <a:lnTo>
                    <a:pt x="70713" y="756107"/>
                  </a:lnTo>
                  <a:lnTo>
                    <a:pt x="71894" y="757618"/>
                  </a:lnTo>
                  <a:lnTo>
                    <a:pt x="67957" y="760476"/>
                  </a:lnTo>
                  <a:lnTo>
                    <a:pt x="65773" y="761403"/>
                  </a:lnTo>
                  <a:lnTo>
                    <a:pt x="64122" y="763155"/>
                  </a:lnTo>
                  <a:lnTo>
                    <a:pt x="61772" y="768438"/>
                  </a:lnTo>
                  <a:lnTo>
                    <a:pt x="60439" y="771817"/>
                  </a:lnTo>
                  <a:lnTo>
                    <a:pt x="59944" y="776147"/>
                  </a:lnTo>
                  <a:lnTo>
                    <a:pt x="58877" y="776325"/>
                  </a:lnTo>
                  <a:lnTo>
                    <a:pt x="56362" y="778776"/>
                  </a:lnTo>
                  <a:lnTo>
                    <a:pt x="57962" y="780097"/>
                  </a:lnTo>
                  <a:lnTo>
                    <a:pt x="62331" y="781265"/>
                  </a:lnTo>
                  <a:lnTo>
                    <a:pt x="63652" y="777544"/>
                  </a:lnTo>
                  <a:lnTo>
                    <a:pt x="62687" y="776884"/>
                  </a:lnTo>
                  <a:lnTo>
                    <a:pt x="68656" y="770636"/>
                  </a:lnTo>
                  <a:lnTo>
                    <a:pt x="72123" y="758444"/>
                  </a:lnTo>
                  <a:lnTo>
                    <a:pt x="74498" y="753033"/>
                  </a:lnTo>
                  <a:close/>
                </a:path>
                <a:path w="417195" h="861694">
                  <a:moveTo>
                    <a:pt x="75742" y="774915"/>
                  </a:moveTo>
                  <a:lnTo>
                    <a:pt x="75374" y="774369"/>
                  </a:lnTo>
                  <a:lnTo>
                    <a:pt x="71386" y="773760"/>
                  </a:lnTo>
                  <a:lnTo>
                    <a:pt x="70231" y="775766"/>
                  </a:lnTo>
                  <a:lnTo>
                    <a:pt x="68516" y="776249"/>
                  </a:lnTo>
                  <a:lnTo>
                    <a:pt x="66611" y="780376"/>
                  </a:lnTo>
                  <a:lnTo>
                    <a:pt x="70637" y="780592"/>
                  </a:lnTo>
                  <a:lnTo>
                    <a:pt x="69608" y="778840"/>
                  </a:lnTo>
                  <a:lnTo>
                    <a:pt x="72974" y="779907"/>
                  </a:lnTo>
                  <a:lnTo>
                    <a:pt x="75742" y="774915"/>
                  </a:lnTo>
                  <a:close/>
                </a:path>
                <a:path w="417195" h="861694">
                  <a:moveTo>
                    <a:pt x="76466" y="769683"/>
                  </a:moveTo>
                  <a:lnTo>
                    <a:pt x="75590" y="768184"/>
                  </a:lnTo>
                  <a:lnTo>
                    <a:pt x="73317" y="770839"/>
                  </a:lnTo>
                  <a:lnTo>
                    <a:pt x="73253" y="772452"/>
                  </a:lnTo>
                  <a:lnTo>
                    <a:pt x="75387" y="773036"/>
                  </a:lnTo>
                  <a:lnTo>
                    <a:pt x="76377" y="771309"/>
                  </a:lnTo>
                  <a:lnTo>
                    <a:pt x="76466" y="769683"/>
                  </a:lnTo>
                  <a:close/>
                </a:path>
                <a:path w="417195" h="861694">
                  <a:moveTo>
                    <a:pt x="84328" y="708126"/>
                  </a:moveTo>
                  <a:lnTo>
                    <a:pt x="81216" y="708240"/>
                  </a:lnTo>
                  <a:lnTo>
                    <a:pt x="81216" y="710958"/>
                  </a:lnTo>
                  <a:lnTo>
                    <a:pt x="75272" y="715619"/>
                  </a:lnTo>
                  <a:lnTo>
                    <a:pt x="79832" y="718058"/>
                  </a:lnTo>
                  <a:lnTo>
                    <a:pt x="80784" y="716381"/>
                  </a:lnTo>
                  <a:lnTo>
                    <a:pt x="84328" y="708126"/>
                  </a:lnTo>
                  <a:close/>
                </a:path>
                <a:path w="417195" h="861694">
                  <a:moveTo>
                    <a:pt x="92278" y="741045"/>
                  </a:moveTo>
                  <a:lnTo>
                    <a:pt x="90385" y="736612"/>
                  </a:lnTo>
                  <a:lnTo>
                    <a:pt x="90817" y="736079"/>
                  </a:lnTo>
                  <a:lnTo>
                    <a:pt x="87045" y="737273"/>
                  </a:lnTo>
                  <a:lnTo>
                    <a:pt x="83527" y="743623"/>
                  </a:lnTo>
                  <a:lnTo>
                    <a:pt x="81153" y="751027"/>
                  </a:lnTo>
                  <a:lnTo>
                    <a:pt x="80810" y="755421"/>
                  </a:lnTo>
                  <a:lnTo>
                    <a:pt x="80010" y="756577"/>
                  </a:lnTo>
                  <a:lnTo>
                    <a:pt x="72720" y="759701"/>
                  </a:lnTo>
                  <a:lnTo>
                    <a:pt x="78066" y="762050"/>
                  </a:lnTo>
                  <a:lnTo>
                    <a:pt x="76504" y="762393"/>
                  </a:lnTo>
                  <a:lnTo>
                    <a:pt x="71716" y="766216"/>
                  </a:lnTo>
                  <a:lnTo>
                    <a:pt x="74574" y="768159"/>
                  </a:lnTo>
                  <a:lnTo>
                    <a:pt x="77520" y="763117"/>
                  </a:lnTo>
                  <a:lnTo>
                    <a:pt x="84302" y="765848"/>
                  </a:lnTo>
                  <a:lnTo>
                    <a:pt x="84632" y="763117"/>
                  </a:lnTo>
                  <a:lnTo>
                    <a:pt x="85928" y="752678"/>
                  </a:lnTo>
                  <a:lnTo>
                    <a:pt x="86042" y="751713"/>
                  </a:lnTo>
                  <a:lnTo>
                    <a:pt x="86614" y="747039"/>
                  </a:lnTo>
                  <a:lnTo>
                    <a:pt x="86131" y="751027"/>
                  </a:lnTo>
                  <a:lnTo>
                    <a:pt x="86042" y="751713"/>
                  </a:lnTo>
                  <a:lnTo>
                    <a:pt x="88773" y="747039"/>
                  </a:lnTo>
                  <a:lnTo>
                    <a:pt x="92278" y="741045"/>
                  </a:lnTo>
                  <a:close/>
                </a:path>
                <a:path w="417195" h="861694">
                  <a:moveTo>
                    <a:pt x="94208" y="753605"/>
                  </a:moveTo>
                  <a:lnTo>
                    <a:pt x="93383" y="753313"/>
                  </a:lnTo>
                  <a:lnTo>
                    <a:pt x="92659" y="754037"/>
                  </a:lnTo>
                  <a:lnTo>
                    <a:pt x="91808" y="753300"/>
                  </a:lnTo>
                  <a:lnTo>
                    <a:pt x="90995" y="755383"/>
                  </a:lnTo>
                  <a:lnTo>
                    <a:pt x="93408" y="755332"/>
                  </a:lnTo>
                  <a:lnTo>
                    <a:pt x="94208" y="753605"/>
                  </a:lnTo>
                  <a:close/>
                </a:path>
                <a:path w="417195" h="861694">
                  <a:moveTo>
                    <a:pt x="95567" y="707110"/>
                  </a:moveTo>
                  <a:lnTo>
                    <a:pt x="89954" y="707390"/>
                  </a:lnTo>
                  <a:lnTo>
                    <a:pt x="88861" y="709409"/>
                  </a:lnTo>
                  <a:lnTo>
                    <a:pt x="84734" y="718515"/>
                  </a:lnTo>
                  <a:lnTo>
                    <a:pt x="82181" y="722591"/>
                  </a:lnTo>
                  <a:lnTo>
                    <a:pt x="82207" y="731024"/>
                  </a:lnTo>
                  <a:lnTo>
                    <a:pt x="75082" y="734758"/>
                  </a:lnTo>
                  <a:lnTo>
                    <a:pt x="72783" y="730885"/>
                  </a:lnTo>
                  <a:lnTo>
                    <a:pt x="79248" y="724217"/>
                  </a:lnTo>
                  <a:lnTo>
                    <a:pt x="80060" y="720382"/>
                  </a:lnTo>
                  <a:lnTo>
                    <a:pt x="72682" y="722122"/>
                  </a:lnTo>
                  <a:lnTo>
                    <a:pt x="74155" y="725957"/>
                  </a:lnTo>
                  <a:lnTo>
                    <a:pt x="69964" y="731062"/>
                  </a:lnTo>
                  <a:lnTo>
                    <a:pt x="70967" y="731901"/>
                  </a:lnTo>
                  <a:lnTo>
                    <a:pt x="71958" y="731647"/>
                  </a:lnTo>
                  <a:lnTo>
                    <a:pt x="72936" y="730338"/>
                  </a:lnTo>
                  <a:lnTo>
                    <a:pt x="70904" y="733196"/>
                  </a:lnTo>
                  <a:lnTo>
                    <a:pt x="65760" y="738276"/>
                  </a:lnTo>
                  <a:lnTo>
                    <a:pt x="61341" y="743813"/>
                  </a:lnTo>
                  <a:lnTo>
                    <a:pt x="61506" y="747991"/>
                  </a:lnTo>
                  <a:lnTo>
                    <a:pt x="60553" y="749109"/>
                  </a:lnTo>
                  <a:lnTo>
                    <a:pt x="59537" y="750062"/>
                  </a:lnTo>
                  <a:lnTo>
                    <a:pt x="58394" y="750785"/>
                  </a:lnTo>
                  <a:lnTo>
                    <a:pt x="59448" y="751852"/>
                  </a:lnTo>
                  <a:lnTo>
                    <a:pt x="60718" y="752030"/>
                  </a:lnTo>
                  <a:lnTo>
                    <a:pt x="62166" y="751344"/>
                  </a:lnTo>
                  <a:lnTo>
                    <a:pt x="61163" y="753135"/>
                  </a:lnTo>
                  <a:lnTo>
                    <a:pt x="60147" y="752055"/>
                  </a:lnTo>
                  <a:lnTo>
                    <a:pt x="59423" y="754405"/>
                  </a:lnTo>
                  <a:lnTo>
                    <a:pt x="60071" y="754278"/>
                  </a:lnTo>
                  <a:lnTo>
                    <a:pt x="60426" y="754532"/>
                  </a:lnTo>
                  <a:lnTo>
                    <a:pt x="60515" y="755192"/>
                  </a:lnTo>
                  <a:lnTo>
                    <a:pt x="64173" y="753059"/>
                  </a:lnTo>
                  <a:lnTo>
                    <a:pt x="66560" y="748525"/>
                  </a:lnTo>
                  <a:lnTo>
                    <a:pt x="68262" y="745032"/>
                  </a:lnTo>
                  <a:lnTo>
                    <a:pt x="67779" y="744918"/>
                  </a:lnTo>
                  <a:lnTo>
                    <a:pt x="64655" y="742302"/>
                  </a:lnTo>
                  <a:lnTo>
                    <a:pt x="65671" y="742365"/>
                  </a:lnTo>
                  <a:lnTo>
                    <a:pt x="67754" y="741413"/>
                  </a:lnTo>
                  <a:lnTo>
                    <a:pt x="69811" y="740752"/>
                  </a:lnTo>
                  <a:lnTo>
                    <a:pt x="71907" y="740384"/>
                  </a:lnTo>
                  <a:lnTo>
                    <a:pt x="71577" y="738416"/>
                  </a:lnTo>
                  <a:lnTo>
                    <a:pt x="72085" y="736600"/>
                  </a:lnTo>
                  <a:lnTo>
                    <a:pt x="73406" y="734987"/>
                  </a:lnTo>
                  <a:lnTo>
                    <a:pt x="74117" y="736930"/>
                  </a:lnTo>
                  <a:lnTo>
                    <a:pt x="75349" y="738060"/>
                  </a:lnTo>
                  <a:lnTo>
                    <a:pt x="77127" y="738403"/>
                  </a:lnTo>
                  <a:lnTo>
                    <a:pt x="74142" y="741260"/>
                  </a:lnTo>
                  <a:lnTo>
                    <a:pt x="72123" y="744829"/>
                  </a:lnTo>
                  <a:lnTo>
                    <a:pt x="71069" y="749134"/>
                  </a:lnTo>
                  <a:lnTo>
                    <a:pt x="72009" y="749693"/>
                  </a:lnTo>
                  <a:lnTo>
                    <a:pt x="73012" y="749731"/>
                  </a:lnTo>
                  <a:lnTo>
                    <a:pt x="74129" y="749173"/>
                  </a:lnTo>
                  <a:lnTo>
                    <a:pt x="73228" y="750646"/>
                  </a:lnTo>
                  <a:lnTo>
                    <a:pt x="72085" y="751751"/>
                  </a:lnTo>
                  <a:lnTo>
                    <a:pt x="70726" y="752475"/>
                  </a:lnTo>
                  <a:lnTo>
                    <a:pt x="77711" y="749134"/>
                  </a:lnTo>
                  <a:lnTo>
                    <a:pt x="82981" y="738644"/>
                  </a:lnTo>
                  <a:lnTo>
                    <a:pt x="86880" y="726579"/>
                  </a:lnTo>
                  <a:lnTo>
                    <a:pt x="89776" y="718553"/>
                  </a:lnTo>
                  <a:lnTo>
                    <a:pt x="92062" y="714781"/>
                  </a:lnTo>
                  <a:lnTo>
                    <a:pt x="95567" y="707110"/>
                  </a:lnTo>
                  <a:close/>
                </a:path>
                <a:path w="417195" h="861694">
                  <a:moveTo>
                    <a:pt x="100215" y="716762"/>
                  </a:moveTo>
                  <a:lnTo>
                    <a:pt x="97840" y="714552"/>
                  </a:lnTo>
                  <a:lnTo>
                    <a:pt x="96685" y="716788"/>
                  </a:lnTo>
                  <a:lnTo>
                    <a:pt x="91249" y="731443"/>
                  </a:lnTo>
                  <a:lnTo>
                    <a:pt x="89496" y="732942"/>
                  </a:lnTo>
                  <a:lnTo>
                    <a:pt x="94310" y="729348"/>
                  </a:lnTo>
                  <a:lnTo>
                    <a:pt x="98463" y="722820"/>
                  </a:lnTo>
                  <a:lnTo>
                    <a:pt x="100215" y="716762"/>
                  </a:lnTo>
                  <a:close/>
                </a:path>
                <a:path w="417195" h="861694">
                  <a:moveTo>
                    <a:pt x="114325" y="714692"/>
                  </a:moveTo>
                  <a:lnTo>
                    <a:pt x="113969" y="711860"/>
                  </a:lnTo>
                  <a:lnTo>
                    <a:pt x="112826" y="710565"/>
                  </a:lnTo>
                  <a:lnTo>
                    <a:pt x="111417" y="710260"/>
                  </a:lnTo>
                  <a:lnTo>
                    <a:pt x="109778" y="710971"/>
                  </a:lnTo>
                  <a:lnTo>
                    <a:pt x="110197" y="711708"/>
                  </a:lnTo>
                  <a:lnTo>
                    <a:pt x="110401" y="712597"/>
                  </a:lnTo>
                  <a:lnTo>
                    <a:pt x="110388" y="713574"/>
                  </a:lnTo>
                  <a:lnTo>
                    <a:pt x="109347" y="713752"/>
                  </a:lnTo>
                  <a:lnTo>
                    <a:pt x="108508" y="713371"/>
                  </a:lnTo>
                  <a:lnTo>
                    <a:pt x="107886" y="712470"/>
                  </a:lnTo>
                  <a:lnTo>
                    <a:pt x="107048" y="715403"/>
                  </a:lnTo>
                  <a:lnTo>
                    <a:pt x="105727" y="718032"/>
                  </a:lnTo>
                  <a:lnTo>
                    <a:pt x="103898" y="720382"/>
                  </a:lnTo>
                  <a:lnTo>
                    <a:pt x="105422" y="721385"/>
                  </a:lnTo>
                  <a:lnTo>
                    <a:pt x="114325" y="714692"/>
                  </a:lnTo>
                  <a:close/>
                </a:path>
                <a:path w="417195" h="861694">
                  <a:moveTo>
                    <a:pt x="115354" y="677964"/>
                  </a:moveTo>
                  <a:lnTo>
                    <a:pt x="112179" y="671639"/>
                  </a:lnTo>
                  <a:lnTo>
                    <a:pt x="110147" y="676452"/>
                  </a:lnTo>
                  <a:lnTo>
                    <a:pt x="106781" y="679919"/>
                  </a:lnTo>
                  <a:lnTo>
                    <a:pt x="106083" y="686079"/>
                  </a:lnTo>
                  <a:lnTo>
                    <a:pt x="104533" y="691959"/>
                  </a:lnTo>
                  <a:lnTo>
                    <a:pt x="102019" y="698347"/>
                  </a:lnTo>
                  <a:lnTo>
                    <a:pt x="99745" y="705027"/>
                  </a:lnTo>
                  <a:lnTo>
                    <a:pt x="98933" y="711746"/>
                  </a:lnTo>
                  <a:lnTo>
                    <a:pt x="102768" y="705726"/>
                  </a:lnTo>
                  <a:lnTo>
                    <a:pt x="110223" y="691896"/>
                  </a:lnTo>
                  <a:lnTo>
                    <a:pt x="115354" y="677964"/>
                  </a:lnTo>
                  <a:close/>
                </a:path>
                <a:path w="417195" h="861694">
                  <a:moveTo>
                    <a:pt x="121259" y="692696"/>
                  </a:moveTo>
                  <a:lnTo>
                    <a:pt x="115138" y="690295"/>
                  </a:lnTo>
                  <a:lnTo>
                    <a:pt x="111620" y="702576"/>
                  </a:lnTo>
                  <a:lnTo>
                    <a:pt x="109029" y="706818"/>
                  </a:lnTo>
                  <a:lnTo>
                    <a:pt x="114820" y="704723"/>
                  </a:lnTo>
                  <a:lnTo>
                    <a:pt x="116789" y="701992"/>
                  </a:lnTo>
                  <a:lnTo>
                    <a:pt x="117932" y="698144"/>
                  </a:lnTo>
                  <a:lnTo>
                    <a:pt x="121259" y="692696"/>
                  </a:lnTo>
                  <a:close/>
                </a:path>
                <a:path w="417195" h="861694">
                  <a:moveTo>
                    <a:pt x="131775" y="624420"/>
                  </a:moveTo>
                  <a:lnTo>
                    <a:pt x="131470" y="624179"/>
                  </a:lnTo>
                  <a:lnTo>
                    <a:pt x="130695" y="624370"/>
                  </a:lnTo>
                  <a:lnTo>
                    <a:pt x="130492" y="625817"/>
                  </a:lnTo>
                  <a:lnTo>
                    <a:pt x="131775" y="624420"/>
                  </a:lnTo>
                  <a:close/>
                </a:path>
                <a:path w="417195" h="861694">
                  <a:moveTo>
                    <a:pt x="138760" y="656475"/>
                  </a:moveTo>
                  <a:lnTo>
                    <a:pt x="131508" y="661581"/>
                  </a:lnTo>
                  <a:lnTo>
                    <a:pt x="131648" y="667956"/>
                  </a:lnTo>
                  <a:lnTo>
                    <a:pt x="126530" y="681824"/>
                  </a:lnTo>
                  <a:lnTo>
                    <a:pt x="128511" y="682955"/>
                  </a:lnTo>
                  <a:lnTo>
                    <a:pt x="129413" y="688568"/>
                  </a:lnTo>
                  <a:lnTo>
                    <a:pt x="129209" y="690778"/>
                  </a:lnTo>
                  <a:lnTo>
                    <a:pt x="132105" y="688568"/>
                  </a:lnTo>
                  <a:lnTo>
                    <a:pt x="135039" y="684847"/>
                  </a:lnTo>
                  <a:lnTo>
                    <a:pt x="134988" y="682548"/>
                  </a:lnTo>
                  <a:lnTo>
                    <a:pt x="134708" y="677354"/>
                  </a:lnTo>
                  <a:lnTo>
                    <a:pt x="135648" y="670445"/>
                  </a:lnTo>
                  <a:lnTo>
                    <a:pt x="137198" y="663067"/>
                  </a:lnTo>
                  <a:lnTo>
                    <a:pt x="138760" y="656475"/>
                  </a:lnTo>
                  <a:close/>
                </a:path>
                <a:path w="417195" h="861694">
                  <a:moveTo>
                    <a:pt x="140703" y="636524"/>
                  </a:moveTo>
                  <a:lnTo>
                    <a:pt x="137553" y="636079"/>
                  </a:lnTo>
                  <a:lnTo>
                    <a:pt x="136906" y="641451"/>
                  </a:lnTo>
                  <a:lnTo>
                    <a:pt x="135026" y="650494"/>
                  </a:lnTo>
                  <a:lnTo>
                    <a:pt x="137287" y="652513"/>
                  </a:lnTo>
                  <a:lnTo>
                    <a:pt x="139598" y="651052"/>
                  </a:lnTo>
                  <a:lnTo>
                    <a:pt x="140703" y="636524"/>
                  </a:lnTo>
                  <a:close/>
                </a:path>
                <a:path w="417195" h="861694">
                  <a:moveTo>
                    <a:pt x="143700" y="613232"/>
                  </a:moveTo>
                  <a:lnTo>
                    <a:pt x="135585" y="617677"/>
                  </a:lnTo>
                  <a:lnTo>
                    <a:pt x="137629" y="612254"/>
                  </a:lnTo>
                  <a:lnTo>
                    <a:pt x="134035" y="609714"/>
                  </a:lnTo>
                  <a:lnTo>
                    <a:pt x="135470" y="617613"/>
                  </a:lnTo>
                  <a:lnTo>
                    <a:pt x="135305" y="619226"/>
                  </a:lnTo>
                  <a:lnTo>
                    <a:pt x="143700" y="613232"/>
                  </a:lnTo>
                  <a:close/>
                </a:path>
                <a:path w="417195" h="861694">
                  <a:moveTo>
                    <a:pt x="143891" y="615149"/>
                  </a:moveTo>
                  <a:lnTo>
                    <a:pt x="136347" y="619290"/>
                  </a:lnTo>
                  <a:lnTo>
                    <a:pt x="135661" y="621893"/>
                  </a:lnTo>
                  <a:lnTo>
                    <a:pt x="134200" y="627049"/>
                  </a:lnTo>
                  <a:lnTo>
                    <a:pt x="138836" y="629704"/>
                  </a:lnTo>
                  <a:lnTo>
                    <a:pt x="137045" y="628472"/>
                  </a:lnTo>
                  <a:lnTo>
                    <a:pt x="139331" y="629704"/>
                  </a:lnTo>
                  <a:lnTo>
                    <a:pt x="139712" y="628472"/>
                  </a:lnTo>
                  <a:lnTo>
                    <a:pt x="143891" y="615149"/>
                  </a:lnTo>
                  <a:close/>
                </a:path>
                <a:path w="417195" h="861694">
                  <a:moveTo>
                    <a:pt x="150596" y="640384"/>
                  </a:moveTo>
                  <a:lnTo>
                    <a:pt x="149034" y="632053"/>
                  </a:lnTo>
                  <a:lnTo>
                    <a:pt x="145821" y="633069"/>
                  </a:lnTo>
                  <a:lnTo>
                    <a:pt x="141122" y="634530"/>
                  </a:lnTo>
                  <a:lnTo>
                    <a:pt x="142697" y="646277"/>
                  </a:lnTo>
                  <a:lnTo>
                    <a:pt x="145110" y="648131"/>
                  </a:lnTo>
                  <a:lnTo>
                    <a:pt x="142201" y="656209"/>
                  </a:lnTo>
                  <a:lnTo>
                    <a:pt x="141846" y="662965"/>
                  </a:lnTo>
                  <a:lnTo>
                    <a:pt x="144284" y="665873"/>
                  </a:lnTo>
                  <a:lnTo>
                    <a:pt x="149758" y="662381"/>
                  </a:lnTo>
                  <a:lnTo>
                    <a:pt x="148424" y="662305"/>
                  </a:lnTo>
                  <a:lnTo>
                    <a:pt x="147129" y="662076"/>
                  </a:lnTo>
                  <a:lnTo>
                    <a:pt x="145884" y="661708"/>
                  </a:lnTo>
                  <a:lnTo>
                    <a:pt x="149212" y="657707"/>
                  </a:lnTo>
                  <a:lnTo>
                    <a:pt x="149428" y="651116"/>
                  </a:lnTo>
                  <a:lnTo>
                    <a:pt x="148767" y="644652"/>
                  </a:lnTo>
                  <a:lnTo>
                    <a:pt x="149517" y="641019"/>
                  </a:lnTo>
                  <a:lnTo>
                    <a:pt x="150596" y="640384"/>
                  </a:lnTo>
                  <a:close/>
                </a:path>
                <a:path w="417195" h="861694">
                  <a:moveTo>
                    <a:pt x="153885" y="588060"/>
                  </a:moveTo>
                  <a:lnTo>
                    <a:pt x="152577" y="586790"/>
                  </a:lnTo>
                  <a:lnTo>
                    <a:pt x="151422" y="586803"/>
                  </a:lnTo>
                  <a:lnTo>
                    <a:pt x="150444" y="588416"/>
                  </a:lnTo>
                  <a:lnTo>
                    <a:pt x="151765" y="589661"/>
                  </a:lnTo>
                  <a:lnTo>
                    <a:pt x="152908" y="589648"/>
                  </a:lnTo>
                  <a:lnTo>
                    <a:pt x="153885" y="588060"/>
                  </a:lnTo>
                  <a:close/>
                </a:path>
                <a:path w="417195" h="861694">
                  <a:moveTo>
                    <a:pt x="163436" y="622630"/>
                  </a:moveTo>
                  <a:lnTo>
                    <a:pt x="162090" y="619747"/>
                  </a:lnTo>
                  <a:lnTo>
                    <a:pt x="160934" y="616724"/>
                  </a:lnTo>
                  <a:lnTo>
                    <a:pt x="159981" y="613562"/>
                  </a:lnTo>
                  <a:lnTo>
                    <a:pt x="156044" y="621093"/>
                  </a:lnTo>
                  <a:lnTo>
                    <a:pt x="154165" y="630364"/>
                  </a:lnTo>
                  <a:lnTo>
                    <a:pt x="154444" y="639368"/>
                  </a:lnTo>
                  <a:lnTo>
                    <a:pt x="156984" y="646061"/>
                  </a:lnTo>
                  <a:lnTo>
                    <a:pt x="154952" y="651357"/>
                  </a:lnTo>
                  <a:lnTo>
                    <a:pt x="153352" y="661098"/>
                  </a:lnTo>
                  <a:lnTo>
                    <a:pt x="151968" y="671182"/>
                  </a:lnTo>
                  <a:lnTo>
                    <a:pt x="150660" y="677456"/>
                  </a:lnTo>
                  <a:lnTo>
                    <a:pt x="151549" y="677189"/>
                  </a:lnTo>
                  <a:lnTo>
                    <a:pt x="151942" y="676516"/>
                  </a:lnTo>
                  <a:lnTo>
                    <a:pt x="151828" y="675424"/>
                  </a:lnTo>
                  <a:lnTo>
                    <a:pt x="155257" y="677938"/>
                  </a:lnTo>
                  <a:lnTo>
                    <a:pt x="148069" y="681418"/>
                  </a:lnTo>
                  <a:lnTo>
                    <a:pt x="152057" y="684225"/>
                  </a:lnTo>
                  <a:lnTo>
                    <a:pt x="148272" y="690016"/>
                  </a:lnTo>
                  <a:lnTo>
                    <a:pt x="145834" y="698512"/>
                  </a:lnTo>
                  <a:lnTo>
                    <a:pt x="143167" y="712279"/>
                  </a:lnTo>
                  <a:lnTo>
                    <a:pt x="149009" y="711466"/>
                  </a:lnTo>
                  <a:lnTo>
                    <a:pt x="152260" y="701967"/>
                  </a:lnTo>
                  <a:lnTo>
                    <a:pt x="154000" y="690333"/>
                  </a:lnTo>
                  <a:lnTo>
                    <a:pt x="155384" y="683069"/>
                  </a:lnTo>
                  <a:lnTo>
                    <a:pt x="154368" y="682929"/>
                  </a:lnTo>
                  <a:lnTo>
                    <a:pt x="153352" y="683145"/>
                  </a:lnTo>
                  <a:lnTo>
                    <a:pt x="152349" y="683729"/>
                  </a:lnTo>
                  <a:lnTo>
                    <a:pt x="153136" y="682231"/>
                  </a:lnTo>
                  <a:lnTo>
                    <a:pt x="154216" y="681583"/>
                  </a:lnTo>
                  <a:lnTo>
                    <a:pt x="155600" y="681786"/>
                  </a:lnTo>
                  <a:lnTo>
                    <a:pt x="155092" y="674243"/>
                  </a:lnTo>
                  <a:lnTo>
                    <a:pt x="160502" y="665937"/>
                  </a:lnTo>
                  <a:lnTo>
                    <a:pt x="156387" y="662927"/>
                  </a:lnTo>
                  <a:lnTo>
                    <a:pt x="158521" y="655789"/>
                  </a:lnTo>
                  <a:lnTo>
                    <a:pt x="161048" y="643851"/>
                  </a:lnTo>
                  <a:lnTo>
                    <a:pt x="162267" y="631736"/>
                  </a:lnTo>
                  <a:lnTo>
                    <a:pt x="160464" y="624039"/>
                  </a:lnTo>
                  <a:lnTo>
                    <a:pt x="161518" y="623925"/>
                  </a:lnTo>
                  <a:lnTo>
                    <a:pt x="162509" y="623455"/>
                  </a:lnTo>
                  <a:lnTo>
                    <a:pt x="163436" y="622630"/>
                  </a:lnTo>
                  <a:close/>
                </a:path>
                <a:path w="417195" h="861694">
                  <a:moveTo>
                    <a:pt x="163855" y="569353"/>
                  </a:moveTo>
                  <a:lnTo>
                    <a:pt x="158457" y="573455"/>
                  </a:lnTo>
                  <a:lnTo>
                    <a:pt x="155194" y="582739"/>
                  </a:lnTo>
                  <a:lnTo>
                    <a:pt x="154660" y="593204"/>
                  </a:lnTo>
                  <a:lnTo>
                    <a:pt x="157467" y="600849"/>
                  </a:lnTo>
                  <a:lnTo>
                    <a:pt x="160261" y="597281"/>
                  </a:lnTo>
                  <a:lnTo>
                    <a:pt x="162496" y="587489"/>
                  </a:lnTo>
                  <a:lnTo>
                    <a:pt x="163817" y="576503"/>
                  </a:lnTo>
                  <a:lnTo>
                    <a:pt x="163855" y="569353"/>
                  </a:lnTo>
                  <a:close/>
                </a:path>
                <a:path w="417195" h="861694">
                  <a:moveTo>
                    <a:pt x="172720" y="607009"/>
                  </a:moveTo>
                  <a:lnTo>
                    <a:pt x="172415" y="599884"/>
                  </a:lnTo>
                  <a:lnTo>
                    <a:pt x="169189" y="596201"/>
                  </a:lnTo>
                  <a:lnTo>
                    <a:pt x="169151" y="595782"/>
                  </a:lnTo>
                  <a:lnTo>
                    <a:pt x="168770" y="596188"/>
                  </a:lnTo>
                  <a:lnTo>
                    <a:pt x="169049" y="596176"/>
                  </a:lnTo>
                  <a:lnTo>
                    <a:pt x="169176" y="596226"/>
                  </a:lnTo>
                  <a:lnTo>
                    <a:pt x="169799" y="604227"/>
                  </a:lnTo>
                  <a:lnTo>
                    <a:pt x="170129" y="611682"/>
                  </a:lnTo>
                  <a:lnTo>
                    <a:pt x="168097" y="614489"/>
                  </a:lnTo>
                  <a:lnTo>
                    <a:pt x="170980" y="613308"/>
                  </a:lnTo>
                  <a:lnTo>
                    <a:pt x="172720" y="607009"/>
                  </a:lnTo>
                  <a:close/>
                </a:path>
                <a:path w="417195" h="861694">
                  <a:moveTo>
                    <a:pt x="175463" y="596430"/>
                  </a:moveTo>
                  <a:lnTo>
                    <a:pt x="172186" y="587235"/>
                  </a:lnTo>
                  <a:lnTo>
                    <a:pt x="173037" y="579958"/>
                  </a:lnTo>
                  <a:lnTo>
                    <a:pt x="170167" y="581291"/>
                  </a:lnTo>
                  <a:lnTo>
                    <a:pt x="171462" y="580415"/>
                  </a:lnTo>
                  <a:lnTo>
                    <a:pt x="172351" y="579145"/>
                  </a:lnTo>
                  <a:lnTo>
                    <a:pt x="172859" y="577494"/>
                  </a:lnTo>
                  <a:lnTo>
                    <a:pt x="170992" y="577240"/>
                  </a:lnTo>
                  <a:lnTo>
                    <a:pt x="169583" y="576211"/>
                  </a:lnTo>
                  <a:lnTo>
                    <a:pt x="168643" y="574344"/>
                  </a:lnTo>
                  <a:lnTo>
                    <a:pt x="167601" y="579132"/>
                  </a:lnTo>
                  <a:lnTo>
                    <a:pt x="168503" y="587679"/>
                  </a:lnTo>
                  <a:lnTo>
                    <a:pt x="169151" y="595782"/>
                  </a:lnTo>
                  <a:lnTo>
                    <a:pt x="171970" y="593026"/>
                  </a:lnTo>
                  <a:lnTo>
                    <a:pt x="175463" y="596430"/>
                  </a:lnTo>
                  <a:close/>
                </a:path>
                <a:path w="417195" h="861694">
                  <a:moveTo>
                    <a:pt x="184556" y="605078"/>
                  </a:moveTo>
                  <a:lnTo>
                    <a:pt x="184492" y="592886"/>
                  </a:lnTo>
                  <a:lnTo>
                    <a:pt x="183311" y="581914"/>
                  </a:lnTo>
                  <a:lnTo>
                    <a:pt x="181889" y="576948"/>
                  </a:lnTo>
                  <a:lnTo>
                    <a:pt x="180695" y="575602"/>
                  </a:lnTo>
                  <a:lnTo>
                    <a:pt x="177787" y="578142"/>
                  </a:lnTo>
                  <a:lnTo>
                    <a:pt x="175475" y="581177"/>
                  </a:lnTo>
                  <a:lnTo>
                    <a:pt x="176110" y="581355"/>
                  </a:lnTo>
                  <a:lnTo>
                    <a:pt x="178765" y="581037"/>
                  </a:lnTo>
                  <a:lnTo>
                    <a:pt x="178943" y="584885"/>
                  </a:lnTo>
                  <a:lnTo>
                    <a:pt x="181178" y="585851"/>
                  </a:lnTo>
                  <a:lnTo>
                    <a:pt x="178473" y="591096"/>
                  </a:lnTo>
                  <a:lnTo>
                    <a:pt x="177711" y="600481"/>
                  </a:lnTo>
                  <a:lnTo>
                    <a:pt x="179044" y="609498"/>
                  </a:lnTo>
                  <a:lnTo>
                    <a:pt x="182638" y="613689"/>
                  </a:lnTo>
                  <a:lnTo>
                    <a:pt x="184556" y="605078"/>
                  </a:lnTo>
                  <a:close/>
                </a:path>
                <a:path w="417195" h="861694">
                  <a:moveTo>
                    <a:pt x="188036" y="543153"/>
                  </a:moveTo>
                  <a:lnTo>
                    <a:pt x="185496" y="541616"/>
                  </a:lnTo>
                  <a:lnTo>
                    <a:pt x="185737" y="539178"/>
                  </a:lnTo>
                  <a:lnTo>
                    <a:pt x="183286" y="539267"/>
                  </a:lnTo>
                  <a:lnTo>
                    <a:pt x="184988" y="547065"/>
                  </a:lnTo>
                  <a:lnTo>
                    <a:pt x="187591" y="545642"/>
                  </a:lnTo>
                  <a:lnTo>
                    <a:pt x="188036" y="543153"/>
                  </a:lnTo>
                  <a:close/>
                </a:path>
                <a:path w="417195" h="861694">
                  <a:moveTo>
                    <a:pt x="193675" y="549567"/>
                  </a:moveTo>
                  <a:lnTo>
                    <a:pt x="187109" y="550367"/>
                  </a:lnTo>
                  <a:lnTo>
                    <a:pt x="186601" y="554342"/>
                  </a:lnTo>
                  <a:lnTo>
                    <a:pt x="186690" y="560133"/>
                  </a:lnTo>
                  <a:lnTo>
                    <a:pt x="191541" y="560946"/>
                  </a:lnTo>
                  <a:lnTo>
                    <a:pt x="191033" y="557415"/>
                  </a:lnTo>
                  <a:lnTo>
                    <a:pt x="193675" y="549567"/>
                  </a:lnTo>
                  <a:close/>
                </a:path>
                <a:path w="417195" h="861694">
                  <a:moveTo>
                    <a:pt x="194754" y="601281"/>
                  </a:moveTo>
                  <a:lnTo>
                    <a:pt x="192239" y="587984"/>
                  </a:lnTo>
                  <a:lnTo>
                    <a:pt x="192760" y="579958"/>
                  </a:lnTo>
                  <a:lnTo>
                    <a:pt x="188671" y="577049"/>
                  </a:lnTo>
                  <a:lnTo>
                    <a:pt x="190195" y="588899"/>
                  </a:lnTo>
                  <a:lnTo>
                    <a:pt x="189039" y="590245"/>
                  </a:lnTo>
                  <a:lnTo>
                    <a:pt x="190322" y="595020"/>
                  </a:lnTo>
                  <a:lnTo>
                    <a:pt x="189839" y="600125"/>
                  </a:lnTo>
                  <a:lnTo>
                    <a:pt x="190271" y="604888"/>
                  </a:lnTo>
                  <a:lnTo>
                    <a:pt x="194310" y="608609"/>
                  </a:lnTo>
                  <a:lnTo>
                    <a:pt x="194754" y="601281"/>
                  </a:lnTo>
                  <a:close/>
                </a:path>
                <a:path w="417195" h="861694">
                  <a:moveTo>
                    <a:pt x="198361" y="15240"/>
                  </a:moveTo>
                  <a:lnTo>
                    <a:pt x="194221" y="17780"/>
                  </a:lnTo>
                  <a:lnTo>
                    <a:pt x="195148" y="17932"/>
                  </a:lnTo>
                  <a:lnTo>
                    <a:pt x="198361" y="15240"/>
                  </a:lnTo>
                  <a:close/>
                </a:path>
                <a:path w="417195" h="861694">
                  <a:moveTo>
                    <a:pt x="198869" y="551561"/>
                  </a:moveTo>
                  <a:lnTo>
                    <a:pt x="198742" y="551446"/>
                  </a:lnTo>
                  <a:lnTo>
                    <a:pt x="198615" y="551459"/>
                  </a:lnTo>
                  <a:lnTo>
                    <a:pt x="198513" y="551637"/>
                  </a:lnTo>
                  <a:lnTo>
                    <a:pt x="198742" y="551561"/>
                  </a:lnTo>
                  <a:lnTo>
                    <a:pt x="198869" y="551561"/>
                  </a:lnTo>
                  <a:close/>
                </a:path>
                <a:path w="417195" h="861694">
                  <a:moveTo>
                    <a:pt x="200634" y="551764"/>
                  </a:moveTo>
                  <a:lnTo>
                    <a:pt x="200063" y="551484"/>
                  </a:lnTo>
                  <a:lnTo>
                    <a:pt x="199491" y="551421"/>
                  </a:lnTo>
                  <a:lnTo>
                    <a:pt x="198869" y="551561"/>
                  </a:lnTo>
                  <a:lnTo>
                    <a:pt x="199555" y="552196"/>
                  </a:lnTo>
                  <a:lnTo>
                    <a:pt x="200164" y="552310"/>
                  </a:lnTo>
                  <a:lnTo>
                    <a:pt x="200634" y="551764"/>
                  </a:lnTo>
                  <a:close/>
                </a:path>
                <a:path w="417195" h="861694">
                  <a:moveTo>
                    <a:pt x="205511" y="509841"/>
                  </a:moveTo>
                  <a:lnTo>
                    <a:pt x="205460" y="509016"/>
                  </a:lnTo>
                  <a:lnTo>
                    <a:pt x="205219" y="503618"/>
                  </a:lnTo>
                  <a:lnTo>
                    <a:pt x="201917" y="500227"/>
                  </a:lnTo>
                  <a:lnTo>
                    <a:pt x="198374" y="497306"/>
                  </a:lnTo>
                  <a:lnTo>
                    <a:pt x="195707" y="497459"/>
                  </a:lnTo>
                  <a:lnTo>
                    <a:pt x="195084" y="503301"/>
                  </a:lnTo>
                  <a:lnTo>
                    <a:pt x="195821" y="512813"/>
                  </a:lnTo>
                  <a:lnTo>
                    <a:pt x="198920" y="509016"/>
                  </a:lnTo>
                  <a:lnTo>
                    <a:pt x="202196" y="518807"/>
                  </a:lnTo>
                  <a:lnTo>
                    <a:pt x="202552" y="517601"/>
                  </a:lnTo>
                  <a:lnTo>
                    <a:pt x="203123" y="516585"/>
                  </a:lnTo>
                  <a:lnTo>
                    <a:pt x="203936" y="515747"/>
                  </a:lnTo>
                  <a:lnTo>
                    <a:pt x="204076" y="516369"/>
                  </a:lnTo>
                  <a:lnTo>
                    <a:pt x="204216" y="515747"/>
                  </a:lnTo>
                  <a:lnTo>
                    <a:pt x="205511" y="509841"/>
                  </a:lnTo>
                  <a:close/>
                </a:path>
                <a:path w="417195" h="861694">
                  <a:moveTo>
                    <a:pt x="205524" y="522351"/>
                  </a:moveTo>
                  <a:lnTo>
                    <a:pt x="204127" y="516585"/>
                  </a:lnTo>
                  <a:lnTo>
                    <a:pt x="203809" y="517601"/>
                  </a:lnTo>
                  <a:lnTo>
                    <a:pt x="203301" y="519950"/>
                  </a:lnTo>
                  <a:lnTo>
                    <a:pt x="204368" y="522211"/>
                  </a:lnTo>
                  <a:lnTo>
                    <a:pt x="205524" y="522351"/>
                  </a:lnTo>
                  <a:close/>
                </a:path>
                <a:path w="417195" h="861694">
                  <a:moveTo>
                    <a:pt x="215950" y="506488"/>
                  </a:moveTo>
                  <a:lnTo>
                    <a:pt x="211353" y="504596"/>
                  </a:lnTo>
                  <a:lnTo>
                    <a:pt x="211023" y="505079"/>
                  </a:lnTo>
                  <a:lnTo>
                    <a:pt x="215950" y="506488"/>
                  </a:lnTo>
                  <a:close/>
                </a:path>
                <a:path w="417195" h="861694">
                  <a:moveTo>
                    <a:pt x="217411" y="510387"/>
                  </a:moveTo>
                  <a:lnTo>
                    <a:pt x="214795" y="509346"/>
                  </a:lnTo>
                  <a:lnTo>
                    <a:pt x="214147" y="510806"/>
                  </a:lnTo>
                  <a:lnTo>
                    <a:pt x="213512" y="512267"/>
                  </a:lnTo>
                  <a:lnTo>
                    <a:pt x="212864" y="513715"/>
                  </a:lnTo>
                  <a:lnTo>
                    <a:pt x="214922" y="513422"/>
                  </a:lnTo>
                  <a:lnTo>
                    <a:pt x="217411" y="510387"/>
                  </a:lnTo>
                  <a:close/>
                </a:path>
                <a:path w="417195" h="861694">
                  <a:moveTo>
                    <a:pt x="217855" y="519658"/>
                  </a:moveTo>
                  <a:lnTo>
                    <a:pt x="216103" y="518896"/>
                  </a:lnTo>
                  <a:lnTo>
                    <a:pt x="214553" y="519391"/>
                  </a:lnTo>
                  <a:lnTo>
                    <a:pt x="216496" y="518007"/>
                  </a:lnTo>
                  <a:lnTo>
                    <a:pt x="216674" y="515861"/>
                  </a:lnTo>
                  <a:lnTo>
                    <a:pt x="214845" y="514527"/>
                  </a:lnTo>
                  <a:lnTo>
                    <a:pt x="213385" y="515937"/>
                  </a:lnTo>
                  <a:lnTo>
                    <a:pt x="212001" y="518160"/>
                  </a:lnTo>
                  <a:lnTo>
                    <a:pt x="213791" y="519925"/>
                  </a:lnTo>
                  <a:lnTo>
                    <a:pt x="214503" y="519430"/>
                  </a:lnTo>
                  <a:lnTo>
                    <a:pt x="213093" y="521169"/>
                  </a:lnTo>
                  <a:lnTo>
                    <a:pt x="214198" y="522541"/>
                  </a:lnTo>
                  <a:lnTo>
                    <a:pt x="215226" y="524027"/>
                  </a:lnTo>
                  <a:lnTo>
                    <a:pt x="216128" y="525614"/>
                  </a:lnTo>
                  <a:lnTo>
                    <a:pt x="217131" y="523773"/>
                  </a:lnTo>
                  <a:lnTo>
                    <a:pt x="217703" y="521779"/>
                  </a:lnTo>
                  <a:lnTo>
                    <a:pt x="217855" y="519658"/>
                  </a:lnTo>
                  <a:close/>
                </a:path>
                <a:path w="417195" h="861694">
                  <a:moveTo>
                    <a:pt x="218338" y="547827"/>
                  </a:moveTo>
                  <a:lnTo>
                    <a:pt x="218059" y="547243"/>
                  </a:lnTo>
                  <a:lnTo>
                    <a:pt x="212890" y="536232"/>
                  </a:lnTo>
                  <a:lnTo>
                    <a:pt x="212813" y="533006"/>
                  </a:lnTo>
                  <a:lnTo>
                    <a:pt x="212686" y="527875"/>
                  </a:lnTo>
                  <a:lnTo>
                    <a:pt x="212686" y="527469"/>
                  </a:lnTo>
                  <a:lnTo>
                    <a:pt x="208686" y="527469"/>
                  </a:lnTo>
                  <a:lnTo>
                    <a:pt x="210693" y="526453"/>
                  </a:lnTo>
                  <a:lnTo>
                    <a:pt x="207098" y="526249"/>
                  </a:lnTo>
                  <a:lnTo>
                    <a:pt x="206298" y="526249"/>
                  </a:lnTo>
                  <a:lnTo>
                    <a:pt x="204431" y="522351"/>
                  </a:lnTo>
                  <a:lnTo>
                    <a:pt x="204368" y="522211"/>
                  </a:lnTo>
                  <a:lnTo>
                    <a:pt x="199999" y="521677"/>
                  </a:lnTo>
                  <a:lnTo>
                    <a:pt x="207505" y="527875"/>
                  </a:lnTo>
                  <a:lnTo>
                    <a:pt x="207022" y="527875"/>
                  </a:lnTo>
                  <a:lnTo>
                    <a:pt x="206629" y="528091"/>
                  </a:lnTo>
                  <a:lnTo>
                    <a:pt x="206209" y="528358"/>
                  </a:lnTo>
                  <a:lnTo>
                    <a:pt x="204673" y="533006"/>
                  </a:lnTo>
                  <a:lnTo>
                    <a:pt x="206362" y="534454"/>
                  </a:lnTo>
                  <a:lnTo>
                    <a:pt x="212509" y="548830"/>
                  </a:lnTo>
                  <a:lnTo>
                    <a:pt x="213436" y="552627"/>
                  </a:lnTo>
                  <a:lnTo>
                    <a:pt x="213753" y="548830"/>
                  </a:lnTo>
                  <a:lnTo>
                    <a:pt x="213842" y="547827"/>
                  </a:lnTo>
                  <a:lnTo>
                    <a:pt x="213893" y="547243"/>
                  </a:lnTo>
                  <a:lnTo>
                    <a:pt x="218338" y="547827"/>
                  </a:lnTo>
                  <a:close/>
                </a:path>
                <a:path w="417195" h="861694">
                  <a:moveTo>
                    <a:pt x="223608" y="536968"/>
                  </a:moveTo>
                  <a:lnTo>
                    <a:pt x="220624" y="539153"/>
                  </a:lnTo>
                  <a:lnTo>
                    <a:pt x="223596" y="534581"/>
                  </a:lnTo>
                  <a:lnTo>
                    <a:pt x="222313" y="528358"/>
                  </a:lnTo>
                  <a:lnTo>
                    <a:pt x="217385" y="527278"/>
                  </a:lnTo>
                  <a:lnTo>
                    <a:pt x="216128" y="532968"/>
                  </a:lnTo>
                  <a:lnTo>
                    <a:pt x="220052" y="536689"/>
                  </a:lnTo>
                  <a:lnTo>
                    <a:pt x="220903" y="541540"/>
                  </a:lnTo>
                  <a:lnTo>
                    <a:pt x="221221" y="540727"/>
                  </a:lnTo>
                  <a:lnTo>
                    <a:pt x="223608" y="536968"/>
                  </a:lnTo>
                  <a:close/>
                </a:path>
                <a:path w="417195" h="861694">
                  <a:moveTo>
                    <a:pt x="226910" y="498843"/>
                  </a:moveTo>
                  <a:lnTo>
                    <a:pt x="223786" y="497420"/>
                  </a:lnTo>
                  <a:lnTo>
                    <a:pt x="221869" y="482866"/>
                  </a:lnTo>
                  <a:lnTo>
                    <a:pt x="223443" y="480212"/>
                  </a:lnTo>
                  <a:lnTo>
                    <a:pt x="221640" y="477545"/>
                  </a:lnTo>
                  <a:lnTo>
                    <a:pt x="212940" y="466699"/>
                  </a:lnTo>
                  <a:lnTo>
                    <a:pt x="207187" y="467220"/>
                  </a:lnTo>
                  <a:lnTo>
                    <a:pt x="211772" y="472846"/>
                  </a:lnTo>
                  <a:lnTo>
                    <a:pt x="215455" y="483387"/>
                  </a:lnTo>
                  <a:lnTo>
                    <a:pt x="218414" y="494423"/>
                  </a:lnTo>
                  <a:lnTo>
                    <a:pt x="220878" y="501561"/>
                  </a:lnTo>
                  <a:lnTo>
                    <a:pt x="223291" y="502589"/>
                  </a:lnTo>
                  <a:lnTo>
                    <a:pt x="225310" y="501675"/>
                  </a:lnTo>
                  <a:lnTo>
                    <a:pt x="226910" y="498843"/>
                  </a:lnTo>
                  <a:close/>
                </a:path>
                <a:path w="417195" h="861694">
                  <a:moveTo>
                    <a:pt x="234238" y="474687"/>
                  </a:moveTo>
                  <a:lnTo>
                    <a:pt x="231076" y="459689"/>
                  </a:lnTo>
                  <a:lnTo>
                    <a:pt x="230479" y="460756"/>
                  </a:lnTo>
                  <a:lnTo>
                    <a:pt x="228015" y="460044"/>
                  </a:lnTo>
                  <a:lnTo>
                    <a:pt x="225590" y="460387"/>
                  </a:lnTo>
                  <a:lnTo>
                    <a:pt x="223151" y="461746"/>
                  </a:lnTo>
                  <a:lnTo>
                    <a:pt x="223050" y="464997"/>
                  </a:lnTo>
                  <a:lnTo>
                    <a:pt x="226822" y="467423"/>
                  </a:lnTo>
                  <a:lnTo>
                    <a:pt x="224726" y="470966"/>
                  </a:lnTo>
                  <a:lnTo>
                    <a:pt x="234238" y="474687"/>
                  </a:lnTo>
                  <a:close/>
                </a:path>
                <a:path w="417195" h="861694">
                  <a:moveTo>
                    <a:pt x="242468" y="494969"/>
                  </a:moveTo>
                  <a:lnTo>
                    <a:pt x="238785" y="491274"/>
                  </a:lnTo>
                  <a:lnTo>
                    <a:pt x="237858" y="490816"/>
                  </a:lnTo>
                  <a:lnTo>
                    <a:pt x="236880" y="490372"/>
                  </a:lnTo>
                  <a:lnTo>
                    <a:pt x="236867" y="490232"/>
                  </a:lnTo>
                  <a:lnTo>
                    <a:pt x="236194" y="480682"/>
                  </a:lnTo>
                  <a:lnTo>
                    <a:pt x="236105" y="479310"/>
                  </a:lnTo>
                  <a:lnTo>
                    <a:pt x="236067" y="478663"/>
                  </a:lnTo>
                  <a:lnTo>
                    <a:pt x="235775" y="479310"/>
                  </a:lnTo>
                  <a:lnTo>
                    <a:pt x="230987" y="477824"/>
                  </a:lnTo>
                  <a:lnTo>
                    <a:pt x="230543" y="480682"/>
                  </a:lnTo>
                  <a:lnTo>
                    <a:pt x="232562" y="485101"/>
                  </a:lnTo>
                  <a:lnTo>
                    <a:pt x="235153" y="488315"/>
                  </a:lnTo>
                  <a:lnTo>
                    <a:pt x="233895" y="488975"/>
                  </a:lnTo>
                  <a:lnTo>
                    <a:pt x="233095" y="490054"/>
                  </a:lnTo>
                  <a:lnTo>
                    <a:pt x="233019" y="490372"/>
                  </a:lnTo>
                  <a:lnTo>
                    <a:pt x="232918" y="490816"/>
                  </a:lnTo>
                  <a:lnTo>
                    <a:pt x="232803" y="491274"/>
                  </a:lnTo>
                  <a:lnTo>
                    <a:pt x="232740" y="491591"/>
                  </a:lnTo>
                  <a:lnTo>
                    <a:pt x="233781" y="491274"/>
                  </a:lnTo>
                  <a:lnTo>
                    <a:pt x="234772" y="490816"/>
                  </a:lnTo>
                  <a:lnTo>
                    <a:pt x="235750" y="490232"/>
                  </a:lnTo>
                  <a:lnTo>
                    <a:pt x="236956" y="491274"/>
                  </a:lnTo>
                  <a:lnTo>
                    <a:pt x="236639" y="491274"/>
                  </a:lnTo>
                  <a:lnTo>
                    <a:pt x="232727" y="498614"/>
                  </a:lnTo>
                  <a:lnTo>
                    <a:pt x="238277" y="501573"/>
                  </a:lnTo>
                  <a:lnTo>
                    <a:pt x="242468" y="494969"/>
                  </a:lnTo>
                  <a:close/>
                </a:path>
                <a:path w="417195" h="861694">
                  <a:moveTo>
                    <a:pt x="252577" y="468731"/>
                  </a:moveTo>
                  <a:lnTo>
                    <a:pt x="251231" y="467258"/>
                  </a:lnTo>
                  <a:lnTo>
                    <a:pt x="246418" y="466153"/>
                  </a:lnTo>
                  <a:lnTo>
                    <a:pt x="249440" y="461264"/>
                  </a:lnTo>
                  <a:lnTo>
                    <a:pt x="247586" y="461479"/>
                  </a:lnTo>
                  <a:lnTo>
                    <a:pt x="246075" y="460819"/>
                  </a:lnTo>
                  <a:lnTo>
                    <a:pt x="244919" y="459257"/>
                  </a:lnTo>
                  <a:lnTo>
                    <a:pt x="245554" y="465277"/>
                  </a:lnTo>
                  <a:lnTo>
                    <a:pt x="243243" y="459714"/>
                  </a:lnTo>
                  <a:lnTo>
                    <a:pt x="242341" y="458774"/>
                  </a:lnTo>
                  <a:lnTo>
                    <a:pt x="239915" y="464908"/>
                  </a:lnTo>
                  <a:lnTo>
                    <a:pt x="239826" y="467804"/>
                  </a:lnTo>
                  <a:lnTo>
                    <a:pt x="246468" y="468464"/>
                  </a:lnTo>
                  <a:lnTo>
                    <a:pt x="245694" y="471576"/>
                  </a:lnTo>
                  <a:lnTo>
                    <a:pt x="246773" y="477088"/>
                  </a:lnTo>
                  <a:lnTo>
                    <a:pt x="245694" y="478790"/>
                  </a:lnTo>
                  <a:lnTo>
                    <a:pt x="250088" y="478866"/>
                  </a:lnTo>
                  <a:lnTo>
                    <a:pt x="250545" y="471792"/>
                  </a:lnTo>
                  <a:lnTo>
                    <a:pt x="252577" y="468731"/>
                  </a:lnTo>
                  <a:close/>
                </a:path>
                <a:path w="417195" h="861694">
                  <a:moveTo>
                    <a:pt x="262966" y="444538"/>
                  </a:moveTo>
                  <a:lnTo>
                    <a:pt x="261493" y="444131"/>
                  </a:lnTo>
                  <a:lnTo>
                    <a:pt x="259994" y="443750"/>
                  </a:lnTo>
                  <a:lnTo>
                    <a:pt x="258508" y="443344"/>
                  </a:lnTo>
                  <a:lnTo>
                    <a:pt x="259715" y="442836"/>
                  </a:lnTo>
                  <a:lnTo>
                    <a:pt x="261137" y="442836"/>
                  </a:lnTo>
                  <a:lnTo>
                    <a:pt x="262077" y="443115"/>
                  </a:lnTo>
                  <a:lnTo>
                    <a:pt x="262051" y="442836"/>
                  </a:lnTo>
                  <a:lnTo>
                    <a:pt x="262013" y="442468"/>
                  </a:lnTo>
                  <a:lnTo>
                    <a:pt x="261772" y="439242"/>
                  </a:lnTo>
                  <a:lnTo>
                    <a:pt x="256413" y="442468"/>
                  </a:lnTo>
                  <a:lnTo>
                    <a:pt x="254647" y="441121"/>
                  </a:lnTo>
                  <a:lnTo>
                    <a:pt x="257898" y="444868"/>
                  </a:lnTo>
                  <a:lnTo>
                    <a:pt x="254952" y="445325"/>
                  </a:lnTo>
                  <a:lnTo>
                    <a:pt x="261289" y="447611"/>
                  </a:lnTo>
                  <a:lnTo>
                    <a:pt x="262966" y="444538"/>
                  </a:lnTo>
                  <a:close/>
                </a:path>
                <a:path w="417195" h="861694">
                  <a:moveTo>
                    <a:pt x="264807" y="458317"/>
                  </a:moveTo>
                  <a:lnTo>
                    <a:pt x="264261" y="458546"/>
                  </a:lnTo>
                  <a:lnTo>
                    <a:pt x="263931" y="459320"/>
                  </a:lnTo>
                  <a:lnTo>
                    <a:pt x="264414" y="459320"/>
                  </a:lnTo>
                  <a:lnTo>
                    <a:pt x="264718" y="458546"/>
                  </a:lnTo>
                  <a:lnTo>
                    <a:pt x="264807" y="458317"/>
                  </a:lnTo>
                  <a:close/>
                </a:path>
                <a:path w="417195" h="861694">
                  <a:moveTo>
                    <a:pt x="269582" y="451027"/>
                  </a:moveTo>
                  <a:lnTo>
                    <a:pt x="267589" y="449846"/>
                  </a:lnTo>
                  <a:lnTo>
                    <a:pt x="260273" y="449465"/>
                  </a:lnTo>
                  <a:lnTo>
                    <a:pt x="261289" y="447611"/>
                  </a:lnTo>
                  <a:lnTo>
                    <a:pt x="253695" y="449846"/>
                  </a:lnTo>
                  <a:lnTo>
                    <a:pt x="258381" y="460883"/>
                  </a:lnTo>
                  <a:lnTo>
                    <a:pt x="264261" y="458546"/>
                  </a:lnTo>
                  <a:lnTo>
                    <a:pt x="266776" y="452412"/>
                  </a:lnTo>
                  <a:lnTo>
                    <a:pt x="267690" y="454304"/>
                  </a:lnTo>
                  <a:lnTo>
                    <a:pt x="268782" y="452412"/>
                  </a:lnTo>
                  <a:lnTo>
                    <a:pt x="269582" y="451027"/>
                  </a:lnTo>
                  <a:close/>
                </a:path>
                <a:path w="417195" h="861694">
                  <a:moveTo>
                    <a:pt x="271894" y="459320"/>
                  </a:moveTo>
                  <a:lnTo>
                    <a:pt x="264414" y="459320"/>
                  </a:lnTo>
                  <a:lnTo>
                    <a:pt x="264223" y="459816"/>
                  </a:lnTo>
                  <a:lnTo>
                    <a:pt x="263448" y="461175"/>
                  </a:lnTo>
                  <a:lnTo>
                    <a:pt x="262470" y="462368"/>
                  </a:lnTo>
                  <a:lnTo>
                    <a:pt x="264058" y="462368"/>
                  </a:lnTo>
                  <a:lnTo>
                    <a:pt x="265061" y="463105"/>
                  </a:lnTo>
                  <a:lnTo>
                    <a:pt x="265658" y="464794"/>
                  </a:lnTo>
                  <a:lnTo>
                    <a:pt x="271894" y="459320"/>
                  </a:lnTo>
                  <a:close/>
                </a:path>
                <a:path w="417195" h="861694">
                  <a:moveTo>
                    <a:pt x="301942" y="405892"/>
                  </a:moveTo>
                  <a:lnTo>
                    <a:pt x="297014" y="393052"/>
                  </a:lnTo>
                  <a:lnTo>
                    <a:pt x="298627" y="389255"/>
                  </a:lnTo>
                  <a:lnTo>
                    <a:pt x="296849" y="388391"/>
                  </a:lnTo>
                  <a:lnTo>
                    <a:pt x="295046" y="388480"/>
                  </a:lnTo>
                  <a:lnTo>
                    <a:pt x="293243" y="389496"/>
                  </a:lnTo>
                  <a:lnTo>
                    <a:pt x="291579" y="387311"/>
                  </a:lnTo>
                  <a:lnTo>
                    <a:pt x="294982" y="381342"/>
                  </a:lnTo>
                  <a:lnTo>
                    <a:pt x="287032" y="370459"/>
                  </a:lnTo>
                  <a:lnTo>
                    <a:pt x="284175" y="370776"/>
                  </a:lnTo>
                  <a:lnTo>
                    <a:pt x="284073" y="369392"/>
                  </a:lnTo>
                  <a:lnTo>
                    <a:pt x="278485" y="353161"/>
                  </a:lnTo>
                  <a:lnTo>
                    <a:pt x="278396" y="353974"/>
                  </a:lnTo>
                  <a:lnTo>
                    <a:pt x="277380" y="352844"/>
                  </a:lnTo>
                  <a:lnTo>
                    <a:pt x="276288" y="352717"/>
                  </a:lnTo>
                  <a:lnTo>
                    <a:pt x="275082" y="353618"/>
                  </a:lnTo>
                  <a:lnTo>
                    <a:pt x="275297" y="354558"/>
                  </a:lnTo>
                  <a:lnTo>
                    <a:pt x="274421" y="353504"/>
                  </a:lnTo>
                  <a:lnTo>
                    <a:pt x="273380" y="342379"/>
                  </a:lnTo>
                  <a:lnTo>
                    <a:pt x="270789" y="345668"/>
                  </a:lnTo>
                  <a:lnTo>
                    <a:pt x="267144" y="343865"/>
                  </a:lnTo>
                  <a:lnTo>
                    <a:pt x="269074" y="343865"/>
                  </a:lnTo>
                  <a:lnTo>
                    <a:pt x="270624" y="342823"/>
                  </a:lnTo>
                  <a:lnTo>
                    <a:pt x="271754" y="340817"/>
                  </a:lnTo>
                  <a:lnTo>
                    <a:pt x="270243" y="337947"/>
                  </a:lnTo>
                  <a:lnTo>
                    <a:pt x="268071" y="336257"/>
                  </a:lnTo>
                  <a:lnTo>
                    <a:pt x="265239" y="335788"/>
                  </a:lnTo>
                  <a:lnTo>
                    <a:pt x="264706" y="335343"/>
                  </a:lnTo>
                  <a:lnTo>
                    <a:pt x="260807" y="317766"/>
                  </a:lnTo>
                  <a:lnTo>
                    <a:pt x="257911" y="318439"/>
                  </a:lnTo>
                  <a:lnTo>
                    <a:pt x="256235" y="316852"/>
                  </a:lnTo>
                  <a:lnTo>
                    <a:pt x="254381" y="315658"/>
                  </a:lnTo>
                  <a:lnTo>
                    <a:pt x="252336" y="314871"/>
                  </a:lnTo>
                  <a:lnTo>
                    <a:pt x="252717" y="317512"/>
                  </a:lnTo>
                  <a:lnTo>
                    <a:pt x="254025" y="319024"/>
                  </a:lnTo>
                  <a:lnTo>
                    <a:pt x="256260" y="319366"/>
                  </a:lnTo>
                  <a:lnTo>
                    <a:pt x="254660" y="323443"/>
                  </a:lnTo>
                  <a:lnTo>
                    <a:pt x="251802" y="334302"/>
                  </a:lnTo>
                  <a:lnTo>
                    <a:pt x="260832" y="335356"/>
                  </a:lnTo>
                  <a:lnTo>
                    <a:pt x="260121" y="336270"/>
                  </a:lnTo>
                  <a:lnTo>
                    <a:pt x="259118" y="338455"/>
                  </a:lnTo>
                  <a:lnTo>
                    <a:pt x="262051" y="341299"/>
                  </a:lnTo>
                  <a:lnTo>
                    <a:pt x="266903" y="347345"/>
                  </a:lnTo>
                  <a:lnTo>
                    <a:pt x="271932" y="353072"/>
                  </a:lnTo>
                  <a:lnTo>
                    <a:pt x="275412" y="354939"/>
                  </a:lnTo>
                  <a:lnTo>
                    <a:pt x="278612" y="364769"/>
                  </a:lnTo>
                  <a:lnTo>
                    <a:pt x="283857" y="379806"/>
                  </a:lnTo>
                  <a:lnTo>
                    <a:pt x="289242" y="394271"/>
                  </a:lnTo>
                  <a:lnTo>
                    <a:pt x="292862" y="402386"/>
                  </a:lnTo>
                  <a:lnTo>
                    <a:pt x="293725" y="401066"/>
                  </a:lnTo>
                  <a:lnTo>
                    <a:pt x="294805" y="400202"/>
                  </a:lnTo>
                  <a:lnTo>
                    <a:pt x="296113" y="399757"/>
                  </a:lnTo>
                  <a:lnTo>
                    <a:pt x="296037" y="401574"/>
                  </a:lnTo>
                  <a:lnTo>
                    <a:pt x="295490" y="403237"/>
                  </a:lnTo>
                  <a:lnTo>
                    <a:pt x="294474" y="404710"/>
                  </a:lnTo>
                  <a:lnTo>
                    <a:pt x="295249" y="404787"/>
                  </a:lnTo>
                  <a:lnTo>
                    <a:pt x="298246" y="407657"/>
                  </a:lnTo>
                  <a:lnTo>
                    <a:pt x="298373" y="408012"/>
                  </a:lnTo>
                  <a:lnTo>
                    <a:pt x="301942" y="405892"/>
                  </a:lnTo>
                  <a:close/>
                </a:path>
                <a:path w="417195" h="861694">
                  <a:moveTo>
                    <a:pt x="314477" y="296545"/>
                  </a:moveTo>
                  <a:lnTo>
                    <a:pt x="314134" y="296430"/>
                  </a:lnTo>
                  <a:lnTo>
                    <a:pt x="314020" y="296633"/>
                  </a:lnTo>
                  <a:lnTo>
                    <a:pt x="314363" y="296672"/>
                  </a:lnTo>
                  <a:lnTo>
                    <a:pt x="314477" y="296545"/>
                  </a:lnTo>
                  <a:close/>
                </a:path>
                <a:path w="417195" h="861694">
                  <a:moveTo>
                    <a:pt x="316052" y="404685"/>
                  </a:moveTo>
                  <a:lnTo>
                    <a:pt x="313372" y="388391"/>
                  </a:lnTo>
                  <a:lnTo>
                    <a:pt x="313347" y="388175"/>
                  </a:lnTo>
                  <a:lnTo>
                    <a:pt x="313550" y="388175"/>
                  </a:lnTo>
                  <a:lnTo>
                    <a:pt x="314096" y="388391"/>
                  </a:lnTo>
                  <a:lnTo>
                    <a:pt x="314794" y="388175"/>
                  </a:lnTo>
                  <a:lnTo>
                    <a:pt x="315341" y="387629"/>
                  </a:lnTo>
                  <a:lnTo>
                    <a:pt x="311861" y="387629"/>
                  </a:lnTo>
                  <a:lnTo>
                    <a:pt x="313156" y="381317"/>
                  </a:lnTo>
                  <a:lnTo>
                    <a:pt x="313436" y="379996"/>
                  </a:lnTo>
                  <a:lnTo>
                    <a:pt x="310197" y="381317"/>
                  </a:lnTo>
                  <a:lnTo>
                    <a:pt x="308165" y="376948"/>
                  </a:lnTo>
                  <a:lnTo>
                    <a:pt x="306006" y="369824"/>
                  </a:lnTo>
                  <a:lnTo>
                    <a:pt x="303034" y="362737"/>
                  </a:lnTo>
                  <a:lnTo>
                    <a:pt x="298589" y="358508"/>
                  </a:lnTo>
                  <a:lnTo>
                    <a:pt x="298970" y="357378"/>
                  </a:lnTo>
                  <a:lnTo>
                    <a:pt x="300215" y="356120"/>
                  </a:lnTo>
                  <a:lnTo>
                    <a:pt x="300621" y="354939"/>
                  </a:lnTo>
                  <a:lnTo>
                    <a:pt x="299745" y="353999"/>
                  </a:lnTo>
                  <a:lnTo>
                    <a:pt x="299110" y="353326"/>
                  </a:lnTo>
                  <a:lnTo>
                    <a:pt x="298284" y="351993"/>
                  </a:lnTo>
                  <a:lnTo>
                    <a:pt x="297929" y="351409"/>
                  </a:lnTo>
                  <a:lnTo>
                    <a:pt x="294259" y="351828"/>
                  </a:lnTo>
                  <a:lnTo>
                    <a:pt x="295236" y="357238"/>
                  </a:lnTo>
                  <a:lnTo>
                    <a:pt x="291680" y="358330"/>
                  </a:lnTo>
                  <a:lnTo>
                    <a:pt x="296240" y="366649"/>
                  </a:lnTo>
                  <a:lnTo>
                    <a:pt x="299694" y="377482"/>
                  </a:lnTo>
                  <a:lnTo>
                    <a:pt x="303898" y="387324"/>
                  </a:lnTo>
                  <a:lnTo>
                    <a:pt x="310705" y="392658"/>
                  </a:lnTo>
                  <a:lnTo>
                    <a:pt x="309054" y="394309"/>
                  </a:lnTo>
                  <a:lnTo>
                    <a:pt x="307898" y="396341"/>
                  </a:lnTo>
                  <a:lnTo>
                    <a:pt x="307200" y="398729"/>
                  </a:lnTo>
                  <a:lnTo>
                    <a:pt x="316052" y="404685"/>
                  </a:lnTo>
                  <a:close/>
                </a:path>
                <a:path w="417195" h="861694">
                  <a:moveTo>
                    <a:pt x="338480" y="259435"/>
                  </a:moveTo>
                  <a:lnTo>
                    <a:pt x="336257" y="258953"/>
                  </a:lnTo>
                  <a:lnTo>
                    <a:pt x="336651" y="261391"/>
                  </a:lnTo>
                  <a:lnTo>
                    <a:pt x="334378" y="261404"/>
                  </a:lnTo>
                  <a:lnTo>
                    <a:pt x="334810" y="264007"/>
                  </a:lnTo>
                  <a:lnTo>
                    <a:pt x="337426" y="260718"/>
                  </a:lnTo>
                  <a:lnTo>
                    <a:pt x="338480" y="259435"/>
                  </a:lnTo>
                  <a:close/>
                </a:path>
                <a:path w="417195" h="861694">
                  <a:moveTo>
                    <a:pt x="350189" y="294551"/>
                  </a:moveTo>
                  <a:lnTo>
                    <a:pt x="349008" y="294805"/>
                  </a:lnTo>
                  <a:lnTo>
                    <a:pt x="347980" y="294233"/>
                  </a:lnTo>
                  <a:lnTo>
                    <a:pt x="347345" y="292925"/>
                  </a:lnTo>
                  <a:lnTo>
                    <a:pt x="347662" y="294233"/>
                  </a:lnTo>
                  <a:lnTo>
                    <a:pt x="348157" y="296125"/>
                  </a:lnTo>
                  <a:lnTo>
                    <a:pt x="349846" y="294805"/>
                  </a:lnTo>
                  <a:lnTo>
                    <a:pt x="350189" y="294551"/>
                  </a:lnTo>
                  <a:close/>
                </a:path>
                <a:path w="417195" h="861694">
                  <a:moveTo>
                    <a:pt x="354698" y="288239"/>
                  </a:moveTo>
                  <a:lnTo>
                    <a:pt x="350469" y="287134"/>
                  </a:lnTo>
                  <a:lnTo>
                    <a:pt x="350799" y="286169"/>
                  </a:lnTo>
                  <a:lnTo>
                    <a:pt x="351840" y="286753"/>
                  </a:lnTo>
                  <a:lnTo>
                    <a:pt x="352183" y="286169"/>
                  </a:lnTo>
                  <a:lnTo>
                    <a:pt x="352272" y="286016"/>
                  </a:lnTo>
                  <a:lnTo>
                    <a:pt x="352679" y="285343"/>
                  </a:lnTo>
                  <a:lnTo>
                    <a:pt x="352869" y="285343"/>
                  </a:lnTo>
                  <a:lnTo>
                    <a:pt x="351040" y="283921"/>
                  </a:lnTo>
                  <a:lnTo>
                    <a:pt x="349224" y="282638"/>
                  </a:lnTo>
                  <a:lnTo>
                    <a:pt x="348869" y="283654"/>
                  </a:lnTo>
                  <a:lnTo>
                    <a:pt x="348361" y="285000"/>
                  </a:lnTo>
                  <a:lnTo>
                    <a:pt x="348576" y="283921"/>
                  </a:lnTo>
                  <a:lnTo>
                    <a:pt x="348640" y="283654"/>
                  </a:lnTo>
                  <a:lnTo>
                    <a:pt x="347814" y="282282"/>
                  </a:lnTo>
                  <a:lnTo>
                    <a:pt x="345630" y="281901"/>
                  </a:lnTo>
                  <a:lnTo>
                    <a:pt x="346290" y="285343"/>
                  </a:lnTo>
                  <a:lnTo>
                    <a:pt x="349072" y="292747"/>
                  </a:lnTo>
                  <a:lnTo>
                    <a:pt x="349707" y="294233"/>
                  </a:lnTo>
                  <a:lnTo>
                    <a:pt x="350278" y="294474"/>
                  </a:lnTo>
                  <a:lnTo>
                    <a:pt x="352285" y="292925"/>
                  </a:lnTo>
                  <a:lnTo>
                    <a:pt x="354698" y="288239"/>
                  </a:lnTo>
                  <a:close/>
                </a:path>
                <a:path w="417195" h="861694">
                  <a:moveTo>
                    <a:pt x="357035" y="393204"/>
                  </a:moveTo>
                  <a:lnTo>
                    <a:pt x="355587" y="390321"/>
                  </a:lnTo>
                  <a:lnTo>
                    <a:pt x="353910" y="391515"/>
                  </a:lnTo>
                  <a:lnTo>
                    <a:pt x="350113" y="381838"/>
                  </a:lnTo>
                  <a:lnTo>
                    <a:pt x="351904" y="377774"/>
                  </a:lnTo>
                  <a:lnTo>
                    <a:pt x="346024" y="374510"/>
                  </a:lnTo>
                  <a:lnTo>
                    <a:pt x="347040" y="371297"/>
                  </a:lnTo>
                  <a:lnTo>
                    <a:pt x="347649" y="357416"/>
                  </a:lnTo>
                  <a:lnTo>
                    <a:pt x="341236" y="361315"/>
                  </a:lnTo>
                  <a:lnTo>
                    <a:pt x="339318" y="356971"/>
                  </a:lnTo>
                  <a:lnTo>
                    <a:pt x="341160" y="352628"/>
                  </a:lnTo>
                  <a:lnTo>
                    <a:pt x="340702" y="349935"/>
                  </a:lnTo>
                  <a:lnTo>
                    <a:pt x="340233" y="349326"/>
                  </a:lnTo>
                  <a:lnTo>
                    <a:pt x="339852" y="349148"/>
                  </a:lnTo>
                  <a:lnTo>
                    <a:pt x="339521" y="349224"/>
                  </a:lnTo>
                  <a:lnTo>
                    <a:pt x="340347" y="347484"/>
                  </a:lnTo>
                  <a:lnTo>
                    <a:pt x="339394" y="347129"/>
                  </a:lnTo>
                  <a:lnTo>
                    <a:pt x="338416" y="347103"/>
                  </a:lnTo>
                  <a:lnTo>
                    <a:pt x="337413" y="347408"/>
                  </a:lnTo>
                  <a:lnTo>
                    <a:pt x="336651" y="343890"/>
                  </a:lnTo>
                  <a:lnTo>
                    <a:pt x="332460" y="332828"/>
                  </a:lnTo>
                  <a:lnTo>
                    <a:pt x="328803" y="333438"/>
                  </a:lnTo>
                  <a:lnTo>
                    <a:pt x="331127" y="328295"/>
                  </a:lnTo>
                  <a:lnTo>
                    <a:pt x="328218" y="324650"/>
                  </a:lnTo>
                  <a:lnTo>
                    <a:pt x="323430" y="322453"/>
                  </a:lnTo>
                  <a:lnTo>
                    <a:pt x="320116" y="321602"/>
                  </a:lnTo>
                  <a:lnTo>
                    <a:pt x="320078" y="320421"/>
                  </a:lnTo>
                  <a:lnTo>
                    <a:pt x="320548" y="319836"/>
                  </a:lnTo>
                  <a:lnTo>
                    <a:pt x="321564" y="319862"/>
                  </a:lnTo>
                  <a:lnTo>
                    <a:pt x="320929" y="319570"/>
                  </a:lnTo>
                  <a:lnTo>
                    <a:pt x="317449" y="317246"/>
                  </a:lnTo>
                  <a:lnTo>
                    <a:pt x="319417" y="335559"/>
                  </a:lnTo>
                  <a:lnTo>
                    <a:pt x="323189" y="336981"/>
                  </a:lnTo>
                  <a:lnTo>
                    <a:pt x="328663" y="339902"/>
                  </a:lnTo>
                  <a:lnTo>
                    <a:pt x="328879" y="346544"/>
                  </a:lnTo>
                  <a:lnTo>
                    <a:pt x="327253" y="341528"/>
                  </a:lnTo>
                  <a:lnTo>
                    <a:pt x="325564" y="346329"/>
                  </a:lnTo>
                  <a:lnTo>
                    <a:pt x="328422" y="347802"/>
                  </a:lnTo>
                  <a:lnTo>
                    <a:pt x="339039" y="366610"/>
                  </a:lnTo>
                  <a:lnTo>
                    <a:pt x="339420" y="366496"/>
                  </a:lnTo>
                  <a:lnTo>
                    <a:pt x="332854" y="371144"/>
                  </a:lnTo>
                  <a:lnTo>
                    <a:pt x="342315" y="371398"/>
                  </a:lnTo>
                  <a:lnTo>
                    <a:pt x="343865" y="372110"/>
                  </a:lnTo>
                  <a:lnTo>
                    <a:pt x="337439" y="377672"/>
                  </a:lnTo>
                  <a:lnTo>
                    <a:pt x="347687" y="381457"/>
                  </a:lnTo>
                  <a:lnTo>
                    <a:pt x="342430" y="382689"/>
                  </a:lnTo>
                  <a:lnTo>
                    <a:pt x="344779" y="383527"/>
                  </a:lnTo>
                  <a:lnTo>
                    <a:pt x="347167" y="384162"/>
                  </a:lnTo>
                  <a:lnTo>
                    <a:pt x="349618" y="384581"/>
                  </a:lnTo>
                  <a:lnTo>
                    <a:pt x="350037" y="384975"/>
                  </a:lnTo>
                  <a:lnTo>
                    <a:pt x="345198" y="392518"/>
                  </a:lnTo>
                  <a:lnTo>
                    <a:pt x="344627" y="393166"/>
                  </a:lnTo>
                  <a:lnTo>
                    <a:pt x="348284" y="399554"/>
                  </a:lnTo>
                  <a:lnTo>
                    <a:pt x="354406" y="391706"/>
                  </a:lnTo>
                  <a:lnTo>
                    <a:pt x="357035" y="393204"/>
                  </a:lnTo>
                  <a:close/>
                </a:path>
                <a:path w="417195" h="861694">
                  <a:moveTo>
                    <a:pt x="358622" y="345452"/>
                  </a:moveTo>
                  <a:lnTo>
                    <a:pt x="356870" y="342671"/>
                  </a:lnTo>
                  <a:lnTo>
                    <a:pt x="358190" y="340067"/>
                  </a:lnTo>
                  <a:lnTo>
                    <a:pt x="355333" y="334137"/>
                  </a:lnTo>
                  <a:lnTo>
                    <a:pt x="351904" y="333705"/>
                  </a:lnTo>
                  <a:lnTo>
                    <a:pt x="350278" y="331724"/>
                  </a:lnTo>
                  <a:lnTo>
                    <a:pt x="351142" y="325399"/>
                  </a:lnTo>
                  <a:lnTo>
                    <a:pt x="350621" y="322440"/>
                  </a:lnTo>
                  <a:lnTo>
                    <a:pt x="347522" y="322630"/>
                  </a:lnTo>
                  <a:lnTo>
                    <a:pt x="347624" y="322453"/>
                  </a:lnTo>
                  <a:lnTo>
                    <a:pt x="344728" y="322300"/>
                  </a:lnTo>
                  <a:lnTo>
                    <a:pt x="344830" y="320357"/>
                  </a:lnTo>
                  <a:lnTo>
                    <a:pt x="345694" y="319557"/>
                  </a:lnTo>
                  <a:lnTo>
                    <a:pt x="347306" y="319887"/>
                  </a:lnTo>
                  <a:lnTo>
                    <a:pt x="344779" y="317779"/>
                  </a:lnTo>
                  <a:lnTo>
                    <a:pt x="342671" y="315188"/>
                  </a:lnTo>
                  <a:lnTo>
                    <a:pt x="341007" y="312102"/>
                  </a:lnTo>
                  <a:lnTo>
                    <a:pt x="341934" y="312178"/>
                  </a:lnTo>
                  <a:lnTo>
                    <a:pt x="342620" y="312699"/>
                  </a:lnTo>
                  <a:lnTo>
                    <a:pt x="343077" y="313690"/>
                  </a:lnTo>
                  <a:lnTo>
                    <a:pt x="342011" y="309206"/>
                  </a:lnTo>
                  <a:lnTo>
                    <a:pt x="339305" y="302209"/>
                  </a:lnTo>
                  <a:lnTo>
                    <a:pt x="336130" y="295097"/>
                  </a:lnTo>
                  <a:lnTo>
                    <a:pt x="333692" y="290258"/>
                  </a:lnTo>
                  <a:lnTo>
                    <a:pt x="327520" y="293344"/>
                  </a:lnTo>
                  <a:lnTo>
                    <a:pt x="328879" y="300253"/>
                  </a:lnTo>
                  <a:lnTo>
                    <a:pt x="333438" y="306832"/>
                  </a:lnTo>
                  <a:lnTo>
                    <a:pt x="336867" y="308889"/>
                  </a:lnTo>
                  <a:lnTo>
                    <a:pt x="338950" y="313169"/>
                  </a:lnTo>
                  <a:lnTo>
                    <a:pt x="335076" y="311213"/>
                  </a:lnTo>
                  <a:lnTo>
                    <a:pt x="334594" y="310794"/>
                  </a:lnTo>
                  <a:lnTo>
                    <a:pt x="333883" y="317246"/>
                  </a:lnTo>
                  <a:lnTo>
                    <a:pt x="336804" y="322681"/>
                  </a:lnTo>
                  <a:lnTo>
                    <a:pt x="341566" y="325920"/>
                  </a:lnTo>
                  <a:lnTo>
                    <a:pt x="346329" y="325729"/>
                  </a:lnTo>
                  <a:lnTo>
                    <a:pt x="347954" y="329031"/>
                  </a:lnTo>
                  <a:lnTo>
                    <a:pt x="347179" y="331368"/>
                  </a:lnTo>
                  <a:lnTo>
                    <a:pt x="344068" y="332765"/>
                  </a:lnTo>
                  <a:lnTo>
                    <a:pt x="344449" y="333438"/>
                  </a:lnTo>
                  <a:lnTo>
                    <a:pt x="345960" y="344652"/>
                  </a:lnTo>
                  <a:lnTo>
                    <a:pt x="346100" y="346798"/>
                  </a:lnTo>
                  <a:lnTo>
                    <a:pt x="350697" y="348107"/>
                  </a:lnTo>
                  <a:lnTo>
                    <a:pt x="355727" y="347459"/>
                  </a:lnTo>
                  <a:lnTo>
                    <a:pt x="358622" y="345452"/>
                  </a:lnTo>
                  <a:close/>
                </a:path>
                <a:path w="417195" h="861694">
                  <a:moveTo>
                    <a:pt x="363816" y="229590"/>
                  </a:moveTo>
                  <a:lnTo>
                    <a:pt x="363258" y="227241"/>
                  </a:lnTo>
                  <a:lnTo>
                    <a:pt x="359295" y="224624"/>
                  </a:lnTo>
                  <a:lnTo>
                    <a:pt x="357124" y="219925"/>
                  </a:lnTo>
                  <a:lnTo>
                    <a:pt x="352983" y="218478"/>
                  </a:lnTo>
                  <a:lnTo>
                    <a:pt x="350596" y="226428"/>
                  </a:lnTo>
                  <a:lnTo>
                    <a:pt x="352107" y="229920"/>
                  </a:lnTo>
                  <a:lnTo>
                    <a:pt x="362051" y="233680"/>
                  </a:lnTo>
                  <a:lnTo>
                    <a:pt x="363423" y="231736"/>
                  </a:lnTo>
                  <a:lnTo>
                    <a:pt x="363816" y="229590"/>
                  </a:lnTo>
                  <a:close/>
                </a:path>
                <a:path w="417195" h="861694">
                  <a:moveTo>
                    <a:pt x="377850" y="249529"/>
                  </a:moveTo>
                  <a:lnTo>
                    <a:pt x="372618" y="246380"/>
                  </a:lnTo>
                  <a:lnTo>
                    <a:pt x="372884" y="241401"/>
                  </a:lnTo>
                  <a:lnTo>
                    <a:pt x="368071" y="237020"/>
                  </a:lnTo>
                  <a:lnTo>
                    <a:pt x="366788" y="245249"/>
                  </a:lnTo>
                  <a:lnTo>
                    <a:pt x="363474" y="247294"/>
                  </a:lnTo>
                  <a:lnTo>
                    <a:pt x="370128" y="256095"/>
                  </a:lnTo>
                  <a:lnTo>
                    <a:pt x="366179" y="255689"/>
                  </a:lnTo>
                  <a:lnTo>
                    <a:pt x="376796" y="256971"/>
                  </a:lnTo>
                  <a:lnTo>
                    <a:pt x="377850" y="249529"/>
                  </a:lnTo>
                  <a:close/>
                </a:path>
                <a:path w="417195" h="861694">
                  <a:moveTo>
                    <a:pt x="387223" y="207619"/>
                  </a:moveTo>
                  <a:lnTo>
                    <a:pt x="380301" y="210718"/>
                  </a:lnTo>
                  <a:lnTo>
                    <a:pt x="381393" y="205727"/>
                  </a:lnTo>
                  <a:lnTo>
                    <a:pt x="382485" y="200736"/>
                  </a:lnTo>
                  <a:lnTo>
                    <a:pt x="379095" y="199110"/>
                  </a:lnTo>
                  <a:lnTo>
                    <a:pt x="376351" y="197853"/>
                  </a:lnTo>
                  <a:lnTo>
                    <a:pt x="372351" y="198031"/>
                  </a:lnTo>
                  <a:lnTo>
                    <a:pt x="373468" y="207187"/>
                  </a:lnTo>
                  <a:lnTo>
                    <a:pt x="371563" y="210591"/>
                  </a:lnTo>
                  <a:lnTo>
                    <a:pt x="371716" y="210756"/>
                  </a:lnTo>
                  <a:lnTo>
                    <a:pt x="378472" y="214553"/>
                  </a:lnTo>
                  <a:lnTo>
                    <a:pt x="378637" y="210769"/>
                  </a:lnTo>
                  <a:lnTo>
                    <a:pt x="379310" y="215074"/>
                  </a:lnTo>
                  <a:lnTo>
                    <a:pt x="381025" y="216547"/>
                  </a:lnTo>
                  <a:lnTo>
                    <a:pt x="387223" y="207619"/>
                  </a:lnTo>
                  <a:close/>
                </a:path>
                <a:path w="417195" h="861694">
                  <a:moveTo>
                    <a:pt x="391350" y="231571"/>
                  </a:moveTo>
                  <a:lnTo>
                    <a:pt x="389686" y="230873"/>
                  </a:lnTo>
                  <a:lnTo>
                    <a:pt x="388289" y="229768"/>
                  </a:lnTo>
                  <a:lnTo>
                    <a:pt x="387108" y="228244"/>
                  </a:lnTo>
                  <a:lnTo>
                    <a:pt x="389013" y="234848"/>
                  </a:lnTo>
                  <a:lnTo>
                    <a:pt x="380047" y="229349"/>
                  </a:lnTo>
                  <a:lnTo>
                    <a:pt x="386613" y="234480"/>
                  </a:lnTo>
                  <a:lnTo>
                    <a:pt x="385292" y="234924"/>
                  </a:lnTo>
                  <a:lnTo>
                    <a:pt x="383959" y="235102"/>
                  </a:lnTo>
                  <a:lnTo>
                    <a:pt x="382612" y="235026"/>
                  </a:lnTo>
                  <a:lnTo>
                    <a:pt x="382257" y="235902"/>
                  </a:lnTo>
                  <a:lnTo>
                    <a:pt x="382155" y="236804"/>
                  </a:lnTo>
                  <a:lnTo>
                    <a:pt x="382308" y="237731"/>
                  </a:lnTo>
                  <a:lnTo>
                    <a:pt x="384771" y="237426"/>
                  </a:lnTo>
                  <a:lnTo>
                    <a:pt x="387248" y="237388"/>
                  </a:lnTo>
                  <a:lnTo>
                    <a:pt x="389699" y="237642"/>
                  </a:lnTo>
                  <a:lnTo>
                    <a:pt x="390093" y="233311"/>
                  </a:lnTo>
                  <a:lnTo>
                    <a:pt x="390194" y="233095"/>
                  </a:lnTo>
                  <a:lnTo>
                    <a:pt x="390448" y="233641"/>
                  </a:lnTo>
                  <a:lnTo>
                    <a:pt x="391350" y="231571"/>
                  </a:lnTo>
                  <a:close/>
                </a:path>
                <a:path w="417195" h="861694">
                  <a:moveTo>
                    <a:pt x="397332" y="220510"/>
                  </a:moveTo>
                  <a:lnTo>
                    <a:pt x="396570" y="218795"/>
                  </a:lnTo>
                  <a:lnTo>
                    <a:pt x="395084" y="215366"/>
                  </a:lnTo>
                  <a:lnTo>
                    <a:pt x="394119" y="217754"/>
                  </a:lnTo>
                  <a:lnTo>
                    <a:pt x="396062" y="218389"/>
                  </a:lnTo>
                  <a:lnTo>
                    <a:pt x="397332" y="220510"/>
                  </a:lnTo>
                  <a:close/>
                </a:path>
                <a:path w="417195" h="861694">
                  <a:moveTo>
                    <a:pt x="398018" y="222084"/>
                  </a:moveTo>
                  <a:lnTo>
                    <a:pt x="397840" y="221475"/>
                  </a:lnTo>
                  <a:lnTo>
                    <a:pt x="397598" y="220941"/>
                  </a:lnTo>
                  <a:lnTo>
                    <a:pt x="397332" y="220510"/>
                  </a:lnTo>
                  <a:lnTo>
                    <a:pt x="397560" y="221043"/>
                  </a:lnTo>
                  <a:lnTo>
                    <a:pt x="397776" y="221564"/>
                  </a:lnTo>
                  <a:lnTo>
                    <a:pt x="398018" y="222084"/>
                  </a:lnTo>
                  <a:close/>
                </a:path>
                <a:path w="417195" h="861694">
                  <a:moveTo>
                    <a:pt x="416991" y="198120"/>
                  </a:moveTo>
                  <a:lnTo>
                    <a:pt x="414667" y="198120"/>
                  </a:lnTo>
                  <a:lnTo>
                    <a:pt x="413321" y="191770"/>
                  </a:lnTo>
                  <a:lnTo>
                    <a:pt x="413105" y="190500"/>
                  </a:lnTo>
                  <a:lnTo>
                    <a:pt x="412902" y="189230"/>
                  </a:lnTo>
                  <a:lnTo>
                    <a:pt x="411137" y="187960"/>
                  </a:lnTo>
                  <a:lnTo>
                    <a:pt x="409930" y="187960"/>
                  </a:lnTo>
                  <a:lnTo>
                    <a:pt x="409321" y="190500"/>
                  </a:lnTo>
                  <a:lnTo>
                    <a:pt x="408457" y="187960"/>
                  </a:lnTo>
                  <a:lnTo>
                    <a:pt x="406958" y="186690"/>
                  </a:lnTo>
                  <a:lnTo>
                    <a:pt x="404863" y="186690"/>
                  </a:lnTo>
                  <a:lnTo>
                    <a:pt x="405574" y="185420"/>
                  </a:lnTo>
                  <a:lnTo>
                    <a:pt x="406184" y="184150"/>
                  </a:lnTo>
                  <a:lnTo>
                    <a:pt x="406654" y="182880"/>
                  </a:lnTo>
                  <a:lnTo>
                    <a:pt x="404266" y="182880"/>
                  </a:lnTo>
                  <a:lnTo>
                    <a:pt x="402221" y="181610"/>
                  </a:lnTo>
                  <a:lnTo>
                    <a:pt x="400519" y="180340"/>
                  </a:lnTo>
                  <a:lnTo>
                    <a:pt x="401332" y="179070"/>
                  </a:lnTo>
                  <a:lnTo>
                    <a:pt x="403085" y="179070"/>
                  </a:lnTo>
                  <a:lnTo>
                    <a:pt x="402704" y="177800"/>
                  </a:lnTo>
                  <a:lnTo>
                    <a:pt x="401561" y="176530"/>
                  </a:lnTo>
                  <a:lnTo>
                    <a:pt x="403237" y="176530"/>
                  </a:lnTo>
                  <a:lnTo>
                    <a:pt x="404977" y="175260"/>
                  </a:lnTo>
                  <a:lnTo>
                    <a:pt x="404139" y="173990"/>
                  </a:lnTo>
                  <a:lnTo>
                    <a:pt x="403872" y="173990"/>
                  </a:lnTo>
                  <a:lnTo>
                    <a:pt x="404139" y="172720"/>
                  </a:lnTo>
                  <a:lnTo>
                    <a:pt x="399770" y="172720"/>
                  </a:lnTo>
                  <a:lnTo>
                    <a:pt x="397700" y="171450"/>
                  </a:lnTo>
                  <a:lnTo>
                    <a:pt x="398526" y="170180"/>
                  </a:lnTo>
                  <a:lnTo>
                    <a:pt x="399478" y="170180"/>
                  </a:lnTo>
                  <a:lnTo>
                    <a:pt x="400570" y="171450"/>
                  </a:lnTo>
                  <a:lnTo>
                    <a:pt x="400939" y="166370"/>
                  </a:lnTo>
                  <a:lnTo>
                    <a:pt x="398297" y="165950"/>
                  </a:lnTo>
                  <a:lnTo>
                    <a:pt x="398640" y="163245"/>
                  </a:lnTo>
                  <a:lnTo>
                    <a:pt x="396100" y="161607"/>
                  </a:lnTo>
                  <a:lnTo>
                    <a:pt x="393547" y="160324"/>
                  </a:lnTo>
                  <a:lnTo>
                    <a:pt x="392811" y="162712"/>
                  </a:lnTo>
                  <a:lnTo>
                    <a:pt x="395655" y="165519"/>
                  </a:lnTo>
                  <a:lnTo>
                    <a:pt x="393141" y="165100"/>
                  </a:lnTo>
                  <a:lnTo>
                    <a:pt x="392430" y="165100"/>
                  </a:lnTo>
                  <a:lnTo>
                    <a:pt x="389521" y="161290"/>
                  </a:lnTo>
                  <a:lnTo>
                    <a:pt x="389077" y="153670"/>
                  </a:lnTo>
                  <a:lnTo>
                    <a:pt x="389013" y="152400"/>
                  </a:lnTo>
                  <a:lnTo>
                    <a:pt x="383578" y="153670"/>
                  </a:lnTo>
                  <a:lnTo>
                    <a:pt x="382701" y="148590"/>
                  </a:lnTo>
                  <a:lnTo>
                    <a:pt x="378561" y="142240"/>
                  </a:lnTo>
                  <a:lnTo>
                    <a:pt x="373494" y="135890"/>
                  </a:lnTo>
                  <a:lnTo>
                    <a:pt x="369862" y="134620"/>
                  </a:lnTo>
                  <a:lnTo>
                    <a:pt x="370357" y="132080"/>
                  </a:lnTo>
                  <a:lnTo>
                    <a:pt x="370192" y="130810"/>
                  </a:lnTo>
                  <a:lnTo>
                    <a:pt x="370027" y="129540"/>
                  </a:lnTo>
                  <a:lnTo>
                    <a:pt x="368846" y="128270"/>
                  </a:lnTo>
                  <a:lnTo>
                    <a:pt x="368185" y="129540"/>
                  </a:lnTo>
                  <a:lnTo>
                    <a:pt x="368058" y="130810"/>
                  </a:lnTo>
                  <a:lnTo>
                    <a:pt x="364159" y="124460"/>
                  </a:lnTo>
                  <a:lnTo>
                    <a:pt x="357492" y="119380"/>
                  </a:lnTo>
                  <a:lnTo>
                    <a:pt x="350634" y="114300"/>
                  </a:lnTo>
                  <a:lnTo>
                    <a:pt x="346138" y="114300"/>
                  </a:lnTo>
                  <a:lnTo>
                    <a:pt x="343369" y="110490"/>
                  </a:lnTo>
                  <a:lnTo>
                    <a:pt x="340880" y="101600"/>
                  </a:lnTo>
                  <a:lnTo>
                    <a:pt x="333692" y="100330"/>
                  </a:lnTo>
                  <a:lnTo>
                    <a:pt x="334454" y="95250"/>
                  </a:lnTo>
                  <a:lnTo>
                    <a:pt x="334835" y="92710"/>
                  </a:lnTo>
                  <a:lnTo>
                    <a:pt x="333527" y="91440"/>
                  </a:lnTo>
                  <a:lnTo>
                    <a:pt x="332155" y="91440"/>
                  </a:lnTo>
                  <a:lnTo>
                    <a:pt x="330720" y="92710"/>
                  </a:lnTo>
                  <a:lnTo>
                    <a:pt x="328803" y="86360"/>
                  </a:lnTo>
                  <a:lnTo>
                    <a:pt x="326174" y="82550"/>
                  </a:lnTo>
                  <a:lnTo>
                    <a:pt x="321919" y="80010"/>
                  </a:lnTo>
                  <a:lnTo>
                    <a:pt x="315175" y="76200"/>
                  </a:lnTo>
                  <a:lnTo>
                    <a:pt x="315899" y="74930"/>
                  </a:lnTo>
                  <a:lnTo>
                    <a:pt x="316738" y="73660"/>
                  </a:lnTo>
                  <a:lnTo>
                    <a:pt x="317703" y="73660"/>
                  </a:lnTo>
                  <a:lnTo>
                    <a:pt x="315937" y="68580"/>
                  </a:lnTo>
                  <a:lnTo>
                    <a:pt x="309956" y="62230"/>
                  </a:lnTo>
                  <a:lnTo>
                    <a:pt x="307568" y="59690"/>
                  </a:lnTo>
                  <a:lnTo>
                    <a:pt x="303644" y="62230"/>
                  </a:lnTo>
                  <a:lnTo>
                    <a:pt x="304190" y="60960"/>
                  </a:lnTo>
                  <a:lnTo>
                    <a:pt x="305130" y="60960"/>
                  </a:lnTo>
                  <a:lnTo>
                    <a:pt x="306425" y="59690"/>
                  </a:lnTo>
                  <a:lnTo>
                    <a:pt x="303326" y="55880"/>
                  </a:lnTo>
                  <a:lnTo>
                    <a:pt x="302298" y="54610"/>
                  </a:lnTo>
                  <a:lnTo>
                    <a:pt x="297370" y="55880"/>
                  </a:lnTo>
                  <a:lnTo>
                    <a:pt x="292074" y="55880"/>
                  </a:lnTo>
                  <a:lnTo>
                    <a:pt x="291249" y="54610"/>
                  </a:lnTo>
                  <a:lnTo>
                    <a:pt x="292836" y="52070"/>
                  </a:lnTo>
                  <a:lnTo>
                    <a:pt x="293243" y="50800"/>
                  </a:lnTo>
                  <a:lnTo>
                    <a:pt x="292811" y="49530"/>
                  </a:lnTo>
                  <a:lnTo>
                    <a:pt x="292392" y="48260"/>
                  </a:lnTo>
                  <a:lnTo>
                    <a:pt x="291807" y="48260"/>
                  </a:lnTo>
                  <a:lnTo>
                    <a:pt x="263677" y="38125"/>
                  </a:lnTo>
                  <a:lnTo>
                    <a:pt x="264312" y="36830"/>
                  </a:lnTo>
                  <a:lnTo>
                    <a:pt x="265290" y="36830"/>
                  </a:lnTo>
                  <a:lnTo>
                    <a:pt x="261302" y="34290"/>
                  </a:lnTo>
                  <a:lnTo>
                    <a:pt x="259308" y="33020"/>
                  </a:lnTo>
                  <a:lnTo>
                    <a:pt x="245821" y="30480"/>
                  </a:lnTo>
                  <a:lnTo>
                    <a:pt x="235902" y="30480"/>
                  </a:lnTo>
                  <a:lnTo>
                    <a:pt x="230276" y="34290"/>
                  </a:lnTo>
                  <a:lnTo>
                    <a:pt x="227787" y="33020"/>
                  </a:lnTo>
                  <a:lnTo>
                    <a:pt x="227482" y="31750"/>
                  </a:lnTo>
                  <a:lnTo>
                    <a:pt x="227190" y="30480"/>
                  </a:lnTo>
                  <a:lnTo>
                    <a:pt x="226898" y="29210"/>
                  </a:lnTo>
                  <a:lnTo>
                    <a:pt x="226314" y="26670"/>
                  </a:lnTo>
                  <a:lnTo>
                    <a:pt x="220345" y="24130"/>
                  </a:lnTo>
                  <a:lnTo>
                    <a:pt x="213537" y="24130"/>
                  </a:lnTo>
                  <a:lnTo>
                    <a:pt x="209550" y="29210"/>
                  </a:lnTo>
                  <a:lnTo>
                    <a:pt x="207276" y="25400"/>
                  </a:lnTo>
                  <a:lnTo>
                    <a:pt x="207683" y="21590"/>
                  </a:lnTo>
                  <a:lnTo>
                    <a:pt x="207137" y="20320"/>
                  </a:lnTo>
                  <a:lnTo>
                    <a:pt x="202006" y="19050"/>
                  </a:lnTo>
                  <a:lnTo>
                    <a:pt x="195148" y="17932"/>
                  </a:lnTo>
                  <a:lnTo>
                    <a:pt x="193814" y="19050"/>
                  </a:lnTo>
                  <a:lnTo>
                    <a:pt x="191744" y="13970"/>
                  </a:lnTo>
                  <a:lnTo>
                    <a:pt x="185496" y="13970"/>
                  </a:lnTo>
                  <a:lnTo>
                    <a:pt x="180505" y="12788"/>
                  </a:lnTo>
                  <a:lnTo>
                    <a:pt x="180200" y="12788"/>
                  </a:lnTo>
                  <a:lnTo>
                    <a:pt x="178130" y="10160"/>
                  </a:lnTo>
                  <a:lnTo>
                    <a:pt x="177038" y="7620"/>
                  </a:lnTo>
                  <a:lnTo>
                    <a:pt x="170827" y="7620"/>
                  </a:lnTo>
                  <a:lnTo>
                    <a:pt x="168973" y="11430"/>
                  </a:lnTo>
                  <a:lnTo>
                    <a:pt x="165252" y="7620"/>
                  </a:lnTo>
                  <a:lnTo>
                    <a:pt x="159804" y="5080"/>
                  </a:lnTo>
                  <a:lnTo>
                    <a:pt x="158851" y="1270"/>
                  </a:lnTo>
                  <a:lnTo>
                    <a:pt x="149987" y="5080"/>
                  </a:lnTo>
                  <a:lnTo>
                    <a:pt x="155016" y="10160"/>
                  </a:lnTo>
                  <a:lnTo>
                    <a:pt x="153898" y="10160"/>
                  </a:lnTo>
                  <a:lnTo>
                    <a:pt x="152768" y="11430"/>
                  </a:lnTo>
                  <a:lnTo>
                    <a:pt x="151612" y="11430"/>
                  </a:lnTo>
                  <a:lnTo>
                    <a:pt x="151676" y="12788"/>
                  </a:lnTo>
                  <a:lnTo>
                    <a:pt x="152425" y="12788"/>
                  </a:lnTo>
                  <a:lnTo>
                    <a:pt x="151434" y="13970"/>
                  </a:lnTo>
                  <a:lnTo>
                    <a:pt x="149758" y="13970"/>
                  </a:lnTo>
                  <a:lnTo>
                    <a:pt x="148539" y="10160"/>
                  </a:lnTo>
                  <a:lnTo>
                    <a:pt x="149098" y="8890"/>
                  </a:lnTo>
                  <a:lnTo>
                    <a:pt x="149898" y="7620"/>
                  </a:lnTo>
                  <a:lnTo>
                    <a:pt x="144729" y="7620"/>
                  </a:lnTo>
                  <a:lnTo>
                    <a:pt x="144983" y="6350"/>
                  </a:lnTo>
                  <a:lnTo>
                    <a:pt x="145567" y="5080"/>
                  </a:lnTo>
                  <a:lnTo>
                    <a:pt x="145059" y="5080"/>
                  </a:lnTo>
                  <a:lnTo>
                    <a:pt x="143129" y="6350"/>
                  </a:lnTo>
                  <a:lnTo>
                    <a:pt x="139877" y="6350"/>
                  </a:lnTo>
                  <a:lnTo>
                    <a:pt x="140690" y="3810"/>
                  </a:lnTo>
                  <a:lnTo>
                    <a:pt x="141909" y="2540"/>
                  </a:lnTo>
                  <a:lnTo>
                    <a:pt x="143535" y="1270"/>
                  </a:lnTo>
                  <a:lnTo>
                    <a:pt x="141058" y="0"/>
                  </a:lnTo>
                  <a:lnTo>
                    <a:pt x="136918" y="2540"/>
                  </a:lnTo>
                  <a:lnTo>
                    <a:pt x="133807" y="8890"/>
                  </a:lnTo>
                  <a:lnTo>
                    <a:pt x="134188" y="12788"/>
                  </a:lnTo>
                  <a:lnTo>
                    <a:pt x="134302" y="13970"/>
                  </a:lnTo>
                  <a:lnTo>
                    <a:pt x="134429" y="15240"/>
                  </a:lnTo>
                  <a:lnTo>
                    <a:pt x="138658" y="17780"/>
                  </a:lnTo>
                  <a:lnTo>
                    <a:pt x="144602" y="17780"/>
                  </a:lnTo>
                  <a:lnTo>
                    <a:pt x="150698" y="16510"/>
                  </a:lnTo>
                  <a:lnTo>
                    <a:pt x="155435" y="17780"/>
                  </a:lnTo>
                  <a:lnTo>
                    <a:pt x="154749" y="19050"/>
                  </a:lnTo>
                  <a:lnTo>
                    <a:pt x="153962" y="20320"/>
                  </a:lnTo>
                  <a:lnTo>
                    <a:pt x="153022" y="20320"/>
                  </a:lnTo>
                  <a:lnTo>
                    <a:pt x="156921" y="24130"/>
                  </a:lnTo>
                  <a:lnTo>
                    <a:pt x="163347" y="25400"/>
                  </a:lnTo>
                  <a:lnTo>
                    <a:pt x="168744" y="22860"/>
                  </a:lnTo>
                  <a:lnTo>
                    <a:pt x="169595" y="16510"/>
                  </a:lnTo>
                  <a:lnTo>
                    <a:pt x="170954" y="15240"/>
                  </a:lnTo>
                  <a:lnTo>
                    <a:pt x="172300" y="15240"/>
                  </a:lnTo>
                  <a:lnTo>
                    <a:pt x="173609" y="16510"/>
                  </a:lnTo>
                  <a:lnTo>
                    <a:pt x="173050" y="15240"/>
                  </a:lnTo>
                  <a:lnTo>
                    <a:pt x="172605" y="13970"/>
                  </a:lnTo>
                  <a:lnTo>
                    <a:pt x="172275" y="12788"/>
                  </a:lnTo>
                  <a:lnTo>
                    <a:pt x="172466" y="12788"/>
                  </a:lnTo>
                  <a:lnTo>
                    <a:pt x="178244" y="15240"/>
                  </a:lnTo>
                  <a:lnTo>
                    <a:pt x="173507" y="20320"/>
                  </a:lnTo>
                  <a:lnTo>
                    <a:pt x="172885" y="24130"/>
                  </a:lnTo>
                  <a:lnTo>
                    <a:pt x="174764" y="25400"/>
                  </a:lnTo>
                  <a:lnTo>
                    <a:pt x="176225" y="20320"/>
                  </a:lnTo>
                  <a:lnTo>
                    <a:pt x="177584" y="24130"/>
                  </a:lnTo>
                  <a:lnTo>
                    <a:pt x="176428" y="25400"/>
                  </a:lnTo>
                  <a:lnTo>
                    <a:pt x="175399" y="25400"/>
                  </a:lnTo>
                  <a:lnTo>
                    <a:pt x="174612" y="26670"/>
                  </a:lnTo>
                  <a:lnTo>
                    <a:pt x="184251" y="27940"/>
                  </a:lnTo>
                  <a:lnTo>
                    <a:pt x="185496" y="29210"/>
                  </a:lnTo>
                  <a:lnTo>
                    <a:pt x="182194" y="34290"/>
                  </a:lnTo>
                  <a:lnTo>
                    <a:pt x="187121" y="34290"/>
                  </a:lnTo>
                  <a:lnTo>
                    <a:pt x="197142" y="31750"/>
                  </a:lnTo>
                  <a:lnTo>
                    <a:pt x="198678" y="30480"/>
                  </a:lnTo>
                  <a:lnTo>
                    <a:pt x="197853" y="31750"/>
                  </a:lnTo>
                  <a:lnTo>
                    <a:pt x="194881" y="36830"/>
                  </a:lnTo>
                  <a:lnTo>
                    <a:pt x="194614" y="38125"/>
                  </a:lnTo>
                  <a:lnTo>
                    <a:pt x="198196" y="35648"/>
                  </a:lnTo>
                  <a:lnTo>
                    <a:pt x="198386" y="35648"/>
                  </a:lnTo>
                  <a:lnTo>
                    <a:pt x="203149" y="43180"/>
                  </a:lnTo>
                  <a:lnTo>
                    <a:pt x="206425" y="38125"/>
                  </a:lnTo>
                  <a:lnTo>
                    <a:pt x="203377" y="38125"/>
                  </a:lnTo>
                  <a:lnTo>
                    <a:pt x="204368" y="35648"/>
                  </a:lnTo>
                  <a:lnTo>
                    <a:pt x="204901" y="34290"/>
                  </a:lnTo>
                  <a:lnTo>
                    <a:pt x="208661" y="35648"/>
                  </a:lnTo>
                  <a:lnTo>
                    <a:pt x="206933" y="34290"/>
                  </a:lnTo>
                  <a:lnTo>
                    <a:pt x="205320" y="33020"/>
                  </a:lnTo>
                  <a:lnTo>
                    <a:pt x="207403" y="31750"/>
                  </a:lnTo>
                  <a:lnTo>
                    <a:pt x="211899" y="31750"/>
                  </a:lnTo>
                  <a:lnTo>
                    <a:pt x="208673" y="35648"/>
                  </a:lnTo>
                  <a:lnTo>
                    <a:pt x="207695" y="36830"/>
                  </a:lnTo>
                  <a:lnTo>
                    <a:pt x="206743" y="38125"/>
                  </a:lnTo>
                  <a:lnTo>
                    <a:pt x="210743" y="39370"/>
                  </a:lnTo>
                  <a:lnTo>
                    <a:pt x="214147" y="39370"/>
                  </a:lnTo>
                  <a:lnTo>
                    <a:pt x="215417" y="38125"/>
                  </a:lnTo>
                  <a:lnTo>
                    <a:pt x="217208" y="38125"/>
                  </a:lnTo>
                  <a:lnTo>
                    <a:pt x="221805" y="40640"/>
                  </a:lnTo>
                  <a:lnTo>
                    <a:pt x="225983" y="40640"/>
                  </a:lnTo>
                  <a:lnTo>
                    <a:pt x="230835" y="38125"/>
                  </a:lnTo>
                  <a:lnTo>
                    <a:pt x="234518" y="38125"/>
                  </a:lnTo>
                  <a:lnTo>
                    <a:pt x="234632" y="39370"/>
                  </a:lnTo>
                  <a:lnTo>
                    <a:pt x="234734" y="40640"/>
                  </a:lnTo>
                  <a:lnTo>
                    <a:pt x="234848" y="41910"/>
                  </a:lnTo>
                  <a:lnTo>
                    <a:pt x="237553" y="45720"/>
                  </a:lnTo>
                  <a:lnTo>
                    <a:pt x="239598" y="39370"/>
                  </a:lnTo>
                  <a:lnTo>
                    <a:pt x="241592" y="43180"/>
                  </a:lnTo>
                  <a:lnTo>
                    <a:pt x="243281" y="39370"/>
                  </a:lnTo>
                  <a:lnTo>
                    <a:pt x="243827" y="38125"/>
                  </a:lnTo>
                  <a:lnTo>
                    <a:pt x="248361" y="38125"/>
                  </a:lnTo>
                  <a:lnTo>
                    <a:pt x="253263" y="39370"/>
                  </a:lnTo>
                  <a:lnTo>
                    <a:pt x="264617" y="46990"/>
                  </a:lnTo>
                  <a:lnTo>
                    <a:pt x="272338" y="50800"/>
                  </a:lnTo>
                  <a:lnTo>
                    <a:pt x="280225" y="52070"/>
                  </a:lnTo>
                  <a:lnTo>
                    <a:pt x="287997" y="49530"/>
                  </a:lnTo>
                  <a:lnTo>
                    <a:pt x="289039" y="58420"/>
                  </a:lnTo>
                  <a:lnTo>
                    <a:pt x="294182" y="67310"/>
                  </a:lnTo>
                  <a:lnTo>
                    <a:pt x="301320" y="76200"/>
                  </a:lnTo>
                  <a:lnTo>
                    <a:pt x="308356" y="82550"/>
                  </a:lnTo>
                  <a:lnTo>
                    <a:pt x="305803" y="78740"/>
                  </a:lnTo>
                  <a:lnTo>
                    <a:pt x="306476" y="76200"/>
                  </a:lnTo>
                  <a:lnTo>
                    <a:pt x="310362" y="76200"/>
                  </a:lnTo>
                  <a:lnTo>
                    <a:pt x="310972" y="82550"/>
                  </a:lnTo>
                  <a:lnTo>
                    <a:pt x="314464" y="87630"/>
                  </a:lnTo>
                  <a:lnTo>
                    <a:pt x="319341" y="91440"/>
                  </a:lnTo>
                  <a:lnTo>
                    <a:pt x="324091" y="96520"/>
                  </a:lnTo>
                  <a:lnTo>
                    <a:pt x="326720" y="95250"/>
                  </a:lnTo>
                  <a:lnTo>
                    <a:pt x="329272" y="97790"/>
                  </a:lnTo>
                  <a:lnTo>
                    <a:pt x="330301" y="100330"/>
                  </a:lnTo>
                  <a:lnTo>
                    <a:pt x="328396" y="100330"/>
                  </a:lnTo>
                  <a:lnTo>
                    <a:pt x="332524" y="106680"/>
                  </a:lnTo>
                  <a:lnTo>
                    <a:pt x="342747" y="116840"/>
                  </a:lnTo>
                  <a:lnTo>
                    <a:pt x="353695" y="124460"/>
                  </a:lnTo>
                  <a:lnTo>
                    <a:pt x="360019" y="127000"/>
                  </a:lnTo>
                  <a:lnTo>
                    <a:pt x="363613" y="135890"/>
                  </a:lnTo>
                  <a:lnTo>
                    <a:pt x="372135" y="144780"/>
                  </a:lnTo>
                  <a:lnTo>
                    <a:pt x="380199" y="153670"/>
                  </a:lnTo>
                  <a:lnTo>
                    <a:pt x="382447" y="160020"/>
                  </a:lnTo>
                  <a:lnTo>
                    <a:pt x="382778" y="160020"/>
                  </a:lnTo>
                  <a:lnTo>
                    <a:pt x="385140" y="165100"/>
                  </a:lnTo>
                  <a:lnTo>
                    <a:pt x="388315" y="170180"/>
                  </a:lnTo>
                  <a:lnTo>
                    <a:pt x="387946" y="170180"/>
                  </a:lnTo>
                  <a:lnTo>
                    <a:pt x="388416" y="171450"/>
                  </a:lnTo>
                  <a:lnTo>
                    <a:pt x="389343" y="171450"/>
                  </a:lnTo>
                  <a:lnTo>
                    <a:pt x="393839" y="179070"/>
                  </a:lnTo>
                  <a:lnTo>
                    <a:pt x="399580" y="186690"/>
                  </a:lnTo>
                  <a:lnTo>
                    <a:pt x="403453" y="186690"/>
                  </a:lnTo>
                  <a:lnTo>
                    <a:pt x="403402" y="187960"/>
                  </a:lnTo>
                  <a:lnTo>
                    <a:pt x="403313" y="190500"/>
                  </a:lnTo>
                  <a:lnTo>
                    <a:pt x="403237" y="193040"/>
                  </a:lnTo>
                  <a:lnTo>
                    <a:pt x="406806" y="196850"/>
                  </a:lnTo>
                  <a:lnTo>
                    <a:pt x="412089" y="199390"/>
                  </a:lnTo>
                  <a:lnTo>
                    <a:pt x="416991" y="198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31184" y="1983143"/>
              <a:ext cx="373380" cy="634365"/>
            </a:xfrm>
            <a:custGeom>
              <a:avLst/>
              <a:gdLst/>
              <a:ahLst/>
              <a:cxnLst/>
              <a:rect l="l" t="t" r="r" b="b"/>
              <a:pathLst>
                <a:path w="373379" h="634364">
                  <a:moveTo>
                    <a:pt x="3746" y="629031"/>
                  </a:moveTo>
                  <a:lnTo>
                    <a:pt x="2451" y="629412"/>
                  </a:lnTo>
                  <a:lnTo>
                    <a:pt x="1143" y="629767"/>
                  </a:lnTo>
                  <a:lnTo>
                    <a:pt x="0" y="632079"/>
                  </a:lnTo>
                  <a:lnTo>
                    <a:pt x="2108" y="634123"/>
                  </a:lnTo>
                  <a:lnTo>
                    <a:pt x="2425" y="629856"/>
                  </a:lnTo>
                  <a:lnTo>
                    <a:pt x="3746" y="629031"/>
                  </a:lnTo>
                  <a:close/>
                </a:path>
                <a:path w="373379" h="634364">
                  <a:moveTo>
                    <a:pt x="16281" y="615086"/>
                  </a:moveTo>
                  <a:lnTo>
                    <a:pt x="14452" y="614210"/>
                  </a:lnTo>
                  <a:lnTo>
                    <a:pt x="12687" y="613181"/>
                  </a:lnTo>
                  <a:lnTo>
                    <a:pt x="10998" y="612025"/>
                  </a:lnTo>
                  <a:lnTo>
                    <a:pt x="10871" y="612228"/>
                  </a:lnTo>
                  <a:lnTo>
                    <a:pt x="7023" y="619975"/>
                  </a:lnTo>
                  <a:lnTo>
                    <a:pt x="3594" y="623201"/>
                  </a:lnTo>
                  <a:lnTo>
                    <a:pt x="7607" y="626135"/>
                  </a:lnTo>
                  <a:lnTo>
                    <a:pt x="13576" y="618972"/>
                  </a:lnTo>
                  <a:lnTo>
                    <a:pt x="16281" y="615086"/>
                  </a:lnTo>
                  <a:close/>
                </a:path>
                <a:path w="373379" h="634364">
                  <a:moveTo>
                    <a:pt x="23647" y="603161"/>
                  </a:moveTo>
                  <a:lnTo>
                    <a:pt x="21958" y="603034"/>
                  </a:lnTo>
                  <a:lnTo>
                    <a:pt x="18897" y="603427"/>
                  </a:lnTo>
                  <a:lnTo>
                    <a:pt x="18516" y="605942"/>
                  </a:lnTo>
                  <a:lnTo>
                    <a:pt x="20294" y="605967"/>
                  </a:lnTo>
                  <a:lnTo>
                    <a:pt x="22034" y="605269"/>
                  </a:lnTo>
                  <a:lnTo>
                    <a:pt x="23647" y="603161"/>
                  </a:lnTo>
                  <a:close/>
                </a:path>
                <a:path w="373379" h="634364">
                  <a:moveTo>
                    <a:pt x="26365" y="595807"/>
                  </a:moveTo>
                  <a:lnTo>
                    <a:pt x="21983" y="594995"/>
                  </a:lnTo>
                  <a:lnTo>
                    <a:pt x="22644" y="600748"/>
                  </a:lnTo>
                  <a:lnTo>
                    <a:pt x="19621" y="603161"/>
                  </a:lnTo>
                  <a:lnTo>
                    <a:pt x="21247" y="602564"/>
                  </a:lnTo>
                  <a:lnTo>
                    <a:pt x="22860" y="601789"/>
                  </a:lnTo>
                  <a:lnTo>
                    <a:pt x="24460" y="600887"/>
                  </a:lnTo>
                  <a:lnTo>
                    <a:pt x="24511" y="599655"/>
                  </a:lnTo>
                  <a:lnTo>
                    <a:pt x="23914" y="599236"/>
                  </a:lnTo>
                  <a:lnTo>
                    <a:pt x="22669" y="599617"/>
                  </a:lnTo>
                  <a:lnTo>
                    <a:pt x="24028" y="598576"/>
                  </a:lnTo>
                  <a:lnTo>
                    <a:pt x="25273" y="597306"/>
                  </a:lnTo>
                  <a:lnTo>
                    <a:pt x="26365" y="595807"/>
                  </a:lnTo>
                  <a:close/>
                </a:path>
                <a:path w="373379" h="634364">
                  <a:moveTo>
                    <a:pt x="27139" y="588327"/>
                  </a:moveTo>
                  <a:close/>
                </a:path>
                <a:path w="373379" h="634364">
                  <a:moveTo>
                    <a:pt x="28244" y="590829"/>
                  </a:moveTo>
                  <a:lnTo>
                    <a:pt x="27698" y="589724"/>
                  </a:lnTo>
                  <a:lnTo>
                    <a:pt x="25819" y="589699"/>
                  </a:lnTo>
                  <a:lnTo>
                    <a:pt x="23990" y="591502"/>
                  </a:lnTo>
                  <a:lnTo>
                    <a:pt x="27343" y="592302"/>
                  </a:lnTo>
                  <a:lnTo>
                    <a:pt x="27457" y="593026"/>
                  </a:lnTo>
                  <a:lnTo>
                    <a:pt x="28244" y="590829"/>
                  </a:lnTo>
                  <a:close/>
                </a:path>
                <a:path w="373379" h="634364">
                  <a:moveTo>
                    <a:pt x="33858" y="586130"/>
                  </a:moveTo>
                  <a:lnTo>
                    <a:pt x="32943" y="585152"/>
                  </a:lnTo>
                  <a:lnTo>
                    <a:pt x="31978" y="584238"/>
                  </a:lnTo>
                  <a:lnTo>
                    <a:pt x="30988" y="583374"/>
                  </a:lnTo>
                  <a:lnTo>
                    <a:pt x="28435" y="586663"/>
                  </a:lnTo>
                  <a:lnTo>
                    <a:pt x="27165" y="588327"/>
                  </a:lnTo>
                  <a:lnTo>
                    <a:pt x="27990" y="587819"/>
                  </a:lnTo>
                  <a:lnTo>
                    <a:pt x="33134" y="586066"/>
                  </a:lnTo>
                  <a:lnTo>
                    <a:pt x="33858" y="586130"/>
                  </a:lnTo>
                  <a:close/>
                </a:path>
                <a:path w="373379" h="634364">
                  <a:moveTo>
                    <a:pt x="33985" y="586143"/>
                  </a:moveTo>
                  <a:lnTo>
                    <a:pt x="33858" y="586130"/>
                  </a:lnTo>
                  <a:lnTo>
                    <a:pt x="33985" y="586143"/>
                  </a:lnTo>
                  <a:close/>
                </a:path>
                <a:path w="373379" h="634364">
                  <a:moveTo>
                    <a:pt x="38912" y="596912"/>
                  </a:moveTo>
                  <a:lnTo>
                    <a:pt x="22364" y="614146"/>
                  </a:lnTo>
                  <a:lnTo>
                    <a:pt x="19088" y="619074"/>
                  </a:lnTo>
                  <a:lnTo>
                    <a:pt x="15925" y="624103"/>
                  </a:lnTo>
                  <a:lnTo>
                    <a:pt x="12877" y="630516"/>
                  </a:lnTo>
                  <a:lnTo>
                    <a:pt x="19888" y="625906"/>
                  </a:lnTo>
                  <a:lnTo>
                    <a:pt x="27139" y="615480"/>
                  </a:lnTo>
                  <a:lnTo>
                    <a:pt x="33756" y="604189"/>
                  </a:lnTo>
                  <a:lnTo>
                    <a:pt x="38912" y="596912"/>
                  </a:lnTo>
                  <a:close/>
                </a:path>
                <a:path w="373379" h="634364">
                  <a:moveTo>
                    <a:pt x="47053" y="601306"/>
                  </a:moveTo>
                  <a:lnTo>
                    <a:pt x="40513" y="598055"/>
                  </a:lnTo>
                  <a:lnTo>
                    <a:pt x="39928" y="611619"/>
                  </a:lnTo>
                  <a:lnTo>
                    <a:pt x="34150" y="612076"/>
                  </a:lnTo>
                  <a:lnTo>
                    <a:pt x="39928" y="611708"/>
                  </a:lnTo>
                  <a:lnTo>
                    <a:pt x="44221" y="610641"/>
                  </a:lnTo>
                  <a:lnTo>
                    <a:pt x="47053" y="601306"/>
                  </a:lnTo>
                  <a:close/>
                </a:path>
                <a:path w="373379" h="634364">
                  <a:moveTo>
                    <a:pt x="50126" y="578485"/>
                  </a:moveTo>
                  <a:lnTo>
                    <a:pt x="49415" y="577824"/>
                  </a:lnTo>
                  <a:lnTo>
                    <a:pt x="49085" y="576884"/>
                  </a:lnTo>
                  <a:lnTo>
                    <a:pt x="49199" y="575678"/>
                  </a:lnTo>
                  <a:lnTo>
                    <a:pt x="47853" y="575221"/>
                  </a:lnTo>
                  <a:lnTo>
                    <a:pt x="46913" y="575983"/>
                  </a:lnTo>
                  <a:lnTo>
                    <a:pt x="46355" y="577938"/>
                  </a:lnTo>
                  <a:lnTo>
                    <a:pt x="47650" y="577977"/>
                  </a:lnTo>
                  <a:lnTo>
                    <a:pt x="48907" y="578142"/>
                  </a:lnTo>
                  <a:lnTo>
                    <a:pt x="50126" y="578485"/>
                  </a:lnTo>
                  <a:close/>
                </a:path>
                <a:path w="373379" h="634364">
                  <a:moveTo>
                    <a:pt x="50698" y="581050"/>
                  </a:moveTo>
                  <a:lnTo>
                    <a:pt x="49339" y="579272"/>
                  </a:lnTo>
                  <a:lnTo>
                    <a:pt x="46088" y="582815"/>
                  </a:lnTo>
                  <a:lnTo>
                    <a:pt x="45237" y="584276"/>
                  </a:lnTo>
                  <a:lnTo>
                    <a:pt x="41732" y="580720"/>
                  </a:lnTo>
                  <a:lnTo>
                    <a:pt x="41795" y="584034"/>
                  </a:lnTo>
                  <a:lnTo>
                    <a:pt x="38315" y="590054"/>
                  </a:lnTo>
                  <a:lnTo>
                    <a:pt x="39712" y="590918"/>
                  </a:lnTo>
                  <a:lnTo>
                    <a:pt x="40398" y="592366"/>
                  </a:lnTo>
                  <a:lnTo>
                    <a:pt x="40386" y="594398"/>
                  </a:lnTo>
                  <a:lnTo>
                    <a:pt x="44513" y="590702"/>
                  </a:lnTo>
                  <a:lnTo>
                    <a:pt x="47942" y="586257"/>
                  </a:lnTo>
                  <a:lnTo>
                    <a:pt x="50698" y="581050"/>
                  </a:lnTo>
                  <a:close/>
                </a:path>
                <a:path w="373379" h="634364">
                  <a:moveTo>
                    <a:pt x="52463" y="592467"/>
                  </a:moveTo>
                  <a:lnTo>
                    <a:pt x="51498" y="590194"/>
                  </a:lnTo>
                  <a:lnTo>
                    <a:pt x="50342" y="589876"/>
                  </a:lnTo>
                  <a:lnTo>
                    <a:pt x="49466" y="592836"/>
                  </a:lnTo>
                  <a:lnTo>
                    <a:pt x="48285" y="592188"/>
                  </a:lnTo>
                  <a:lnTo>
                    <a:pt x="48577" y="595172"/>
                  </a:lnTo>
                  <a:lnTo>
                    <a:pt x="52463" y="592467"/>
                  </a:lnTo>
                  <a:close/>
                </a:path>
                <a:path w="373379" h="634364">
                  <a:moveTo>
                    <a:pt x="52781" y="548144"/>
                  </a:moveTo>
                  <a:lnTo>
                    <a:pt x="50990" y="548195"/>
                  </a:lnTo>
                  <a:lnTo>
                    <a:pt x="49199" y="548335"/>
                  </a:lnTo>
                  <a:lnTo>
                    <a:pt x="47396" y="548576"/>
                  </a:lnTo>
                  <a:lnTo>
                    <a:pt x="44615" y="554685"/>
                  </a:lnTo>
                  <a:lnTo>
                    <a:pt x="40741" y="560641"/>
                  </a:lnTo>
                  <a:lnTo>
                    <a:pt x="36563" y="566902"/>
                  </a:lnTo>
                  <a:lnTo>
                    <a:pt x="32842" y="573951"/>
                  </a:lnTo>
                  <a:lnTo>
                    <a:pt x="33642" y="574509"/>
                  </a:lnTo>
                  <a:lnTo>
                    <a:pt x="34556" y="574687"/>
                  </a:lnTo>
                  <a:lnTo>
                    <a:pt x="35585" y="574497"/>
                  </a:lnTo>
                  <a:lnTo>
                    <a:pt x="33769" y="576580"/>
                  </a:lnTo>
                  <a:lnTo>
                    <a:pt x="30759" y="580580"/>
                  </a:lnTo>
                  <a:lnTo>
                    <a:pt x="33299" y="582879"/>
                  </a:lnTo>
                  <a:lnTo>
                    <a:pt x="39687" y="575398"/>
                  </a:lnTo>
                  <a:lnTo>
                    <a:pt x="45389" y="567055"/>
                  </a:lnTo>
                  <a:lnTo>
                    <a:pt x="49911" y="557949"/>
                  </a:lnTo>
                  <a:lnTo>
                    <a:pt x="52781" y="548144"/>
                  </a:lnTo>
                  <a:close/>
                </a:path>
                <a:path w="373379" h="634364">
                  <a:moveTo>
                    <a:pt x="57010" y="542594"/>
                  </a:moveTo>
                  <a:lnTo>
                    <a:pt x="55295" y="541362"/>
                  </a:lnTo>
                  <a:lnTo>
                    <a:pt x="53200" y="544677"/>
                  </a:lnTo>
                  <a:lnTo>
                    <a:pt x="51244" y="546341"/>
                  </a:lnTo>
                  <a:lnTo>
                    <a:pt x="53619" y="546709"/>
                  </a:lnTo>
                  <a:lnTo>
                    <a:pt x="55549" y="545477"/>
                  </a:lnTo>
                  <a:lnTo>
                    <a:pt x="57010" y="542594"/>
                  </a:lnTo>
                  <a:close/>
                </a:path>
                <a:path w="373379" h="634364">
                  <a:moveTo>
                    <a:pt x="60147" y="532663"/>
                  </a:moveTo>
                  <a:lnTo>
                    <a:pt x="52209" y="531964"/>
                  </a:lnTo>
                  <a:lnTo>
                    <a:pt x="52578" y="532574"/>
                  </a:lnTo>
                  <a:lnTo>
                    <a:pt x="53365" y="539965"/>
                  </a:lnTo>
                  <a:lnTo>
                    <a:pt x="56197" y="539064"/>
                  </a:lnTo>
                  <a:lnTo>
                    <a:pt x="58547" y="534758"/>
                  </a:lnTo>
                  <a:lnTo>
                    <a:pt x="60147" y="532663"/>
                  </a:lnTo>
                  <a:close/>
                </a:path>
                <a:path w="373379" h="634364">
                  <a:moveTo>
                    <a:pt x="67691" y="512254"/>
                  </a:moveTo>
                  <a:lnTo>
                    <a:pt x="58229" y="511911"/>
                  </a:lnTo>
                  <a:lnTo>
                    <a:pt x="61963" y="515429"/>
                  </a:lnTo>
                  <a:lnTo>
                    <a:pt x="57188" y="524344"/>
                  </a:lnTo>
                  <a:lnTo>
                    <a:pt x="55054" y="528320"/>
                  </a:lnTo>
                  <a:lnTo>
                    <a:pt x="58788" y="530847"/>
                  </a:lnTo>
                  <a:lnTo>
                    <a:pt x="60439" y="532142"/>
                  </a:lnTo>
                  <a:lnTo>
                    <a:pt x="63233" y="525703"/>
                  </a:lnTo>
                  <a:lnTo>
                    <a:pt x="65646" y="518960"/>
                  </a:lnTo>
                  <a:lnTo>
                    <a:pt x="67691" y="512254"/>
                  </a:lnTo>
                  <a:close/>
                </a:path>
                <a:path w="373379" h="634364">
                  <a:moveTo>
                    <a:pt x="77190" y="525602"/>
                  </a:moveTo>
                  <a:lnTo>
                    <a:pt x="73190" y="525945"/>
                  </a:lnTo>
                  <a:lnTo>
                    <a:pt x="73355" y="520141"/>
                  </a:lnTo>
                  <a:lnTo>
                    <a:pt x="69176" y="520534"/>
                  </a:lnTo>
                  <a:lnTo>
                    <a:pt x="65925" y="526732"/>
                  </a:lnTo>
                  <a:lnTo>
                    <a:pt x="64274" y="536473"/>
                  </a:lnTo>
                  <a:lnTo>
                    <a:pt x="63969" y="542036"/>
                  </a:lnTo>
                  <a:lnTo>
                    <a:pt x="67424" y="546239"/>
                  </a:lnTo>
                  <a:lnTo>
                    <a:pt x="65265" y="547103"/>
                  </a:lnTo>
                  <a:lnTo>
                    <a:pt x="61595" y="546684"/>
                  </a:lnTo>
                  <a:lnTo>
                    <a:pt x="56730" y="553910"/>
                  </a:lnTo>
                  <a:lnTo>
                    <a:pt x="49009" y="569810"/>
                  </a:lnTo>
                  <a:lnTo>
                    <a:pt x="50888" y="569874"/>
                  </a:lnTo>
                  <a:lnTo>
                    <a:pt x="56616" y="571500"/>
                  </a:lnTo>
                  <a:lnTo>
                    <a:pt x="57531" y="570191"/>
                  </a:lnTo>
                  <a:lnTo>
                    <a:pt x="55130" y="569023"/>
                  </a:lnTo>
                  <a:lnTo>
                    <a:pt x="59080" y="565518"/>
                  </a:lnTo>
                  <a:lnTo>
                    <a:pt x="60083" y="564896"/>
                  </a:lnTo>
                  <a:lnTo>
                    <a:pt x="60223" y="563295"/>
                  </a:lnTo>
                  <a:lnTo>
                    <a:pt x="59613" y="562851"/>
                  </a:lnTo>
                  <a:lnTo>
                    <a:pt x="58280" y="563587"/>
                  </a:lnTo>
                  <a:lnTo>
                    <a:pt x="65138" y="553212"/>
                  </a:lnTo>
                  <a:lnTo>
                    <a:pt x="68122" y="546544"/>
                  </a:lnTo>
                  <a:lnTo>
                    <a:pt x="66509" y="542277"/>
                  </a:lnTo>
                  <a:lnTo>
                    <a:pt x="67310" y="541197"/>
                  </a:lnTo>
                  <a:lnTo>
                    <a:pt x="68186" y="540867"/>
                  </a:lnTo>
                  <a:lnTo>
                    <a:pt x="69138" y="541299"/>
                  </a:lnTo>
                  <a:lnTo>
                    <a:pt x="72148" y="537032"/>
                  </a:lnTo>
                  <a:lnTo>
                    <a:pt x="73418" y="529666"/>
                  </a:lnTo>
                  <a:lnTo>
                    <a:pt x="77190" y="525602"/>
                  </a:lnTo>
                  <a:close/>
                </a:path>
                <a:path w="373379" h="634364">
                  <a:moveTo>
                    <a:pt x="80441" y="547789"/>
                  </a:moveTo>
                  <a:lnTo>
                    <a:pt x="78816" y="547598"/>
                  </a:lnTo>
                  <a:lnTo>
                    <a:pt x="77660" y="549338"/>
                  </a:lnTo>
                  <a:lnTo>
                    <a:pt x="80441" y="547789"/>
                  </a:lnTo>
                  <a:close/>
                </a:path>
                <a:path w="373379" h="634364">
                  <a:moveTo>
                    <a:pt x="84315" y="539369"/>
                  </a:moveTo>
                  <a:lnTo>
                    <a:pt x="81521" y="538391"/>
                  </a:lnTo>
                  <a:lnTo>
                    <a:pt x="76238" y="544487"/>
                  </a:lnTo>
                  <a:lnTo>
                    <a:pt x="74104" y="547039"/>
                  </a:lnTo>
                  <a:lnTo>
                    <a:pt x="78816" y="547598"/>
                  </a:lnTo>
                  <a:lnTo>
                    <a:pt x="84315" y="539369"/>
                  </a:lnTo>
                  <a:close/>
                </a:path>
                <a:path w="373379" h="634364">
                  <a:moveTo>
                    <a:pt x="85445" y="501434"/>
                  </a:moveTo>
                  <a:lnTo>
                    <a:pt x="79006" y="500189"/>
                  </a:lnTo>
                  <a:lnTo>
                    <a:pt x="78765" y="504151"/>
                  </a:lnTo>
                  <a:lnTo>
                    <a:pt x="74726" y="507288"/>
                  </a:lnTo>
                  <a:lnTo>
                    <a:pt x="73215" y="515442"/>
                  </a:lnTo>
                  <a:lnTo>
                    <a:pt x="77762" y="512660"/>
                  </a:lnTo>
                  <a:lnTo>
                    <a:pt x="81572" y="514438"/>
                  </a:lnTo>
                  <a:lnTo>
                    <a:pt x="82156" y="512495"/>
                  </a:lnTo>
                  <a:lnTo>
                    <a:pt x="85026" y="505231"/>
                  </a:lnTo>
                  <a:lnTo>
                    <a:pt x="85445" y="501434"/>
                  </a:lnTo>
                  <a:close/>
                </a:path>
                <a:path w="373379" h="634364">
                  <a:moveTo>
                    <a:pt x="88455" y="486600"/>
                  </a:moveTo>
                  <a:lnTo>
                    <a:pt x="85534" y="482066"/>
                  </a:lnTo>
                  <a:lnTo>
                    <a:pt x="83705" y="485673"/>
                  </a:lnTo>
                  <a:lnTo>
                    <a:pt x="77584" y="494868"/>
                  </a:lnTo>
                  <a:lnTo>
                    <a:pt x="78359" y="499160"/>
                  </a:lnTo>
                  <a:lnTo>
                    <a:pt x="79857" y="499300"/>
                  </a:lnTo>
                  <a:lnTo>
                    <a:pt x="80899" y="498386"/>
                  </a:lnTo>
                  <a:lnTo>
                    <a:pt x="81508" y="496404"/>
                  </a:lnTo>
                  <a:lnTo>
                    <a:pt x="85686" y="499249"/>
                  </a:lnTo>
                  <a:lnTo>
                    <a:pt x="88252" y="494144"/>
                  </a:lnTo>
                  <a:lnTo>
                    <a:pt x="88455" y="486600"/>
                  </a:lnTo>
                  <a:close/>
                </a:path>
                <a:path w="373379" h="634364">
                  <a:moveTo>
                    <a:pt x="101231" y="487781"/>
                  </a:moveTo>
                  <a:lnTo>
                    <a:pt x="96113" y="487641"/>
                  </a:lnTo>
                  <a:lnTo>
                    <a:pt x="88226" y="499084"/>
                  </a:lnTo>
                  <a:lnTo>
                    <a:pt x="92735" y="502424"/>
                  </a:lnTo>
                  <a:lnTo>
                    <a:pt x="89712" y="507072"/>
                  </a:lnTo>
                  <a:lnTo>
                    <a:pt x="86588" y="513016"/>
                  </a:lnTo>
                  <a:lnTo>
                    <a:pt x="82918" y="521144"/>
                  </a:lnTo>
                  <a:lnTo>
                    <a:pt x="84658" y="521081"/>
                  </a:lnTo>
                  <a:lnTo>
                    <a:pt x="85826" y="520001"/>
                  </a:lnTo>
                  <a:lnTo>
                    <a:pt x="86360" y="517906"/>
                  </a:lnTo>
                  <a:lnTo>
                    <a:pt x="86918" y="520268"/>
                  </a:lnTo>
                  <a:lnTo>
                    <a:pt x="79235" y="533234"/>
                  </a:lnTo>
                  <a:lnTo>
                    <a:pt x="77203" y="536384"/>
                  </a:lnTo>
                  <a:lnTo>
                    <a:pt x="77635" y="536981"/>
                  </a:lnTo>
                  <a:lnTo>
                    <a:pt x="77914" y="537654"/>
                  </a:lnTo>
                  <a:lnTo>
                    <a:pt x="78066" y="538454"/>
                  </a:lnTo>
                  <a:lnTo>
                    <a:pt x="81292" y="535647"/>
                  </a:lnTo>
                  <a:lnTo>
                    <a:pt x="82892" y="537883"/>
                  </a:lnTo>
                  <a:lnTo>
                    <a:pt x="84455" y="537337"/>
                  </a:lnTo>
                  <a:lnTo>
                    <a:pt x="85153" y="535038"/>
                  </a:lnTo>
                  <a:lnTo>
                    <a:pt x="86080" y="532841"/>
                  </a:lnTo>
                  <a:lnTo>
                    <a:pt x="87249" y="530758"/>
                  </a:lnTo>
                  <a:lnTo>
                    <a:pt x="86055" y="530352"/>
                  </a:lnTo>
                  <a:lnTo>
                    <a:pt x="84467" y="531571"/>
                  </a:lnTo>
                  <a:lnTo>
                    <a:pt x="84480" y="529094"/>
                  </a:lnTo>
                  <a:lnTo>
                    <a:pt x="86423" y="527405"/>
                  </a:lnTo>
                  <a:lnTo>
                    <a:pt x="89789" y="522135"/>
                  </a:lnTo>
                  <a:lnTo>
                    <a:pt x="91884" y="516432"/>
                  </a:lnTo>
                  <a:lnTo>
                    <a:pt x="90043" y="513397"/>
                  </a:lnTo>
                  <a:lnTo>
                    <a:pt x="95288" y="510095"/>
                  </a:lnTo>
                  <a:lnTo>
                    <a:pt x="98082" y="502018"/>
                  </a:lnTo>
                  <a:lnTo>
                    <a:pt x="99644" y="493229"/>
                  </a:lnTo>
                  <a:lnTo>
                    <a:pt x="101231" y="487781"/>
                  </a:lnTo>
                  <a:close/>
                </a:path>
                <a:path w="373379" h="634364">
                  <a:moveTo>
                    <a:pt x="102374" y="461962"/>
                  </a:moveTo>
                  <a:lnTo>
                    <a:pt x="100037" y="461556"/>
                  </a:lnTo>
                  <a:lnTo>
                    <a:pt x="95783" y="466902"/>
                  </a:lnTo>
                  <a:lnTo>
                    <a:pt x="99504" y="467423"/>
                  </a:lnTo>
                  <a:lnTo>
                    <a:pt x="101460" y="466623"/>
                  </a:lnTo>
                  <a:lnTo>
                    <a:pt x="101257" y="465886"/>
                  </a:lnTo>
                  <a:lnTo>
                    <a:pt x="98920" y="465201"/>
                  </a:lnTo>
                  <a:lnTo>
                    <a:pt x="100723" y="465264"/>
                  </a:lnTo>
                  <a:lnTo>
                    <a:pt x="101866" y="464185"/>
                  </a:lnTo>
                  <a:lnTo>
                    <a:pt x="102374" y="461962"/>
                  </a:lnTo>
                  <a:close/>
                </a:path>
                <a:path w="373379" h="634364">
                  <a:moveTo>
                    <a:pt x="102781" y="482854"/>
                  </a:moveTo>
                  <a:lnTo>
                    <a:pt x="101727" y="479590"/>
                  </a:lnTo>
                  <a:lnTo>
                    <a:pt x="99491" y="480745"/>
                  </a:lnTo>
                  <a:lnTo>
                    <a:pt x="99872" y="482358"/>
                  </a:lnTo>
                  <a:lnTo>
                    <a:pt x="99834" y="484111"/>
                  </a:lnTo>
                  <a:lnTo>
                    <a:pt x="101003" y="485444"/>
                  </a:lnTo>
                  <a:lnTo>
                    <a:pt x="102781" y="482854"/>
                  </a:lnTo>
                  <a:close/>
                </a:path>
                <a:path w="373379" h="634364">
                  <a:moveTo>
                    <a:pt x="103390" y="473176"/>
                  </a:moveTo>
                  <a:lnTo>
                    <a:pt x="103111" y="469849"/>
                  </a:lnTo>
                  <a:lnTo>
                    <a:pt x="100076" y="469646"/>
                  </a:lnTo>
                  <a:lnTo>
                    <a:pt x="99390" y="471525"/>
                  </a:lnTo>
                  <a:lnTo>
                    <a:pt x="98412" y="473227"/>
                  </a:lnTo>
                  <a:lnTo>
                    <a:pt x="97155" y="474713"/>
                  </a:lnTo>
                  <a:lnTo>
                    <a:pt x="101269" y="476008"/>
                  </a:lnTo>
                  <a:lnTo>
                    <a:pt x="103390" y="473176"/>
                  </a:lnTo>
                  <a:close/>
                </a:path>
                <a:path w="373379" h="634364">
                  <a:moveTo>
                    <a:pt x="105321" y="466991"/>
                  </a:moveTo>
                  <a:lnTo>
                    <a:pt x="104254" y="465988"/>
                  </a:lnTo>
                  <a:lnTo>
                    <a:pt x="101955" y="469582"/>
                  </a:lnTo>
                  <a:lnTo>
                    <a:pt x="105321" y="466991"/>
                  </a:lnTo>
                  <a:close/>
                </a:path>
                <a:path w="373379" h="634364">
                  <a:moveTo>
                    <a:pt x="124637" y="480428"/>
                  </a:moveTo>
                  <a:lnTo>
                    <a:pt x="122034" y="463740"/>
                  </a:lnTo>
                  <a:lnTo>
                    <a:pt x="122085" y="462000"/>
                  </a:lnTo>
                  <a:lnTo>
                    <a:pt x="117932" y="471170"/>
                  </a:lnTo>
                  <a:lnTo>
                    <a:pt x="114414" y="486283"/>
                  </a:lnTo>
                  <a:lnTo>
                    <a:pt x="112890" y="501027"/>
                  </a:lnTo>
                  <a:lnTo>
                    <a:pt x="114719" y="509092"/>
                  </a:lnTo>
                  <a:lnTo>
                    <a:pt x="114985" y="507466"/>
                  </a:lnTo>
                  <a:lnTo>
                    <a:pt x="115646" y="506031"/>
                  </a:lnTo>
                  <a:lnTo>
                    <a:pt x="116713" y="504812"/>
                  </a:lnTo>
                  <a:lnTo>
                    <a:pt x="117436" y="501561"/>
                  </a:lnTo>
                  <a:lnTo>
                    <a:pt x="123532" y="479628"/>
                  </a:lnTo>
                  <a:lnTo>
                    <a:pt x="124637" y="480428"/>
                  </a:lnTo>
                  <a:close/>
                </a:path>
                <a:path w="373379" h="634364">
                  <a:moveTo>
                    <a:pt x="129667" y="418782"/>
                  </a:moveTo>
                  <a:lnTo>
                    <a:pt x="129451" y="417893"/>
                  </a:lnTo>
                  <a:lnTo>
                    <a:pt x="129336" y="417410"/>
                  </a:lnTo>
                  <a:lnTo>
                    <a:pt x="129235" y="416991"/>
                  </a:lnTo>
                  <a:lnTo>
                    <a:pt x="129095" y="417410"/>
                  </a:lnTo>
                  <a:lnTo>
                    <a:pt x="129095" y="417893"/>
                  </a:lnTo>
                  <a:lnTo>
                    <a:pt x="129311" y="418782"/>
                  </a:lnTo>
                  <a:lnTo>
                    <a:pt x="129400" y="419100"/>
                  </a:lnTo>
                  <a:lnTo>
                    <a:pt x="129667" y="418782"/>
                  </a:lnTo>
                  <a:close/>
                </a:path>
                <a:path w="373379" h="634364">
                  <a:moveTo>
                    <a:pt x="129971" y="444766"/>
                  </a:moveTo>
                  <a:lnTo>
                    <a:pt x="126314" y="444030"/>
                  </a:lnTo>
                  <a:lnTo>
                    <a:pt x="128562" y="437629"/>
                  </a:lnTo>
                  <a:lnTo>
                    <a:pt x="125653" y="433654"/>
                  </a:lnTo>
                  <a:lnTo>
                    <a:pt x="122872" y="436753"/>
                  </a:lnTo>
                  <a:lnTo>
                    <a:pt x="123520" y="446379"/>
                  </a:lnTo>
                  <a:lnTo>
                    <a:pt x="122199" y="451142"/>
                  </a:lnTo>
                  <a:lnTo>
                    <a:pt x="121513" y="456819"/>
                  </a:lnTo>
                  <a:lnTo>
                    <a:pt x="124307" y="453936"/>
                  </a:lnTo>
                  <a:lnTo>
                    <a:pt x="127990" y="448068"/>
                  </a:lnTo>
                  <a:lnTo>
                    <a:pt x="129971" y="444766"/>
                  </a:lnTo>
                  <a:close/>
                </a:path>
                <a:path w="373379" h="634364">
                  <a:moveTo>
                    <a:pt x="131267" y="426466"/>
                  </a:moveTo>
                  <a:lnTo>
                    <a:pt x="129400" y="419100"/>
                  </a:lnTo>
                  <a:lnTo>
                    <a:pt x="125298" y="423989"/>
                  </a:lnTo>
                  <a:lnTo>
                    <a:pt x="131267" y="426466"/>
                  </a:lnTo>
                  <a:close/>
                </a:path>
                <a:path w="373379" h="634364">
                  <a:moveTo>
                    <a:pt x="131889" y="405015"/>
                  </a:moveTo>
                  <a:lnTo>
                    <a:pt x="128968" y="404202"/>
                  </a:lnTo>
                  <a:lnTo>
                    <a:pt x="126568" y="405561"/>
                  </a:lnTo>
                  <a:lnTo>
                    <a:pt x="124688" y="409092"/>
                  </a:lnTo>
                  <a:lnTo>
                    <a:pt x="128206" y="412686"/>
                  </a:lnTo>
                  <a:lnTo>
                    <a:pt x="129235" y="416991"/>
                  </a:lnTo>
                  <a:lnTo>
                    <a:pt x="129743" y="415493"/>
                  </a:lnTo>
                  <a:lnTo>
                    <a:pt x="130352" y="409092"/>
                  </a:lnTo>
                  <a:lnTo>
                    <a:pt x="131889" y="405015"/>
                  </a:lnTo>
                  <a:close/>
                </a:path>
                <a:path w="373379" h="634364">
                  <a:moveTo>
                    <a:pt x="139674" y="455688"/>
                  </a:moveTo>
                  <a:lnTo>
                    <a:pt x="138798" y="456869"/>
                  </a:lnTo>
                  <a:lnTo>
                    <a:pt x="137934" y="458825"/>
                  </a:lnTo>
                  <a:lnTo>
                    <a:pt x="139674" y="455688"/>
                  </a:lnTo>
                  <a:close/>
                </a:path>
                <a:path w="373379" h="634364">
                  <a:moveTo>
                    <a:pt x="158635" y="399503"/>
                  </a:moveTo>
                  <a:lnTo>
                    <a:pt x="153047" y="397560"/>
                  </a:lnTo>
                  <a:lnTo>
                    <a:pt x="147015" y="404177"/>
                  </a:lnTo>
                  <a:lnTo>
                    <a:pt x="150533" y="406717"/>
                  </a:lnTo>
                  <a:lnTo>
                    <a:pt x="148526" y="416598"/>
                  </a:lnTo>
                  <a:lnTo>
                    <a:pt x="150139" y="418045"/>
                  </a:lnTo>
                  <a:lnTo>
                    <a:pt x="151409" y="416026"/>
                  </a:lnTo>
                  <a:lnTo>
                    <a:pt x="153301" y="418680"/>
                  </a:lnTo>
                  <a:lnTo>
                    <a:pt x="151714" y="419455"/>
                  </a:lnTo>
                  <a:lnTo>
                    <a:pt x="150418" y="419214"/>
                  </a:lnTo>
                  <a:lnTo>
                    <a:pt x="150418" y="430568"/>
                  </a:lnTo>
                  <a:lnTo>
                    <a:pt x="148755" y="434962"/>
                  </a:lnTo>
                  <a:lnTo>
                    <a:pt x="140576" y="435825"/>
                  </a:lnTo>
                  <a:lnTo>
                    <a:pt x="145707" y="427761"/>
                  </a:lnTo>
                  <a:lnTo>
                    <a:pt x="147167" y="425462"/>
                  </a:lnTo>
                  <a:lnTo>
                    <a:pt x="150418" y="430568"/>
                  </a:lnTo>
                  <a:lnTo>
                    <a:pt x="150418" y="419214"/>
                  </a:lnTo>
                  <a:lnTo>
                    <a:pt x="149377" y="417944"/>
                  </a:lnTo>
                  <a:lnTo>
                    <a:pt x="146380" y="424205"/>
                  </a:lnTo>
                  <a:lnTo>
                    <a:pt x="147015" y="425208"/>
                  </a:lnTo>
                  <a:lnTo>
                    <a:pt x="143116" y="427761"/>
                  </a:lnTo>
                  <a:lnTo>
                    <a:pt x="142252" y="422541"/>
                  </a:lnTo>
                  <a:lnTo>
                    <a:pt x="143649" y="415290"/>
                  </a:lnTo>
                  <a:lnTo>
                    <a:pt x="144322" y="408901"/>
                  </a:lnTo>
                  <a:lnTo>
                    <a:pt x="144424" y="407873"/>
                  </a:lnTo>
                  <a:lnTo>
                    <a:pt x="141681" y="402145"/>
                  </a:lnTo>
                  <a:lnTo>
                    <a:pt x="138861" y="408901"/>
                  </a:lnTo>
                  <a:lnTo>
                    <a:pt x="138252" y="414604"/>
                  </a:lnTo>
                  <a:lnTo>
                    <a:pt x="138226" y="415290"/>
                  </a:lnTo>
                  <a:lnTo>
                    <a:pt x="138112" y="420331"/>
                  </a:lnTo>
                  <a:lnTo>
                    <a:pt x="136728" y="427151"/>
                  </a:lnTo>
                  <a:lnTo>
                    <a:pt x="135445" y="434682"/>
                  </a:lnTo>
                  <a:lnTo>
                    <a:pt x="135026" y="443649"/>
                  </a:lnTo>
                  <a:lnTo>
                    <a:pt x="134251" y="452551"/>
                  </a:lnTo>
                  <a:lnTo>
                    <a:pt x="131902" y="459867"/>
                  </a:lnTo>
                  <a:lnTo>
                    <a:pt x="130860" y="464908"/>
                  </a:lnTo>
                  <a:lnTo>
                    <a:pt x="132181" y="466674"/>
                  </a:lnTo>
                  <a:lnTo>
                    <a:pt x="135890" y="465137"/>
                  </a:lnTo>
                  <a:lnTo>
                    <a:pt x="138607" y="463156"/>
                  </a:lnTo>
                  <a:lnTo>
                    <a:pt x="139090" y="461048"/>
                  </a:lnTo>
                  <a:lnTo>
                    <a:pt x="137350" y="458825"/>
                  </a:lnTo>
                  <a:lnTo>
                    <a:pt x="138798" y="456869"/>
                  </a:lnTo>
                  <a:lnTo>
                    <a:pt x="139712" y="454787"/>
                  </a:lnTo>
                  <a:lnTo>
                    <a:pt x="136779" y="454037"/>
                  </a:lnTo>
                  <a:lnTo>
                    <a:pt x="138137" y="448462"/>
                  </a:lnTo>
                  <a:lnTo>
                    <a:pt x="135813" y="446214"/>
                  </a:lnTo>
                  <a:lnTo>
                    <a:pt x="137731" y="445046"/>
                  </a:lnTo>
                  <a:lnTo>
                    <a:pt x="148285" y="435825"/>
                  </a:lnTo>
                  <a:lnTo>
                    <a:pt x="148501" y="435648"/>
                  </a:lnTo>
                  <a:lnTo>
                    <a:pt x="147955" y="437083"/>
                  </a:lnTo>
                  <a:lnTo>
                    <a:pt x="149199" y="437476"/>
                  </a:lnTo>
                  <a:lnTo>
                    <a:pt x="150228" y="437527"/>
                  </a:lnTo>
                  <a:lnTo>
                    <a:pt x="151104" y="437261"/>
                  </a:lnTo>
                  <a:lnTo>
                    <a:pt x="154482" y="432447"/>
                  </a:lnTo>
                  <a:lnTo>
                    <a:pt x="155194" y="423583"/>
                  </a:lnTo>
                  <a:lnTo>
                    <a:pt x="155168" y="414235"/>
                  </a:lnTo>
                  <a:lnTo>
                    <a:pt x="156311" y="407911"/>
                  </a:lnTo>
                  <a:lnTo>
                    <a:pt x="152107" y="405333"/>
                  </a:lnTo>
                  <a:lnTo>
                    <a:pt x="158635" y="399503"/>
                  </a:lnTo>
                  <a:close/>
                </a:path>
                <a:path w="373379" h="634364">
                  <a:moveTo>
                    <a:pt x="162077" y="375259"/>
                  </a:moveTo>
                  <a:lnTo>
                    <a:pt x="159372" y="367614"/>
                  </a:lnTo>
                  <a:lnTo>
                    <a:pt x="161290" y="359562"/>
                  </a:lnTo>
                  <a:lnTo>
                    <a:pt x="157162" y="362356"/>
                  </a:lnTo>
                  <a:lnTo>
                    <a:pt x="156387" y="378523"/>
                  </a:lnTo>
                  <a:lnTo>
                    <a:pt x="159131" y="383286"/>
                  </a:lnTo>
                  <a:lnTo>
                    <a:pt x="162077" y="375259"/>
                  </a:lnTo>
                  <a:close/>
                </a:path>
                <a:path w="373379" h="634364">
                  <a:moveTo>
                    <a:pt x="174142" y="379260"/>
                  </a:moveTo>
                  <a:lnTo>
                    <a:pt x="172542" y="377266"/>
                  </a:lnTo>
                  <a:lnTo>
                    <a:pt x="166928" y="367665"/>
                  </a:lnTo>
                  <a:lnTo>
                    <a:pt x="171157" y="361162"/>
                  </a:lnTo>
                  <a:lnTo>
                    <a:pt x="170967" y="360997"/>
                  </a:lnTo>
                  <a:lnTo>
                    <a:pt x="170700" y="355701"/>
                  </a:lnTo>
                  <a:lnTo>
                    <a:pt x="166357" y="358609"/>
                  </a:lnTo>
                  <a:lnTo>
                    <a:pt x="166204" y="365366"/>
                  </a:lnTo>
                  <a:lnTo>
                    <a:pt x="167513" y="372681"/>
                  </a:lnTo>
                  <a:lnTo>
                    <a:pt x="167576" y="377266"/>
                  </a:lnTo>
                  <a:lnTo>
                    <a:pt x="166738" y="381025"/>
                  </a:lnTo>
                  <a:lnTo>
                    <a:pt x="165087" y="386308"/>
                  </a:lnTo>
                  <a:lnTo>
                    <a:pt x="165404" y="390321"/>
                  </a:lnTo>
                  <a:lnTo>
                    <a:pt x="170459" y="390258"/>
                  </a:lnTo>
                  <a:lnTo>
                    <a:pt x="170637" y="386270"/>
                  </a:lnTo>
                  <a:lnTo>
                    <a:pt x="171856" y="382587"/>
                  </a:lnTo>
                  <a:lnTo>
                    <a:pt x="174142" y="379260"/>
                  </a:lnTo>
                  <a:close/>
                </a:path>
                <a:path w="373379" h="634364">
                  <a:moveTo>
                    <a:pt x="184975" y="348259"/>
                  </a:moveTo>
                  <a:lnTo>
                    <a:pt x="182410" y="345732"/>
                  </a:lnTo>
                  <a:lnTo>
                    <a:pt x="179324" y="347256"/>
                  </a:lnTo>
                  <a:lnTo>
                    <a:pt x="177406" y="349834"/>
                  </a:lnTo>
                  <a:lnTo>
                    <a:pt x="176923" y="347205"/>
                  </a:lnTo>
                  <a:lnTo>
                    <a:pt x="175806" y="346862"/>
                  </a:lnTo>
                  <a:lnTo>
                    <a:pt x="174104" y="348830"/>
                  </a:lnTo>
                  <a:lnTo>
                    <a:pt x="178587" y="354584"/>
                  </a:lnTo>
                  <a:lnTo>
                    <a:pt x="174790" y="364832"/>
                  </a:lnTo>
                  <a:lnTo>
                    <a:pt x="180594" y="367372"/>
                  </a:lnTo>
                  <a:lnTo>
                    <a:pt x="183489" y="366090"/>
                  </a:lnTo>
                  <a:lnTo>
                    <a:pt x="184188" y="360375"/>
                  </a:lnTo>
                  <a:lnTo>
                    <a:pt x="184188" y="353390"/>
                  </a:lnTo>
                  <a:lnTo>
                    <a:pt x="184975" y="348259"/>
                  </a:lnTo>
                  <a:close/>
                </a:path>
                <a:path w="373379" h="634364">
                  <a:moveTo>
                    <a:pt x="189204" y="305739"/>
                  </a:moveTo>
                  <a:lnTo>
                    <a:pt x="187490" y="297840"/>
                  </a:lnTo>
                  <a:lnTo>
                    <a:pt x="184327" y="292519"/>
                  </a:lnTo>
                  <a:lnTo>
                    <a:pt x="180174" y="294576"/>
                  </a:lnTo>
                  <a:lnTo>
                    <a:pt x="181190" y="295732"/>
                  </a:lnTo>
                  <a:lnTo>
                    <a:pt x="182359" y="296608"/>
                  </a:lnTo>
                  <a:lnTo>
                    <a:pt x="183705" y="297230"/>
                  </a:lnTo>
                  <a:lnTo>
                    <a:pt x="180441" y="305308"/>
                  </a:lnTo>
                  <a:lnTo>
                    <a:pt x="185864" y="305523"/>
                  </a:lnTo>
                  <a:lnTo>
                    <a:pt x="189014" y="311378"/>
                  </a:lnTo>
                  <a:lnTo>
                    <a:pt x="189204" y="305739"/>
                  </a:lnTo>
                  <a:close/>
                </a:path>
                <a:path w="373379" h="634364">
                  <a:moveTo>
                    <a:pt x="190093" y="317284"/>
                  </a:moveTo>
                  <a:lnTo>
                    <a:pt x="189369" y="316179"/>
                  </a:lnTo>
                  <a:lnTo>
                    <a:pt x="189357" y="314947"/>
                  </a:lnTo>
                  <a:lnTo>
                    <a:pt x="189992" y="313575"/>
                  </a:lnTo>
                  <a:lnTo>
                    <a:pt x="184708" y="313245"/>
                  </a:lnTo>
                  <a:lnTo>
                    <a:pt x="189699" y="317030"/>
                  </a:lnTo>
                  <a:lnTo>
                    <a:pt x="190093" y="317284"/>
                  </a:lnTo>
                  <a:close/>
                </a:path>
                <a:path w="373379" h="634364">
                  <a:moveTo>
                    <a:pt x="192532" y="334340"/>
                  </a:moveTo>
                  <a:lnTo>
                    <a:pt x="191427" y="333514"/>
                  </a:lnTo>
                  <a:lnTo>
                    <a:pt x="190525" y="333413"/>
                  </a:lnTo>
                  <a:lnTo>
                    <a:pt x="190944" y="332917"/>
                  </a:lnTo>
                  <a:lnTo>
                    <a:pt x="190766" y="331571"/>
                  </a:lnTo>
                  <a:lnTo>
                    <a:pt x="189826" y="331533"/>
                  </a:lnTo>
                  <a:lnTo>
                    <a:pt x="188887" y="331508"/>
                  </a:lnTo>
                  <a:lnTo>
                    <a:pt x="188150" y="333235"/>
                  </a:lnTo>
                  <a:lnTo>
                    <a:pt x="188683" y="333933"/>
                  </a:lnTo>
                  <a:lnTo>
                    <a:pt x="188036" y="335343"/>
                  </a:lnTo>
                  <a:lnTo>
                    <a:pt x="189661" y="336842"/>
                  </a:lnTo>
                  <a:lnTo>
                    <a:pt x="191147" y="336511"/>
                  </a:lnTo>
                  <a:lnTo>
                    <a:pt x="192532" y="334340"/>
                  </a:lnTo>
                  <a:close/>
                </a:path>
                <a:path w="373379" h="634364">
                  <a:moveTo>
                    <a:pt x="198805" y="363677"/>
                  </a:moveTo>
                  <a:lnTo>
                    <a:pt x="198640" y="361975"/>
                  </a:lnTo>
                  <a:lnTo>
                    <a:pt x="195961" y="348513"/>
                  </a:lnTo>
                  <a:lnTo>
                    <a:pt x="194830" y="347649"/>
                  </a:lnTo>
                  <a:lnTo>
                    <a:pt x="197269" y="344246"/>
                  </a:lnTo>
                  <a:lnTo>
                    <a:pt x="193535" y="341122"/>
                  </a:lnTo>
                  <a:lnTo>
                    <a:pt x="189103" y="339737"/>
                  </a:lnTo>
                  <a:lnTo>
                    <a:pt x="189484" y="341490"/>
                  </a:lnTo>
                  <a:lnTo>
                    <a:pt x="187464" y="346697"/>
                  </a:lnTo>
                  <a:lnTo>
                    <a:pt x="188315" y="355841"/>
                  </a:lnTo>
                  <a:lnTo>
                    <a:pt x="190512" y="364363"/>
                  </a:lnTo>
                  <a:lnTo>
                    <a:pt x="192544" y="367677"/>
                  </a:lnTo>
                  <a:lnTo>
                    <a:pt x="191503" y="368147"/>
                  </a:lnTo>
                  <a:lnTo>
                    <a:pt x="190652" y="368947"/>
                  </a:lnTo>
                  <a:lnTo>
                    <a:pt x="190017" y="370116"/>
                  </a:lnTo>
                  <a:lnTo>
                    <a:pt x="191757" y="371424"/>
                  </a:lnTo>
                  <a:lnTo>
                    <a:pt x="192328" y="378675"/>
                  </a:lnTo>
                  <a:lnTo>
                    <a:pt x="194081" y="381101"/>
                  </a:lnTo>
                  <a:lnTo>
                    <a:pt x="195516" y="382676"/>
                  </a:lnTo>
                  <a:lnTo>
                    <a:pt x="188531" y="382790"/>
                  </a:lnTo>
                  <a:lnTo>
                    <a:pt x="192049" y="384797"/>
                  </a:lnTo>
                  <a:lnTo>
                    <a:pt x="195973" y="383933"/>
                  </a:lnTo>
                  <a:lnTo>
                    <a:pt x="197485" y="377545"/>
                  </a:lnTo>
                  <a:lnTo>
                    <a:pt x="197954" y="369506"/>
                  </a:lnTo>
                  <a:lnTo>
                    <a:pt x="198805" y="363677"/>
                  </a:lnTo>
                  <a:close/>
                </a:path>
                <a:path w="373379" h="634364">
                  <a:moveTo>
                    <a:pt x="204139" y="301713"/>
                  </a:moveTo>
                  <a:lnTo>
                    <a:pt x="203695" y="300151"/>
                  </a:lnTo>
                  <a:lnTo>
                    <a:pt x="202730" y="299186"/>
                  </a:lnTo>
                  <a:lnTo>
                    <a:pt x="201307" y="298843"/>
                  </a:lnTo>
                  <a:lnTo>
                    <a:pt x="201879" y="297776"/>
                  </a:lnTo>
                  <a:lnTo>
                    <a:pt x="202603" y="296849"/>
                  </a:lnTo>
                  <a:lnTo>
                    <a:pt x="203441" y="296100"/>
                  </a:lnTo>
                  <a:lnTo>
                    <a:pt x="196697" y="294589"/>
                  </a:lnTo>
                  <a:lnTo>
                    <a:pt x="195694" y="298145"/>
                  </a:lnTo>
                  <a:lnTo>
                    <a:pt x="197650" y="302729"/>
                  </a:lnTo>
                  <a:lnTo>
                    <a:pt x="199847" y="304279"/>
                  </a:lnTo>
                  <a:lnTo>
                    <a:pt x="199555" y="305295"/>
                  </a:lnTo>
                  <a:lnTo>
                    <a:pt x="199072" y="306133"/>
                  </a:lnTo>
                  <a:lnTo>
                    <a:pt x="198374" y="306806"/>
                  </a:lnTo>
                  <a:lnTo>
                    <a:pt x="200075" y="306755"/>
                  </a:lnTo>
                  <a:lnTo>
                    <a:pt x="201510" y="305892"/>
                  </a:lnTo>
                  <a:lnTo>
                    <a:pt x="202679" y="304241"/>
                  </a:lnTo>
                  <a:lnTo>
                    <a:pt x="201980" y="303949"/>
                  </a:lnTo>
                  <a:lnTo>
                    <a:pt x="201663" y="303860"/>
                  </a:lnTo>
                  <a:lnTo>
                    <a:pt x="201841" y="303720"/>
                  </a:lnTo>
                  <a:lnTo>
                    <a:pt x="203327" y="303720"/>
                  </a:lnTo>
                  <a:lnTo>
                    <a:pt x="204139" y="301713"/>
                  </a:lnTo>
                  <a:close/>
                </a:path>
                <a:path w="373379" h="634364">
                  <a:moveTo>
                    <a:pt x="211899" y="353110"/>
                  </a:moveTo>
                  <a:lnTo>
                    <a:pt x="207429" y="344627"/>
                  </a:lnTo>
                  <a:lnTo>
                    <a:pt x="204089" y="343827"/>
                  </a:lnTo>
                  <a:lnTo>
                    <a:pt x="205066" y="347357"/>
                  </a:lnTo>
                  <a:lnTo>
                    <a:pt x="203085" y="347319"/>
                  </a:lnTo>
                  <a:lnTo>
                    <a:pt x="202361" y="346049"/>
                  </a:lnTo>
                  <a:lnTo>
                    <a:pt x="202831" y="343509"/>
                  </a:lnTo>
                  <a:lnTo>
                    <a:pt x="206806" y="337654"/>
                  </a:lnTo>
                  <a:lnTo>
                    <a:pt x="203466" y="326783"/>
                  </a:lnTo>
                  <a:lnTo>
                    <a:pt x="203174" y="328549"/>
                  </a:lnTo>
                  <a:lnTo>
                    <a:pt x="202209" y="328930"/>
                  </a:lnTo>
                  <a:lnTo>
                    <a:pt x="205346" y="322999"/>
                  </a:lnTo>
                  <a:lnTo>
                    <a:pt x="202311" y="321386"/>
                  </a:lnTo>
                  <a:lnTo>
                    <a:pt x="202069" y="318414"/>
                  </a:lnTo>
                  <a:lnTo>
                    <a:pt x="202349" y="310705"/>
                  </a:lnTo>
                  <a:lnTo>
                    <a:pt x="203085" y="307454"/>
                  </a:lnTo>
                  <a:lnTo>
                    <a:pt x="198589" y="311632"/>
                  </a:lnTo>
                  <a:lnTo>
                    <a:pt x="198196" y="319430"/>
                  </a:lnTo>
                  <a:lnTo>
                    <a:pt x="200101" y="327494"/>
                  </a:lnTo>
                  <a:lnTo>
                    <a:pt x="202577" y="332473"/>
                  </a:lnTo>
                  <a:lnTo>
                    <a:pt x="203136" y="334213"/>
                  </a:lnTo>
                  <a:lnTo>
                    <a:pt x="200748" y="336232"/>
                  </a:lnTo>
                  <a:lnTo>
                    <a:pt x="203911" y="340702"/>
                  </a:lnTo>
                  <a:lnTo>
                    <a:pt x="197789" y="346532"/>
                  </a:lnTo>
                  <a:lnTo>
                    <a:pt x="204050" y="349415"/>
                  </a:lnTo>
                  <a:lnTo>
                    <a:pt x="201891" y="356565"/>
                  </a:lnTo>
                  <a:lnTo>
                    <a:pt x="204508" y="355320"/>
                  </a:lnTo>
                  <a:lnTo>
                    <a:pt x="207060" y="353847"/>
                  </a:lnTo>
                  <a:lnTo>
                    <a:pt x="209524" y="352145"/>
                  </a:lnTo>
                  <a:lnTo>
                    <a:pt x="208203" y="351307"/>
                  </a:lnTo>
                  <a:lnTo>
                    <a:pt x="206933" y="351548"/>
                  </a:lnTo>
                  <a:lnTo>
                    <a:pt x="205714" y="352907"/>
                  </a:lnTo>
                  <a:lnTo>
                    <a:pt x="204851" y="348729"/>
                  </a:lnTo>
                  <a:lnTo>
                    <a:pt x="211899" y="353110"/>
                  </a:lnTo>
                  <a:close/>
                </a:path>
                <a:path w="373379" h="634364">
                  <a:moveTo>
                    <a:pt x="218147" y="319341"/>
                  </a:moveTo>
                  <a:lnTo>
                    <a:pt x="217449" y="312000"/>
                  </a:lnTo>
                  <a:lnTo>
                    <a:pt x="215087" y="306171"/>
                  </a:lnTo>
                  <a:lnTo>
                    <a:pt x="212305" y="304215"/>
                  </a:lnTo>
                  <a:lnTo>
                    <a:pt x="212585" y="303733"/>
                  </a:lnTo>
                  <a:lnTo>
                    <a:pt x="214172" y="284099"/>
                  </a:lnTo>
                  <a:lnTo>
                    <a:pt x="214680" y="283489"/>
                  </a:lnTo>
                  <a:lnTo>
                    <a:pt x="212598" y="280860"/>
                  </a:lnTo>
                  <a:lnTo>
                    <a:pt x="209296" y="271081"/>
                  </a:lnTo>
                  <a:lnTo>
                    <a:pt x="209778" y="267423"/>
                  </a:lnTo>
                  <a:lnTo>
                    <a:pt x="206425" y="276009"/>
                  </a:lnTo>
                  <a:lnTo>
                    <a:pt x="207594" y="294373"/>
                  </a:lnTo>
                  <a:lnTo>
                    <a:pt x="211404" y="313156"/>
                  </a:lnTo>
                  <a:lnTo>
                    <a:pt x="216014" y="322973"/>
                  </a:lnTo>
                  <a:lnTo>
                    <a:pt x="214464" y="322618"/>
                  </a:lnTo>
                  <a:lnTo>
                    <a:pt x="212966" y="322935"/>
                  </a:lnTo>
                  <a:lnTo>
                    <a:pt x="211493" y="323938"/>
                  </a:lnTo>
                  <a:lnTo>
                    <a:pt x="212648" y="325501"/>
                  </a:lnTo>
                  <a:lnTo>
                    <a:pt x="214147" y="326136"/>
                  </a:lnTo>
                  <a:lnTo>
                    <a:pt x="216001" y="325869"/>
                  </a:lnTo>
                  <a:lnTo>
                    <a:pt x="218147" y="319341"/>
                  </a:lnTo>
                  <a:close/>
                </a:path>
                <a:path w="373379" h="634364">
                  <a:moveTo>
                    <a:pt x="221500" y="276377"/>
                  </a:moveTo>
                  <a:lnTo>
                    <a:pt x="219240" y="266115"/>
                  </a:lnTo>
                  <a:lnTo>
                    <a:pt x="219989" y="263499"/>
                  </a:lnTo>
                  <a:lnTo>
                    <a:pt x="214769" y="266547"/>
                  </a:lnTo>
                  <a:lnTo>
                    <a:pt x="215341" y="269062"/>
                  </a:lnTo>
                  <a:lnTo>
                    <a:pt x="217474" y="272783"/>
                  </a:lnTo>
                  <a:lnTo>
                    <a:pt x="217017" y="279450"/>
                  </a:lnTo>
                  <a:lnTo>
                    <a:pt x="218490" y="278561"/>
                  </a:lnTo>
                  <a:lnTo>
                    <a:pt x="219773" y="277355"/>
                  </a:lnTo>
                  <a:lnTo>
                    <a:pt x="220853" y="275793"/>
                  </a:lnTo>
                  <a:lnTo>
                    <a:pt x="221500" y="276377"/>
                  </a:lnTo>
                  <a:close/>
                </a:path>
                <a:path w="373379" h="634364">
                  <a:moveTo>
                    <a:pt x="226809" y="252666"/>
                  </a:moveTo>
                  <a:lnTo>
                    <a:pt x="221183" y="253504"/>
                  </a:lnTo>
                  <a:lnTo>
                    <a:pt x="222516" y="255689"/>
                  </a:lnTo>
                  <a:lnTo>
                    <a:pt x="224332" y="256819"/>
                  </a:lnTo>
                  <a:lnTo>
                    <a:pt x="226644" y="256921"/>
                  </a:lnTo>
                  <a:lnTo>
                    <a:pt x="226745" y="254088"/>
                  </a:lnTo>
                  <a:lnTo>
                    <a:pt x="226809" y="252666"/>
                  </a:lnTo>
                  <a:close/>
                </a:path>
                <a:path w="373379" h="634364">
                  <a:moveTo>
                    <a:pt x="232676" y="276021"/>
                  </a:moveTo>
                  <a:lnTo>
                    <a:pt x="227444" y="274243"/>
                  </a:lnTo>
                  <a:lnTo>
                    <a:pt x="223380" y="282079"/>
                  </a:lnTo>
                  <a:lnTo>
                    <a:pt x="230212" y="282663"/>
                  </a:lnTo>
                  <a:lnTo>
                    <a:pt x="232676" y="276021"/>
                  </a:lnTo>
                  <a:close/>
                </a:path>
                <a:path w="373379" h="634364">
                  <a:moveTo>
                    <a:pt x="235724" y="297027"/>
                  </a:moveTo>
                  <a:lnTo>
                    <a:pt x="231165" y="295224"/>
                  </a:lnTo>
                  <a:lnTo>
                    <a:pt x="233959" y="294436"/>
                  </a:lnTo>
                  <a:lnTo>
                    <a:pt x="233946" y="292493"/>
                  </a:lnTo>
                  <a:lnTo>
                    <a:pt x="231140" y="289407"/>
                  </a:lnTo>
                  <a:lnTo>
                    <a:pt x="230809" y="289864"/>
                  </a:lnTo>
                  <a:lnTo>
                    <a:pt x="230886" y="289458"/>
                  </a:lnTo>
                  <a:lnTo>
                    <a:pt x="230936" y="288785"/>
                  </a:lnTo>
                  <a:lnTo>
                    <a:pt x="230936" y="287794"/>
                  </a:lnTo>
                  <a:lnTo>
                    <a:pt x="229831" y="287782"/>
                  </a:lnTo>
                  <a:lnTo>
                    <a:pt x="229031" y="287185"/>
                  </a:lnTo>
                  <a:lnTo>
                    <a:pt x="228574" y="286004"/>
                  </a:lnTo>
                  <a:lnTo>
                    <a:pt x="224701" y="289699"/>
                  </a:lnTo>
                  <a:lnTo>
                    <a:pt x="228231" y="293966"/>
                  </a:lnTo>
                  <a:lnTo>
                    <a:pt x="230174" y="295922"/>
                  </a:lnTo>
                  <a:lnTo>
                    <a:pt x="228892" y="298272"/>
                  </a:lnTo>
                  <a:lnTo>
                    <a:pt x="228473" y="312508"/>
                  </a:lnTo>
                  <a:lnTo>
                    <a:pt x="234315" y="306311"/>
                  </a:lnTo>
                  <a:lnTo>
                    <a:pt x="230492" y="305003"/>
                  </a:lnTo>
                  <a:lnTo>
                    <a:pt x="235724" y="297027"/>
                  </a:lnTo>
                  <a:close/>
                </a:path>
                <a:path w="373379" h="634364">
                  <a:moveTo>
                    <a:pt x="249999" y="271233"/>
                  </a:moveTo>
                  <a:lnTo>
                    <a:pt x="248335" y="260451"/>
                  </a:lnTo>
                  <a:lnTo>
                    <a:pt x="246710" y="253949"/>
                  </a:lnTo>
                  <a:lnTo>
                    <a:pt x="244309" y="255054"/>
                  </a:lnTo>
                  <a:lnTo>
                    <a:pt x="241998" y="244868"/>
                  </a:lnTo>
                  <a:lnTo>
                    <a:pt x="240792" y="244348"/>
                  </a:lnTo>
                  <a:lnTo>
                    <a:pt x="239991" y="243090"/>
                  </a:lnTo>
                  <a:lnTo>
                    <a:pt x="240817" y="237528"/>
                  </a:lnTo>
                  <a:lnTo>
                    <a:pt x="237617" y="233921"/>
                  </a:lnTo>
                  <a:lnTo>
                    <a:pt x="237147" y="233172"/>
                  </a:lnTo>
                  <a:lnTo>
                    <a:pt x="237782" y="220472"/>
                  </a:lnTo>
                  <a:lnTo>
                    <a:pt x="234569" y="219214"/>
                  </a:lnTo>
                  <a:lnTo>
                    <a:pt x="229362" y="225691"/>
                  </a:lnTo>
                  <a:lnTo>
                    <a:pt x="231419" y="230466"/>
                  </a:lnTo>
                  <a:lnTo>
                    <a:pt x="235292" y="235077"/>
                  </a:lnTo>
                  <a:lnTo>
                    <a:pt x="235521" y="241007"/>
                  </a:lnTo>
                  <a:lnTo>
                    <a:pt x="233006" y="246214"/>
                  </a:lnTo>
                  <a:lnTo>
                    <a:pt x="240423" y="251142"/>
                  </a:lnTo>
                  <a:lnTo>
                    <a:pt x="242341" y="253542"/>
                  </a:lnTo>
                  <a:lnTo>
                    <a:pt x="240931" y="254279"/>
                  </a:lnTo>
                  <a:lnTo>
                    <a:pt x="239623" y="255219"/>
                  </a:lnTo>
                  <a:lnTo>
                    <a:pt x="238404" y="256362"/>
                  </a:lnTo>
                  <a:lnTo>
                    <a:pt x="239242" y="257251"/>
                  </a:lnTo>
                  <a:lnTo>
                    <a:pt x="240245" y="257530"/>
                  </a:lnTo>
                  <a:lnTo>
                    <a:pt x="241376" y="257175"/>
                  </a:lnTo>
                  <a:lnTo>
                    <a:pt x="235546" y="264299"/>
                  </a:lnTo>
                  <a:lnTo>
                    <a:pt x="238544" y="253492"/>
                  </a:lnTo>
                  <a:lnTo>
                    <a:pt x="234505" y="251231"/>
                  </a:lnTo>
                  <a:lnTo>
                    <a:pt x="227838" y="266725"/>
                  </a:lnTo>
                  <a:lnTo>
                    <a:pt x="234480" y="262128"/>
                  </a:lnTo>
                  <a:lnTo>
                    <a:pt x="235585" y="266674"/>
                  </a:lnTo>
                  <a:lnTo>
                    <a:pt x="235254" y="268160"/>
                  </a:lnTo>
                  <a:lnTo>
                    <a:pt x="238709" y="272580"/>
                  </a:lnTo>
                  <a:lnTo>
                    <a:pt x="241109" y="268439"/>
                  </a:lnTo>
                  <a:lnTo>
                    <a:pt x="241414" y="264299"/>
                  </a:lnTo>
                  <a:lnTo>
                    <a:pt x="239623" y="260210"/>
                  </a:lnTo>
                  <a:lnTo>
                    <a:pt x="241261" y="259651"/>
                  </a:lnTo>
                  <a:lnTo>
                    <a:pt x="242912" y="259448"/>
                  </a:lnTo>
                  <a:lnTo>
                    <a:pt x="244563" y="259588"/>
                  </a:lnTo>
                  <a:lnTo>
                    <a:pt x="243878" y="261454"/>
                  </a:lnTo>
                  <a:lnTo>
                    <a:pt x="243039" y="263232"/>
                  </a:lnTo>
                  <a:lnTo>
                    <a:pt x="242036" y="264922"/>
                  </a:lnTo>
                  <a:lnTo>
                    <a:pt x="246926" y="270306"/>
                  </a:lnTo>
                  <a:lnTo>
                    <a:pt x="247281" y="271462"/>
                  </a:lnTo>
                  <a:lnTo>
                    <a:pt x="244856" y="281622"/>
                  </a:lnTo>
                  <a:lnTo>
                    <a:pt x="249542" y="280289"/>
                  </a:lnTo>
                  <a:lnTo>
                    <a:pt x="249999" y="271233"/>
                  </a:lnTo>
                  <a:close/>
                </a:path>
                <a:path w="373379" h="634364">
                  <a:moveTo>
                    <a:pt x="253339" y="191579"/>
                  </a:moveTo>
                  <a:lnTo>
                    <a:pt x="253199" y="191566"/>
                  </a:lnTo>
                  <a:lnTo>
                    <a:pt x="253174" y="191808"/>
                  </a:lnTo>
                  <a:lnTo>
                    <a:pt x="253288" y="191643"/>
                  </a:lnTo>
                  <a:close/>
                </a:path>
                <a:path w="373379" h="634364">
                  <a:moveTo>
                    <a:pt x="258635" y="197459"/>
                  </a:moveTo>
                  <a:lnTo>
                    <a:pt x="255714" y="194716"/>
                  </a:lnTo>
                  <a:lnTo>
                    <a:pt x="250253" y="202031"/>
                  </a:lnTo>
                  <a:lnTo>
                    <a:pt x="258102" y="201422"/>
                  </a:lnTo>
                  <a:lnTo>
                    <a:pt x="257467" y="200075"/>
                  </a:lnTo>
                  <a:lnTo>
                    <a:pt x="257644" y="198755"/>
                  </a:lnTo>
                  <a:lnTo>
                    <a:pt x="258635" y="197459"/>
                  </a:lnTo>
                  <a:close/>
                </a:path>
                <a:path w="373379" h="634364">
                  <a:moveTo>
                    <a:pt x="261162" y="246329"/>
                  </a:moveTo>
                  <a:lnTo>
                    <a:pt x="255943" y="239128"/>
                  </a:lnTo>
                  <a:lnTo>
                    <a:pt x="256819" y="238696"/>
                  </a:lnTo>
                  <a:lnTo>
                    <a:pt x="257568" y="238061"/>
                  </a:lnTo>
                  <a:lnTo>
                    <a:pt x="258216" y="237223"/>
                  </a:lnTo>
                  <a:lnTo>
                    <a:pt x="256171" y="234861"/>
                  </a:lnTo>
                  <a:lnTo>
                    <a:pt x="253796" y="236308"/>
                  </a:lnTo>
                  <a:lnTo>
                    <a:pt x="252082" y="238620"/>
                  </a:lnTo>
                  <a:lnTo>
                    <a:pt x="253187" y="234683"/>
                  </a:lnTo>
                  <a:lnTo>
                    <a:pt x="253885" y="221665"/>
                  </a:lnTo>
                  <a:lnTo>
                    <a:pt x="245275" y="226656"/>
                  </a:lnTo>
                  <a:lnTo>
                    <a:pt x="242951" y="230276"/>
                  </a:lnTo>
                  <a:lnTo>
                    <a:pt x="249085" y="238950"/>
                  </a:lnTo>
                  <a:lnTo>
                    <a:pt x="251790" y="239014"/>
                  </a:lnTo>
                  <a:lnTo>
                    <a:pt x="251117" y="239966"/>
                  </a:lnTo>
                  <a:lnTo>
                    <a:pt x="250583" y="241046"/>
                  </a:lnTo>
                  <a:lnTo>
                    <a:pt x="250202" y="242036"/>
                  </a:lnTo>
                  <a:lnTo>
                    <a:pt x="253758" y="243509"/>
                  </a:lnTo>
                  <a:lnTo>
                    <a:pt x="261162" y="246329"/>
                  </a:lnTo>
                  <a:close/>
                </a:path>
                <a:path w="373379" h="634364">
                  <a:moveTo>
                    <a:pt x="274980" y="217030"/>
                  </a:moveTo>
                  <a:lnTo>
                    <a:pt x="265201" y="215011"/>
                  </a:lnTo>
                  <a:lnTo>
                    <a:pt x="263347" y="213448"/>
                  </a:lnTo>
                  <a:lnTo>
                    <a:pt x="264464" y="212255"/>
                  </a:lnTo>
                  <a:lnTo>
                    <a:pt x="265645" y="211239"/>
                  </a:lnTo>
                  <a:lnTo>
                    <a:pt x="266928" y="210337"/>
                  </a:lnTo>
                  <a:lnTo>
                    <a:pt x="264172" y="208826"/>
                  </a:lnTo>
                  <a:lnTo>
                    <a:pt x="266395" y="200888"/>
                  </a:lnTo>
                  <a:lnTo>
                    <a:pt x="262102" y="201536"/>
                  </a:lnTo>
                  <a:lnTo>
                    <a:pt x="261785" y="200774"/>
                  </a:lnTo>
                  <a:lnTo>
                    <a:pt x="256019" y="209613"/>
                  </a:lnTo>
                  <a:lnTo>
                    <a:pt x="261366" y="204762"/>
                  </a:lnTo>
                  <a:lnTo>
                    <a:pt x="260997" y="205600"/>
                  </a:lnTo>
                  <a:lnTo>
                    <a:pt x="259168" y="212445"/>
                  </a:lnTo>
                  <a:lnTo>
                    <a:pt x="259054" y="213817"/>
                  </a:lnTo>
                  <a:lnTo>
                    <a:pt x="262140" y="214769"/>
                  </a:lnTo>
                  <a:lnTo>
                    <a:pt x="262826" y="220357"/>
                  </a:lnTo>
                  <a:lnTo>
                    <a:pt x="266750" y="222605"/>
                  </a:lnTo>
                  <a:lnTo>
                    <a:pt x="274980" y="217030"/>
                  </a:lnTo>
                  <a:close/>
                </a:path>
                <a:path w="373379" h="634364">
                  <a:moveTo>
                    <a:pt x="281343" y="197256"/>
                  </a:moveTo>
                  <a:lnTo>
                    <a:pt x="278803" y="189407"/>
                  </a:lnTo>
                  <a:lnTo>
                    <a:pt x="268909" y="188722"/>
                  </a:lnTo>
                  <a:lnTo>
                    <a:pt x="272224" y="196176"/>
                  </a:lnTo>
                  <a:lnTo>
                    <a:pt x="273278" y="193802"/>
                  </a:lnTo>
                  <a:lnTo>
                    <a:pt x="274828" y="192798"/>
                  </a:lnTo>
                  <a:lnTo>
                    <a:pt x="276898" y="193179"/>
                  </a:lnTo>
                  <a:lnTo>
                    <a:pt x="274370" y="199986"/>
                  </a:lnTo>
                  <a:lnTo>
                    <a:pt x="276047" y="206349"/>
                  </a:lnTo>
                  <a:lnTo>
                    <a:pt x="279031" y="208483"/>
                  </a:lnTo>
                  <a:lnTo>
                    <a:pt x="280504" y="202603"/>
                  </a:lnTo>
                  <a:lnTo>
                    <a:pt x="280352" y="196532"/>
                  </a:lnTo>
                  <a:lnTo>
                    <a:pt x="281343" y="197256"/>
                  </a:lnTo>
                  <a:close/>
                </a:path>
                <a:path w="373379" h="634364">
                  <a:moveTo>
                    <a:pt x="292493" y="172250"/>
                  </a:moveTo>
                  <a:lnTo>
                    <a:pt x="288429" y="166801"/>
                  </a:lnTo>
                  <a:lnTo>
                    <a:pt x="286169" y="163042"/>
                  </a:lnTo>
                  <a:lnTo>
                    <a:pt x="285203" y="162750"/>
                  </a:lnTo>
                  <a:lnTo>
                    <a:pt x="283476" y="175018"/>
                  </a:lnTo>
                  <a:lnTo>
                    <a:pt x="288518" y="177266"/>
                  </a:lnTo>
                  <a:lnTo>
                    <a:pt x="292493" y="172250"/>
                  </a:lnTo>
                  <a:close/>
                </a:path>
                <a:path w="373379" h="634364">
                  <a:moveTo>
                    <a:pt x="322884" y="65468"/>
                  </a:moveTo>
                  <a:lnTo>
                    <a:pt x="322668" y="65214"/>
                  </a:lnTo>
                  <a:lnTo>
                    <a:pt x="322529" y="65087"/>
                  </a:lnTo>
                  <a:lnTo>
                    <a:pt x="322300" y="64770"/>
                  </a:lnTo>
                  <a:lnTo>
                    <a:pt x="321983" y="64312"/>
                  </a:lnTo>
                  <a:lnTo>
                    <a:pt x="321818" y="64770"/>
                  </a:lnTo>
                  <a:lnTo>
                    <a:pt x="320560" y="64312"/>
                  </a:lnTo>
                  <a:lnTo>
                    <a:pt x="321779" y="64935"/>
                  </a:lnTo>
                  <a:lnTo>
                    <a:pt x="322033" y="65049"/>
                  </a:lnTo>
                  <a:lnTo>
                    <a:pt x="321767" y="65049"/>
                  </a:lnTo>
                  <a:lnTo>
                    <a:pt x="321652" y="65709"/>
                  </a:lnTo>
                  <a:lnTo>
                    <a:pt x="322364" y="65214"/>
                  </a:lnTo>
                  <a:lnTo>
                    <a:pt x="322884" y="65468"/>
                  </a:lnTo>
                  <a:close/>
                </a:path>
                <a:path w="373379" h="634364">
                  <a:moveTo>
                    <a:pt x="324472" y="60693"/>
                  </a:moveTo>
                  <a:lnTo>
                    <a:pt x="324332" y="60147"/>
                  </a:lnTo>
                  <a:lnTo>
                    <a:pt x="322275" y="52095"/>
                  </a:lnTo>
                  <a:lnTo>
                    <a:pt x="311683" y="37185"/>
                  </a:lnTo>
                  <a:lnTo>
                    <a:pt x="300748" y="22415"/>
                  </a:lnTo>
                  <a:lnTo>
                    <a:pt x="299034" y="17856"/>
                  </a:lnTo>
                  <a:lnTo>
                    <a:pt x="298919" y="17551"/>
                  </a:lnTo>
                  <a:lnTo>
                    <a:pt x="297243" y="13106"/>
                  </a:lnTo>
                  <a:lnTo>
                    <a:pt x="294170" y="11290"/>
                  </a:lnTo>
                  <a:lnTo>
                    <a:pt x="289394" y="12357"/>
                  </a:lnTo>
                  <a:lnTo>
                    <a:pt x="289166" y="17551"/>
                  </a:lnTo>
                  <a:lnTo>
                    <a:pt x="289166" y="17856"/>
                  </a:lnTo>
                  <a:lnTo>
                    <a:pt x="291261" y="19100"/>
                  </a:lnTo>
                  <a:lnTo>
                    <a:pt x="293179" y="19100"/>
                  </a:lnTo>
                  <a:lnTo>
                    <a:pt x="295363" y="17551"/>
                  </a:lnTo>
                  <a:lnTo>
                    <a:pt x="297243" y="18707"/>
                  </a:lnTo>
                  <a:lnTo>
                    <a:pt x="294309" y="24739"/>
                  </a:lnTo>
                  <a:lnTo>
                    <a:pt x="294297" y="27025"/>
                  </a:lnTo>
                  <a:lnTo>
                    <a:pt x="295503" y="27889"/>
                  </a:lnTo>
                  <a:lnTo>
                    <a:pt x="307289" y="32080"/>
                  </a:lnTo>
                  <a:lnTo>
                    <a:pt x="306616" y="35166"/>
                  </a:lnTo>
                  <a:lnTo>
                    <a:pt x="305257" y="35534"/>
                  </a:lnTo>
                  <a:lnTo>
                    <a:pt x="304190" y="36410"/>
                  </a:lnTo>
                  <a:lnTo>
                    <a:pt x="303352" y="37769"/>
                  </a:lnTo>
                  <a:lnTo>
                    <a:pt x="307797" y="44361"/>
                  </a:lnTo>
                  <a:lnTo>
                    <a:pt x="315645" y="55041"/>
                  </a:lnTo>
                  <a:lnTo>
                    <a:pt x="321983" y="64312"/>
                  </a:lnTo>
                  <a:lnTo>
                    <a:pt x="322364" y="61785"/>
                  </a:lnTo>
                  <a:lnTo>
                    <a:pt x="322567" y="60693"/>
                  </a:lnTo>
                  <a:lnTo>
                    <a:pt x="322668" y="60147"/>
                  </a:lnTo>
                  <a:lnTo>
                    <a:pt x="323773" y="60147"/>
                  </a:lnTo>
                  <a:lnTo>
                    <a:pt x="324472" y="60693"/>
                  </a:lnTo>
                  <a:close/>
                </a:path>
                <a:path w="373379" h="634364">
                  <a:moveTo>
                    <a:pt x="324713" y="107950"/>
                  </a:moveTo>
                  <a:lnTo>
                    <a:pt x="324612" y="106045"/>
                  </a:lnTo>
                  <a:lnTo>
                    <a:pt x="324523" y="104343"/>
                  </a:lnTo>
                  <a:lnTo>
                    <a:pt x="324256" y="99123"/>
                  </a:lnTo>
                  <a:lnTo>
                    <a:pt x="324231" y="97320"/>
                  </a:lnTo>
                  <a:lnTo>
                    <a:pt x="321348" y="95199"/>
                  </a:lnTo>
                  <a:lnTo>
                    <a:pt x="317995" y="95351"/>
                  </a:lnTo>
                  <a:lnTo>
                    <a:pt x="314413" y="95554"/>
                  </a:lnTo>
                  <a:lnTo>
                    <a:pt x="314020" y="97320"/>
                  </a:lnTo>
                  <a:lnTo>
                    <a:pt x="313982" y="97510"/>
                  </a:lnTo>
                  <a:lnTo>
                    <a:pt x="317842" y="109207"/>
                  </a:lnTo>
                  <a:lnTo>
                    <a:pt x="319862" y="110045"/>
                  </a:lnTo>
                  <a:lnTo>
                    <a:pt x="321297" y="108750"/>
                  </a:lnTo>
                  <a:lnTo>
                    <a:pt x="321386" y="107950"/>
                  </a:lnTo>
                  <a:lnTo>
                    <a:pt x="321437" y="107543"/>
                  </a:lnTo>
                  <a:lnTo>
                    <a:pt x="320611" y="106362"/>
                  </a:lnTo>
                  <a:lnTo>
                    <a:pt x="320357" y="106045"/>
                  </a:lnTo>
                  <a:lnTo>
                    <a:pt x="321945" y="104343"/>
                  </a:lnTo>
                  <a:lnTo>
                    <a:pt x="321894" y="106362"/>
                  </a:lnTo>
                  <a:lnTo>
                    <a:pt x="321437" y="107543"/>
                  </a:lnTo>
                  <a:lnTo>
                    <a:pt x="324713" y="107950"/>
                  </a:lnTo>
                  <a:close/>
                </a:path>
                <a:path w="373379" h="634364">
                  <a:moveTo>
                    <a:pt x="327875" y="67932"/>
                  </a:moveTo>
                  <a:lnTo>
                    <a:pt x="322884" y="65468"/>
                  </a:lnTo>
                  <a:lnTo>
                    <a:pt x="322872" y="65709"/>
                  </a:lnTo>
                  <a:lnTo>
                    <a:pt x="325196" y="71513"/>
                  </a:lnTo>
                  <a:lnTo>
                    <a:pt x="327875" y="67932"/>
                  </a:lnTo>
                  <a:close/>
                </a:path>
                <a:path w="373379" h="634364">
                  <a:moveTo>
                    <a:pt x="329806" y="60147"/>
                  </a:moveTo>
                  <a:lnTo>
                    <a:pt x="329590" y="60147"/>
                  </a:lnTo>
                  <a:lnTo>
                    <a:pt x="322592" y="65049"/>
                  </a:lnTo>
                  <a:lnTo>
                    <a:pt x="327355" y="66751"/>
                  </a:lnTo>
                  <a:lnTo>
                    <a:pt x="329806" y="60147"/>
                  </a:lnTo>
                  <a:close/>
                </a:path>
                <a:path w="373379" h="634364">
                  <a:moveTo>
                    <a:pt x="332486" y="126771"/>
                  </a:moveTo>
                  <a:lnTo>
                    <a:pt x="329730" y="117309"/>
                  </a:lnTo>
                  <a:lnTo>
                    <a:pt x="324904" y="110655"/>
                  </a:lnTo>
                  <a:lnTo>
                    <a:pt x="320103" y="111696"/>
                  </a:lnTo>
                  <a:lnTo>
                    <a:pt x="320268" y="111861"/>
                  </a:lnTo>
                  <a:lnTo>
                    <a:pt x="320001" y="121373"/>
                  </a:lnTo>
                  <a:lnTo>
                    <a:pt x="319417" y="122135"/>
                  </a:lnTo>
                  <a:lnTo>
                    <a:pt x="330149" y="132969"/>
                  </a:lnTo>
                  <a:lnTo>
                    <a:pt x="331076" y="134086"/>
                  </a:lnTo>
                  <a:lnTo>
                    <a:pt x="332486" y="126771"/>
                  </a:lnTo>
                  <a:close/>
                </a:path>
                <a:path w="373379" h="634364">
                  <a:moveTo>
                    <a:pt x="335140" y="50025"/>
                  </a:moveTo>
                  <a:lnTo>
                    <a:pt x="335064" y="48742"/>
                  </a:lnTo>
                  <a:lnTo>
                    <a:pt x="335000" y="47447"/>
                  </a:lnTo>
                  <a:lnTo>
                    <a:pt x="334911" y="46177"/>
                  </a:lnTo>
                  <a:lnTo>
                    <a:pt x="332816" y="48717"/>
                  </a:lnTo>
                  <a:lnTo>
                    <a:pt x="332879" y="49999"/>
                  </a:lnTo>
                  <a:lnTo>
                    <a:pt x="335140" y="50025"/>
                  </a:lnTo>
                  <a:close/>
                </a:path>
                <a:path w="373379" h="634364">
                  <a:moveTo>
                    <a:pt x="337197" y="85382"/>
                  </a:moveTo>
                  <a:lnTo>
                    <a:pt x="336588" y="85852"/>
                  </a:lnTo>
                  <a:lnTo>
                    <a:pt x="336067" y="86423"/>
                  </a:lnTo>
                  <a:lnTo>
                    <a:pt x="335597" y="87083"/>
                  </a:lnTo>
                  <a:lnTo>
                    <a:pt x="334911" y="86296"/>
                  </a:lnTo>
                  <a:lnTo>
                    <a:pt x="330962" y="82207"/>
                  </a:lnTo>
                  <a:lnTo>
                    <a:pt x="330225" y="80695"/>
                  </a:lnTo>
                  <a:lnTo>
                    <a:pt x="331393" y="80365"/>
                  </a:lnTo>
                  <a:lnTo>
                    <a:pt x="332384" y="79692"/>
                  </a:lnTo>
                  <a:lnTo>
                    <a:pt x="333222" y="78638"/>
                  </a:lnTo>
                  <a:lnTo>
                    <a:pt x="331177" y="77609"/>
                  </a:lnTo>
                  <a:lnTo>
                    <a:pt x="329069" y="77419"/>
                  </a:lnTo>
                  <a:lnTo>
                    <a:pt x="326885" y="78105"/>
                  </a:lnTo>
                  <a:lnTo>
                    <a:pt x="328066" y="75971"/>
                  </a:lnTo>
                  <a:lnTo>
                    <a:pt x="329577" y="75450"/>
                  </a:lnTo>
                  <a:lnTo>
                    <a:pt x="331431" y="76492"/>
                  </a:lnTo>
                  <a:lnTo>
                    <a:pt x="331520" y="73748"/>
                  </a:lnTo>
                  <a:lnTo>
                    <a:pt x="322605" y="75717"/>
                  </a:lnTo>
                  <a:lnTo>
                    <a:pt x="328523" y="85852"/>
                  </a:lnTo>
                  <a:lnTo>
                    <a:pt x="331698" y="88671"/>
                  </a:lnTo>
                  <a:lnTo>
                    <a:pt x="333794" y="91351"/>
                  </a:lnTo>
                  <a:lnTo>
                    <a:pt x="335699" y="89979"/>
                  </a:lnTo>
                  <a:lnTo>
                    <a:pt x="336842" y="87998"/>
                  </a:lnTo>
                  <a:lnTo>
                    <a:pt x="337197" y="85382"/>
                  </a:lnTo>
                  <a:close/>
                </a:path>
                <a:path w="373379" h="634364">
                  <a:moveTo>
                    <a:pt x="338594" y="46126"/>
                  </a:moveTo>
                  <a:lnTo>
                    <a:pt x="338048" y="45694"/>
                  </a:lnTo>
                  <a:lnTo>
                    <a:pt x="336918" y="44818"/>
                  </a:lnTo>
                  <a:lnTo>
                    <a:pt x="335470" y="46507"/>
                  </a:lnTo>
                  <a:lnTo>
                    <a:pt x="337820" y="48336"/>
                  </a:lnTo>
                  <a:lnTo>
                    <a:pt x="338594" y="46126"/>
                  </a:lnTo>
                  <a:close/>
                </a:path>
                <a:path w="373379" h="634364">
                  <a:moveTo>
                    <a:pt x="343966" y="56908"/>
                  </a:moveTo>
                  <a:lnTo>
                    <a:pt x="342176" y="55524"/>
                  </a:lnTo>
                  <a:lnTo>
                    <a:pt x="343027" y="52031"/>
                  </a:lnTo>
                  <a:lnTo>
                    <a:pt x="341871" y="50901"/>
                  </a:lnTo>
                  <a:lnTo>
                    <a:pt x="338785" y="52146"/>
                  </a:lnTo>
                  <a:lnTo>
                    <a:pt x="337375" y="54076"/>
                  </a:lnTo>
                  <a:lnTo>
                    <a:pt x="338328" y="56921"/>
                  </a:lnTo>
                  <a:lnTo>
                    <a:pt x="339686" y="57988"/>
                  </a:lnTo>
                  <a:lnTo>
                    <a:pt x="339496" y="55181"/>
                  </a:lnTo>
                  <a:lnTo>
                    <a:pt x="340360" y="54394"/>
                  </a:lnTo>
                  <a:lnTo>
                    <a:pt x="341337" y="55003"/>
                  </a:lnTo>
                  <a:lnTo>
                    <a:pt x="341464" y="58458"/>
                  </a:lnTo>
                  <a:lnTo>
                    <a:pt x="343966" y="56908"/>
                  </a:lnTo>
                  <a:close/>
                </a:path>
                <a:path w="373379" h="634364">
                  <a:moveTo>
                    <a:pt x="344665" y="106032"/>
                  </a:moveTo>
                  <a:lnTo>
                    <a:pt x="340461" y="98501"/>
                  </a:lnTo>
                  <a:lnTo>
                    <a:pt x="337375" y="96507"/>
                  </a:lnTo>
                  <a:lnTo>
                    <a:pt x="339572" y="96215"/>
                  </a:lnTo>
                  <a:lnTo>
                    <a:pt x="340829" y="94742"/>
                  </a:lnTo>
                  <a:lnTo>
                    <a:pt x="341147" y="92125"/>
                  </a:lnTo>
                  <a:lnTo>
                    <a:pt x="338848" y="90487"/>
                  </a:lnTo>
                  <a:lnTo>
                    <a:pt x="336397" y="90246"/>
                  </a:lnTo>
                  <a:lnTo>
                    <a:pt x="333819" y="91389"/>
                  </a:lnTo>
                  <a:lnTo>
                    <a:pt x="334632" y="92430"/>
                  </a:lnTo>
                  <a:lnTo>
                    <a:pt x="335280" y="93459"/>
                  </a:lnTo>
                  <a:lnTo>
                    <a:pt x="335584" y="94399"/>
                  </a:lnTo>
                  <a:lnTo>
                    <a:pt x="333743" y="97155"/>
                  </a:lnTo>
                  <a:lnTo>
                    <a:pt x="330898" y="93446"/>
                  </a:lnTo>
                  <a:lnTo>
                    <a:pt x="333946" y="98259"/>
                  </a:lnTo>
                  <a:lnTo>
                    <a:pt x="329069" y="104444"/>
                  </a:lnTo>
                  <a:lnTo>
                    <a:pt x="334848" y="105549"/>
                  </a:lnTo>
                  <a:lnTo>
                    <a:pt x="339610" y="109245"/>
                  </a:lnTo>
                  <a:lnTo>
                    <a:pt x="344665" y="106032"/>
                  </a:lnTo>
                  <a:close/>
                </a:path>
                <a:path w="373379" h="634364">
                  <a:moveTo>
                    <a:pt x="349389" y="66725"/>
                  </a:moveTo>
                  <a:lnTo>
                    <a:pt x="343852" y="66217"/>
                  </a:lnTo>
                  <a:lnTo>
                    <a:pt x="343052" y="60617"/>
                  </a:lnTo>
                  <a:lnTo>
                    <a:pt x="340664" y="61214"/>
                  </a:lnTo>
                  <a:lnTo>
                    <a:pt x="339432" y="62966"/>
                  </a:lnTo>
                  <a:lnTo>
                    <a:pt x="339407" y="65849"/>
                  </a:lnTo>
                  <a:lnTo>
                    <a:pt x="340715" y="65824"/>
                  </a:lnTo>
                  <a:lnTo>
                    <a:pt x="342011" y="66103"/>
                  </a:lnTo>
                  <a:lnTo>
                    <a:pt x="343230" y="66611"/>
                  </a:lnTo>
                  <a:lnTo>
                    <a:pt x="343979" y="68592"/>
                  </a:lnTo>
                  <a:lnTo>
                    <a:pt x="341757" y="74828"/>
                  </a:lnTo>
                  <a:lnTo>
                    <a:pt x="347040" y="74714"/>
                  </a:lnTo>
                  <a:lnTo>
                    <a:pt x="349389" y="66725"/>
                  </a:lnTo>
                  <a:close/>
                </a:path>
                <a:path w="373379" h="634364">
                  <a:moveTo>
                    <a:pt x="353847" y="71247"/>
                  </a:moveTo>
                  <a:lnTo>
                    <a:pt x="347408" y="75526"/>
                  </a:lnTo>
                  <a:lnTo>
                    <a:pt x="350939" y="78498"/>
                  </a:lnTo>
                  <a:lnTo>
                    <a:pt x="352234" y="75768"/>
                  </a:lnTo>
                  <a:lnTo>
                    <a:pt x="353847" y="75615"/>
                  </a:lnTo>
                  <a:lnTo>
                    <a:pt x="353847" y="71247"/>
                  </a:lnTo>
                  <a:close/>
                </a:path>
                <a:path w="373379" h="634364">
                  <a:moveTo>
                    <a:pt x="353923" y="78600"/>
                  </a:moveTo>
                  <a:lnTo>
                    <a:pt x="352640" y="77520"/>
                  </a:lnTo>
                  <a:lnTo>
                    <a:pt x="351726" y="78790"/>
                  </a:lnTo>
                  <a:lnTo>
                    <a:pt x="350761" y="79832"/>
                  </a:lnTo>
                  <a:lnTo>
                    <a:pt x="352107" y="81381"/>
                  </a:lnTo>
                  <a:lnTo>
                    <a:pt x="353085" y="80467"/>
                  </a:lnTo>
                  <a:lnTo>
                    <a:pt x="353923" y="78600"/>
                  </a:lnTo>
                  <a:close/>
                </a:path>
                <a:path w="373379" h="634364">
                  <a:moveTo>
                    <a:pt x="356882" y="8953"/>
                  </a:moveTo>
                  <a:lnTo>
                    <a:pt x="356704" y="8343"/>
                  </a:lnTo>
                  <a:lnTo>
                    <a:pt x="356463" y="7810"/>
                  </a:lnTo>
                  <a:lnTo>
                    <a:pt x="356196" y="7378"/>
                  </a:lnTo>
                  <a:lnTo>
                    <a:pt x="356425" y="7912"/>
                  </a:lnTo>
                  <a:lnTo>
                    <a:pt x="356641" y="8432"/>
                  </a:lnTo>
                  <a:lnTo>
                    <a:pt x="356882" y="8953"/>
                  </a:lnTo>
                  <a:close/>
                </a:path>
                <a:path w="373379" h="634364">
                  <a:moveTo>
                    <a:pt x="362470" y="64008"/>
                  </a:moveTo>
                  <a:lnTo>
                    <a:pt x="361835" y="58483"/>
                  </a:lnTo>
                  <a:lnTo>
                    <a:pt x="358965" y="47739"/>
                  </a:lnTo>
                  <a:lnTo>
                    <a:pt x="355727" y="37439"/>
                  </a:lnTo>
                  <a:lnTo>
                    <a:pt x="353999" y="33172"/>
                  </a:lnTo>
                  <a:lnTo>
                    <a:pt x="351040" y="34353"/>
                  </a:lnTo>
                  <a:lnTo>
                    <a:pt x="350316" y="40754"/>
                  </a:lnTo>
                  <a:lnTo>
                    <a:pt x="350875" y="48260"/>
                  </a:lnTo>
                  <a:lnTo>
                    <a:pt x="351790" y="52730"/>
                  </a:lnTo>
                  <a:lnTo>
                    <a:pt x="355511" y="60553"/>
                  </a:lnTo>
                  <a:lnTo>
                    <a:pt x="356730" y="60058"/>
                  </a:lnTo>
                  <a:lnTo>
                    <a:pt x="362470" y="64008"/>
                  </a:lnTo>
                  <a:close/>
                </a:path>
                <a:path w="373379" h="634364">
                  <a:moveTo>
                    <a:pt x="363397" y="14782"/>
                  </a:moveTo>
                  <a:lnTo>
                    <a:pt x="359079" y="11404"/>
                  </a:lnTo>
                  <a:lnTo>
                    <a:pt x="360845" y="18681"/>
                  </a:lnTo>
                  <a:lnTo>
                    <a:pt x="363397" y="14782"/>
                  </a:lnTo>
                  <a:close/>
                </a:path>
                <a:path w="373379" h="634364">
                  <a:moveTo>
                    <a:pt x="372224" y="29235"/>
                  </a:moveTo>
                  <a:lnTo>
                    <a:pt x="369455" y="23177"/>
                  </a:lnTo>
                  <a:lnTo>
                    <a:pt x="367728" y="21132"/>
                  </a:lnTo>
                  <a:lnTo>
                    <a:pt x="363283" y="27838"/>
                  </a:lnTo>
                  <a:lnTo>
                    <a:pt x="363181" y="24815"/>
                  </a:lnTo>
                  <a:lnTo>
                    <a:pt x="361467" y="30911"/>
                  </a:lnTo>
                  <a:lnTo>
                    <a:pt x="363232" y="33083"/>
                  </a:lnTo>
                  <a:lnTo>
                    <a:pt x="367360" y="37122"/>
                  </a:lnTo>
                  <a:lnTo>
                    <a:pt x="366763" y="38747"/>
                  </a:lnTo>
                  <a:lnTo>
                    <a:pt x="368388" y="38125"/>
                  </a:lnTo>
                  <a:lnTo>
                    <a:pt x="369239" y="38938"/>
                  </a:lnTo>
                  <a:lnTo>
                    <a:pt x="369684" y="37630"/>
                  </a:lnTo>
                  <a:lnTo>
                    <a:pt x="369925" y="37528"/>
                  </a:lnTo>
                  <a:lnTo>
                    <a:pt x="369773" y="37338"/>
                  </a:lnTo>
                  <a:lnTo>
                    <a:pt x="371144" y="33337"/>
                  </a:lnTo>
                  <a:lnTo>
                    <a:pt x="368515" y="33591"/>
                  </a:lnTo>
                  <a:lnTo>
                    <a:pt x="368617" y="31064"/>
                  </a:lnTo>
                  <a:lnTo>
                    <a:pt x="367182" y="29514"/>
                  </a:lnTo>
                  <a:lnTo>
                    <a:pt x="372224" y="29235"/>
                  </a:lnTo>
                  <a:close/>
                </a:path>
                <a:path w="373379" h="634364">
                  <a:moveTo>
                    <a:pt x="372999" y="241"/>
                  </a:moveTo>
                  <a:lnTo>
                    <a:pt x="369747" y="0"/>
                  </a:lnTo>
                  <a:lnTo>
                    <a:pt x="367538" y="1701"/>
                  </a:lnTo>
                  <a:lnTo>
                    <a:pt x="366356" y="5334"/>
                  </a:lnTo>
                  <a:lnTo>
                    <a:pt x="372402" y="9804"/>
                  </a:lnTo>
                  <a:lnTo>
                    <a:pt x="372021" y="4559"/>
                  </a:lnTo>
                  <a:lnTo>
                    <a:pt x="372999" y="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82238" y="2030425"/>
              <a:ext cx="325755" cy="564515"/>
            </a:xfrm>
            <a:custGeom>
              <a:avLst/>
              <a:gdLst/>
              <a:ahLst/>
              <a:cxnLst/>
              <a:rect l="l" t="t" r="r" b="b"/>
              <a:pathLst>
                <a:path w="325754" h="564514">
                  <a:moveTo>
                    <a:pt x="10642" y="547370"/>
                  </a:moveTo>
                  <a:lnTo>
                    <a:pt x="5461" y="548208"/>
                  </a:lnTo>
                  <a:lnTo>
                    <a:pt x="1600" y="553300"/>
                  </a:lnTo>
                  <a:lnTo>
                    <a:pt x="0" y="559714"/>
                  </a:lnTo>
                  <a:lnTo>
                    <a:pt x="1600" y="564451"/>
                  </a:lnTo>
                  <a:lnTo>
                    <a:pt x="2590" y="560590"/>
                  </a:lnTo>
                  <a:lnTo>
                    <a:pt x="5181" y="558050"/>
                  </a:lnTo>
                  <a:lnTo>
                    <a:pt x="7874" y="554685"/>
                  </a:lnTo>
                  <a:lnTo>
                    <a:pt x="7200" y="554761"/>
                  </a:lnTo>
                  <a:lnTo>
                    <a:pt x="6553" y="555002"/>
                  </a:lnTo>
                  <a:lnTo>
                    <a:pt x="5918" y="555409"/>
                  </a:lnTo>
                  <a:lnTo>
                    <a:pt x="7023" y="552411"/>
                  </a:lnTo>
                  <a:lnTo>
                    <a:pt x="8597" y="549719"/>
                  </a:lnTo>
                  <a:lnTo>
                    <a:pt x="10642" y="547370"/>
                  </a:lnTo>
                  <a:close/>
                </a:path>
                <a:path w="325754" h="564514">
                  <a:moveTo>
                    <a:pt x="15722" y="545642"/>
                  </a:moveTo>
                  <a:lnTo>
                    <a:pt x="15138" y="545642"/>
                  </a:lnTo>
                  <a:lnTo>
                    <a:pt x="15328" y="547395"/>
                  </a:lnTo>
                  <a:lnTo>
                    <a:pt x="15405" y="548017"/>
                  </a:lnTo>
                  <a:lnTo>
                    <a:pt x="15633" y="546265"/>
                  </a:lnTo>
                  <a:lnTo>
                    <a:pt x="15722" y="545642"/>
                  </a:lnTo>
                  <a:close/>
                </a:path>
                <a:path w="325754" h="564514">
                  <a:moveTo>
                    <a:pt x="17691" y="549465"/>
                  </a:moveTo>
                  <a:lnTo>
                    <a:pt x="15570" y="549465"/>
                  </a:lnTo>
                  <a:lnTo>
                    <a:pt x="15201" y="549465"/>
                  </a:lnTo>
                  <a:lnTo>
                    <a:pt x="14808" y="552500"/>
                  </a:lnTo>
                  <a:lnTo>
                    <a:pt x="16827" y="550418"/>
                  </a:lnTo>
                  <a:lnTo>
                    <a:pt x="17691" y="549465"/>
                  </a:lnTo>
                  <a:close/>
                </a:path>
                <a:path w="325754" h="564514">
                  <a:moveTo>
                    <a:pt x="20701" y="546011"/>
                  </a:moveTo>
                  <a:lnTo>
                    <a:pt x="18707" y="546265"/>
                  </a:lnTo>
                  <a:lnTo>
                    <a:pt x="16992" y="547395"/>
                  </a:lnTo>
                  <a:lnTo>
                    <a:pt x="16395" y="548259"/>
                  </a:lnTo>
                  <a:lnTo>
                    <a:pt x="18796" y="548259"/>
                  </a:lnTo>
                  <a:lnTo>
                    <a:pt x="20701" y="546011"/>
                  </a:lnTo>
                  <a:close/>
                </a:path>
                <a:path w="325754" h="564514">
                  <a:moveTo>
                    <a:pt x="22186" y="543509"/>
                  </a:moveTo>
                  <a:lnTo>
                    <a:pt x="17335" y="539470"/>
                  </a:lnTo>
                  <a:lnTo>
                    <a:pt x="16027" y="543356"/>
                  </a:lnTo>
                  <a:lnTo>
                    <a:pt x="15722" y="545642"/>
                  </a:lnTo>
                  <a:lnTo>
                    <a:pt x="20624" y="545642"/>
                  </a:lnTo>
                  <a:lnTo>
                    <a:pt x="22186" y="543509"/>
                  </a:lnTo>
                  <a:close/>
                </a:path>
                <a:path w="325754" h="564514">
                  <a:moveTo>
                    <a:pt x="24206" y="509054"/>
                  </a:moveTo>
                  <a:lnTo>
                    <a:pt x="21551" y="507555"/>
                  </a:lnTo>
                  <a:lnTo>
                    <a:pt x="18859" y="509104"/>
                  </a:lnTo>
                  <a:lnTo>
                    <a:pt x="19494" y="512965"/>
                  </a:lnTo>
                  <a:lnTo>
                    <a:pt x="20447" y="514997"/>
                  </a:lnTo>
                  <a:lnTo>
                    <a:pt x="16357" y="518947"/>
                  </a:lnTo>
                  <a:lnTo>
                    <a:pt x="15557" y="519430"/>
                  </a:lnTo>
                  <a:lnTo>
                    <a:pt x="7645" y="524243"/>
                  </a:lnTo>
                  <a:lnTo>
                    <a:pt x="8407" y="530682"/>
                  </a:lnTo>
                  <a:lnTo>
                    <a:pt x="6210" y="539178"/>
                  </a:lnTo>
                  <a:lnTo>
                    <a:pt x="10439" y="538175"/>
                  </a:lnTo>
                  <a:lnTo>
                    <a:pt x="15849" y="530021"/>
                  </a:lnTo>
                  <a:lnTo>
                    <a:pt x="20739" y="520230"/>
                  </a:lnTo>
                  <a:lnTo>
                    <a:pt x="23456" y="514286"/>
                  </a:lnTo>
                  <a:lnTo>
                    <a:pt x="24206" y="509054"/>
                  </a:lnTo>
                  <a:close/>
                </a:path>
                <a:path w="325754" h="564514">
                  <a:moveTo>
                    <a:pt x="37820" y="489013"/>
                  </a:moveTo>
                  <a:lnTo>
                    <a:pt x="37807" y="488759"/>
                  </a:lnTo>
                  <a:lnTo>
                    <a:pt x="37668" y="489013"/>
                  </a:lnTo>
                  <a:lnTo>
                    <a:pt x="37820" y="489013"/>
                  </a:lnTo>
                  <a:close/>
                </a:path>
                <a:path w="325754" h="564514">
                  <a:moveTo>
                    <a:pt x="43611" y="527494"/>
                  </a:moveTo>
                  <a:lnTo>
                    <a:pt x="38849" y="526961"/>
                  </a:lnTo>
                  <a:lnTo>
                    <a:pt x="33604" y="530466"/>
                  </a:lnTo>
                  <a:lnTo>
                    <a:pt x="30861" y="536041"/>
                  </a:lnTo>
                  <a:lnTo>
                    <a:pt x="33578" y="541705"/>
                  </a:lnTo>
                  <a:lnTo>
                    <a:pt x="33388" y="540270"/>
                  </a:lnTo>
                  <a:lnTo>
                    <a:pt x="42443" y="529513"/>
                  </a:lnTo>
                  <a:lnTo>
                    <a:pt x="43611" y="527494"/>
                  </a:lnTo>
                  <a:close/>
                </a:path>
                <a:path w="325754" h="564514">
                  <a:moveTo>
                    <a:pt x="48679" y="517080"/>
                  </a:moveTo>
                  <a:lnTo>
                    <a:pt x="48310" y="510857"/>
                  </a:lnTo>
                  <a:lnTo>
                    <a:pt x="46697" y="510959"/>
                  </a:lnTo>
                  <a:lnTo>
                    <a:pt x="45110" y="511009"/>
                  </a:lnTo>
                  <a:lnTo>
                    <a:pt x="43535" y="510984"/>
                  </a:lnTo>
                  <a:lnTo>
                    <a:pt x="44361" y="510209"/>
                  </a:lnTo>
                  <a:lnTo>
                    <a:pt x="45085" y="509308"/>
                  </a:lnTo>
                  <a:lnTo>
                    <a:pt x="45681" y="508241"/>
                  </a:lnTo>
                  <a:lnTo>
                    <a:pt x="36893" y="510527"/>
                  </a:lnTo>
                  <a:lnTo>
                    <a:pt x="40652" y="516343"/>
                  </a:lnTo>
                  <a:lnTo>
                    <a:pt x="37719" y="522541"/>
                  </a:lnTo>
                  <a:lnTo>
                    <a:pt x="42951" y="526376"/>
                  </a:lnTo>
                  <a:lnTo>
                    <a:pt x="48679" y="517080"/>
                  </a:lnTo>
                  <a:close/>
                </a:path>
                <a:path w="325754" h="564514">
                  <a:moveTo>
                    <a:pt x="57378" y="471589"/>
                  </a:moveTo>
                  <a:lnTo>
                    <a:pt x="56286" y="469849"/>
                  </a:lnTo>
                  <a:lnTo>
                    <a:pt x="55397" y="470154"/>
                  </a:lnTo>
                  <a:lnTo>
                    <a:pt x="54711" y="472528"/>
                  </a:lnTo>
                  <a:lnTo>
                    <a:pt x="55676" y="472973"/>
                  </a:lnTo>
                  <a:lnTo>
                    <a:pt x="56565" y="472655"/>
                  </a:lnTo>
                  <a:lnTo>
                    <a:pt x="57378" y="471589"/>
                  </a:lnTo>
                  <a:close/>
                </a:path>
                <a:path w="325754" h="564514">
                  <a:moveTo>
                    <a:pt x="57696" y="476885"/>
                  </a:moveTo>
                  <a:lnTo>
                    <a:pt x="56362" y="475183"/>
                  </a:lnTo>
                  <a:lnTo>
                    <a:pt x="54711" y="476123"/>
                  </a:lnTo>
                  <a:lnTo>
                    <a:pt x="54419" y="477405"/>
                  </a:lnTo>
                  <a:lnTo>
                    <a:pt x="54889" y="478434"/>
                  </a:lnTo>
                  <a:lnTo>
                    <a:pt x="56032" y="479221"/>
                  </a:lnTo>
                  <a:lnTo>
                    <a:pt x="57696" y="476885"/>
                  </a:lnTo>
                  <a:close/>
                </a:path>
                <a:path w="325754" h="564514">
                  <a:moveTo>
                    <a:pt x="58547" y="480326"/>
                  </a:moveTo>
                  <a:lnTo>
                    <a:pt x="56235" y="480072"/>
                  </a:lnTo>
                  <a:lnTo>
                    <a:pt x="55067" y="479971"/>
                  </a:lnTo>
                  <a:lnTo>
                    <a:pt x="53492" y="482066"/>
                  </a:lnTo>
                  <a:lnTo>
                    <a:pt x="46278" y="487045"/>
                  </a:lnTo>
                  <a:lnTo>
                    <a:pt x="50241" y="477824"/>
                  </a:lnTo>
                  <a:lnTo>
                    <a:pt x="48133" y="472046"/>
                  </a:lnTo>
                  <a:lnTo>
                    <a:pt x="53022" y="463042"/>
                  </a:lnTo>
                  <a:lnTo>
                    <a:pt x="50952" y="461594"/>
                  </a:lnTo>
                  <a:lnTo>
                    <a:pt x="47231" y="465556"/>
                  </a:lnTo>
                  <a:lnTo>
                    <a:pt x="47180" y="472795"/>
                  </a:lnTo>
                  <a:lnTo>
                    <a:pt x="46012" y="474129"/>
                  </a:lnTo>
                  <a:lnTo>
                    <a:pt x="36766" y="487426"/>
                  </a:lnTo>
                  <a:lnTo>
                    <a:pt x="41122" y="488467"/>
                  </a:lnTo>
                  <a:lnTo>
                    <a:pt x="39954" y="489534"/>
                  </a:lnTo>
                  <a:lnTo>
                    <a:pt x="38823" y="489686"/>
                  </a:lnTo>
                  <a:lnTo>
                    <a:pt x="37871" y="489013"/>
                  </a:lnTo>
                  <a:lnTo>
                    <a:pt x="37884" y="489686"/>
                  </a:lnTo>
                  <a:lnTo>
                    <a:pt x="38595" y="498119"/>
                  </a:lnTo>
                  <a:lnTo>
                    <a:pt x="37452" y="498919"/>
                  </a:lnTo>
                  <a:lnTo>
                    <a:pt x="30073" y="513448"/>
                  </a:lnTo>
                  <a:lnTo>
                    <a:pt x="28702" y="513168"/>
                  </a:lnTo>
                  <a:lnTo>
                    <a:pt x="24930" y="520217"/>
                  </a:lnTo>
                  <a:lnTo>
                    <a:pt x="20053" y="531431"/>
                  </a:lnTo>
                  <a:lnTo>
                    <a:pt x="17386" y="539292"/>
                  </a:lnTo>
                  <a:lnTo>
                    <a:pt x="22542" y="535901"/>
                  </a:lnTo>
                  <a:lnTo>
                    <a:pt x="22771" y="537057"/>
                  </a:lnTo>
                  <a:lnTo>
                    <a:pt x="23291" y="537921"/>
                  </a:lnTo>
                  <a:lnTo>
                    <a:pt x="24130" y="538467"/>
                  </a:lnTo>
                  <a:lnTo>
                    <a:pt x="25844" y="535901"/>
                  </a:lnTo>
                  <a:lnTo>
                    <a:pt x="29210" y="530860"/>
                  </a:lnTo>
                  <a:lnTo>
                    <a:pt x="32524" y="521982"/>
                  </a:lnTo>
                  <a:lnTo>
                    <a:pt x="35191" y="513448"/>
                  </a:lnTo>
                  <a:lnTo>
                    <a:pt x="35267" y="513168"/>
                  </a:lnTo>
                  <a:lnTo>
                    <a:pt x="35394" y="512800"/>
                  </a:lnTo>
                  <a:lnTo>
                    <a:pt x="38671" y="505320"/>
                  </a:lnTo>
                  <a:lnTo>
                    <a:pt x="39154" y="504240"/>
                  </a:lnTo>
                  <a:lnTo>
                    <a:pt x="37934" y="505002"/>
                  </a:lnTo>
                  <a:lnTo>
                    <a:pt x="36728" y="505320"/>
                  </a:lnTo>
                  <a:lnTo>
                    <a:pt x="35496" y="505167"/>
                  </a:lnTo>
                  <a:lnTo>
                    <a:pt x="38823" y="499999"/>
                  </a:lnTo>
                  <a:lnTo>
                    <a:pt x="45034" y="489686"/>
                  </a:lnTo>
                  <a:lnTo>
                    <a:pt x="45440" y="489013"/>
                  </a:lnTo>
                  <a:lnTo>
                    <a:pt x="45758" y="488264"/>
                  </a:lnTo>
                  <a:lnTo>
                    <a:pt x="50317" y="491553"/>
                  </a:lnTo>
                  <a:lnTo>
                    <a:pt x="48615" y="495744"/>
                  </a:lnTo>
                  <a:lnTo>
                    <a:pt x="43434" y="505269"/>
                  </a:lnTo>
                  <a:lnTo>
                    <a:pt x="49695" y="503047"/>
                  </a:lnTo>
                  <a:lnTo>
                    <a:pt x="53340" y="499186"/>
                  </a:lnTo>
                  <a:lnTo>
                    <a:pt x="55105" y="492645"/>
                  </a:lnTo>
                  <a:lnTo>
                    <a:pt x="56362" y="485635"/>
                  </a:lnTo>
                  <a:lnTo>
                    <a:pt x="58547" y="480326"/>
                  </a:lnTo>
                  <a:close/>
                </a:path>
                <a:path w="325754" h="564514">
                  <a:moveTo>
                    <a:pt x="61201" y="509473"/>
                  </a:moveTo>
                  <a:lnTo>
                    <a:pt x="58648" y="510844"/>
                  </a:lnTo>
                  <a:lnTo>
                    <a:pt x="56553" y="510501"/>
                  </a:lnTo>
                  <a:lnTo>
                    <a:pt x="54940" y="508520"/>
                  </a:lnTo>
                  <a:lnTo>
                    <a:pt x="54140" y="514146"/>
                  </a:lnTo>
                  <a:lnTo>
                    <a:pt x="52705" y="514146"/>
                  </a:lnTo>
                  <a:lnTo>
                    <a:pt x="54559" y="519684"/>
                  </a:lnTo>
                  <a:lnTo>
                    <a:pt x="53213" y="519722"/>
                  </a:lnTo>
                  <a:lnTo>
                    <a:pt x="51943" y="519518"/>
                  </a:lnTo>
                  <a:lnTo>
                    <a:pt x="50736" y="519061"/>
                  </a:lnTo>
                  <a:lnTo>
                    <a:pt x="49555" y="521855"/>
                  </a:lnTo>
                  <a:lnTo>
                    <a:pt x="53454" y="525132"/>
                  </a:lnTo>
                  <a:lnTo>
                    <a:pt x="49314" y="530174"/>
                  </a:lnTo>
                  <a:lnTo>
                    <a:pt x="53225" y="529818"/>
                  </a:lnTo>
                  <a:lnTo>
                    <a:pt x="57340" y="522211"/>
                  </a:lnTo>
                  <a:lnTo>
                    <a:pt x="60413" y="513410"/>
                  </a:lnTo>
                  <a:lnTo>
                    <a:pt x="61201" y="509473"/>
                  </a:lnTo>
                  <a:close/>
                </a:path>
                <a:path w="325754" h="564514">
                  <a:moveTo>
                    <a:pt x="63296" y="465124"/>
                  </a:moveTo>
                  <a:lnTo>
                    <a:pt x="61671" y="466509"/>
                  </a:lnTo>
                  <a:lnTo>
                    <a:pt x="60312" y="470522"/>
                  </a:lnTo>
                  <a:lnTo>
                    <a:pt x="60439" y="471843"/>
                  </a:lnTo>
                  <a:lnTo>
                    <a:pt x="63296" y="465124"/>
                  </a:lnTo>
                  <a:close/>
                </a:path>
                <a:path w="325754" h="564514">
                  <a:moveTo>
                    <a:pt x="70891" y="483565"/>
                  </a:moveTo>
                  <a:lnTo>
                    <a:pt x="68364" y="483120"/>
                  </a:lnTo>
                  <a:lnTo>
                    <a:pt x="65430" y="482930"/>
                  </a:lnTo>
                  <a:lnTo>
                    <a:pt x="63119" y="481507"/>
                  </a:lnTo>
                  <a:lnTo>
                    <a:pt x="63004" y="491693"/>
                  </a:lnTo>
                  <a:lnTo>
                    <a:pt x="62763" y="494017"/>
                  </a:lnTo>
                  <a:lnTo>
                    <a:pt x="57416" y="501726"/>
                  </a:lnTo>
                  <a:lnTo>
                    <a:pt x="62750" y="502373"/>
                  </a:lnTo>
                  <a:lnTo>
                    <a:pt x="66408" y="496138"/>
                  </a:lnTo>
                  <a:lnTo>
                    <a:pt x="68922" y="488162"/>
                  </a:lnTo>
                  <a:lnTo>
                    <a:pt x="70891" y="483565"/>
                  </a:lnTo>
                  <a:close/>
                </a:path>
                <a:path w="325754" h="564514">
                  <a:moveTo>
                    <a:pt x="81534" y="446887"/>
                  </a:moveTo>
                  <a:lnTo>
                    <a:pt x="77660" y="443674"/>
                  </a:lnTo>
                  <a:lnTo>
                    <a:pt x="68935" y="454317"/>
                  </a:lnTo>
                  <a:lnTo>
                    <a:pt x="69964" y="459244"/>
                  </a:lnTo>
                  <a:lnTo>
                    <a:pt x="71323" y="460616"/>
                  </a:lnTo>
                  <a:lnTo>
                    <a:pt x="67335" y="477761"/>
                  </a:lnTo>
                  <a:lnTo>
                    <a:pt x="66687" y="479082"/>
                  </a:lnTo>
                  <a:lnTo>
                    <a:pt x="68097" y="479298"/>
                  </a:lnTo>
                  <a:lnTo>
                    <a:pt x="69303" y="479933"/>
                  </a:lnTo>
                  <a:lnTo>
                    <a:pt x="70307" y="480999"/>
                  </a:lnTo>
                  <a:lnTo>
                    <a:pt x="73952" y="477062"/>
                  </a:lnTo>
                  <a:lnTo>
                    <a:pt x="72618" y="470585"/>
                  </a:lnTo>
                  <a:lnTo>
                    <a:pt x="70789" y="467728"/>
                  </a:lnTo>
                  <a:lnTo>
                    <a:pt x="74409" y="463359"/>
                  </a:lnTo>
                  <a:lnTo>
                    <a:pt x="73279" y="470585"/>
                  </a:lnTo>
                  <a:lnTo>
                    <a:pt x="79133" y="458470"/>
                  </a:lnTo>
                  <a:lnTo>
                    <a:pt x="78435" y="450824"/>
                  </a:lnTo>
                  <a:lnTo>
                    <a:pt x="81534" y="446887"/>
                  </a:lnTo>
                  <a:close/>
                </a:path>
                <a:path w="325754" h="564514">
                  <a:moveTo>
                    <a:pt x="86956" y="426847"/>
                  </a:moveTo>
                  <a:lnTo>
                    <a:pt x="84124" y="420738"/>
                  </a:lnTo>
                  <a:lnTo>
                    <a:pt x="83261" y="420738"/>
                  </a:lnTo>
                  <a:lnTo>
                    <a:pt x="82994" y="426758"/>
                  </a:lnTo>
                  <a:lnTo>
                    <a:pt x="78917" y="424103"/>
                  </a:lnTo>
                  <a:lnTo>
                    <a:pt x="77431" y="425894"/>
                  </a:lnTo>
                  <a:lnTo>
                    <a:pt x="77520" y="437019"/>
                  </a:lnTo>
                  <a:lnTo>
                    <a:pt x="76161" y="441515"/>
                  </a:lnTo>
                  <a:lnTo>
                    <a:pt x="80048" y="439585"/>
                  </a:lnTo>
                  <a:lnTo>
                    <a:pt x="84620" y="433908"/>
                  </a:lnTo>
                  <a:lnTo>
                    <a:pt x="86956" y="426847"/>
                  </a:lnTo>
                  <a:close/>
                </a:path>
                <a:path w="325754" h="564514">
                  <a:moveTo>
                    <a:pt x="97751" y="421373"/>
                  </a:moveTo>
                  <a:lnTo>
                    <a:pt x="93764" y="420166"/>
                  </a:lnTo>
                  <a:lnTo>
                    <a:pt x="93395" y="416255"/>
                  </a:lnTo>
                  <a:lnTo>
                    <a:pt x="88049" y="432028"/>
                  </a:lnTo>
                  <a:lnTo>
                    <a:pt x="88773" y="438035"/>
                  </a:lnTo>
                  <a:lnTo>
                    <a:pt x="85864" y="445020"/>
                  </a:lnTo>
                  <a:lnTo>
                    <a:pt x="86067" y="452882"/>
                  </a:lnTo>
                  <a:lnTo>
                    <a:pt x="84683" y="462927"/>
                  </a:lnTo>
                  <a:lnTo>
                    <a:pt x="82499" y="473049"/>
                  </a:lnTo>
                  <a:lnTo>
                    <a:pt x="80314" y="481139"/>
                  </a:lnTo>
                  <a:lnTo>
                    <a:pt x="84175" y="479259"/>
                  </a:lnTo>
                  <a:lnTo>
                    <a:pt x="87160" y="472084"/>
                  </a:lnTo>
                  <a:lnTo>
                    <a:pt x="88709" y="464083"/>
                  </a:lnTo>
                  <a:lnTo>
                    <a:pt x="88341" y="459740"/>
                  </a:lnTo>
                  <a:lnTo>
                    <a:pt x="91401" y="454279"/>
                  </a:lnTo>
                  <a:lnTo>
                    <a:pt x="93319" y="442239"/>
                  </a:lnTo>
                  <a:lnTo>
                    <a:pt x="95084" y="429361"/>
                  </a:lnTo>
                  <a:lnTo>
                    <a:pt x="97751" y="421373"/>
                  </a:lnTo>
                  <a:close/>
                </a:path>
                <a:path w="325754" h="564514">
                  <a:moveTo>
                    <a:pt x="101942" y="392595"/>
                  </a:moveTo>
                  <a:lnTo>
                    <a:pt x="100050" y="389978"/>
                  </a:lnTo>
                  <a:lnTo>
                    <a:pt x="100025" y="390207"/>
                  </a:lnTo>
                  <a:lnTo>
                    <a:pt x="96431" y="396011"/>
                  </a:lnTo>
                  <a:lnTo>
                    <a:pt x="92468" y="402907"/>
                  </a:lnTo>
                  <a:lnTo>
                    <a:pt x="97574" y="407390"/>
                  </a:lnTo>
                  <a:lnTo>
                    <a:pt x="96456" y="408940"/>
                  </a:lnTo>
                  <a:lnTo>
                    <a:pt x="99250" y="406209"/>
                  </a:lnTo>
                  <a:lnTo>
                    <a:pt x="101384" y="399389"/>
                  </a:lnTo>
                  <a:lnTo>
                    <a:pt x="101942" y="392595"/>
                  </a:lnTo>
                  <a:close/>
                </a:path>
                <a:path w="325754" h="564514">
                  <a:moveTo>
                    <a:pt x="108229" y="419315"/>
                  </a:moveTo>
                  <a:lnTo>
                    <a:pt x="107835" y="414426"/>
                  </a:lnTo>
                  <a:lnTo>
                    <a:pt x="105765" y="417245"/>
                  </a:lnTo>
                  <a:lnTo>
                    <a:pt x="103301" y="419277"/>
                  </a:lnTo>
                  <a:lnTo>
                    <a:pt x="100444" y="420497"/>
                  </a:lnTo>
                  <a:lnTo>
                    <a:pt x="104076" y="425183"/>
                  </a:lnTo>
                  <a:lnTo>
                    <a:pt x="100114" y="429031"/>
                  </a:lnTo>
                  <a:lnTo>
                    <a:pt x="102362" y="432689"/>
                  </a:lnTo>
                  <a:lnTo>
                    <a:pt x="105841" y="432777"/>
                  </a:lnTo>
                  <a:lnTo>
                    <a:pt x="107683" y="426872"/>
                  </a:lnTo>
                  <a:lnTo>
                    <a:pt x="108229" y="419315"/>
                  </a:lnTo>
                  <a:close/>
                </a:path>
                <a:path w="325754" h="564514">
                  <a:moveTo>
                    <a:pt x="118554" y="427355"/>
                  </a:moveTo>
                  <a:lnTo>
                    <a:pt x="115963" y="424929"/>
                  </a:lnTo>
                  <a:lnTo>
                    <a:pt x="115303" y="416140"/>
                  </a:lnTo>
                  <a:lnTo>
                    <a:pt x="117373" y="412102"/>
                  </a:lnTo>
                  <a:lnTo>
                    <a:pt x="112483" y="418249"/>
                  </a:lnTo>
                  <a:lnTo>
                    <a:pt x="111125" y="424980"/>
                  </a:lnTo>
                  <a:lnTo>
                    <a:pt x="112026" y="431457"/>
                  </a:lnTo>
                  <a:lnTo>
                    <a:pt x="113906" y="436867"/>
                  </a:lnTo>
                  <a:lnTo>
                    <a:pt x="114147" y="434479"/>
                  </a:lnTo>
                  <a:lnTo>
                    <a:pt x="115303" y="433171"/>
                  </a:lnTo>
                  <a:lnTo>
                    <a:pt x="117360" y="432943"/>
                  </a:lnTo>
                  <a:lnTo>
                    <a:pt x="115036" y="430504"/>
                  </a:lnTo>
                  <a:lnTo>
                    <a:pt x="118554" y="427355"/>
                  </a:lnTo>
                  <a:close/>
                </a:path>
                <a:path w="325754" h="564514">
                  <a:moveTo>
                    <a:pt x="120586" y="395757"/>
                  </a:moveTo>
                  <a:lnTo>
                    <a:pt x="119519" y="395706"/>
                  </a:lnTo>
                  <a:lnTo>
                    <a:pt x="118465" y="395643"/>
                  </a:lnTo>
                  <a:lnTo>
                    <a:pt x="117411" y="395592"/>
                  </a:lnTo>
                  <a:lnTo>
                    <a:pt x="115798" y="399122"/>
                  </a:lnTo>
                  <a:lnTo>
                    <a:pt x="118465" y="398576"/>
                  </a:lnTo>
                  <a:lnTo>
                    <a:pt x="119634" y="400100"/>
                  </a:lnTo>
                  <a:lnTo>
                    <a:pt x="119964" y="398665"/>
                  </a:lnTo>
                  <a:lnTo>
                    <a:pt x="120269" y="397205"/>
                  </a:lnTo>
                  <a:lnTo>
                    <a:pt x="120586" y="395757"/>
                  </a:lnTo>
                  <a:close/>
                </a:path>
                <a:path w="325754" h="564514">
                  <a:moveTo>
                    <a:pt x="120954" y="358013"/>
                  </a:moveTo>
                  <a:lnTo>
                    <a:pt x="119405" y="347205"/>
                  </a:lnTo>
                  <a:lnTo>
                    <a:pt x="116967" y="346214"/>
                  </a:lnTo>
                  <a:lnTo>
                    <a:pt x="112331" y="348691"/>
                  </a:lnTo>
                  <a:lnTo>
                    <a:pt x="108216" y="364274"/>
                  </a:lnTo>
                  <a:lnTo>
                    <a:pt x="112280" y="367284"/>
                  </a:lnTo>
                  <a:lnTo>
                    <a:pt x="113995" y="364642"/>
                  </a:lnTo>
                  <a:lnTo>
                    <a:pt x="114947" y="364604"/>
                  </a:lnTo>
                  <a:lnTo>
                    <a:pt x="115087" y="367195"/>
                  </a:lnTo>
                  <a:lnTo>
                    <a:pt x="113842" y="368490"/>
                  </a:lnTo>
                  <a:lnTo>
                    <a:pt x="112687" y="368592"/>
                  </a:lnTo>
                  <a:lnTo>
                    <a:pt x="111607" y="367525"/>
                  </a:lnTo>
                  <a:lnTo>
                    <a:pt x="109804" y="371551"/>
                  </a:lnTo>
                  <a:lnTo>
                    <a:pt x="111518" y="373608"/>
                  </a:lnTo>
                  <a:lnTo>
                    <a:pt x="112344" y="377418"/>
                  </a:lnTo>
                  <a:lnTo>
                    <a:pt x="111366" y="377926"/>
                  </a:lnTo>
                  <a:lnTo>
                    <a:pt x="110451" y="377952"/>
                  </a:lnTo>
                  <a:lnTo>
                    <a:pt x="109550" y="377520"/>
                  </a:lnTo>
                  <a:lnTo>
                    <a:pt x="110045" y="380834"/>
                  </a:lnTo>
                  <a:lnTo>
                    <a:pt x="108292" y="392010"/>
                  </a:lnTo>
                  <a:lnTo>
                    <a:pt x="106489" y="394728"/>
                  </a:lnTo>
                  <a:lnTo>
                    <a:pt x="108331" y="396494"/>
                  </a:lnTo>
                  <a:lnTo>
                    <a:pt x="105321" y="402615"/>
                  </a:lnTo>
                  <a:lnTo>
                    <a:pt x="109664" y="404990"/>
                  </a:lnTo>
                  <a:lnTo>
                    <a:pt x="109550" y="402526"/>
                  </a:lnTo>
                  <a:lnTo>
                    <a:pt x="107810" y="399415"/>
                  </a:lnTo>
                  <a:lnTo>
                    <a:pt x="109524" y="397433"/>
                  </a:lnTo>
                  <a:lnTo>
                    <a:pt x="112090" y="393814"/>
                  </a:lnTo>
                  <a:lnTo>
                    <a:pt x="114884" y="388645"/>
                  </a:lnTo>
                  <a:lnTo>
                    <a:pt x="115379" y="384797"/>
                  </a:lnTo>
                  <a:lnTo>
                    <a:pt x="111074" y="385127"/>
                  </a:lnTo>
                  <a:lnTo>
                    <a:pt x="110439" y="382765"/>
                  </a:lnTo>
                  <a:lnTo>
                    <a:pt x="117055" y="378866"/>
                  </a:lnTo>
                  <a:lnTo>
                    <a:pt x="118033" y="370014"/>
                  </a:lnTo>
                  <a:lnTo>
                    <a:pt x="117005" y="361353"/>
                  </a:lnTo>
                  <a:lnTo>
                    <a:pt x="120954" y="358013"/>
                  </a:lnTo>
                  <a:close/>
                </a:path>
                <a:path w="325754" h="564514">
                  <a:moveTo>
                    <a:pt x="129590" y="337197"/>
                  </a:moveTo>
                  <a:lnTo>
                    <a:pt x="129235" y="336473"/>
                  </a:lnTo>
                  <a:lnTo>
                    <a:pt x="128879" y="337134"/>
                  </a:lnTo>
                  <a:lnTo>
                    <a:pt x="122542" y="336473"/>
                  </a:lnTo>
                  <a:lnTo>
                    <a:pt x="127850" y="339852"/>
                  </a:lnTo>
                  <a:lnTo>
                    <a:pt x="128854" y="337197"/>
                  </a:lnTo>
                  <a:lnTo>
                    <a:pt x="129590" y="337197"/>
                  </a:lnTo>
                  <a:close/>
                </a:path>
                <a:path w="325754" h="564514">
                  <a:moveTo>
                    <a:pt x="131724" y="339839"/>
                  </a:moveTo>
                  <a:lnTo>
                    <a:pt x="130657" y="339775"/>
                  </a:lnTo>
                  <a:lnTo>
                    <a:pt x="129628" y="340093"/>
                  </a:lnTo>
                  <a:lnTo>
                    <a:pt x="128625" y="340423"/>
                  </a:lnTo>
                  <a:lnTo>
                    <a:pt x="128536" y="341426"/>
                  </a:lnTo>
                  <a:lnTo>
                    <a:pt x="126492" y="340283"/>
                  </a:lnTo>
                  <a:lnTo>
                    <a:pt x="125806" y="342150"/>
                  </a:lnTo>
                  <a:lnTo>
                    <a:pt x="125679" y="343293"/>
                  </a:lnTo>
                  <a:lnTo>
                    <a:pt x="126923" y="344220"/>
                  </a:lnTo>
                  <a:lnTo>
                    <a:pt x="127533" y="342912"/>
                  </a:lnTo>
                  <a:lnTo>
                    <a:pt x="128498" y="341744"/>
                  </a:lnTo>
                  <a:lnTo>
                    <a:pt x="128485" y="342036"/>
                  </a:lnTo>
                  <a:lnTo>
                    <a:pt x="131000" y="341071"/>
                  </a:lnTo>
                  <a:lnTo>
                    <a:pt x="131724" y="339839"/>
                  </a:lnTo>
                  <a:close/>
                </a:path>
                <a:path w="325754" h="564514">
                  <a:moveTo>
                    <a:pt x="132511" y="390258"/>
                  </a:moveTo>
                  <a:lnTo>
                    <a:pt x="128016" y="389128"/>
                  </a:lnTo>
                  <a:lnTo>
                    <a:pt x="126288" y="391198"/>
                  </a:lnTo>
                  <a:lnTo>
                    <a:pt x="127317" y="396430"/>
                  </a:lnTo>
                  <a:lnTo>
                    <a:pt x="128663" y="395719"/>
                  </a:lnTo>
                  <a:lnTo>
                    <a:pt x="130022" y="395020"/>
                  </a:lnTo>
                  <a:lnTo>
                    <a:pt x="131394" y="394385"/>
                  </a:lnTo>
                  <a:lnTo>
                    <a:pt x="128473" y="395528"/>
                  </a:lnTo>
                  <a:lnTo>
                    <a:pt x="131775" y="390677"/>
                  </a:lnTo>
                  <a:lnTo>
                    <a:pt x="132511" y="390258"/>
                  </a:lnTo>
                  <a:close/>
                </a:path>
                <a:path w="325754" h="564514">
                  <a:moveTo>
                    <a:pt x="133096" y="327126"/>
                  </a:moveTo>
                  <a:lnTo>
                    <a:pt x="130479" y="327431"/>
                  </a:lnTo>
                  <a:lnTo>
                    <a:pt x="131673" y="330860"/>
                  </a:lnTo>
                  <a:lnTo>
                    <a:pt x="129286" y="330860"/>
                  </a:lnTo>
                  <a:lnTo>
                    <a:pt x="129209" y="329704"/>
                  </a:lnTo>
                  <a:lnTo>
                    <a:pt x="129565" y="328790"/>
                  </a:lnTo>
                  <a:lnTo>
                    <a:pt x="130378" y="328002"/>
                  </a:lnTo>
                  <a:lnTo>
                    <a:pt x="127825" y="329285"/>
                  </a:lnTo>
                  <a:lnTo>
                    <a:pt x="126326" y="331533"/>
                  </a:lnTo>
                  <a:lnTo>
                    <a:pt x="125920" y="334314"/>
                  </a:lnTo>
                  <a:lnTo>
                    <a:pt x="125857" y="334759"/>
                  </a:lnTo>
                  <a:lnTo>
                    <a:pt x="126530" y="335470"/>
                  </a:lnTo>
                  <a:lnTo>
                    <a:pt x="126771" y="335648"/>
                  </a:lnTo>
                  <a:lnTo>
                    <a:pt x="127635" y="335864"/>
                  </a:lnTo>
                  <a:lnTo>
                    <a:pt x="128765" y="335470"/>
                  </a:lnTo>
                  <a:lnTo>
                    <a:pt x="129235" y="336473"/>
                  </a:lnTo>
                  <a:lnTo>
                    <a:pt x="129349" y="335915"/>
                  </a:lnTo>
                  <a:lnTo>
                    <a:pt x="131254" y="335648"/>
                  </a:lnTo>
                  <a:lnTo>
                    <a:pt x="131457" y="335470"/>
                  </a:lnTo>
                  <a:lnTo>
                    <a:pt x="132765" y="334314"/>
                  </a:lnTo>
                  <a:lnTo>
                    <a:pt x="132892" y="331533"/>
                  </a:lnTo>
                  <a:lnTo>
                    <a:pt x="132918" y="330860"/>
                  </a:lnTo>
                  <a:lnTo>
                    <a:pt x="133019" y="328790"/>
                  </a:lnTo>
                  <a:lnTo>
                    <a:pt x="133096" y="327126"/>
                  </a:lnTo>
                  <a:close/>
                </a:path>
                <a:path w="325754" h="564514">
                  <a:moveTo>
                    <a:pt x="134785" y="354901"/>
                  </a:moveTo>
                  <a:lnTo>
                    <a:pt x="129997" y="350659"/>
                  </a:lnTo>
                  <a:lnTo>
                    <a:pt x="130987" y="349529"/>
                  </a:lnTo>
                  <a:lnTo>
                    <a:pt x="133794" y="345719"/>
                  </a:lnTo>
                  <a:lnTo>
                    <a:pt x="130429" y="344068"/>
                  </a:lnTo>
                  <a:lnTo>
                    <a:pt x="130911" y="349554"/>
                  </a:lnTo>
                  <a:lnTo>
                    <a:pt x="128993" y="350100"/>
                  </a:lnTo>
                  <a:lnTo>
                    <a:pt x="128752" y="349059"/>
                  </a:lnTo>
                  <a:lnTo>
                    <a:pt x="128409" y="348081"/>
                  </a:lnTo>
                  <a:lnTo>
                    <a:pt x="127965" y="347154"/>
                  </a:lnTo>
                  <a:lnTo>
                    <a:pt x="125145" y="353263"/>
                  </a:lnTo>
                  <a:lnTo>
                    <a:pt x="124358" y="361810"/>
                  </a:lnTo>
                  <a:lnTo>
                    <a:pt x="124612" y="370611"/>
                  </a:lnTo>
                  <a:lnTo>
                    <a:pt x="124942" y="377405"/>
                  </a:lnTo>
                  <a:lnTo>
                    <a:pt x="121488" y="380339"/>
                  </a:lnTo>
                  <a:lnTo>
                    <a:pt x="117500" y="384657"/>
                  </a:lnTo>
                  <a:lnTo>
                    <a:pt x="115671" y="389585"/>
                  </a:lnTo>
                  <a:lnTo>
                    <a:pt x="118694" y="394360"/>
                  </a:lnTo>
                  <a:lnTo>
                    <a:pt x="126365" y="388772"/>
                  </a:lnTo>
                  <a:lnTo>
                    <a:pt x="122288" y="384632"/>
                  </a:lnTo>
                  <a:lnTo>
                    <a:pt x="125196" y="379742"/>
                  </a:lnTo>
                  <a:lnTo>
                    <a:pt x="126949" y="379552"/>
                  </a:lnTo>
                  <a:lnTo>
                    <a:pt x="128104" y="380403"/>
                  </a:lnTo>
                  <a:lnTo>
                    <a:pt x="128625" y="382282"/>
                  </a:lnTo>
                  <a:lnTo>
                    <a:pt x="130911" y="375348"/>
                  </a:lnTo>
                  <a:lnTo>
                    <a:pt x="134035" y="364680"/>
                  </a:lnTo>
                  <a:lnTo>
                    <a:pt x="134785" y="354901"/>
                  </a:lnTo>
                  <a:close/>
                </a:path>
                <a:path w="325754" h="564514">
                  <a:moveTo>
                    <a:pt x="146138" y="368820"/>
                  </a:moveTo>
                  <a:lnTo>
                    <a:pt x="146024" y="367563"/>
                  </a:lnTo>
                  <a:lnTo>
                    <a:pt x="145910" y="366280"/>
                  </a:lnTo>
                  <a:lnTo>
                    <a:pt x="143141" y="363220"/>
                  </a:lnTo>
                  <a:lnTo>
                    <a:pt x="144526" y="367563"/>
                  </a:lnTo>
                  <a:lnTo>
                    <a:pt x="143217" y="368820"/>
                  </a:lnTo>
                  <a:lnTo>
                    <a:pt x="142290" y="368820"/>
                  </a:lnTo>
                  <a:lnTo>
                    <a:pt x="141414" y="368414"/>
                  </a:lnTo>
                  <a:lnTo>
                    <a:pt x="140792" y="367563"/>
                  </a:lnTo>
                  <a:lnTo>
                    <a:pt x="139954" y="368414"/>
                  </a:lnTo>
                  <a:lnTo>
                    <a:pt x="138785" y="369760"/>
                  </a:lnTo>
                  <a:lnTo>
                    <a:pt x="138671" y="369900"/>
                  </a:lnTo>
                  <a:lnTo>
                    <a:pt x="139268" y="381533"/>
                  </a:lnTo>
                  <a:lnTo>
                    <a:pt x="142989" y="378510"/>
                  </a:lnTo>
                  <a:lnTo>
                    <a:pt x="144221" y="376682"/>
                  </a:lnTo>
                  <a:lnTo>
                    <a:pt x="143967" y="376313"/>
                  </a:lnTo>
                  <a:lnTo>
                    <a:pt x="140817" y="378447"/>
                  </a:lnTo>
                  <a:lnTo>
                    <a:pt x="143256" y="374396"/>
                  </a:lnTo>
                  <a:lnTo>
                    <a:pt x="143535" y="375704"/>
                  </a:lnTo>
                  <a:lnTo>
                    <a:pt x="143573" y="375856"/>
                  </a:lnTo>
                  <a:lnTo>
                    <a:pt x="143967" y="376313"/>
                  </a:lnTo>
                  <a:lnTo>
                    <a:pt x="144881" y="375704"/>
                  </a:lnTo>
                  <a:lnTo>
                    <a:pt x="144767" y="375856"/>
                  </a:lnTo>
                  <a:lnTo>
                    <a:pt x="143967" y="376313"/>
                  </a:lnTo>
                  <a:lnTo>
                    <a:pt x="144246" y="376643"/>
                  </a:lnTo>
                  <a:lnTo>
                    <a:pt x="144526" y="376682"/>
                  </a:lnTo>
                  <a:lnTo>
                    <a:pt x="145630" y="376872"/>
                  </a:lnTo>
                  <a:lnTo>
                    <a:pt x="145707" y="376313"/>
                  </a:lnTo>
                  <a:lnTo>
                    <a:pt x="145796" y="375704"/>
                  </a:lnTo>
                  <a:lnTo>
                    <a:pt x="145973" y="374396"/>
                  </a:lnTo>
                  <a:lnTo>
                    <a:pt x="146138" y="373291"/>
                  </a:lnTo>
                  <a:lnTo>
                    <a:pt x="146138" y="368820"/>
                  </a:lnTo>
                  <a:close/>
                </a:path>
                <a:path w="325754" h="564514">
                  <a:moveTo>
                    <a:pt x="148640" y="351548"/>
                  </a:moveTo>
                  <a:lnTo>
                    <a:pt x="143332" y="353263"/>
                  </a:lnTo>
                  <a:lnTo>
                    <a:pt x="140944" y="346697"/>
                  </a:lnTo>
                  <a:lnTo>
                    <a:pt x="139649" y="348830"/>
                  </a:lnTo>
                  <a:lnTo>
                    <a:pt x="139446" y="358978"/>
                  </a:lnTo>
                  <a:lnTo>
                    <a:pt x="140665" y="360222"/>
                  </a:lnTo>
                  <a:lnTo>
                    <a:pt x="141668" y="358406"/>
                  </a:lnTo>
                  <a:lnTo>
                    <a:pt x="142913" y="356933"/>
                  </a:lnTo>
                  <a:lnTo>
                    <a:pt x="144424" y="355777"/>
                  </a:lnTo>
                  <a:lnTo>
                    <a:pt x="148640" y="351548"/>
                  </a:lnTo>
                  <a:close/>
                </a:path>
                <a:path w="325754" h="564514">
                  <a:moveTo>
                    <a:pt x="162623" y="341007"/>
                  </a:moveTo>
                  <a:lnTo>
                    <a:pt x="155727" y="338429"/>
                  </a:lnTo>
                  <a:lnTo>
                    <a:pt x="157314" y="335076"/>
                  </a:lnTo>
                  <a:lnTo>
                    <a:pt x="158051" y="334949"/>
                  </a:lnTo>
                  <a:lnTo>
                    <a:pt x="158775" y="335013"/>
                  </a:lnTo>
                  <a:lnTo>
                    <a:pt x="159461" y="335241"/>
                  </a:lnTo>
                  <a:lnTo>
                    <a:pt x="159613" y="333959"/>
                  </a:lnTo>
                  <a:lnTo>
                    <a:pt x="159092" y="333578"/>
                  </a:lnTo>
                  <a:lnTo>
                    <a:pt x="157911" y="334086"/>
                  </a:lnTo>
                  <a:lnTo>
                    <a:pt x="158089" y="333705"/>
                  </a:lnTo>
                  <a:lnTo>
                    <a:pt x="161861" y="313753"/>
                  </a:lnTo>
                  <a:lnTo>
                    <a:pt x="157530" y="312127"/>
                  </a:lnTo>
                  <a:lnTo>
                    <a:pt x="149872" y="319951"/>
                  </a:lnTo>
                  <a:lnTo>
                    <a:pt x="152184" y="319620"/>
                  </a:lnTo>
                  <a:lnTo>
                    <a:pt x="155778" y="324548"/>
                  </a:lnTo>
                  <a:lnTo>
                    <a:pt x="154813" y="327621"/>
                  </a:lnTo>
                  <a:lnTo>
                    <a:pt x="153123" y="334530"/>
                  </a:lnTo>
                  <a:lnTo>
                    <a:pt x="152869" y="341058"/>
                  </a:lnTo>
                  <a:lnTo>
                    <a:pt x="156248" y="342963"/>
                  </a:lnTo>
                  <a:lnTo>
                    <a:pt x="162623" y="341007"/>
                  </a:lnTo>
                  <a:close/>
                </a:path>
                <a:path w="325754" h="564514">
                  <a:moveTo>
                    <a:pt x="169164" y="291528"/>
                  </a:moveTo>
                  <a:lnTo>
                    <a:pt x="167487" y="283616"/>
                  </a:lnTo>
                  <a:lnTo>
                    <a:pt x="166611" y="280555"/>
                  </a:lnTo>
                  <a:lnTo>
                    <a:pt x="160413" y="282676"/>
                  </a:lnTo>
                  <a:lnTo>
                    <a:pt x="162496" y="287972"/>
                  </a:lnTo>
                  <a:lnTo>
                    <a:pt x="161366" y="293293"/>
                  </a:lnTo>
                  <a:lnTo>
                    <a:pt x="163804" y="291592"/>
                  </a:lnTo>
                  <a:lnTo>
                    <a:pt x="165849" y="291934"/>
                  </a:lnTo>
                  <a:lnTo>
                    <a:pt x="167525" y="294284"/>
                  </a:lnTo>
                  <a:lnTo>
                    <a:pt x="169164" y="291528"/>
                  </a:lnTo>
                  <a:close/>
                </a:path>
                <a:path w="325754" h="564514">
                  <a:moveTo>
                    <a:pt x="169748" y="306984"/>
                  </a:moveTo>
                  <a:lnTo>
                    <a:pt x="167081" y="302641"/>
                  </a:lnTo>
                  <a:lnTo>
                    <a:pt x="165315" y="305295"/>
                  </a:lnTo>
                  <a:lnTo>
                    <a:pt x="162979" y="312597"/>
                  </a:lnTo>
                  <a:lnTo>
                    <a:pt x="169468" y="310934"/>
                  </a:lnTo>
                  <a:lnTo>
                    <a:pt x="168783" y="306451"/>
                  </a:lnTo>
                  <a:lnTo>
                    <a:pt x="169748" y="306984"/>
                  </a:lnTo>
                  <a:close/>
                </a:path>
                <a:path w="325754" h="564514">
                  <a:moveTo>
                    <a:pt x="175285" y="245643"/>
                  </a:moveTo>
                  <a:lnTo>
                    <a:pt x="169354" y="244906"/>
                  </a:lnTo>
                  <a:lnTo>
                    <a:pt x="168325" y="247713"/>
                  </a:lnTo>
                  <a:lnTo>
                    <a:pt x="172491" y="252310"/>
                  </a:lnTo>
                  <a:lnTo>
                    <a:pt x="167614" y="253758"/>
                  </a:lnTo>
                  <a:lnTo>
                    <a:pt x="167906" y="253809"/>
                  </a:lnTo>
                  <a:lnTo>
                    <a:pt x="173570" y="258203"/>
                  </a:lnTo>
                  <a:lnTo>
                    <a:pt x="173913" y="258495"/>
                  </a:lnTo>
                  <a:lnTo>
                    <a:pt x="173710" y="253644"/>
                  </a:lnTo>
                  <a:lnTo>
                    <a:pt x="175285" y="245643"/>
                  </a:lnTo>
                  <a:close/>
                </a:path>
                <a:path w="325754" h="564514">
                  <a:moveTo>
                    <a:pt x="175768" y="264985"/>
                  </a:moveTo>
                  <a:lnTo>
                    <a:pt x="174332" y="261823"/>
                  </a:lnTo>
                  <a:lnTo>
                    <a:pt x="170535" y="262343"/>
                  </a:lnTo>
                  <a:lnTo>
                    <a:pt x="168783" y="266255"/>
                  </a:lnTo>
                  <a:lnTo>
                    <a:pt x="171386" y="268020"/>
                  </a:lnTo>
                  <a:lnTo>
                    <a:pt x="173380" y="264883"/>
                  </a:lnTo>
                  <a:lnTo>
                    <a:pt x="175768" y="264985"/>
                  </a:lnTo>
                  <a:close/>
                </a:path>
                <a:path w="325754" h="564514">
                  <a:moveTo>
                    <a:pt x="177165" y="288302"/>
                  </a:moveTo>
                  <a:lnTo>
                    <a:pt x="177088" y="284822"/>
                  </a:lnTo>
                  <a:lnTo>
                    <a:pt x="175120" y="283337"/>
                  </a:lnTo>
                  <a:lnTo>
                    <a:pt x="171602" y="285864"/>
                  </a:lnTo>
                  <a:lnTo>
                    <a:pt x="173647" y="288150"/>
                  </a:lnTo>
                  <a:lnTo>
                    <a:pt x="176022" y="289394"/>
                  </a:lnTo>
                  <a:lnTo>
                    <a:pt x="177165" y="288302"/>
                  </a:lnTo>
                  <a:close/>
                </a:path>
                <a:path w="325754" h="564514">
                  <a:moveTo>
                    <a:pt x="178460" y="278930"/>
                  </a:moveTo>
                  <a:lnTo>
                    <a:pt x="174828" y="274840"/>
                  </a:lnTo>
                  <a:lnTo>
                    <a:pt x="172605" y="277088"/>
                  </a:lnTo>
                  <a:lnTo>
                    <a:pt x="171577" y="279069"/>
                  </a:lnTo>
                  <a:lnTo>
                    <a:pt x="171348" y="281063"/>
                  </a:lnTo>
                  <a:lnTo>
                    <a:pt x="171894" y="283070"/>
                  </a:lnTo>
                  <a:lnTo>
                    <a:pt x="173431" y="282041"/>
                  </a:lnTo>
                  <a:lnTo>
                    <a:pt x="175031" y="281546"/>
                  </a:lnTo>
                  <a:lnTo>
                    <a:pt x="176707" y="281622"/>
                  </a:lnTo>
                  <a:lnTo>
                    <a:pt x="178460" y="278930"/>
                  </a:lnTo>
                  <a:close/>
                </a:path>
                <a:path w="325754" h="564514">
                  <a:moveTo>
                    <a:pt x="179552" y="343750"/>
                  </a:moveTo>
                  <a:lnTo>
                    <a:pt x="177685" y="344627"/>
                  </a:lnTo>
                  <a:lnTo>
                    <a:pt x="175831" y="344919"/>
                  </a:lnTo>
                  <a:lnTo>
                    <a:pt x="173977" y="344639"/>
                  </a:lnTo>
                  <a:lnTo>
                    <a:pt x="173863" y="339458"/>
                  </a:lnTo>
                  <a:lnTo>
                    <a:pt x="174713" y="331190"/>
                  </a:lnTo>
                  <a:lnTo>
                    <a:pt x="174040" y="324104"/>
                  </a:lnTo>
                  <a:lnTo>
                    <a:pt x="169367" y="322427"/>
                  </a:lnTo>
                  <a:lnTo>
                    <a:pt x="169646" y="321068"/>
                  </a:lnTo>
                  <a:lnTo>
                    <a:pt x="170370" y="320167"/>
                  </a:lnTo>
                  <a:lnTo>
                    <a:pt x="171538" y="319709"/>
                  </a:lnTo>
                  <a:lnTo>
                    <a:pt x="170205" y="317258"/>
                  </a:lnTo>
                  <a:lnTo>
                    <a:pt x="166992" y="324015"/>
                  </a:lnTo>
                  <a:lnTo>
                    <a:pt x="167284" y="332460"/>
                  </a:lnTo>
                  <a:lnTo>
                    <a:pt x="168922" y="340969"/>
                  </a:lnTo>
                  <a:lnTo>
                    <a:pt x="169735" y="347954"/>
                  </a:lnTo>
                  <a:lnTo>
                    <a:pt x="170878" y="348195"/>
                  </a:lnTo>
                  <a:lnTo>
                    <a:pt x="172046" y="348107"/>
                  </a:lnTo>
                  <a:lnTo>
                    <a:pt x="173240" y="347700"/>
                  </a:lnTo>
                  <a:lnTo>
                    <a:pt x="172935" y="349872"/>
                  </a:lnTo>
                  <a:lnTo>
                    <a:pt x="162191" y="354596"/>
                  </a:lnTo>
                  <a:lnTo>
                    <a:pt x="169557" y="359346"/>
                  </a:lnTo>
                  <a:lnTo>
                    <a:pt x="164820" y="364299"/>
                  </a:lnTo>
                  <a:lnTo>
                    <a:pt x="170180" y="370078"/>
                  </a:lnTo>
                  <a:lnTo>
                    <a:pt x="174713" y="364642"/>
                  </a:lnTo>
                  <a:lnTo>
                    <a:pt x="173723" y="363626"/>
                  </a:lnTo>
                  <a:lnTo>
                    <a:pt x="172516" y="363461"/>
                  </a:lnTo>
                  <a:lnTo>
                    <a:pt x="171132" y="364121"/>
                  </a:lnTo>
                  <a:lnTo>
                    <a:pt x="172758" y="363321"/>
                  </a:lnTo>
                  <a:lnTo>
                    <a:pt x="174282" y="362318"/>
                  </a:lnTo>
                  <a:lnTo>
                    <a:pt x="175755" y="361111"/>
                  </a:lnTo>
                  <a:lnTo>
                    <a:pt x="171589" y="357314"/>
                  </a:lnTo>
                  <a:lnTo>
                    <a:pt x="177533" y="348653"/>
                  </a:lnTo>
                  <a:lnTo>
                    <a:pt x="179552" y="343750"/>
                  </a:lnTo>
                  <a:close/>
                </a:path>
                <a:path w="325754" h="564514">
                  <a:moveTo>
                    <a:pt x="189776" y="310984"/>
                  </a:moveTo>
                  <a:lnTo>
                    <a:pt x="188036" y="303390"/>
                  </a:lnTo>
                  <a:lnTo>
                    <a:pt x="185305" y="287629"/>
                  </a:lnTo>
                  <a:lnTo>
                    <a:pt x="183197" y="271487"/>
                  </a:lnTo>
                  <a:lnTo>
                    <a:pt x="183362" y="262712"/>
                  </a:lnTo>
                  <a:lnTo>
                    <a:pt x="177736" y="258864"/>
                  </a:lnTo>
                  <a:lnTo>
                    <a:pt x="182499" y="276567"/>
                  </a:lnTo>
                  <a:lnTo>
                    <a:pt x="178714" y="281292"/>
                  </a:lnTo>
                  <a:lnTo>
                    <a:pt x="179324" y="289585"/>
                  </a:lnTo>
                  <a:lnTo>
                    <a:pt x="182270" y="297738"/>
                  </a:lnTo>
                  <a:lnTo>
                    <a:pt x="185534" y="302006"/>
                  </a:lnTo>
                  <a:lnTo>
                    <a:pt x="183286" y="306971"/>
                  </a:lnTo>
                  <a:lnTo>
                    <a:pt x="183299" y="309143"/>
                  </a:lnTo>
                  <a:lnTo>
                    <a:pt x="183896" y="311289"/>
                  </a:lnTo>
                  <a:lnTo>
                    <a:pt x="183400" y="316191"/>
                  </a:lnTo>
                  <a:lnTo>
                    <a:pt x="183362" y="318020"/>
                  </a:lnTo>
                  <a:lnTo>
                    <a:pt x="175628" y="311937"/>
                  </a:lnTo>
                  <a:lnTo>
                    <a:pt x="178549" y="308889"/>
                  </a:lnTo>
                  <a:lnTo>
                    <a:pt x="182537" y="305054"/>
                  </a:lnTo>
                  <a:lnTo>
                    <a:pt x="177876" y="300609"/>
                  </a:lnTo>
                  <a:lnTo>
                    <a:pt x="173431" y="307657"/>
                  </a:lnTo>
                  <a:lnTo>
                    <a:pt x="172758" y="309892"/>
                  </a:lnTo>
                  <a:lnTo>
                    <a:pt x="174015" y="317741"/>
                  </a:lnTo>
                  <a:lnTo>
                    <a:pt x="175018" y="324129"/>
                  </a:lnTo>
                  <a:lnTo>
                    <a:pt x="180530" y="325907"/>
                  </a:lnTo>
                  <a:lnTo>
                    <a:pt x="178181" y="321779"/>
                  </a:lnTo>
                  <a:lnTo>
                    <a:pt x="183324" y="320751"/>
                  </a:lnTo>
                  <a:lnTo>
                    <a:pt x="183286" y="323189"/>
                  </a:lnTo>
                  <a:lnTo>
                    <a:pt x="185940" y="323684"/>
                  </a:lnTo>
                  <a:lnTo>
                    <a:pt x="188175" y="321297"/>
                  </a:lnTo>
                  <a:lnTo>
                    <a:pt x="186842" y="319620"/>
                  </a:lnTo>
                  <a:lnTo>
                    <a:pt x="188823" y="318198"/>
                  </a:lnTo>
                  <a:lnTo>
                    <a:pt x="187718" y="317461"/>
                  </a:lnTo>
                  <a:lnTo>
                    <a:pt x="186512" y="317284"/>
                  </a:lnTo>
                  <a:lnTo>
                    <a:pt x="185191" y="317652"/>
                  </a:lnTo>
                  <a:lnTo>
                    <a:pt x="189776" y="310984"/>
                  </a:lnTo>
                  <a:close/>
                </a:path>
                <a:path w="325754" h="564514">
                  <a:moveTo>
                    <a:pt x="194703" y="255104"/>
                  </a:moveTo>
                  <a:lnTo>
                    <a:pt x="192366" y="251028"/>
                  </a:lnTo>
                  <a:lnTo>
                    <a:pt x="194525" y="248666"/>
                  </a:lnTo>
                  <a:lnTo>
                    <a:pt x="193560" y="248627"/>
                  </a:lnTo>
                  <a:lnTo>
                    <a:pt x="192671" y="248386"/>
                  </a:lnTo>
                  <a:lnTo>
                    <a:pt x="191820" y="247992"/>
                  </a:lnTo>
                  <a:lnTo>
                    <a:pt x="192443" y="247281"/>
                  </a:lnTo>
                  <a:lnTo>
                    <a:pt x="191731" y="237858"/>
                  </a:lnTo>
                  <a:lnTo>
                    <a:pt x="188810" y="240817"/>
                  </a:lnTo>
                  <a:lnTo>
                    <a:pt x="187172" y="242227"/>
                  </a:lnTo>
                  <a:lnTo>
                    <a:pt x="185915" y="245783"/>
                  </a:lnTo>
                  <a:lnTo>
                    <a:pt x="189306" y="249402"/>
                  </a:lnTo>
                  <a:lnTo>
                    <a:pt x="188277" y="250545"/>
                  </a:lnTo>
                  <a:lnTo>
                    <a:pt x="188493" y="254990"/>
                  </a:lnTo>
                  <a:lnTo>
                    <a:pt x="194703" y="255104"/>
                  </a:lnTo>
                  <a:close/>
                </a:path>
                <a:path w="325754" h="564514">
                  <a:moveTo>
                    <a:pt x="198882" y="268249"/>
                  </a:moveTo>
                  <a:lnTo>
                    <a:pt x="194144" y="261607"/>
                  </a:lnTo>
                  <a:lnTo>
                    <a:pt x="191452" y="258673"/>
                  </a:lnTo>
                  <a:lnTo>
                    <a:pt x="189458" y="263017"/>
                  </a:lnTo>
                  <a:lnTo>
                    <a:pt x="189471" y="267157"/>
                  </a:lnTo>
                  <a:lnTo>
                    <a:pt x="191503" y="271043"/>
                  </a:lnTo>
                  <a:lnTo>
                    <a:pt x="198882" y="268249"/>
                  </a:lnTo>
                  <a:close/>
                </a:path>
                <a:path w="325754" h="564514">
                  <a:moveTo>
                    <a:pt x="201523" y="232918"/>
                  </a:moveTo>
                  <a:lnTo>
                    <a:pt x="199796" y="234162"/>
                  </a:lnTo>
                  <a:lnTo>
                    <a:pt x="198043" y="235242"/>
                  </a:lnTo>
                  <a:lnTo>
                    <a:pt x="196189" y="236143"/>
                  </a:lnTo>
                  <a:lnTo>
                    <a:pt x="200152" y="238683"/>
                  </a:lnTo>
                  <a:lnTo>
                    <a:pt x="199821" y="235254"/>
                  </a:lnTo>
                  <a:lnTo>
                    <a:pt x="201523" y="232918"/>
                  </a:lnTo>
                  <a:close/>
                </a:path>
                <a:path w="325754" h="564514">
                  <a:moveTo>
                    <a:pt x="203200" y="245618"/>
                  </a:moveTo>
                  <a:lnTo>
                    <a:pt x="202565" y="242443"/>
                  </a:lnTo>
                  <a:lnTo>
                    <a:pt x="202336" y="239344"/>
                  </a:lnTo>
                  <a:lnTo>
                    <a:pt x="200380" y="237858"/>
                  </a:lnTo>
                  <a:lnTo>
                    <a:pt x="200126" y="240157"/>
                  </a:lnTo>
                  <a:lnTo>
                    <a:pt x="197878" y="241046"/>
                  </a:lnTo>
                  <a:lnTo>
                    <a:pt x="197739" y="242100"/>
                  </a:lnTo>
                  <a:lnTo>
                    <a:pt x="200494" y="246964"/>
                  </a:lnTo>
                  <a:lnTo>
                    <a:pt x="201637" y="248246"/>
                  </a:lnTo>
                  <a:lnTo>
                    <a:pt x="203200" y="245618"/>
                  </a:lnTo>
                  <a:close/>
                </a:path>
                <a:path w="325754" h="564514">
                  <a:moveTo>
                    <a:pt x="206349" y="259854"/>
                  </a:moveTo>
                  <a:lnTo>
                    <a:pt x="205968" y="260223"/>
                  </a:lnTo>
                  <a:lnTo>
                    <a:pt x="202031" y="255651"/>
                  </a:lnTo>
                  <a:lnTo>
                    <a:pt x="199732" y="265404"/>
                  </a:lnTo>
                  <a:lnTo>
                    <a:pt x="200914" y="265811"/>
                  </a:lnTo>
                  <a:lnTo>
                    <a:pt x="202882" y="273037"/>
                  </a:lnTo>
                  <a:lnTo>
                    <a:pt x="206349" y="259854"/>
                  </a:lnTo>
                  <a:close/>
                </a:path>
                <a:path w="325754" h="564514">
                  <a:moveTo>
                    <a:pt x="218249" y="230695"/>
                  </a:moveTo>
                  <a:lnTo>
                    <a:pt x="215188" y="230060"/>
                  </a:lnTo>
                  <a:lnTo>
                    <a:pt x="214325" y="228828"/>
                  </a:lnTo>
                  <a:lnTo>
                    <a:pt x="214503" y="222872"/>
                  </a:lnTo>
                  <a:lnTo>
                    <a:pt x="213436" y="215138"/>
                  </a:lnTo>
                  <a:lnTo>
                    <a:pt x="211785" y="207657"/>
                  </a:lnTo>
                  <a:lnTo>
                    <a:pt x="210235" y="202463"/>
                  </a:lnTo>
                  <a:lnTo>
                    <a:pt x="205435" y="198818"/>
                  </a:lnTo>
                  <a:lnTo>
                    <a:pt x="204622" y="207060"/>
                  </a:lnTo>
                  <a:lnTo>
                    <a:pt x="208000" y="210210"/>
                  </a:lnTo>
                  <a:lnTo>
                    <a:pt x="202666" y="214160"/>
                  </a:lnTo>
                  <a:lnTo>
                    <a:pt x="206857" y="214909"/>
                  </a:lnTo>
                  <a:lnTo>
                    <a:pt x="207441" y="217055"/>
                  </a:lnTo>
                  <a:lnTo>
                    <a:pt x="202298" y="220649"/>
                  </a:lnTo>
                  <a:lnTo>
                    <a:pt x="207670" y="222669"/>
                  </a:lnTo>
                  <a:lnTo>
                    <a:pt x="209854" y="224713"/>
                  </a:lnTo>
                  <a:lnTo>
                    <a:pt x="208889" y="225958"/>
                  </a:lnTo>
                  <a:lnTo>
                    <a:pt x="207835" y="227088"/>
                  </a:lnTo>
                  <a:lnTo>
                    <a:pt x="206679" y="228117"/>
                  </a:lnTo>
                  <a:lnTo>
                    <a:pt x="209702" y="231228"/>
                  </a:lnTo>
                  <a:lnTo>
                    <a:pt x="211607" y="233781"/>
                  </a:lnTo>
                  <a:lnTo>
                    <a:pt x="216014" y="233743"/>
                  </a:lnTo>
                  <a:lnTo>
                    <a:pt x="218249" y="230695"/>
                  </a:lnTo>
                  <a:close/>
                </a:path>
                <a:path w="325754" h="564514">
                  <a:moveTo>
                    <a:pt x="218821" y="183299"/>
                  </a:moveTo>
                  <a:lnTo>
                    <a:pt x="218795" y="182270"/>
                  </a:lnTo>
                  <a:lnTo>
                    <a:pt x="216750" y="180492"/>
                  </a:lnTo>
                  <a:lnTo>
                    <a:pt x="214680" y="182422"/>
                  </a:lnTo>
                  <a:lnTo>
                    <a:pt x="214693" y="183451"/>
                  </a:lnTo>
                  <a:lnTo>
                    <a:pt x="216801" y="183616"/>
                  </a:lnTo>
                  <a:lnTo>
                    <a:pt x="218821" y="183299"/>
                  </a:lnTo>
                  <a:close/>
                </a:path>
                <a:path w="325754" h="564514">
                  <a:moveTo>
                    <a:pt x="219303" y="178092"/>
                  </a:moveTo>
                  <a:lnTo>
                    <a:pt x="218351" y="177126"/>
                  </a:lnTo>
                  <a:lnTo>
                    <a:pt x="217665" y="178358"/>
                  </a:lnTo>
                  <a:lnTo>
                    <a:pt x="216928" y="179171"/>
                  </a:lnTo>
                  <a:lnTo>
                    <a:pt x="217982" y="180708"/>
                  </a:lnTo>
                  <a:lnTo>
                    <a:pt x="218655" y="179501"/>
                  </a:lnTo>
                  <a:lnTo>
                    <a:pt x="219303" y="178092"/>
                  </a:lnTo>
                  <a:close/>
                </a:path>
                <a:path w="325754" h="564514">
                  <a:moveTo>
                    <a:pt x="232791" y="216839"/>
                  </a:moveTo>
                  <a:lnTo>
                    <a:pt x="227914" y="213004"/>
                  </a:lnTo>
                  <a:lnTo>
                    <a:pt x="228523" y="213321"/>
                  </a:lnTo>
                  <a:lnTo>
                    <a:pt x="230365" y="209689"/>
                  </a:lnTo>
                  <a:lnTo>
                    <a:pt x="226441" y="205486"/>
                  </a:lnTo>
                  <a:lnTo>
                    <a:pt x="229133" y="191338"/>
                  </a:lnTo>
                  <a:lnTo>
                    <a:pt x="223202" y="188328"/>
                  </a:lnTo>
                  <a:lnTo>
                    <a:pt x="216636" y="190004"/>
                  </a:lnTo>
                  <a:lnTo>
                    <a:pt x="219011" y="197053"/>
                  </a:lnTo>
                  <a:lnTo>
                    <a:pt x="215519" y="201396"/>
                  </a:lnTo>
                  <a:lnTo>
                    <a:pt x="218224" y="203365"/>
                  </a:lnTo>
                  <a:lnTo>
                    <a:pt x="220992" y="205219"/>
                  </a:lnTo>
                  <a:lnTo>
                    <a:pt x="223812" y="206997"/>
                  </a:lnTo>
                  <a:lnTo>
                    <a:pt x="219633" y="212458"/>
                  </a:lnTo>
                  <a:lnTo>
                    <a:pt x="223253" y="213321"/>
                  </a:lnTo>
                  <a:lnTo>
                    <a:pt x="222859" y="216433"/>
                  </a:lnTo>
                  <a:lnTo>
                    <a:pt x="226123" y="217474"/>
                  </a:lnTo>
                  <a:lnTo>
                    <a:pt x="225463" y="218097"/>
                  </a:lnTo>
                  <a:lnTo>
                    <a:pt x="227355" y="220560"/>
                  </a:lnTo>
                  <a:lnTo>
                    <a:pt x="226568" y="221932"/>
                  </a:lnTo>
                  <a:lnTo>
                    <a:pt x="225894" y="223367"/>
                  </a:lnTo>
                  <a:lnTo>
                    <a:pt x="225374" y="224853"/>
                  </a:lnTo>
                  <a:lnTo>
                    <a:pt x="231609" y="227076"/>
                  </a:lnTo>
                  <a:lnTo>
                    <a:pt x="232791" y="216839"/>
                  </a:lnTo>
                  <a:close/>
                </a:path>
                <a:path w="325754" h="564514">
                  <a:moveTo>
                    <a:pt x="246037" y="145275"/>
                  </a:moveTo>
                  <a:lnTo>
                    <a:pt x="244856" y="139255"/>
                  </a:lnTo>
                  <a:lnTo>
                    <a:pt x="244386" y="135293"/>
                  </a:lnTo>
                  <a:lnTo>
                    <a:pt x="241604" y="136156"/>
                  </a:lnTo>
                  <a:lnTo>
                    <a:pt x="243268" y="134759"/>
                  </a:lnTo>
                  <a:lnTo>
                    <a:pt x="239242" y="136067"/>
                  </a:lnTo>
                  <a:lnTo>
                    <a:pt x="234327" y="138620"/>
                  </a:lnTo>
                  <a:lnTo>
                    <a:pt x="235585" y="140931"/>
                  </a:lnTo>
                  <a:lnTo>
                    <a:pt x="238810" y="144310"/>
                  </a:lnTo>
                  <a:lnTo>
                    <a:pt x="239852" y="150063"/>
                  </a:lnTo>
                  <a:lnTo>
                    <a:pt x="245262" y="149999"/>
                  </a:lnTo>
                  <a:lnTo>
                    <a:pt x="246037" y="145275"/>
                  </a:lnTo>
                  <a:close/>
                </a:path>
                <a:path w="325754" h="564514">
                  <a:moveTo>
                    <a:pt x="248119" y="207340"/>
                  </a:moveTo>
                  <a:lnTo>
                    <a:pt x="247256" y="206476"/>
                  </a:lnTo>
                  <a:lnTo>
                    <a:pt x="242887" y="204965"/>
                  </a:lnTo>
                  <a:lnTo>
                    <a:pt x="242989" y="201244"/>
                  </a:lnTo>
                  <a:lnTo>
                    <a:pt x="244144" y="202018"/>
                  </a:lnTo>
                  <a:lnTo>
                    <a:pt x="241211" y="185762"/>
                  </a:lnTo>
                  <a:lnTo>
                    <a:pt x="238277" y="184556"/>
                  </a:lnTo>
                  <a:lnTo>
                    <a:pt x="239344" y="183883"/>
                  </a:lnTo>
                  <a:lnTo>
                    <a:pt x="239941" y="182892"/>
                  </a:lnTo>
                  <a:lnTo>
                    <a:pt x="240068" y="181546"/>
                  </a:lnTo>
                  <a:lnTo>
                    <a:pt x="239115" y="181216"/>
                  </a:lnTo>
                  <a:lnTo>
                    <a:pt x="238163" y="181229"/>
                  </a:lnTo>
                  <a:lnTo>
                    <a:pt x="237159" y="181521"/>
                  </a:lnTo>
                  <a:lnTo>
                    <a:pt x="236689" y="180873"/>
                  </a:lnTo>
                  <a:lnTo>
                    <a:pt x="236410" y="177507"/>
                  </a:lnTo>
                  <a:lnTo>
                    <a:pt x="234911" y="175425"/>
                  </a:lnTo>
                  <a:lnTo>
                    <a:pt x="235724" y="174383"/>
                  </a:lnTo>
                  <a:lnTo>
                    <a:pt x="236664" y="174129"/>
                  </a:lnTo>
                  <a:lnTo>
                    <a:pt x="237705" y="174637"/>
                  </a:lnTo>
                  <a:lnTo>
                    <a:pt x="237578" y="171678"/>
                  </a:lnTo>
                  <a:lnTo>
                    <a:pt x="232879" y="163309"/>
                  </a:lnTo>
                  <a:lnTo>
                    <a:pt x="229933" y="167970"/>
                  </a:lnTo>
                  <a:lnTo>
                    <a:pt x="225513" y="161201"/>
                  </a:lnTo>
                  <a:lnTo>
                    <a:pt x="229806" y="167906"/>
                  </a:lnTo>
                  <a:lnTo>
                    <a:pt x="226174" y="164388"/>
                  </a:lnTo>
                  <a:lnTo>
                    <a:pt x="223939" y="167970"/>
                  </a:lnTo>
                  <a:lnTo>
                    <a:pt x="231952" y="172135"/>
                  </a:lnTo>
                  <a:lnTo>
                    <a:pt x="228015" y="178181"/>
                  </a:lnTo>
                  <a:lnTo>
                    <a:pt x="234810" y="181508"/>
                  </a:lnTo>
                  <a:lnTo>
                    <a:pt x="227723" y="190030"/>
                  </a:lnTo>
                  <a:lnTo>
                    <a:pt x="233400" y="188836"/>
                  </a:lnTo>
                  <a:lnTo>
                    <a:pt x="231013" y="193078"/>
                  </a:lnTo>
                  <a:lnTo>
                    <a:pt x="231419" y="196316"/>
                  </a:lnTo>
                  <a:lnTo>
                    <a:pt x="234657" y="198526"/>
                  </a:lnTo>
                  <a:lnTo>
                    <a:pt x="235597" y="197802"/>
                  </a:lnTo>
                  <a:lnTo>
                    <a:pt x="236194" y="196799"/>
                  </a:lnTo>
                  <a:lnTo>
                    <a:pt x="236448" y="195516"/>
                  </a:lnTo>
                  <a:lnTo>
                    <a:pt x="236626" y="197396"/>
                  </a:lnTo>
                  <a:lnTo>
                    <a:pt x="237172" y="201168"/>
                  </a:lnTo>
                  <a:lnTo>
                    <a:pt x="238874" y="197853"/>
                  </a:lnTo>
                  <a:lnTo>
                    <a:pt x="239268" y="203073"/>
                  </a:lnTo>
                  <a:lnTo>
                    <a:pt x="241185" y="201307"/>
                  </a:lnTo>
                  <a:lnTo>
                    <a:pt x="238379" y="207149"/>
                  </a:lnTo>
                  <a:lnTo>
                    <a:pt x="239572" y="208889"/>
                  </a:lnTo>
                  <a:lnTo>
                    <a:pt x="239737" y="215455"/>
                  </a:lnTo>
                  <a:lnTo>
                    <a:pt x="244106" y="218795"/>
                  </a:lnTo>
                  <a:lnTo>
                    <a:pt x="245491" y="209181"/>
                  </a:lnTo>
                  <a:lnTo>
                    <a:pt x="248119" y="207340"/>
                  </a:lnTo>
                  <a:close/>
                </a:path>
                <a:path w="325754" h="564514">
                  <a:moveTo>
                    <a:pt x="252437" y="132753"/>
                  </a:moveTo>
                  <a:close/>
                </a:path>
                <a:path w="325754" h="564514">
                  <a:moveTo>
                    <a:pt x="260299" y="216839"/>
                  </a:moveTo>
                  <a:lnTo>
                    <a:pt x="259981" y="216408"/>
                  </a:lnTo>
                  <a:lnTo>
                    <a:pt x="259765" y="216839"/>
                  </a:lnTo>
                  <a:lnTo>
                    <a:pt x="259689" y="216979"/>
                  </a:lnTo>
                  <a:lnTo>
                    <a:pt x="260299" y="216839"/>
                  </a:lnTo>
                  <a:close/>
                </a:path>
                <a:path w="325754" h="564514">
                  <a:moveTo>
                    <a:pt x="265099" y="218109"/>
                  </a:moveTo>
                  <a:lnTo>
                    <a:pt x="264223" y="215874"/>
                  </a:lnTo>
                  <a:lnTo>
                    <a:pt x="260299" y="216839"/>
                  </a:lnTo>
                  <a:lnTo>
                    <a:pt x="261975" y="219062"/>
                  </a:lnTo>
                  <a:lnTo>
                    <a:pt x="263588" y="220586"/>
                  </a:lnTo>
                  <a:lnTo>
                    <a:pt x="264160" y="219811"/>
                  </a:lnTo>
                  <a:lnTo>
                    <a:pt x="264591" y="219062"/>
                  </a:lnTo>
                  <a:lnTo>
                    <a:pt x="265099" y="218109"/>
                  </a:lnTo>
                  <a:close/>
                </a:path>
                <a:path w="325754" h="564514">
                  <a:moveTo>
                    <a:pt x="269709" y="201536"/>
                  </a:moveTo>
                  <a:lnTo>
                    <a:pt x="268986" y="201536"/>
                  </a:lnTo>
                  <a:lnTo>
                    <a:pt x="262775" y="202539"/>
                  </a:lnTo>
                  <a:lnTo>
                    <a:pt x="263931" y="201536"/>
                  </a:lnTo>
                  <a:lnTo>
                    <a:pt x="265010" y="200406"/>
                  </a:lnTo>
                  <a:lnTo>
                    <a:pt x="265988" y="199186"/>
                  </a:lnTo>
                  <a:lnTo>
                    <a:pt x="262839" y="195986"/>
                  </a:lnTo>
                  <a:lnTo>
                    <a:pt x="260667" y="195719"/>
                  </a:lnTo>
                  <a:lnTo>
                    <a:pt x="258914" y="193560"/>
                  </a:lnTo>
                  <a:lnTo>
                    <a:pt x="258787" y="193408"/>
                  </a:lnTo>
                  <a:lnTo>
                    <a:pt x="257822" y="192201"/>
                  </a:lnTo>
                  <a:lnTo>
                    <a:pt x="259816" y="186283"/>
                  </a:lnTo>
                  <a:lnTo>
                    <a:pt x="259524" y="185356"/>
                  </a:lnTo>
                  <a:lnTo>
                    <a:pt x="258432" y="181851"/>
                  </a:lnTo>
                  <a:lnTo>
                    <a:pt x="256552" y="176999"/>
                  </a:lnTo>
                  <a:lnTo>
                    <a:pt x="257060" y="169811"/>
                  </a:lnTo>
                  <a:lnTo>
                    <a:pt x="253263" y="164795"/>
                  </a:lnTo>
                  <a:lnTo>
                    <a:pt x="250837" y="158927"/>
                  </a:lnTo>
                  <a:lnTo>
                    <a:pt x="247878" y="154444"/>
                  </a:lnTo>
                  <a:lnTo>
                    <a:pt x="242506" y="153555"/>
                  </a:lnTo>
                  <a:lnTo>
                    <a:pt x="243725" y="160896"/>
                  </a:lnTo>
                  <a:lnTo>
                    <a:pt x="242735" y="169024"/>
                  </a:lnTo>
                  <a:lnTo>
                    <a:pt x="250685" y="186016"/>
                  </a:lnTo>
                  <a:lnTo>
                    <a:pt x="248221" y="193408"/>
                  </a:lnTo>
                  <a:lnTo>
                    <a:pt x="248170" y="193560"/>
                  </a:lnTo>
                  <a:lnTo>
                    <a:pt x="250672" y="195059"/>
                  </a:lnTo>
                  <a:lnTo>
                    <a:pt x="250317" y="197840"/>
                  </a:lnTo>
                  <a:lnTo>
                    <a:pt x="251739" y="193560"/>
                  </a:lnTo>
                  <a:lnTo>
                    <a:pt x="251790" y="193408"/>
                  </a:lnTo>
                  <a:lnTo>
                    <a:pt x="256514" y="201536"/>
                  </a:lnTo>
                  <a:lnTo>
                    <a:pt x="256286" y="201536"/>
                  </a:lnTo>
                  <a:lnTo>
                    <a:pt x="255625" y="203250"/>
                  </a:lnTo>
                  <a:lnTo>
                    <a:pt x="262293" y="210159"/>
                  </a:lnTo>
                  <a:lnTo>
                    <a:pt x="256654" y="211924"/>
                  </a:lnTo>
                  <a:lnTo>
                    <a:pt x="259981" y="216408"/>
                  </a:lnTo>
                  <a:lnTo>
                    <a:pt x="261835" y="212801"/>
                  </a:lnTo>
                  <a:lnTo>
                    <a:pt x="263486" y="212204"/>
                  </a:lnTo>
                  <a:lnTo>
                    <a:pt x="264071" y="212801"/>
                  </a:lnTo>
                  <a:lnTo>
                    <a:pt x="263639" y="214591"/>
                  </a:lnTo>
                  <a:lnTo>
                    <a:pt x="264172" y="213106"/>
                  </a:lnTo>
                  <a:lnTo>
                    <a:pt x="264591" y="212204"/>
                  </a:lnTo>
                  <a:lnTo>
                    <a:pt x="269227" y="202539"/>
                  </a:lnTo>
                  <a:lnTo>
                    <a:pt x="269709" y="201536"/>
                  </a:lnTo>
                  <a:close/>
                </a:path>
                <a:path w="325754" h="564514">
                  <a:moveTo>
                    <a:pt x="274269" y="100647"/>
                  </a:moveTo>
                  <a:lnTo>
                    <a:pt x="271348" y="98806"/>
                  </a:lnTo>
                  <a:lnTo>
                    <a:pt x="270510" y="96202"/>
                  </a:lnTo>
                  <a:lnTo>
                    <a:pt x="271691" y="92786"/>
                  </a:lnTo>
                  <a:lnTo>
                    <a:pt x="273799" y="87236"/>
                  </a:lnTo>
                  <a:lnTo>
                    <a:pt x="264312" y="93535"/>
                  </a:lnTo>
                  <a:lnTo>
                    <a:pt x="263207" y="95008"/>
                  </a:lnTo>
                  <a:lnTo>
                    <a:pt x="266293" y="97383"/>
                  </a:lnTo>
                  <a:lnTo>
                    <a:pt x="262877" y="101384"/>
                  </a:lnTo>
                  <a:lnTo>
                    <a:pt x="268719" y="102933"/>
                  </a:lnTo>
                  <a:lnTo>
                    <a:pt x="267817" y="103809"/>
                  </a:lnTo>
                  <a:lnTo>
                    <a:pt x="266827" y="104508"/>
                  </a:lnTo>
                  <a:lnTo>
                    <a:pt x="265734" y="105003"/>
                  </a:lnTo>
                  <a:lnTo>
                    <a:pt x="265709" y="105321"/>
                  </a:lnTo>
                  <a:lnTo>
                    <a:pt x="267919" y="108153"/>
                  </a:lnTo>
                  <a:lnTo>
                    <a:pt x="268414" y="108534"/>
                  </a:lnTo>
                  <a:lnTo>
                    <a:pt x="270560" y="106095"/>
                  </a:lnTo>
                  <a:lnTo>
                    <a:pt x="272516" y="103466"/>
                  </a:lnTo>
                  <a:lnTo>
                    <a:pt x="274269" y="100647"/>
                  </a:lnTo>
                  <a:close/>
                </a:path>
                <a:path w="325754" h="564514">
                  <a:moveTo>
                    <a:pt x="278003" y="165188"/>
                  </a:moveTo>
                  <a:lnTo>
                    <a:pt x="272021" y="161569"/>
                  </a:lnTo>
                  <a:lnTo>
                    <a:pt x="266344" y="162458"/>
                  </a:lnTo>
                  <a:lnTo>
                    <a:pt x="269608" y="156895"/>
                  </a:lnTo>
                  <a:lnTo>
                    <a:pt x="272948" y="155943"/>
                  </a:lnTo>
                  <a:lnTo>
                    <a:pt x="273100" y="155943"/>
                  </a:lnTo>
                  <a:lnTo>
                    <a:pt x="272402" y="154698"/>
                  </a:lnTo>
                  <a:lnTo>
                    <a:pt x="272288" y="154482"/>
                  </a:lnTo>
                  <a:lnTo>
                    <a:pt x="271119" y="154076"/>
                  </a:lnTo>
                  <a:lnTo>
                    <a:pt x="269659" y="154698"/>
                  </a:lnTo>
                  <a:lnTo>
                    <a:pt x="270167" y="153365"/>
                  </a:lnTo>
                  <a:lnTo>
                    <a:pt x="270256" y="153136"/>
                  </a:lnTo>
                  <a:lnTo>
                    <a:pt x="271259" y="152438"/>
                  </a:lnTo>
                  <a:lnTo>
                    <a:pt x="272656" y="152654"/>
                  </a:lnTo>
                  <a:lnTo>
                    <a:pt x="272516" y="152438"/>
                  </a:lnTo>
                  <a:lnTo>
                    <a:pt x="271386" y="150571"/>
                  </a:lnTo>
                  <a:lnTo>
                    <a:pt x="269633" y="147713"/>
                  </a:lnTo>
                  <a:lnTo>
                    <a:pt x="266814" y="140512"/>
                  </a:lnTo>
                  <a:lnTo>
                    <a:pt x="266738" y="140309"/>
                  </a:lnTo>
                  <a:lnTo>
                    <a:pt x="263398" y="136309"/>
                  </a:lnTo>
                  <a:lnTo>
                    <a:pt x="259105" y="141490"/>
                  </a:lnTo>
                  <a:lnTo>
                    <a:pt x="263144" y="140512"/>
                  </a:lnTo>
                  <a:lnTo>
                    <a:pt x="258343" y="146761"/>
                  </a:lnTo>
                  <a:lnTo>
                    <a:pt x="259791" y="152438"/>
                  </a:lnTo>
                  <a:lnTo>
                    <a:pt x="259842" y="152654"/>
                  </a:lnTo>
                  <a:lnTo>
                    <a:pt x="259969" y="153136"/>
                  </a:lnTo>
                  <a:lnTo>
                    <a:pt x="260032" y="153365"/>
                  </a:lnTo>
                  <a:lnTo>
                    <a:pt x="263118" y="150571"/>
                  </a:lnTo>
                  <a:lnTo>
                    <a:pt x="265658" y="152438"/>
                  </a:lnTo>
                  <a:lnTo>
                    <a:pt x="265569" y="155244"/>
                  </a:lnTo>
                  <a:lnTo>
                    <a:pt x="261378" y="155943"/>
                  </a:lnTo>
                  <a:lnTo>
                    <a:pt x="261721" y="161010"/>
                  </a:lnTo>
                  <a:lnTo>
                    <a:pt x="264756" y="162725"/>
                  </a:lnTo>
                  <a:lnTo>
                    <a:pt x="261620" y="163563"/>
                  </a:lnTo>
                  <a:lnTo>
                    <a:pt x="263715" y="167817"/>
                  </a:lnTo>
                  <a:lnTo>
                    <a:pt x="267665" y="173050"/>
                  </a:lnTo>
                  <a:lnTo>
                    <a:pt x="270027" y="176834"/>
                  </a:lnTo>
                  <a:lnTo>
                    <a:pt x="272326" y="174371"/>
                  </a:lnTo>
                  <a:lnTo>
                    <a:pt x="270700" y="172783"/>
                  </a:lnTo>
                  <a:lnTo>
                    <a:pt x="269582" y="170662"/>
                  </a:lnTo>
                  <a:lnTo>
                    <a:pt x="270814" y="170789"/>
                  </a:lnTo>
                  <a:lnTo>
                    <a:pt x="271995" y="170472"/>
                  </a:lnTo>
                  <a:lnTo>
                    <a:pt x="273100" y="169735"/>
                  </a:lnTo>
                  <a:lnTo>
                    <a:pt x="272732" y="171132"/>
                  </a:lnTo>
                  <a:lnTo>
                    <a:pt x="272313" y="172491"/>
                  </a:lnTo>
                  <a:lnTo>
                    <a:pt x="271818" y="173850"/>
                  </a:lnTo>
                  <a:lnTo>
                    <a:pt x="272910" y="174078"/>
                  </a:lnTo>
                  <a:lnTo>
                    <a:pt x="273989" y="173951"/>
                  </a:lnTo>
                  <a:lnTo>
                    <a:pt x="275056" y="173405"/>
                  </a:lnTo>
                  <a:lnTo>
                    <a:pt x="278003" y="165188"/>
                  </a:lnTo>
                  <a:close/>
                </a:path>
                <a:path w="325754" h="564514">
                  <a:moveTo>
                    <a:pt x="280504" y="119189"/>
                  </a:moveTo>
                  <a:lnTo>
                    <a:pt x="280250" y="118148"/>
                  </a:lnTo>
                  <a:lnTo>
                    <a:pt x="280162" y="119049"/>
                  </a:lnTo>
                  <a:lnTo>
                    <a:pt x="280504" y="119189"/>
                  </a:lnTo>
                  <a:close/>
                </a:path>
                <a:path w="325754" h="564514">
                  <a:moveTo>
                    <a:pt x="281178" y="119456"/>
                  </a:moveTo>
                  <a:lnTo>
                    <a:pt x="280504" y="119189"/>
                  </a:lnTo>
                  <a:lnTo>
                    <a:pt x="280581" y="119456"/>
                  </a:lnTo>
                  <a:lnTo>
                    <a:pt x="281178" y="119456"/>
                  </a:lnTo>
                  <a:close/>
                </a:path>
                <a:path w="325754" h="564514">
                  <a:moveTo>
                    <a:pt x="281432" y="79489"/>
                  </a:moveTo>
                  <a:lnTo>
                    <a:pt x="278676" y="70027"/>
                  </a:lnTo>
                  <a:lnTo>
                    <a:pt x="273850" y="63373"/>
                  </a:lnTo>
                  <a:lnTo>
                    <a:pt x="269049" y="64414"/>
                  </a:lnTo>
                  <a:lnTo>
                    <a:pt x="269214" y="64579"/>
                  </a:lnTo>
                  <a:lnTo>
                    <a:pt x="268947" y="74091"/>
                  </a:lnTo>
                  <a:lnTo>
                    <a:pt x="268363" y="74853"/>
                  </a:lnTo>
                  <a:lnTo>
                    <a:pt x="279095" y="85686"/>
                  </a:lnTo>
                  <a:lnTo>
                    <a:pt x="280022" y="86804"/>
                  </a:lnTo>
                  <a:lnTo>
                    <a:pt x="281432" y="79489"/>
                  </a:lnTo>
                  <a:close/>
                </a:path>
                <a:path w="325754" h="564514">
                  <a:moveTo>
                    <a:pt x="287121" y="102552"/>
                  </a:moveTo>
                  <a:lnTo>
                    <a:pt x="286969" y="102552"/>
                  </a:lnTo>
                  <a:lnTo>
                    <a:pt x="286918" y="102692"/>
                  </a:lnTo>
                  <a:lnTo>
                    <a:pt x="287096" y="102628"/>
                  </a:lnTo>
                  <a:close/>
                </a:path>
                <a:path w="325754" h="564514">
                  <a:moveTo>
                    <a:pt x="293547" y="147599"/>
                  </a:moveTo>
                  <a:lnTo>
                    <a:pt x="291668" y="147091"/>
                  </a:lnTo>
                  <a:lnTo>
                    <a:pt x="289966" y="151282"/>
                  </a:lnTo>
                  <a:lnTo>
                    <a:pt x="293547" y="147599"/>
                  </a:lnTo>
                  <a:close/>
                </a:path>
                <a:path w="325754" h="564514">
                  <a:moveTo>
                    <a:pt x="293700" y="123088"/>
                  </a:moveTo>
                  <a:lnTo>
                    <a:pt x="288925" y="109728"/>
                  </a:lnTo>
                  <a:lnTo>
                    <a:pt x="285470" y="107073"/>
                  </a:lnTo>
                  <a:lnTo>
                    <a:pt x="286918" y="102692"/>
                  </a:lnTo>
                  <a:lnTo>
                    <a:pt x="286092" y="103047"/>
                  </a:lnTo>
                  <a:lnTo>
                    <a:pt x="281978" y="102857"/>
                  </a:lnTo>
                  <a:lnTo>
                    <a:pt x="282067" y="109486"/>
                  </a:lnTo>
                  <a:lnTo>
                    <a:pt x="284149" y="117259"/>
                  </a:lnTo>
                  <a:lnTo>
                    <a:pt x="287858" y="123609"/>
                  </a:lnTo>
                  <a:lnTo>
                    <a:pt x="292862" y="125933"/>
                  </a:lnTo>
                  <a:lnTo>
                    <a:pt x="293700" y="123088"/>
                  </a:lnTo>
                  <a:close/>
                </a:path>
                <a:path w="325754" h="564514">
                  <a:moveTo>
                    <a:pt x="293966" y="144183"/>
                  </a:moveTo>
                  <a:lnTo>
                    <a:pt x="287350" y="142087"/>
                  </a:lnTo>
                  <a:lnTo>
                    <a:pt x="288391" y="140995"/>
                  </a:lnTo>
                  <a:lnTo>
                    <a:pt x="289331" y="139763"/>
                  </a:lnTo>
                  <a:lnTo>
                    <a:pt x="290258" y="138417"/>
                  </a:lnTo>
                  <a:lnTo>
                    <a:pt x="285407" y="134099"/>
                  </a:lnTo>
                  <a:lnTo>
                    <a:pt x="284556" y="133337"/>
                  </a:lnTo>
                  <a:lnTo>
                    <a:pt x="284099" y="134099"/>
                  </a:lnTo>
                  <a:lnTo>
                    <a:pt x="284048" y="130111"/>
                  </a:lnTo>
                  <a:lnTo>
                    <a:pt x="284175" y="129171"/>
                  </a:lnTo>
                  <a:lnTo>
                    <a:pt x="284302" y="128346"/>
                  </a:lnTo>
                  <a:lnTo>
                    <a:pt x="284340" y="128104"/>
                  </a:lnTo>
                  <a:lnTo>
                    <a:pt x="283730" y="128346"/>
                  </a:lnTo>
                  <a:lnTo>
                    <a:pt x="283159" y="128701"/>
                  </a:lnTo>
                  <a:lnTo>
                    <a:pt x="282651" y="129171"/>
                  </a:lnTo>
                  <a:lnTo>
                    <a:pt x="282562" y="128104"/>
                  </a:lnTo>
                  <a:lnTo>
                    <a:pt x="282486" y="126885"/>
                  </a:lnTo>
                  <a:lnTo>
                    <a:pt x="281368" y="122529"/>
                  </a:lnTo>
                  <a:lnTo>
                    <a:pt x="280670" y="119799"/>
                  </a:lnTo>
                  <a:lnTo>
                    <a:pt x="280581" y="119456"/>
                  </a:lnTo>
                  <a:lnTo>
                    <a:pt x="273304" y="122529"/>
                  </a:lnTo>
                  <a:lnTo>
                    <a:pt x="276034" y="117284"/>
                  </a:lnTo>
                  <a:lnTo>
                    <a:pt x="277622" y="112014"/>
                  </a:lnTo>
                  <a:lnTo>
                    <a:pt x="277698" y="111760"/>
                  </a:lnTo>
                  <a:lnTo>
                    <a:pt x="276542" y="108851"/>
                  </a:lnTo>
                  <a:lnTo>
                    <a:pt x="270700" y="111760"/>
                  </a:lnTo>
                  <a:lnTo>
                    <a:pt x="271716" y="112014"/>
                  </a:lnTo>
                  <a:lnTo>
                    <a:pt x="272630" y="112483"/>
                  </a:lnTo>
                  <a:lnTo>
                    <a:pt x="273469" y="113157"/>
                  </a:lnTo>
                  <a:lnTo>
                    <a:pt x="270548" y="119799"/>
                  </a:lnTo>
                  <a:lnTo>
                    <a:pt x="272326" y="126885"/>
                  </a:lnTo>
                  <a:lnTo>
                    <a:pt x="272669" y="128104"/>
                  </a:lnTo>
                  <a:lnTo>
                    <a:pt x="276796" y="135216"/>
                  </a:lnTo>
                  <a:lnTo>
                    <a:pt x="280314" y="138861"/>
                  </a:lnTo>
                  <a:lnTo>
                    <a:pt x="280492" y="139090"/>
                  </a:lnTo>
                  <a:lnTo>
                    <a:pt x="279082" y="142989"/>
                  </a:lnTo>
                  <a:lnTo>
                    <a:pt x="279146" y="143802"/>
                  </a:lnTo>
                  <a:lnTo>
                    <a:pt x="282295" y="144513"/>
                  </a:lnTo>
                  <a:lnTo>
                    <a:pt x="291668" y="147091"/>
                  </a:lnTo>
                  <a:lnTo>
                    <a:pt x="292100" y="146024"/>
                  </a:lnTo>
                  <a:lnTo>
                    <a:pt x="293966" y="144183"/>
                  </a:lnTo>
                  <a:close/>
                </a:path>
                <a:path w="325754" h="564514">
                  <a:moveTo>
                    <a:pt x="294043" y="164706"/>
                  </a:moveTo>
                  <a:lnTo>
                    <a:pt x="290842" y="159931"/>
                  </a:lnTo>
                  <a:lnTo>
                    <a:pt x="284607" y="157429"/>
                  </a:lnTo>
                  <a:lnTo>
                    <a:pt x="287337" y="155511"/>
                  </a:lnTo>
                  <a:lnTo>
                    <a:pt x="291655" y="152476"/>
                  </a:lnTo>
                  <a:lnTo>
                    <a:pt x="291884" y="152323"/>
                  </a:lnTo>
                  <a:lnTo>
                    <a:pt x="289864" y="152323"/>
                  </a:lnTo>
                  <a:lnTo>
                    <a:pt x="289483" y="152476"/>
                  </a:lnTo>
                  <a:lnTo>
                    <a:pt x="289966" y="151282"/>
                  </a:lnTo>
                  <a:lnTo>
                    <a:pt x="285851" y="155511"/>
                  </a:lnTo>
                  <a:lnTo>
                    <a:pt x="285229" y="154317"/>
                  </a:lnTo>
                  <a:lnTo>
                    <a:pt x="284480" y="153250"/>
                  </a:lnTo>
                  <a:lnTo>
                    <a:pt x="283591" y="152323"/>
                  </a:lnTo>
                  <a:lnTo>
                    <a:pt x="282003" y="157073"/>
                  </a:lnTo>
                  <a:lnTo>
                    <a:pt x="283794" y="163233"/>
                  </a:lnTo>
                  <a:lnTo>
                    <a:pt x="288086" y="167043"/>
                  </a:lnTo>
                  <a:lnTo>
                    <a:pt x="294043" y="164706"/>
                  </a:lnTo>
                  <a:close/>
                </a:path>
                <a:path w="325754" h="564514">
                  <a:moveTo>
                    <a:pt x="294970" y="101003"/>
                  </a:moveTo>
                  <a:lnTo>
                    <a:pt x="293636" y="101003"/>
                  </a:lnTo>
                  <a:lnTo>
                    <a:pt x="292354" y="101003"/>
                  </a:lnTo>
                  <a:lnTo>
                    <a:pt x="291731" y="101676"/>
                  </a:lnTo>
                  <a:lnTo>
                    <a:pt x="293179" y="102146"/>
                  </a:lnTo>
                  <a:lnTo>
                    <a:pt x="294449" y="101676"/>
                  </a:lnTo>
                  <a:lnTo>
                    <a:pt x="294970" y="101003"/>
                  </a:lnTo>
                  <a:close/>
                </a:path>
                <a:path w="325754" h="564514">
                  <a:moveTo>
                    <a:pt x="295389" y="69824"/>
                  </a:moveTo>
                  <a:lnTo>
                    <a:pt x="286105" y="70307"/>
                  </a:lnTo>
                  <a:lnTo>
                    <a:pt x="289166" y="72199"/>
                  </a:lnTo>
                  <a:lnTo>
                    <a:pt x="289001" y="72555"/>
                  </a:lnTo>
                  <a:lnTo>
                    <a:pt x="286664" y="76073"/>
                  </a:lnTo>
                  <a:lnTo>
                    <a:pt x="286664" y="79502"/>
                  </a:lnTo>
                  <a:lnTo>
                    <a:pt x="289001" y="82791"/>
                  </a:lnTo>
                  <a:lnTo>
                    <a:pt x="290271" y="82143"/>
                  </a:lnTo>
                  <a:lnTo>
                    <a:pt x="291528" y="81394"/>
                  </a:lnTo>
                  <a:lnTo>
                    <a:pt x="292735" y="80568"/>
                  </a:lnTo>
                  <a:lnTo>
                    <a:pt x="289077" y="76746"/>
                  </a:lnTo>
                  <a:lnTo>
                    <a:pt x="292519" y="79514"/>
                  </a:lnTo>
                  <a:lnTo>
                    <a:pt x="294754" y="79209"/>
                  </a:lnTo>
                  <a:lnTo>
                    <a:pt x="294373" y="75692"/>
                  </a:lnTo>
                  <a:lnTo>
                    <a:pt x="295389" y="69824"/>
                  </a:lnTo>
                  <a:close/>
                </a:path>
                <a:path w="325754" h="564514">
                  <a:moveTo>
                    <a:pt x="298754" y="42532"/>
                  </a:moveTo>
                  <a:lnTo>
                    <a:pt x="298602" y="42468"/>
                  </a:lnTo>
                  <a:lnTo>
                    <a:pt x="298221" y="42367"/>
                  </a:lnTo>
                  <a:lnTo>
                    <a:pt x="298259" y="42824"/>
                  </a:lnTo>
                  <a:lnTo>
                    <a:pt x="298462" y="42811"/>
                  </a:lnTo>
                  <a:lnTo>
                    <a:pt x="298754" y="42532"/>
                  </a:lnTo>
                  <a:close/>
                </a:path>
                <a:path w="325754" h="564514">
                  <a:moveTo>
                    <a:pt x="300786" y="90462"/>
                  </a:moveTo>
                  <a:lnTo>
                    <a:pt x="299618" y="90716"/>
                  </a:lnTo>
                  <a:lnTo>
                    <a:pt x="297256" y="91325"/>
                  </a:lnTo>
                  <a:lnTo>
                    <a:pt x="297522" y="90893"/>
                  </a:lnTo>
                  <a:lnTo>
                    <a:pt x="299300" y="83616"/>
                  </a:lnTo>
                  <a:lnTo>
                    <a:pt x="299618" y="82257"/>
                  </a:lnTo>
                  <a:lnTo>
                    <a:pt x="296722" y="80010"/>
                  </a:lnTo>
                  <a:lnTo>
                    <a:pt x="293674" y="83616"/>
                  </a:lnTo>
                  <a:lnTo>
                    <a:pt x="289128" y="83616"/>
                  </a:lnTo>
                  <a:lnTo>
                    <a:pt x="288201" y="85686"/>
                  </a:lnTo>
                  <a:lnTo>
                    <a:pt x="289648" y="90081"/>
                  </a:lnTo>
                  <a:lnTo>
                    <a:pt x="284797" y="91960"/>
                  </a:lnTo>
                  <a:lnTo>
                    <a:pt x="285508" y="93205"/>
                  </a:lnTo>
                  <a:lnTo>
                    <a:pt x="296138" y="95846"/>
                  </a:lnTo>
                  <a:lnTo>
                    <a:pt x="296697" y="95135"/>
                  </a:lnTo>
                  <a:lnTo>
                    <a:pt x="297243" y="96126"/>
                  </a:lnTo>
                  <a:lnTo>
                    <a:pt x="296138" y="95846"/>
                  </a:lnTo>
                  <a:lnTo>
                    <a:pt x="294106" y="98501"/>
                  </a:lnTo>
                  <a:lnTo>
                    <a:pt x="293344" y="100025"/>
                  </a:lnTo>
                  <a:lnTo>
                    <a:pt x="297256" y="96151"/>
                  </a:lnTo>
                  <a:lnTo>
                    <a:pt x="298196" y="97815"/>
                  </a:lnTo>
                  <a:lnTo>
                    <a:pt x="299135" y="95135"/>
                  </a:lnTo>
                  <a:lnTo>
                    <a:pt x="300482" y="91325"/>
                  </a:lnTo>
                  <a:lnTo>
                    <a:pt x="300634" y="90893"/>
                  </a:lnTo>
                  <a:lnTo>
                    <a:pt x="300685" y="90716"/>
                  </a:lnTo>
                  <a:lnTo>
                    <a:pt x="300786" y="90462"/>
                  </a:lnTo>
                  <a:close/>
                </a:path>
                <a:path w="325754" h="564514">
                  <a:moveTo>
                    <a:pt x="301650" y="36741"/>
                  </a:moveTo>
                  <a:lnTo>
                    <a:pt x="301472" y="36830"/>
                  </a:lnTo>
                  <a:lnTo>
                    <a:pt x="301625" y="36906"/>
                  </a:lnTo>
                  <a:lnTo>
                    <a:pt x="301650" y="36741"/>
                  </a:lnTo>
                  <a:close/>
                </a:path>
                <a:path w="325754" h="564514">
                  <a:moveTo>
                    <a:pt x="303098" y="106832"/>
                  </a:moveTo>
                  <a:lnTo>
                    <a:pt x="301955" y="105029"/>
                  </a:lnTo>
                  <a:lnTo>
                    <a:pt x="300431" y="103847"/>
                  </a:lnTo>
                  <a:lnTo>
                    <a:pt x="298551" y="103327"/>
                  </a:lnTo>
                  <a:lnTo>
                    <a:pt x="296989" y="107162"/>
                  </a:lnTo>
                  <a:lnTo>
                    <a:pt x="299186" y="109029"/>
                  </a:lnTo>
                  <a:lnTo>
                    <a:pt x="303098" y="106832"/>
                  </a:lnTo>
                  <a:close/>
                </a:path>
                <a:path w="325754" h="564514">
                  <a:moveTo>
                    <a:pt x="307721" y="36563"/>
                  </a:moveTo>
                  <a:lnTo>
                    <a:pt x="306349" y="34861"/>
                  </a:lnTo>
                  <a:lnTo>
                    <a:pt x="305511" y="36639"/>
                  </a:lnTo>
                  <a:lnTo>
                    <a:pt x="304330" y="36131"/>
                  </a:lnTo>
                  <a:lnTo>
                    <a:pt x="304228" y="37795"/>
                  </a:lnTo>
                  <a:lnTo>
                    <a:pt x="307213" y="39217"/>
                  </a:lnTo>
                  <a:lnTo>
                    <a:pt x="307721" y="36563"/>
                  </a:lnTo>
                  <a:close/>
                </a:path>
                <a:path w="325754" h="564514">
                  <a:moveTo>
                    <a:pt x="308419" y="43713"/>
                  </a:moveTo>
                  <a:lnTo>
                    <a:pt x="307276" y="42151"/>
                  </a:lnTo>
                  <a:lnTo>
                    <a:pt x="306539" y="42341"/>
                  </a:lnTo>
                  <a:lnTo>
                    <a:pt x="306273" y="44221"/>
                  </a:lnTo>
                  <a:lnTo>
                    <a:pt x="306133" y="43078"/>
                  </a:lnTo>
                  <a:lnTo>
                    <a:pt x="305638" y="42189"/>
                  </a:lnTo>
                  <a:lnTo>
                    <a:pt x="304761" y="41605"/>
                  </a:lnTo>
                  <a:lnTo>
                    <a:pt x="305816" y="41427"/>
                  </a:lnTo>
                  <a:lnTo>
                    <a:pt x="306717" y="40919"/>
                  </a:lnTo>
                  <a:lnTo>
                    <a:pt x="307505" y="40068"/>
                  </a:lnTo>
                  <a:lnTo>
                    <a:pt x="301625" y="36906"/>
                  </a:lnTo>
                  <a:lnTo>
                    <a:pt x="301498" y="37706"/>
                  </a:lnTo>
                  <a:lnTo>
                    <a:pt x="299669" y="41592"/>
                  </a:lnTo>
                  <a:lnTo>
                    <a:pt x="298754" y="42532"/>
                  </a:lnTo>
                  <a:lnTo>
                    <a:pt x="301904" y="45186"/>
                  </a:lnTo>
                  <a:lnTo>
                    <a:pt x="302945" y="48094"/>
                  </a:lnTo>
                  <a:lnTo>
                    <a:pt x="304304" y="48526"/>
                  </a:lnTo>
                  <a:lnTo>
                    <a:pt x="308419" y="43713"/>
                  </a:lnTo>
                  <a:close/>
                </a:path>
                <a:path w="325754" h="564514">
                  <a:moveTo>
                    <a:pt x="311886" y="77139"/>
                  </a:moveTo>
                  <a:lnTo>
                    <a:pt x="311048" y="76276"/>
                  </a:lnTo>
                  <a:lnTo>
                    <a:pt x="308394" y="74422"/>
                  </a:lnTo>
                  <a:lnTo>
                    <a:pt x="311886" y="77139"/>
                  </a:lnTo>
                  <a:close/>
                </a:path>
                <a:path w="325754" h="564514">
                  <a:moveTo>
                    <a:pt x="314921" y="26555"/>
                  </a:moveTo>
                  <a:lnTo>
                    <a:pt x="310565" y="23393"/>
                  </a:lnTo>
                  <a:lnTo>
                    <a:pt x="307632" y="27393"/>
                  </a:lnTo>
                  <a:lnTo>
                    <a:pt x="314921" y="26555"/>
                  </a:lnTo>
                  <a:close/>
                </a:path>
                <a:path w="325754" h="564514">
                  <a:moveTo>
                    <a:pt x="317042" y="83070"/>
                  </a:moveTo>
                  <a:lnTo>
                    <a:pt x="314528" y="80645"/>
                  </a:lnTo>
                  <a:lnTo>
                    <a:pt x="314058" y="82092"/>
                  </a:lnTo>
                  <a:lnTo>
                    <a:pt x="309156" y="85293"/>
                  </a:lnTo>
                  <a:lnTo>
                    <a:pt x="312127" y="89738"/>
                  </a:lnTo>
                  <a:lnTo>
                    <a:pt x="314363" y="88353"/>
                  </a:lnTo>
                  <a:lnTo>
                    <a:pt x="317042" y="83070"/>
                  </a:lnTo>
                  <a:close/>
                </a:path>
                <a:path w="325754" h="564514">
                  <a:moveTo>
                    <a:pt x="318096" y="71729"/>
                  </a:moveTo>
                  <a:lnTo>
                    <a:pt x="313067" y="72999"/>
                  </a:lnTo>
                  <a:lnTo>
                    <a:pt x="315620" y="67602"/>
                  </a:lnTo>
                  <a:lnTo>
                    <a:pt x="313575" y="64312"/>
                  </a:lnTo>
                  <a:lnTo>
                    <a:pt x="313423" y="60782"/>
                  </a:lnTo>
                  <a:lnTo>
                    <a:pt x="314706" y="58039"/>
                  </a:lnTo>
                  <a:lnTo>
                    <a:pt x="315188" y="57035"/>
                  </a:lnTo>
                  <a:lnTo>
                    <a:pt x="312597" y="54330"/>
                  </a:lnTo>
                  <a:lnTo>
                    <a:pt x="304888" y="58039"/>
                  </a:lnTo>
                  <a:lnTo>
                    <a:pt x="307200" y="53009"/>
                  </a:lnTo>
                  <a:lnTo>
                    <a:pt x="302031" y="57594"/>
                  </a:lnTo>
                  <a:lnTo>
                    <a:pt x="304012" y="66116"/>
                  </a:lnTo>
                  <a:lnTo>
                    <a:pt x="308737" y="74104"/>
                  </a:lnTo>
                  <a:lnTo>
                    <a:pt x="311048" y="76276"/>
                  </a:lnTo>
                  <a:lnTo>
                    <a:pt x="312153" y="74422"/>
                  </a:lnTo>
                  <a:lnTo>
                    <a:pt x="311886" y="76276"/>
                  </a:lnTo>
                  <a:lnTo>
                    <a:pt x="311962" y="77139"/>
                  </a:lnTo>
                  <a:lnTo>
                    <a:pt x="312343" y="77495"/>
                  </a:lnTo>
                  <a:lnTo>
                    <a:pt x="311886" y="77139"/>
                  </a:lnTo>
                  <a:lnTo>
                    <a:pt x="311899" y="77838"/>
                  </a:lnTo>
                  <a:lnTo>
                    <a:pt x="312153" y="79527"/>
                  </a:lnTo>
                  <a:lnTo>
                    <a:pt x="313702" y="77495"/>
                  </a:lnTo>
                  <a:lnTo>
                    <a:pt x="316039" y="74422"/>
                  </a:lnTo>
                  <a:lnTo>
                    <a:pt x="317119" y="72999"/>
                  </a:lnTo>
                  <a:lnTo>
                    <a:pt x="318096" y="71729"/>
                  </a:lnTo>
                  <a:close/>
                </a:path>
                <a:path w="325754" h="564514">
                  <a:moveTo>
                    <a:pt x="318719" y="41097"/>
                  </a:moveTo>
                  <a:lnTo>
                    <a:pt x="315544" y="36804"/>
                  </a:lnTo>
                  <a:lnTo>
                    <a:pt x="316369" y="34061"/>
                  </a:lnTo>
                  <a:lnTo>
                    <a:pt x="316992" y="29146"/>
                  </a:lnTo>
                  <a:lnTo>
                    <a:pt x="313855" y="28397"/>
                  </a:lnTo>
                  <a:lnTo>
                    <a:pt x="310883" y="31242"/>
                  </a:lnTo>
                  <a:lnTo>
                    <a:pt x="309841" y="35458"/>
                  </a:lnTo>
                  <a:lnTo>
                    <a:pt x="312508" y="38836"/>
                  </a:lnTo>
                  <a:lnTo>
                    <a:pt x="312356" y="41097"/>
                  </a:lnTo>
                  <a:lnTo>
                    <a:pt x="312267" y="42557"/>
                  </a:lnTo>
                  <a:lnTo>
                    <a:pt x="315988" y="43154"/>
                  </a:lnTo>
                  <a:lnTo>
                    <a:pt x="318719" y="41097"/>
                  </a:lnTo>
                  <a:close/>
                </a:path>
                <a:path w="325754" h="564514">
                  <a:moveTo>
                    <a:pt x="318719" y="6134"/>
                  </a:moveTo>
                  <a:lnTo>
                    <a:pt x="318325" y="2616"/>
                  </a:lnTo>
                  <a:lnTo>
                    <a:pt x="314413" y="0"/>
                  </a:lnTo>
                  <a:lnTo>
                    <a:pt x="312902" y="3898"/>
                  </a:lnTo>
                  <a:lnTo>
                    <a:pt x="310400" y="9766"/>
                  </a:lnTo>
                  <a:lnTo>
                    <a:pt x="315658" y="10515"/>
                  </a:lnTo>
                  <a:lnTo>
                    <a:pt x="318719" y="6134"/>
                  </a:lnTo>
                  <a:close/>
                </a:path>
                <a:path w="325754" h="564514">
                  <a:moveTo>
                    <a:pt x="321081" y="46901"/>
                  </a:moveTo>
                  <a:lnTo>
                    <a:pt x="320890" y="45351"/>
                  </a:lnTo>
                  <a:lnTo>
                    <a:pt x="319735" y="43675"/>
                  </a:lnTo>
                  <a:lnTo>
                    <a:pt x="317474" y="47078"/>
                  </a:lnTo>
                  <a:lnTo>
                    <a:pt x="317855" y="47396"/>
                  </a:lnTo>
                  <a:lnTo>
                    <a:pt x="319189" y="48539"/>
                  </a:lnTo>
                  <a:lnTo>
                    <a:pt x="321081" y="46901"/>
                  </a:lnTo>
                  <a:close/>
                </a:path>
                <a:path w="325754" h="564514">
                  <a:moveTo>
                    <a:pt x="322160" y="51460"/>
                  </a:moveTo>
                  <a:lnTo>
                    <a:pt x="320522" y="50723"/>
                  </a:lnTo>
                  <a:lnTo>
                    <a:pt x="317639" y="51079"/>
                  </a:lnTo>
                  <a:lnTo>
                    <a:pt x="317677" y="53848"/>
                  </a:lnTo>
                  <a:lnTo>
                    <a:pt x="319481" y="55143"/>
                  </a:lnTo>
                  <a:lnTo>
                    <a:pt x="320624" y="51968"/>
                  </a:lnTo>
                  <a:lnTo>
                    <a:pt x="322160" y="51460"/>
                  </a:lnTo>
                  <a:close/>
                </a:path>
                <a:path w="325754" h="564514">
                  <a:moveTo>
                    <a:pt x="325158" y="61849"/>
                  </a:moveTo>
                  <a:lnTo>
                    <a:pt x="321995" y="59207"/>
                  </a:lnTo>
                  <a:lnTo>
                    <a:pt x="319239" y="59740"/>
                  </a:lnTo>
                  <a:lnTo>
                    <a:pt x="316865" y="63449"/>
                  </a:lnTo>
                  <a:lnTo>
                    <a:pt x="319747" y="65938"/>
                  </a:lnTo>
                  <a:lnTo>
                    <a:pt x="322973" y="64960"/>
                  </a:lnTo>
                  <a:lnTo>
                    <a:pt x="325158" y="61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35503" y="1704873"/>
              <a:ext cx="855344" cy="866140"/>
            </a:xfrm>
            <a:custGeom>
              <a:avLst/>
              <a:gdLst/>
              <a:ahLst/>
              <a:cxnLst/>
              <a:rect l="l" t="t" r="r" b="b"/>
              <a:pathLst>
                <a:path w="855345" h="866139">
                  <a:moveTo>
                    <a:pt x="10452" y="98513"/>
                  </a:moveTo>
                  <a:lnTo>
                    <a:pt x="5384" y="97739"/>
                  </a:lnTo>
                  <a:lnTo>
                    <a:pt x="0" y="100291"/>
                  </a:lnTo>
                  <a:lnTo>
                    <a:pt x="1651" y="106997"/>
                  </a:lnTo>
                  <a:lnTo>
                    <a:pt x="6832" y="105486"/>
                  </a:lnTo>
                  <a:lnTo>
                    <a:pt x="9956" y="102768"/>
                  </a:lnTo>
                  <a:lnTo>
                    <a:pt x="10452" y="98513"/>
                  </a:lnTo>
                  <a:close/>
                </a:path>
                <a:path w="855345" h="866139">
                  <a:moveTo>
                    <a:pt x="31076" y="87464"/>
                  </a:moveTo>
                  <a:lnTo>
                    <a:pt x="27724" y="85648"/>
                  </a:lnTo>
                  <a:lnTo>
                    <a:pt x="20307" y="89141"/>
                  </a:lnTo>
                  <a:lnTo>
                    <a:pt x="20053" y="93256"/>
                  </a:lnTo>
                  <a:lnTo>
                    <a:pt x="24168" y="93484"/>
                  </a:lnTo>
                  <a:lnTo>
                    <a:pt x="30340" y="92557"/>
                  </a:lnTo>
                  <a:lnTo>
                    <a:pt x="31076" y="87464"/>
                  </a:lnTo>
                  <a:close/>
                </a:path>
                <a:path w="855345" h="866139">
                  <a:moveTo>
                    <a:pt x="132854" y="20447"/>
                  </a:moveTo>
                  <a:lnTo>
                    <a:pt x="129730" y="19773"/>
                  </a:lnTo>
                  <a:lnTo>
                    <a:pt x="122504" y="15100"/>
                  </a:lnTo>
                  <a:lnTo>
                    <a:pt x="122440" y="22504"/>
                  </a:lnTo>
                  <a:lnTo>
                    <a:pt x="124320" y="23749"/>
                  </a:lnTo>
                  <a:lnTo>
                    <a:pt x="131775" y="25666"/>
                  </a:lnTo>
                  <a:lnTo>
                    <a:pt x="132854" y="20447"/>
                  </a:lnTo>
                  <a:close/>
                </a:path>
                <a:path w="855345" h="866139">
                  <a:moveTo>
                    <a:pt x="161010" y="118732"/>
                  </a:moveTo>
                  <a:lnTo>
                    <a:pt x="155092" y="109766"/>
                  </a:lnTo>
                  <a:lnTo>
                    <a:pt x="144551" y="105752"/>
                  </a:lnTo>
                  <a:lnTo>
                    <a:pt x="132956" y="102438"/>
                  </a:lnTo>
                  <a:lnTo>
                    <a:pt x="123837" y="95554"/>
                  </a:lnTo>
                  <a:lnTo>
                    <a:pt x="116928" y="97053"/>
                  </a:lnTo>
                  <a:lnTo>
                    <a:pt x="111074" y="96380"/>
                  </a:lnTo>
                  <a:lnTo>
                    <a:pt x="105867" y="94322"/>
                  </a:lnTo>
                  <a:lnTo>
                    <a:pt x="100952" y="91668"/>
                  </a:lnTo>
                  <a:lnTo>
                    <a:pt x="93103" y="93891"/>
                  </a:lnTo>
                  <a:lnTo>
                    <a:pt x="86829" y="92862"/>
                  </a:lnTo>
                  <a:lnTo>
                    <a:pt x="80924" y="91059"/>
                  </a:lnTo>
                  <a:lnTo>
                    <a:pt x="74193" y="90957"/>
                  </a:lnTo>
                  <a:lnTo>
                    <a:pt x="72771" y="87376"/>
                  </a:lnTo>
                  <a:lnTo>
                    <a:pt x="68884" y="82384"/>
                  </a:lnTo>
                  <a:lnTo>
                    <a:pt x="62738" y="82677"/>
                  </a:lnTo>
                  <a:lnTo>
                    <a:pt x="56896" y="81051"/>
                  </a:lnTo>
                  <a:lnTo>
                    <a:pt x="51257" y="80467"/>
                  </a:lnTo>
                  <a:lnTo>
                    <a:pt x="44780" y="84594"/>
                  </a:lnTo>
                  <a:lnTo>
                    <a:pt x="44475" y="85775"/>
                  </a:lnTo>
                  <a:lnTo>
                    <a:pt x="45186" y="87553"/>
                  </a:lnTo>
                  <a:lnTo>
                    <a:pt x="49987" y="89801"/>
                  </a:lnTo>
                  <a:lnTo>
                    <a:pt x="56159" y="89230"/>
                  </a:lnTo>
                  <a:lnTo>
                    <a:pt x="61950" y="89458"/>
                  </a:lnTo>
                  <a:lnTo>
                    <a:pt x="65620" y="94094"/>
                  </a:lnTo>
                  <a:lnTo>
                    <a:pt x="53606" y="97967"/>
                  </a:lnTo>
                  <a:lnTo>
                    <a:pt x="37960" y="99072"/>
                  </a:lnTo>
                  <a:lnTo>
                    <a:pt x="22796" y="102146"/>
                  </a:lnTo>
                  <a:lnTo>
                    <a:pt x="12280" y="111861"/>
                  </a:lnTo>
                  <a:lnTo>
                    <a:pt x="32219" y="108369"/>
                  </a:lnTo>
                  <a:lnTo>
                    <a:pt x="70916" y="103886"/>
                  </a:lnTo>
                  <a:lnTo>
                    <a:pt x="90741" y="100660"/>
                  </a:lnTo>
                  <a:lnTo>
                    <a:pt x="96761" y="103670"/>
                  </a:lnTo>
                  <a:lnTo>
                    <a:pt x="103314" y="105549"/>
                  </a:lnTo>
                  <a:lnTo>
                    <a:pt x="111772" y="103466"/>
                  </a:lnTo>
                  <a:lnTo>
                    <a:pt x="113550" y="109601"/>
                  </a:lnTo>
                  <a:lnTo>
                    <a:pt x="119202" y="107670"/>
                  </a:lnTo>
                  <a:lnTo>
                    <a:pt x="121793" y="112064"/>
                  </a:lnTo>
                  <a:lnTo>
                    <a:pt x="132283" y="112293"/>
                  </a:lnTo>
                  <a:lnTo>
                    <a:pt x="141058" y="116103"/>
                  </a:lnTo>
                  <a:lnTo>
                    <a:pt x="149999" y="119557"/>
                  </a:lnTo>
                  <a:lnTo>
                    <a:pt x="161010" y="118732"/>
                  </a:lnTo>
                  <a:close/>
                </a:path>
                <a:path w="855345" h="866139">
                  <a:moveTo>
                    <a:pt x="166128" y="95846"/>
                  </a:moveTo>
                  <a:lnTo>
                    <a:pt x="163855" y="84963"/>
                  </a:lnTo>
                  <a:lnTo>
                    <a:pt x="156794" y="79641"/>
                  </a:lnTo>
                  <a:lnTo>
                    <a:pt x="147307" y="77571"/>
                  </a:lnTo>
                  <a:lnTo>
                    <a:pt x="137744" y="76454"/>
                  </a:lnTo>
                  <a:lnTo>
                    <a:pt x="132118" y="75552"/>
                  </a:lnTo>
                  <a:lnTo>
                    <a:pt x="125539" y="73774"/>
                  </a:lnTo>
                  <a:lnTo>
                    <a:pt x="109283" y="70586"/>
                  </a:lnTo>
                  <a:lnTo>
                    <a:pt x="101727" y="66802"/>
                  </a:lnTo>
                  <a:lnTo>
                    <a:pt x="90906" y="64427"/>
                  </a:lnTo>
                  <a:lnTo>
                    <a:pt x="86525" y="64668"/>
                  </a:lnTo>
                  <a:lnTo>
                    <a:pt x="81762" y="65417"/>
                  </a:lnTo>
                  <a:lnTo>
                    <a:pt x="73685" y="61252"/>
                  </a:lnTo>
                  <a:lnTo>
                    <a:pt x="64185" y="58483"/>
                  </a:lnTo>
                  <a:lnTo>
                    <a:pt x="53987" y="58724"/>
                  </a:lnTo>
                  <a:lnTo>
                    <a:pt x="43764" y="63563"/>
                  </a:lnTo>
                  <a:lnTo>
                    <a:pt x="43789" y="66040"/>
                  </a:lnTo>
                  <a:lnTo>
                    <a:pt x="42735" y="66890"/>
                  </a:lnTo>
                  <a:lnTo>
                    <a:pt x="44996" y="68364"/>
                  </a:lnTo>
                  <a:lnTo>
                    <a:pt x="56057" y="67398"/>
                  </a:lnTo>
                  <a:lnTo>
                    <a:pt x="76339" y="69329"/>
                  </a:lnTo>
                  <a:lnTo>
                    <a:pt x="87274" y="68656"/>
                  </a:lnTo>
                  <a:lnTo>
                    <a:pt x="88633" y="70751"/>
                  </a:lnTo>
                  <a:lnTo>
                    <a:pt x="90424" y="71920"/>
                  </a:lnTo>
                  <a:lnTo>
                    <a:pt x="91782" y="74015"/>
                  </a:lnTo>
                  <a:lnTo>
                    <a:pt x="99288" y="73113"/>
                  </a:lnTo>
                  <a:lnTo>
                    <a:pt x="111480" y="77152"/>
                  </a:lnTo>
                  <a:lnTo>
                    <a:pt x="118948" y="76327"/>
                  </a:lnTo>
                  <a:lnTo>
                    <a:pt x="122478" y="81254"/>
                  </a:lnTo>
                  <a:lnTo>
                    <a:pt x="126657" y="84810"/>
                  </a:lnTo>
                  <a:lnTo>
                    <a:pt x="134264" y="81229"/>
                  </a:lnTo>
                  <a:lnTo>
                    <a:pt x="140995" y="87439"/>
                  </a:lnTo>
                  <a:lnTo>
                    <a:pt x="149301" y="90411"/>
                  </a:lnTo>
                  <a:lnTo>
                    <a:pt x="158038" y="92456"/>
                  </a:lnTo>
                  <a:lnTo>
                    <a:pt x="166128" y="95846"/>
                  </a:lnTo>
                  <a:close/>
                </a:path>
                <a:path w="855345" h="866139">
                  <a:moveTo>
                    <a:pt x="197662" y="13500"/>
                  </a:moveTo>
                  <a:lnTo>
                    <a:pt x="192887" y="6896"/>
                  </a:lnTo>
                  <a:lnTo>
                    <a:pt x="186817" y="2959"/>
                  </a:lnTo>
                  <a:lnTo>
                    <a:pt x="179844" y="914"/>
                  </a:lnTo>
                  <a:lnTo>
                    <a:pt x="172339" y="0"/>
                  </a:lnTo>
                  <a:lnTo>
                    <a:pt x="177114" y="6616"/>
                  </a:lnTo>
                  <a:lnTo>
                    <a:pt x="182638" y="11671"/>
                  </a:lnTo>
                  <a:lnTo>
                    <a:pt x="189331" y="14274"/>
                  </a:lnTo>
                  <a:lnTo>
                    <a:pt x="197662" y="13500"/>
                  </a:lnTo>
                  <a:close/>
                </a:path>
                <a:path w="855345" h="866139">
                  <a:moveTo>
                    <a:pt x="204355" y="31064"/>
                  </a:moveTo>
                  <a:lnTo>
                    <a:pt x="203885" y="21450"/>
                  </a:lnTo>
                  <a:lnTo>
                    <a:pt x="195122" y="29032"/>
                  </a:lnTo>
                  <a:lnTo>
                    <a:pt x="191897" y="25120"/>
                  </a:lnTo>
                  <a:lnTo>
                    <a:pt x="193751" y="31877"/>
                  </a:lnTo>
                  <a:lnTo>
                    <a:pt x="197853" y="33985"/>
                  </a:lnTo>
                  <a:lnTo>
                    <a:pt x="204355" y="31064"/>
                  </a:lnTo>
                  <a:close/>
                </a:path>
                <a:path w="855345" h="866139">
                  <a:moveTo>
                    <a:pt x="238899" y="25438"/>
                  </a:moveTo>
                  <a:lnTo>
                    <a:pt x="236029" y="23215"/>
                  </a:lnTo>
                  <a:lnTo>
                    <a:pt x="232067" y="23279"/>
                  </a:lnTo>
                  <a:lnTo>
                    <a:pt x="230733" y="17919"/>
                  </a:lnTo>
                  <a:lnTo>
                    <a:pt x="223570" y="20535"/>
                  </a:lnTo>
                  <a:lnTo>
                    <a:pt x="226720" y="24688"/>
                  </a:lnTo>
                  <a:lnTo>
                    <a:pt x="235813" y="29248"/>
                  </a:lnTo>
                  <a:lnTo>
                    <a:pt x="238899" y="25438"/>
                  </a:lnTo>
                  <a:close/>
                </a:path>
                <a:path w="855345" h="866139">
                  <a:moveTo>
                    <a:pt x="313842" y="73558"/>
                  </a:moveTo>
                  <a:lnTo>
                    <a:pt x="305409" y="72377"/>
                  </a:lnTo>
                  <a:lnTo>
                    <a:pt x="293535" y="62788"/>
                  </a:lnTo>
                  <a:lnTo>
                    <a:pt x="286194" y="57302"/>
                  </a:lnTo>
                  <a:lnTo>
                    <a:pt x="278968" y="52222"/>
                  </a:lnTo>
                  <a:lnTo>
                    <a:pt x="272021" y="47599"/>
                  </a:lnTo>
                  <a:lnTo>
                    <a:pt x="267106" y="51269"/>
                  </a:lnTo>
                  <a:lnTo>
                    <a:pt x="266928" y="45110"/>
                  </a:lnTo>
                  <a:lnTo>
                    <a:pt x="262623" y="47536"/>
                  </a:lnTo>
                  <a:lnTo>
                    <a:pt x="260819" y="40640"/>
                  </a:lnTo>
                  <a:lnTo>
                    <a:pt x="253987" y="44234"/>
                  </a:lnTo>
                  <a:lnTo>
                    <a:pt x="252209" y="37338"/>
                  </a:lnTo>
                  <a:lnTo>
                    <a:pt x="246253" y="39090"/>
                  </a:lnTo>
                  <a:lnTo>
                    <a:pt x="243281" y="34658"/>
                  </a:lnTo>
                  <a:lnTo>
                    <a:pt x="237705" y="35636"/>
                  </a:lnTo>
                  <a:lnTo>
                    <a:pt x="236512" y="30734"/>
                  </a:lnTo>
                  <a:lnTo>
                    <a:pt x="233095" y="30505"/>
                  </a:lnTo>
                  <a:lnTo>
                    <a:pt x="230962" y="27597"/>
                  </a:lnTo>
                  <a:lnTo>
                    <a:pt x="225818" y="31140"/>
                  </a:lnTo>
                  <a:lnTo>
                    <a:pt x="223469" y="23507"/>
                  </a:lnTo>
                  <a:lnTo>
                    <a:pt x="220548" y="29654"/>
                  </a:lnTo>
                  <a:lnTo>
                    <a:pt x="221767" y="34467"/>
                  </a:lnTo>
                  <a:lnTo>
                    <a:pt x="228358" y="38709"/>
                  </a:lnTo>
                  <a:lnTo>
                    <a:pt x="234442" y="44030"/>
                  </a:lnTo>
                  <a:lnTo>
                    <a:pt x="243014" y="44196"/>
                  </a:lnTo>
                  <a:lnTo>
                    <a:pt x="256286" y="52730"/>
                  </a:lnTo>
                  <a:lnTo>
                    <a:pt x="269811" y="60756"/>
                  </a:lnTo>
                  <a:lnTo>
                    <a:pt x="283616" y="68199"/>
                  </a:lnTo>
                  <a:lnTo>
                    <a:pt x="297751" y="74968"/>
                  </a:lnTo>
                  <a:lnTo>
                    <a:pt x="300850" y="80784"/>
                  </a:lnTo>
                  <a:lnTo>
                    <a:pt x="304419" y="85610"/>
                  </a:lnTo>
                  <a:lnTo>
                    <a:pt x="312051" y="81991"/>
                  </a:lnTo>
                  <a:lnTo>
                    <a:pt x="313842" y="73558"/>
                  </a:lnTo>
                  <a:close/>
                </a:path>
                <a:path w="855345" h="866139">
                  <a:moveTo>
                    <a:pt x="331343" y="153085"/>
                  </a:moveTo>
                  <a:lnTo>
                    <a:pt x="313334" y="134772"/>
                  </a:lnTo>
                  <a:lnTo>
                    <a:pt x="293814" y="119608"/>
                  </a:lnTo>
                  <a:lnTo>
                    <a:pt x="273037" y="107048"/>
                  </a:lnTo>
                  <a:lnTo>
                    <a:pt x="251269" y="96558"/>
                  </a:lnTo>
                  <a:lnTo>
                    <a:pt x="231254" y="82423"/>
                  </a:lnTo>
                  <a:lnTo>
                    <a:pt x="209994" y="70891"/>
                  </a:lnTo>
                  <a:lnTo>
                    <a:pt x="188582" y="59664"/>
                  </a:lnTo>
                  <a:lnTo>
                    <a:pt x="168135" y="46418"/>
                  </a:lnTo>
                  <a:lnTo>
                    <a:pt x="163322" y="46647"/>
                  </a:lnTo>
                  <a:lnTo>
                    <a:pt x="159473" y="44831"/>
                  </a:lnTo>
                  <a:lnTo>
                    <a:pt x="152488" y="43853"/>
                  </a:lnTo>
                  <a:lnTo>
                    <a:pt x="153403" y="36233"/>
                  </a:lnTo>
                  <a:lnTo>
                    <a:pt x="149148" y="39357"/>
                  </a:lnTo>
                  <a:lnTo>
                    <a:pt x="141744" y="36360"/>
                  </a:lnTo>
                  <a:lnTo>
                    <a:pt x="125818" y="32727"/>
                  </a:lnTo>
                  <a:lnTo>
                    <a:pt x="118503" y="29552"/>
                  </a:lnTo>
                  <a:lnTo>
                    <a:pt x="105130" y="31953"/>
                  </a:lnTo>
                  <a:lnTo>
                    <a:pt x="93522" y="29527"/>
                  </a:lnTo>
                  <a:lnTo>
                    <a:pt x="82397" y="27571"/>
                  </a:lnTo>
                  <a:lnTo>
                    <a:pt x="70485" y="31369"/>
                  </a:lnTo>
                  <a:lnTo>
                    <a:pt x="75565" y="34277"/>
                  </a:lnTo>
                  <a:lnTo>
                    <a:pt x="87922" y="35534"/>
                  </a:lnTo>
                  <a:lnTo>
                    <a:pt x="92748" y="38976"/>
                  </a:lnTo>
                  <a:lnTo>
                    <a:pt x="97383" y="35877"/>
                  </a:lnTo>
                  <a:lnTo>
                    <a:pt x="98856" y="39344"/>
                  </a:lnTo>
                  <a:lnTo>
                    <a:pt x="103174" y="36906"/>
                  </a:lnTo>
                  <a:lnTo>
                    <a:pt x="121323" y="44488"/>
                  </a:lnTo>
                  <a:lnTo>
                    <a:pt x="140830" y="49288"/>
                  </a:lnTo>
                  <a:lnTo>
                    <a:pt x="159524" y="55740"/>
                  </a:lnTo>
                  <a:lnTo>
                    <a:pt x="175285" y="68326"/>
                  </a:lnTo>
                  <a:lnTo>
                    <a:pt x="184505" y="69354"/>
                  </a:lnTo>
                  <a:lnTo>
                    <a:pt x="192938" y="72047"/>
                  </a:lnTo>
                  <a:lnTo>
                    <a:pt x="200253" y="77063"/>
                  </a:lnTo>
                  <a:lnTo>
                    <a:pt x="206133" y="85064"/>
                  </a:lnTo>
                  <a:lnTo>
                    <a:pt x="223672" y="93903"/>
                  </a:lnTo>
                  <a:lnTo>
                    <a:pt x="258394" y="112369"/>
                  </a:lnTo>
                  <a:lnTo>
                    <a:pt x="276174" y="120726"/>
                  </a:lnTo>
                  <a:lnTo>
                    <a:pt x="277114" y="124510"/>
                  </a:lnTo>
                  <a:lnTo>
                    <a:pt x="279857" y="124536"/>
                  </a:lnTo>
                  <a:lnTo>
                    <a:pt x="280073" y="129806"/>
                  </a:lnTo>
                  <a:lnTo>
                    <a:pt x="286664" y="131749"/>
                  </a:lnTo>
                  <a:lnTo>
                    <a:pt x="293344" y="134416"/>
                  </a:lnTo>
                  <a:lnTo>
                    <a:pt x="299974" y="137617"/>
                  </a:lnTo>
                  <a:lnTo>
                    <a:pt x="306425" y="141185"/>
                  </a:lnTo>
                  <a:lnTo>
                    <a:pt x="318604" y="150202"/>
                  </a:lnTo>
                  <a:lnTo>
                    <a:pt x="324827" y="153327"/>
                  </a:lnTo>
                  <a:lnTo>
                    <a:pt x="331343" y="153085"/>
                  </a:lnTo>
                  <a:close/>
                </a:path>
                <a:path w="855345" h="866139">
                  <a:moveTo>
                    <a:pt x="399326" y="283972"/>
                  </a:moveTo>
                  <a:lnTo>
                    <a:pt x="397446" y="276428"/>
                  </a:lnTo>
                  <a:lnTo>
                    <a:pt x="392658" y="271119"/>
                  </a:lnTo>
                  <a:lnTo>
                    <a:pt x="381762" y="264121"/>
                  </a:lnTo>
                  <a:lnTo>
                    <a:pt x="378815" y="261899"/>
                  </a:lnTo>
                  <a:lnTo>
                    <a:pt x="377609" y="258013"/>
                  </a:lnTo>
                  <a:lnTo>
                    <a:pt x="370522" y="252730"/>
                  </a:lnTo>
                  <a:lnTo>
                    <a:pt x="363474" y="251180"/>
                  </a:lnTo>
                  <a:lnTo>
                    <a:pt x="352933" y="243814"/>
                  </a:lnTo>
                  <a:lnTo>
                    <a:pt x="348526" y="239471"/>
                  </a:lnTo>
                  <a:lnTo>
                    <a:pt x="344385" y="234022"/>
                  </a:lnTo>
                  <a:lnTo>
                    <a:pt x="330657" y="227622"/>
                  </a:lnTo>
                  <a:lnTo>
                    <a:pt x="317741" y="219557"/>
                  </a:lnTo>
                  <a:lnTo>
                    <a:pt x="305422" y="210248"/>
                  </a:lnTo>
                  <a:lnTo>
                    <a:pt x="293522" y="200075"/>
                  </a:lnTo>
                  <a:lnTo>
                    <a:pt x="285229" y="198221"/>
                  </a:lnTo>
                  <a:lnTo>
                    <a:pt x="278358" y="193878"/>
                  </a:lnTo>
                  <a:lnTo>
                    <a:pt x="272161" y="188582"/>
                  </a:lnTo>
                  <a:lnTo>
                    <a:pt x="265950" y="183908"/>
                  </a:lnTo>
                  <a:lnTo>
                    <a:pt x="259588" y="180873"/>
                  </a:lnTo>
                  <a:lnTo>
                    <a:pt x="245313" y="175971"/>
                  </a:lnTo>
                  <a:lnTo>
                    <a:pt x="238163" y="173050"/>
                  </a:lnTo>
                  <a:lnTo>
                    <a:pt x="231622" y="169418"/>
                  </a:lnTo>
                  <a:lnTo>
                    <a:pt x="218732" y="161188"/>
                  </a:lnTo>
                  <a:lnTo>
                    <a:pt x="212432" y="157949"/>
                  </a:lnTo>
                  <a:lnTo>
                    <a:pt x="207302" y="155803"/>
                  </a:lnTo>
                  <a:lnTo>
                    <a:pt x="201383" y="155943"/>
                  </a:lnTo>
                  <a:lnTo>
                    <a:pt x="189547" y="150761"/>
                  </a:lnTo>
                  <a:lnTo>
                    <a:pt x="149453" y="137160"/>
                  </a:lnTo>
                  <a:lnTo>
                    <a:pt x="141338" y="136677"/>
                  </a:lnTo>
                  <a:lnTo>
                    <a:pt x="129971" y="130886"/>
                  </a:lnTo>
                  <a:lnTo>
                    <a:pt x="117589" y="127215"/>
                  </a:lnTo>
                  <a:lnTo>
                    <a:pt x="104775" y="124472"/>
                  </a:lnTo>
                  <a:lnTo>
                    <a:pt x="92113" y="121412"/>
                  </a:lnTo>
                  <a:lnTo>
                    <a:pt x="77800" y="126644"/>
                  </a:lnTo>
                  <a:lnTo>
                    <a:pt x="64503" y="125095"/>
                  </a:lnTo>
                  <a:lnTo>
                    <a:pt x="49898" y="125463"/>
                  </a:lnTo>
                  <a:lnTo>
                    <a:pt x="34836" y="128181"/>
                  </a:lnTo>
                  <a:lnTo>
                    <a:pt x="20193" y="133718"/>
                  </a:lnTo>
                  <a:lnTo>
                    <a:pt x="12801" y="131711"/>
                  </a:lnTo>
                  <a:lnTo>
                    <a:pt x="2730" y="135928"/>
                  </a:lnTo>
                  <a:lnTo>
                    <a:pt x="977" y="144246"/>
                  </a:lnTo>
                  <a:lnTo>
                    <a:pt x="14122" y="144526"/>
                  </a:lnTo>
                  <a:lnTo>
                    <a:pt x="27076" y="140843"/>
                  </a:lnTo>
                  <a:lnTo>
                    <a:pt x="39801" y="135470"/>
                  </a:lnTo>
                  <a:lnTo>
                    <a:pt x="52260" y="130733"/>
                  </a:lnTo>
                  <a:lnTo>
                    <a:pt x="57683" y="133350"/>
                  </a:lnTo>
                  <a:lnTo>
                    <a:pt x="64757" y="132537"/>
                  </a:lnTo>
                  <a:lnTo>
                    <a:pt x="73507" y="128219"/>
                  </a:lnTo>
                  <a:lnTo>
                    <a:pt x="81394" y="129590"/>
                  </a:lnTo>
                  <a:lnTo>
                    <a:pt x="88747" y="132067"/>
                  </a:lnTo>
                  <a:lnTo>
                    <a:pt x="96545" y="133604"/>
                  </a:lnTo>
                  <a:lnTo>
                    <a:pt x="105791" y="132168"/>
                  </a:lnTo>
                  <a:lnTo>
                    <a:pt x="109994" y="138137"/>
                  </a:lnTo>
                  <a:lnTo>
                    <a:pt x="116967" y="138328"/>
                  </a:lnTo>
                  <a:lnTo>
                    <a:pt x="124383" y="137629"/>
                  </a:lnTo>
                  <a:lnTo>
                    <a:pt x="129082" y="144195"/>
                  </a:lnTo>
                  <a:lnTo>
                    <a:pt x="136855" y="144373"/>
                  </a:lnTo>
                  <a:lnTo>
                    <a:pt x="144818" y="144157"/>
                  </a:lnTo>
                  <a:lnTo>
                    <a:pt x="150291" y="148691"/>
                  </a:lnTo>
                  <a:lnTo>
                    <a:pt x="156502" y="151688"/>
                  </a:lnTo>
                  <a:lnTo>
                    <a:pt x="162839" y="154432"/>
                  </a:lnTo>
                  <a:lnTo>
                    <a:pt x="168706" y="158178"/>
                  </a:lnTo>
                  <a:lnTo>
                    <a:pt x="179920" y="158915"/>
                  </a:lnTo>
                  <a:lnTo>
                    <a:pt x="189661" y="161671"/>
                  </a:lnTo>
                  <a:lnTo>
                    <a:pt x="198678" y="165684"/>
                  </a:lnTo>
                  <a:lnTo>
                    <a:pt x="211074" y="171792"/>
                  </a:lnTo>
                  <a:lnTo>
                    <a:pt x="215226" y="173443"/>
                  </a:lnTo>
                  <a:lnTo>
                    <a:pt x="225590" y="178765"/>
                  </a:lnTo>
                  <a:lnTo>
                    <a:pt x="233070" y="185661"/>
                  </a:lnTo>
                  <a:lnTo>
                    <a:pt x="242252" y="190106"/>
                  </a:lnTo>
                  <a:lnTo>
                    <a:pt x="246799" y="189585"/>
                  </a:lnTo>
                  <a:lnTo>
                    <a:pt x="258076" y="194551"/>
                  </a:lnTo>
                  <a:lnTo>
                    <a:pt x="262636" y="199390"/>
                  </a:lnTo>
                  <a:lnTo>
                    <a:pt x="270040" y="199923"/>
                  </a:lnTo>
                  <a:lnTo>
                    <a:pt x="292544" y="216217"/>
                  </a:lnTo>
                  <a:lnTo>
                    <a:pt x="315582" y="231406"/>
                  </a:lnTo>
                  <a:lnTo>
                    <a:pt x="338353" y="247142"/>
                  </a:lnTo>
                  <a:lnTo>
                    <a:pt x="360095" y="265036"/>
                  </a:lnTo>
                  <a:lnTo>
                    <a:pt x="363766" y="266407"/>
                  </a:lnTo>
                  <a:lnTo>
                    <a:pt x="367652" y="267322"/>
                  </a:lnTo>
                  <a:lnTo>
                    <a:pt x="371754" y="267792"/>
                  </a:lnTo>
                  <a:lnTo>
                    <a:pt x="377875" y="273431"/>
                  </a:lnTo>
                  <a:lnTo>
                    <a:pt x="383768" y="279577"/>
                  </a:lnTo>
                  <a:lnTo>
                    <a:pt x="390537" y="283883"/>
                  </a:lnTo>
                  <a:lnTo>
                    <a:pt x="399326" y="283972"/>
                  </a:lnTo>
                  <a:close/>
                </a:path>
                <a:path w="855345" h="866139">
                  <a:moveTo>
                    <a:pt x="594702" y="864044"/>
                  </a:moveTo>
                  <a:lnTo>
                    <a:pt x="593864" y="863307"/>
                  </a:lnTo>
                  <a:lnTo>
                    <a:pt x="593788" y="862279"/>
                  </a:lnTo>
                  <a:lnTo>
                    <a:pt x="594461" y="861009"/>
                  </a:lnTo>
                  <a:lnTo>
                    <a:pt x="591908" y="860259"/>
                  </a:lnTo>
                  <a:lnTo>
                    <a:pt x="592277" y="863714"/>
                  </a:lnTo>
                  <a:lnTo>
                    <a:pt x="590372" y="865200"/>
                  </a:lnTo>
                  <a:lnTo>
                    <a:pt x="591820" y="865708"/>
                  </a:lnTo>
                  <a:lnTo>
                    <a:pt x="593280" y="865314"/>
                  </a:lnTo>
                  <a:lnTo>
                    <a:pt x="594702" y="864044"/>
                  </a:lnTo>
                  <a:close/>
                </a:path>
                <a:path w="855345" h="866139">
                  <a:moveTo>
                    <a:pt x="598614" y="859828"/>
                  </a:moveTo>
                  <a:lnTo>
                    <a:pt x="595376" y="860577"/>
                  </a:lnTo>
                  <a:lnTo>
                    <a:pt x="595464" y="860844"/>
                  </a:lnTo>
                  <a:lnTo>
                    <a:pt x="596455" y="861809"/>
                  </a:lnTo>
                  <a:lnTo>
                    <a:pt x="597966" y="862101"/>
                  </a:lnTo>
                  <a:lnTo>
                    <a:pt x="598131" y="860844"/>
                  </a:lnTo>
                  <a:lnTo>
                    <a:pt x="598170" y="860577"/>
                  </a:lnTo>
                  <a:lnTo>
                    <a:pt x="598614" y="859828"/>
                  </a:lnTo>
                  <a:close/>
                </a:path>
                <a:path w="855345" h="866139">
                  <a:moveTo>
                    <a:pt x="600862" y="855459"/>
                  </a:moveTo>
                  <a:lnTo>
                    <a:pt x="598055" y="859256"/>
                  </a:lnTo>
                  <a:lnTo>
                    <a:pt x="597941" y="859421"/>
                  </a:lnTo>
                  <a:lnTo>
                    <a:pt x="597839" y="859637"/>
                  </a:lnTo>
                  <a:lnTo>
                    <a:pt x="595147" y="859256"/>
                  </a:lnTo>
                  <a:lnTo>
                    <a:pt x="595096" y="859650"/>
                  </a:lnTo>
                  <a:lnTo>
                    <a:pt x="597839" y="859650"/>
                  </a:lnTo>
                  <a:lnTo>
                    <a:pt x="598728" y="859650"/>
                  </a:lnTo>
                  <a:lnTo>
                    <a:pt x="598868" y="859421"/>
                  </a:lnTo>
                  <a:lnTo>
                    <a:pt x="600062" y="858621"/>
                  </a:lnTo>
                  <a:lnTo>
                    <a:pt x="600862" y="855459"/>
                  </a:lnTo>
                  <a:close/>
                </a:path>
                <a:path w="855345" h="866139">
                  <a:moveTo>
                    <a:pt x="622782" y="837133"/>
                  </a:moveTo>
                  <a:lnTo>
                    <a:pt x="617842" y="834326"/>
                  </a:lnTo>
                  <a:lnTo>
                    <a:pt x="617359" y="835113"/>
                  </a:lnTo>
                  <a:lnTo>
                    <a:pt x="614222" y="840930"/>
                  </a:lnTo>
                  <a:lnTo>
                    <a:pt x="615391" y="840752"/>
                  </a:lnTo>
                  <a:lnTo>
                    <a:pt x="618451" y="840333"/>
                  </a:lnTo>
                  <a:lnTo>
                    <a:pt x="622782" y="837133"/>
                  </a:lnTo>
                  <a:close/>
                </a:path>
                <a:path w="855345" h="866139">
                  <a:moveTo>
                    <a:pt x="630847" y="806030"/>
                  </a:moveTo>
                  <a:lnTo>
                    <a:pt x="623112" y="809561"/>
                  </a:lnTo>
                  <a:lnTo>
                    <a:pt x="626351" y="814044"/>
                  </a:lnTo>
                  <a:lnTo>
                    <a:pt x="622109" y="816686"/>
                  </a:lnTo>
                  <a:lnTo>
                    <a:pt x="622909" y="817778"/>
                  </a:lnTo>
                  <a:lnTo>
                    <a:pt x="623912" y="818540"/>
                  </a:lnTo>
                  <a:lnTo>
                    <a:pt x="625119" y="818984"/>
                  </a:lnTo>
                  <a:lnTo>
                    <a:pt x="622147" y="822134"/>
                  </a:lnTo>
                  <a:lnTo>
                    <a:pt x="618629" y="827138"/>
                  </a:lnTo>
                  <a:lnTo>
                    <a:pt x="617499" y="831176"/>
                  </a:lnTo>
                  <a:lnTo>
                    <a:pt x="621703" y="831418"/>
                  </a:lnTo>
                  <a:lnTo>
                    <a:pt x="625462" y="825982"/>
                  </a:lnTo>
                  <a:lnTo>
                    <a:pt x="628650" y="810729"/>
                  </a:lnTo>
                  <a:lnTo>
                    <a:pt x="630224" y="811136"/>
                  </a:lnTo>
                  <a:lnTo>
                    <a:pt x="630847" y="806030"/>
                  </a:lnTo>
                  <a:close/>
                </a:path>
                <a:path w="855345" h="866139">
                  <a:moveTo>
                    <a:pt x="635330" y="825284"/>
                  </a:moveTo>
                  <a:lnTo>
                    <a:pt x="634898" y="824420"/>
                  </a:lnTo>
                  <a:lnTo>
                    <a:pt x="634199" y="825284"/>
                  </a:lnTo>
                  <a:lnTo>
                    <a:pt x="635330" y="825284"/>
                  </a:lnTo>
                  <a:close/>
                </a:path>
                <a:path w="855345" h="866139">
                  <a:moveTo>
                    <a:pt x="644893" y="793902"/>
                  </a:moveTo>
                  <a:lnTo>
                    <a:pt x="639445" y="797356"/>
                  </a:lnTo>
                  <a:lnTo>
                    <a:pt x="635673" y="807300"/>
                  </a:lnTo>
                  <a:lnTo>
                    <a:pt x="633895" y="817956"/>
                  </a:lnTo>
                  <a:lnTo>
                    <a:pt x="634453" y="823506"/>
                  </a:lnTo>
                  <a:lnTo>
                    <a:pt x="634898" y="824420"/>
                  </a:lnTo>
                  <a:lnTo>
                    <a:pt x="637374" y="821334"/>
                  </a:lnTo>
                  <a:lnTo>
                    <a:pt x="639902" y="814463"/>
                  </a:lnTo>
                  <a:lnTo>
                    <a:pt x="642747" y="806500"/>
                  </a:lnTo>
                  <a:lnTo>
                    <a:pt x="644791" y="799096"/>
                  </a:lnTo>
                  <a:lnTo>
                    <a:pt x="644893" y="793902"/>
                  </a:lnTo>
                  <a:close/>
                </a:path>
                <a:path w="855345" h="866139">
                  <a:moveTo>
                    <a:pt x="652195" y="800214"/>
                  </a:moveTo>
                  <a:lnTo>
                    <a:pt x="651637" y="801370"/>
                  </a:lnTo>
                  <a:lnTo>
                    <a:pt x="650341" y="804405"/>
                  </a:lnTo>
                  <a:lnTo>
                    <a:pt x="651764" y="801827"/>
                  </a:lnTo>
                  <a:lnTo>
                    <a:pt x="652195" y="800214"/>
                  </a:lnTo>
                  <a:close/>
                </a:path>
                <a:path w="855345" h="866139">
                  <a:moveTo>
                    <a:pt x="654164" y="807262"/>
                  </a:moveTo>
                  <a:lnTo>
                    <a:pt x="650430" y="804405"/>
                  </a:lnTo>
                  <a:lnTo>
                    <a:pt x="648322" y="808482"/>
                  </a:lnTo>
                  <a:lnTo>
                    <a:pt x="646430" y="814349"/>
                  </a:lnTo>
                  <a:lnTo>
                    <a:pt x="652081" y="818261"/>
                  </a:lnTo>
                  <a:lnTo>
                    <a:pt x="654164" y="807262"/>
                  </a:lnTo>
                  <a:close/>
                </a:path>
                <a:path w="855345" h="866139">
                  <a:moveTo>
                    <a:pt x="654850" y="764565"/>
                  </a:moveTo>
                  <a:lnTo>
                    <a:pt x="654011" y="761809"/>
                  </a:lnTo>
                  <a:lnTo>
                    <a:pt x="650367" y="760603"/>
                  </a:lnTo>
                  <a:lnTo>
                    <a:pt x="650036" y="766749"/>
                  </a:lnTo>
                  <a:lnTo>
                    <a:pt x="647903" y="774496"/>
                  </a:lnTo>
                  <a:lnTo>
                    <a:pt x="645160" y="782383"/>
                  </a:lnTo>
                  <a:lnTo>
                    <a:pt x="643039" y="788962"/>
                  </a:lnTo>
                  <a:lnTo>
                    <a:pt x="648792" y="786104"/>
                  </a:lnTo>
                  <a:lnTo>
                    <a:pt x="650240" y="780148"/>
                  </a:lnTo>
                  <a:lnTo>
                    <a:pt x="649935" y="773506"/>
                  </a:lnTo>
                  <a:lnTo>
                    <a:pt x="650455" y="768578"/>
                  </a:lnTo>
                  <a:lnTo>
                    <a:pt x="651459" y="767588"/>
                  </a:lnTo>
                  <a:lnTo>
                    <a:pt x="652297" y="767715"/>
                  </a:lnTo>
                  <a:lnTo>
                    <a:pt x="652932" y="768946"/>
                  </a:lnTo>
                  <a:lnTo>
                    <a:pt x="654850" y="764565"/>
                  </a:lnTo>
                  <a:close/>
                </a:path>
                <a:path w="855345" h="866139">
                  <a:moveTo>
                    <a:pt x="657237" y="788619"/>
                  </a:moveTo>
                  <a:lnTo>
                    <a:pt x="656348" y="787742"/>
                  </a:lnTo>
                  <a:lnTo>
                    <a:pt x="655485" y="787069"/>
                  </a:lnTo>
                  <a:lnTo>
                    <a:pt x="654850" y="789000"/>
                  </a:lnTo>
                  <a:lnTo>
                    <a:pt x="655739" y="789851"/>
                  </a:lnTo>
                  <a:lnTo>
                    <a:pt x="656564" y="789990"/>
                  </a:lnTo>
                  <a:lnTo>
                    <a:pt x="657237" y="788619"/>
                  </a:lnTo>
                  <a:close/>
                </a:path>
                <a:path w="855345" h="866139">
                  <a:moveTo>
                    <a:pt x="657402" y="801370"/>
                  </a:moveTo>
                  <a:lnTo>
                    <a:pt x="653389" y="795832"/>
                  </a:lnTo>
                  <a:lnTo>
                    <a:pt x="652284" y="799871"/>
                  </a:lnTo>
                  <a:lnTo>
                    <a:pt x="652195" y="800214"/>
                  </a:lnTo>
                  <a:lnTo>
                    <a:pt x="657402" y="801370"/>
                  </a:lnTo>
                  <a:close/>
                </a:path>
                <a:path w="855345" h="866139">
                  <a:moveTo>
                    <a:pt x="658749" y="786168"/>
                  </a:moveTo>
                  <a:lnTo>
                    <a:pt x="658710" y="781431"/>
                  </a:lnTo>
                  <a:lnTo>
                    <a:pt x="656031" y="778535"/>
                  </a:lnTo>
                  <a:lnTo>
                    <a:pt x="653440" y="785088"/>
                  </a:lnTo>
                  <a:lnTo>
                    <a:pt x="658749" y="786168"/>
                  </a:lnTo>
                  <a:close/>
                </a:path>
                <a:path w="855345" h="866139">
                  <a:moveTo>
                    <a:pt x="660196" y="768553"/>
                  </a:moveTo>
                  <a:lnTo>
                    <a:pt x="658025" y="766953"/>
                  </a:lnTo>
                  <a:lnTo>
                    <a:pt x="658710" y="769251"/>
                  </a:lnTo>
                  <a:lnTo>
                    <a:pt x="658025" y="771245"/>
                  </a:lnTo>
                  <a:lnTo>
                    <a:pt x="659041" y="770712"/>
                  </a:lnTo>
                  <a:lnTo>
                    <a:pt x="659777" y="769810"/>
                  </a:lnTo>
                  <a:lnTo>
                    <a:pt x="660196" y="768553"/>
                  </a:lnTo>
                  <a:close/>
                </a:path>
                <a:path w="855345" h="866139">
                  <a:moveTo>
                    <a:pt x="666902" y="789622"/>
                  </a:moveTo>
                  <a:lnTo>
                    <a:pt x="659765" y="803846"/>
                  </a:lnTo>
                  <a:lnTo>
                    <a:pt x="659841" y="805548"/>
                  </a:lnTo>
                  <a:lnTo>
                    <a:pt x="665391" y="807326"/>
                  </a:lnTo>
                  <a:lnTo>
                    <a:pt x="663448" y="796569"/>
                  </a:lnTo>
                  <a:lnTo>
                    <a:pt x="666800" y="794169"/>
                  </a:lnTo>
                  <a:lnTo>
                    <a:pt x="666902" y="789622"/>
                  </a:lnTo>
                  <a:close/>
                </a:path>
                <a:path w="855345" h="866139">
                  <a:moveTo>
                    <a:pt x="668883" y="782789"/>
                  </a:moveTo>
                  <a:lnTo>
                    <a:pt x="668197" y="781697"/>
                  </a:lnTo>
                  <a:lnTo>
                    <a:pt x="667270" y="780681"/>
                  </a:lnTo>
                  <a:lnTo>
                    <a:pt x="666115" y="782904"/>
                  </a:lnTo>
                  <a:lnTo>
                    <a:pt x="667029" y="782942"/>
                  </a:lnTo>
                  <a:lnTo>
                    <a:pt x="668108" y="784415"/>
                  </a:lnTo>
                  <a:lnTo>
                    <a:pt x="668883" y="782789"/>
                  </a:lnTo>
                  <a:close/>
                </a:path>
                <a:path w="855345" h="866139">
                  <a:moveTo>
                    <a:pt x="669658" y="776211"/>
                  </a:moveTo>
                  <a:lnTo>
                    <a:pt x="667766" y="774827"/>
                  </a:lnTo>
                  <a:lnTo>
                    <a:pt x="668667" y="773836"/>
                  </a:lnTo>
                  <a:lnTo>
                    <a:pt x="669518" y="771067"/>
                  </a:lnTo>
                  <a:lnTo>
                    <a:pt x="666648" y="770953"/>
                  </a:lnTo>
                  <a:lnTo>
                    <a:pt x="665721" y="772401"/>
                  </a:lnTo>
                  <a:lnTo>
                    <a:pt x="664387" y="775931"/>
                  </a:lnTo>
                  <a:lnTo>
                    <a:pt x="665010" y="776693"/>
                  </a:lnTo>
                  <a:lnTo>
                    <a:pt x="669455" y="776630"/>
                  </a:lnTo>
                  <a:lnTo>
                    <a:pt x="669658" y="776211"/>
                  </a:lnTo>
                  <a:close/>
                </a:path>
                <a:path w="855345" h="866139">
                  <a:moveTo>
                    <a:pt x="670712" y="754748"/>
                  </a:moveTo>
                  <a:lnTo>
                    <a:pt x="669480" y="753833"/>
                  </a:lnTo>
                  <a:lnTo>
                    <a:pt x="667029" y="755459"/>
                  </a:lnTo>
                  <a:lnTo>
                    <a:pt x="666496" y="758113"/>
                  </a:lnTo>
                  <a:lnTo>
                    <a:pt x="668070" y="758723"/>
                  </a:lnTo>
                  <a:lnTo>
                    <a:pt x="669442" y="757174"/>
                  </a:lnTo>
                  <a:lnTo>
                    <a:pt x="670712" y="754748"/>
                  </a:lnTo>
                  <a:close/>
                </a:path>
                <a:path w="855345" h="866139">
                  <a:moveTo>
                    <a:pt x="679246" y="715810"/>
                  </a:moveTo>
                  <a:lnTo>
                    <a:pt x="674751" y="714679"/>
                  </a:lnTo>
                  <a:lnTo>
                    <a:pt x="673023" y="716749"/>
                  </a:lnTo>
                  <a:lnTo>
                    <a:pt x="674052" y="721982"/>
                  </a:lnTo>
                  <a:lnTo>
                    <a:pt x="675398" y="721271"/>
                  </a:lnTo>
                  <a:lnTo>
                    <a:pt x="676757" y="720572"/>
                  </a:lnTo>
                  <a:lnTo>
                    <a:pt x="678129" y="719937"/>
                  </a:lnTo>
                  <a:lnTo>
                    <a:pt x="675208" y="721080"/>
                  </a:lnTo>
                  <a:lnTo>
                    <a:pt x="678510" y="716229"/>
                  </a:lnTo>
                  <a:lnTo>
                    <a:pt x="679246" y="715810"/>
                  </a:lnTo>
                  <a:close/>
                </a:path>
                <a:path w="855345" h="866139">
                  <a:moveTo>
                    <a:pt x="679373" y="715835"/>
                  </a:moveTo>
                  <a:close/>
                </a:path>
                <a:path w="855345" h="866139">
                  <a:moveTo>
                    <a:pt x="679411" y="778764"/>
                  </a:moveTo>
                  <a:lnTo>
                    <a:pt x="678522" y="777684"/>
                  </a:lnTo>
                  <a:lnTo>
                    <a:pt x="677799" y="777328"/>
                  </a:lnTo>
                  <a:lnTo>
                    <a:pt x="674217" y="780275"/>
                  </a:lnTo>
                  <a:lnTo>
                    <a:pt x="677278" y="779957"/>
                  </a:lnTo>
                  <a:lnTo>
                    <a:pt x="678992" y="779513"/>
                  </a:lnTo>
                  <a:lnTo>
                    <a:pt x="679411" y="778764"/>
                  </a:lnTo>
                  <a:close/>
                </a:path>
                <a:path w="855345" h="866139">
                  <a:moveTo>
                    <a:pt x="679729" y="730097"/>
                  </a:moveTo>
                  <a:lnTo>
                    <a:pt x="678002" y="726338"/>
                  </a:lnTo>
                  <a:lnTo>
                    <a:pt x="672973" y="728179"/>
                  </a:lnTo>
                  <a:lnTo>
                    <a:pt x="668934" y="737323"/>
                  </a:lnTo>
                  <a:lnTo>
                    <a:pt x="667054" y="747852"/>
                  </a:lnTo>
                  <a:lnTo>
                    <a:pt x="668528" y="753833"/>
                  </a:lnTo>
                  <a:lnTo>
                    <a:pt x="669480" y="749439"/>
                  </a:lnTo>
                  <a:lnTo>
                    <a:pt x="673214" y="752690"/>
                  </a:lnTo>
                  <a:lnTo>
                    <a:pt x="675487" y="741768"/>
                  </a:lnTo>
                  <a:lnTo>
                    <a:pt x="679729" y="730097"/>
                  </a:lnTo>
                  <a:close/>
                </a:path>
                <a:path w="855345" h="866139">
                  <a:moveTo>
                    <a:pt x="681824" y="766394"/>
                  </a:moveTo>
                  <a:lnTo>
                    <a:pt x="681634" y="766368"/>
                  </a:lnTo>
                  <a:lnTo>
                    <a:pt x="681228" y="767029"/>
                  </a:lnTo>
                  <a:lnTo>
                    <a:pt x="681075" y="767499"/>
                  </a:lnTo>
                  <a:lnTo>
                    <a:pt x="681101" y="767829"/>
                  </a:lnTo>
                  <a:lnTo>
                    <a:pt x="681583" y="766978"/>
                  </a:lnTo>
                  <a:lnTo>
                    <a:pt x="681824" y="766394"/>
                  </a:lnTo>
                  <a:close/>
                </a:path>
                <a:path w="855345" h="866139">
                  <a:moveTo>
                    <a:pt x="686625" y="777074"/>
                  </a:moveTo>
                  <a:lnTo>
                    <a:pt x="681037" y="771664"/>
                  </a:lnTo>
                  <a:lnTo>
                    <a:pt x="681888" y="770128"/>
                  </a:lnTo>
                  <a:lnTo>
                    <a:pt x="682967" y="769518"/>
                  </a:lnTo>
                  <a:lnTo>
                    <a:pt x="684415" y="769848"/>
                  </a:lnTo>
                  <a:lnTo>
                    <a:pt x="684682" y="768108"/>
                  </a:lnTo>
                  <a:lnTo>
                    <a:pt x="681177" y="769315"/>
                  </a:lnTo>
                  <a:lnTo>
                    <a:pt x="681101" y="767829"/>
                  </a:lnTo>
                  <a:lnTo>
                    <a:pt x="679640" y="770432"/>
                  </a:lnTo>
                  <a:lnTo>
                    <a:pt x="675932" y="775652"/>
                  </a:lnTo>
                  <a:lnTo>
                    <a:pt x="678903" y="775436"/>
                  </a:lnTo>
                  <a:lnTo>
                    <a:pt x="680212" y="780237"/>
                  </a:lnTo>
                  <a:lnTo>
                    <a:pt x="681799" y="779437"/>
                  </a:lnTo>
                  <a:lnTo>
                    <a:pt x="686625" y="777074"/>
                  </a:lnTo>
                  <a:close/>
                </a:path>
                <a:path w="855345" h="866139">
                  <a:moveTo>
                    <a:pt x="690562" y="725563"/>
                  </a:moveTo>
                  <a:lnTo>
                    <a:pt x="687870" y="723836"/>
                  </a:lnTo>
                  <a:lnTo>
                    <a:pt x="683856" y="724814"/>
                  </a:lnTo>
                  <a:lnTo>
                    <a:pt x="682015" y="727875"/>
                  </a:lnTo>
                  <a:lnTo>
                    <a:pt x="686092" y="733132"/>
                  </a:lnTo>
                  <a:lnTo>
                    <a:pt x="678345" y="737552"/>
                  </a:lnTo>
                  <a:lnTo>
                    <a:pt x="681850" y="743559"/>
                  </a:lnTo>
                  <a:lnTo>
                    <a:pt x="675919" y="753300"/>
                  </a:lnTo>
                  <a:lnTo>
                    <a:pt x="682320" y="754240"/>
                  </a:lnTo>
                  <a:lnTo>
                    <a:pt x="685723" y="757897"/>
                  </a:lnTo>
                  <a:lnTo>
                    <a:pt x="685317" y="753859"/>
                  </a:lnTo>
                  <a:lnTo>
                    <a:pt x="687387" y="751420"/>
                  </a:lnTo>
                  <a:lnTo>
                    <a:pt x="688162" y="750074"/>
                  </a:lnTo>
                  <a:lnTo>
                    <a:pt x="683844" y="749325"/>
                  </a:lnTo>
                  <a:lnTo>
                    <a:pt x="684237" y="748957"/>
                  </a:lnTo>
                  <a:lnTo>
                    <a:pt x="688695" y="737133"/>
                  </a:lnTo>
                  <a:lnTo>
                    <a:pt x="689165" y="736015"/>
                  </a:lnTo>
                  <a:lnTo>
                    <a:pt x="685165" y="737920"/>
                  </a:lnTo>
                  <a:lnTo>
                    <a:pt x="683133" y="738759"/>
                  </a:lnTo>
                  <a:lnTo>
                    <a:pt x="685482" y="736841"/>
                  </a:lnTo>
                  <a:lnTo>
                    <a:pt x="689902" y="729145"/>
                  </a:lnTo>
                  <a:lnTo>
                    <a:pt x="690562" y="725563"/>
                  </a:lnTo>
                  <a:close/>
                </a:path>
                <a:path w="855345" h="866139">
                  <a:moveTo>
                    <a:pt x="694512" y="729932"/>
                  </a:moveTo>
                  <a:lnTo>
                    <a:pt x="694283" y="729856"/>
                  </a:lnTo>
                  <a:lnTo>
                    <a:pt x="694410" y="730224"/>
                  </a:lnTo>
                  <a:lnTo>
                    <a:pt x="694474" y="730021"/>
                  </a:lnTo>
                  <a:close/>
                </a:path>
                <a:path w="855345" h="866139">
                  <a:moveTo>
                    <a:pt x="696074" y="719175"/>
                  </a:moveTo>
                  <a:lnTo>
                    <a:pt x="691553" y="714781"/>
                  </a:lnTo>
                  <a:lnTo>
                    <a:pt x="691032" y="712812"/>
                  </a:lnTo>
                  <a:lnTo>
                    <a:pt x="695807" y="713752"/>
                  </a:lnTo>
                  <a:lnTo>
                    <a:pt x="690994" y="706107"/>
                  </a:lnTo>
                  <a:lnTo>
                    <a:pt x="684352" y="707428"/>
                  </a:lnTo>
                  <a:lnTo>
                    <a:pt x="685571" y="714654"/>
                  </a:lnTo>
                  <a:lnTo>
                    <a:pt x="688759" y="715606"/>
                  </a:lnTo>
                  <a:lnTo>
                    <a:pt x="688403" y="717232"/>
                  </a:lnTo>
                  <a:lnTo>
                    <a:pt x="687552" y="716851"/>
                  </a:lnTo>
                  <a:lnTo>
                    <a:pt x="687603" y="717257"/>
                  </a:lnTo>
                  <a:lnTo>
                    <a:pt x="696074" y="719175"/>
                  </a:lnTo>
                  <a:close/>
                </a:path>
                <a:path w="855345" h="866139">
                  <a:moveTo>
                    <a:pt x="697331" y="733463"/>
                  </a:moveTo>
                  <a:lnTo>
                    <a:pt x="697014" y="733196"/>
                  </a:lnTo>
                  <a:lnTo>
                    <a:pt x="694842" y="731012"/>
                  </a:lnTo>
                  <a:lnTo>
                    <a:pt x="694410" y="730224"/>
                  </a:lnTo>
                  <a:lnTo>
                    <a:pt x="693356" y="732853"/>
                  </a:lnTo>
                  <a:lnTo>
                    <a:pt x="693839" y="734758"/>
                  </a:lnTo>
                  <a:lnTo>
                    <a:pt x="695833" y="735926"/>
                  </a:lnTo>
                  <a:lnTo>
                    <a:pt x="696074" y="734923"/>
                  </a:lnTo>
                  <a:lnTo>
                    <a:pt x="696582" y="734098"/>
                  </a:lnTo>
                  <a:lnTo>
                    <a:pt x="697331" y="733463"/>
                  </a:lnTo>
                  <a:close/>
                </a:path>
                <a:path w="855345" h="866139">
                  <a:moveTo>
                    <a:pt x="700087" y="741718"/>
                  </a:moveTo>
                  <a:lnTo>
                    <a:pt x="694537" y="740714"/>
                  </a:lnTo>
                  <a:lnTo>
                    <a:pt x="691273" y="750951"/>
                  </a:lnTo>
                  <a:lnTo>
                    <a:pt x="695172" y="754100"/>
                  </a:lnTo>
                  <a:lnTo>
                    <a:pt x="696518" y="750671"/>
                  </a:lnTo>
                  <a:lnTo>
                    <a:pt x="700087" y="741718"/>
                  </a:lnTo>
                  <a:close/>
                </a:path>
                <a:path w="855345" h="866139">
                  <a:moveTo>
                    <a:pt x="701992" y="723976"/>
                  </a:moveTo>
                  <a:lnTo>
                    <a:pt x="701967" y="719721"/>
                  </a:lnTo>
                  <a:lnTo>
                    <a:pt x="697687" y="722553"/>
                  </a:lnTo>
                  <a:lnTo>
                    <a:pt x="701992" y="723976"/>
                  </a:lnTo>
                  <a:close/>
                </a:path>
                <a:path w="855345" h="866139">
                  <a:moveTo>
                    <a:pt x="702868" y="719124"/>
                  </a:moveTo>
                  <a:lnTo>
                    <a:pt x="701967" y="717918"/>
                  </a:lnTo>
                  <a:lnTo>
                    <a:pt x="701967" y="719721"/>
                  </a:lnTo>
                  <a:lnTo>
                    <a:pt x="702868" y="719124"/>
                  </a:lnTo>
                  <a:close/>
                </a:path>
                <a:path w="855345" h="866139">
                  <a:moveTo>
                    <a:pt x="705993" y="717054"/>
                  </a:moveTo>
                  <a:lnTo>
                    <a:pt x="705853" y="716622"/>
                  </a:lnTo>
                  <a:lnTo>
                    <a:pt x="705129" y="717626"/>
                  </a:lnTo>
                  <a:lnTo>
                    <a:pt x="705993" y="717054"/>
                  </a:lnTo>
                  <a:close/>
                </a:path>
                <a:path w="855345" h="866139">
                  <a:moveTo>
                    <a:pt x="706882" y="725271"/>
                  </a:moveTo>
                  <a:lnTo>
                    <a:pt x="706755" y="725258"/>
                  </a:lnTo>
                  <a:lnTo>
                    <a:pt x="706882" y="725271"/>
                  </a:lnTo>
                  <a:close/>
                </a:path>
                <a:path w="855345" h="866139">
                  <a:moveTo>
                    <a:pt x="708660" y="720801"/>
                  </a:moveTo>
                  <a:lnTo>
                    <a:pt x="707859" y="718464"/>
                  </a:lnTo>
                  <a:lnTo>
                    <a:pt x="707771" y="718172"/>
                  </a:lnTo>
                  <a:lnTo>
                    <a:pt x="704519" y="718464"/>
                  </a:lnTo>
                  <a:lnTo>
                    <a:pt x="705129" y="717626"/>
                  </a:lnTo>
                  <a:lnTo>
                    <a:pt x="702868" y="719124"/>
                  </a:lnTo>
                  <a:lnTo>
                    <a:pt x="706577" y="724077"/>
                  </a:lnTo>
                  <a:lnTo>
                    <a:pt x="706831" y="725157"/>
                  </a:lnTo>
                  <a:lnTo>
                    <a:pt x="708342" y="723125"/>
                  </a:lnTo>
                  <a:lnTo>
                    <a:pt x="708660" y="720801"/>
                  </a:lnTo>
                  <a:close/>
                </a:path>
                <a:path w="855345" h="866139">
                  <a:moveTo>
                    <a:pt x="708939" y="712393"/>
                  </a:moveTo>
                  <a:lnTo>
                    <a:pt x="704773" y="713066"/>
                  </a:lnTo>
                  <a:lnTo>
                    <a:pt x="705853" y="716622"/>
                  </a:lnTo>
                  <a:lnTo>
                    <a:pt x="708939" y="712393"/>
                  </a:lnTo>
                  <a:close/>
                </a:path>
                <a:path w="855345" h="866139">
                  <a:moveTo>
                    <a:pt x="709980" y="695769"/>
                  </a:moveTo>
                  <a:lnTo>
                    <a:pt x="705358" y="693305"/>
                  </a:lnTo>
                  <a:lnTo>
                    <a:pt x="706831" y="693254"/>
                  </a:lnTo>
                  <a:lnTo>
                    <a:pt x="708787" y="677151"/>
                  </a:lnTo>
                  <a:lnTo>
                    <a:pt x="707402" y="678319"/>
                  </a:lnTo>
                  <a:lnTo>
                    <a:pt x="706551" y="678180"/>
                  </a:lnTo>
                  <a:lnTo>
                    <a:pt x="706183" y="676656"/>
                  </a:lnTo>
                  <a:lnTo>
                    <a:pt x="704761" y="679018"/>
                  </a:lnTo>
                  <a:lnTo>
                    <a:pt x="702957" y="680796"/>
                  </a:lnTo>
                  <a:lnTo>
                    <a:pt x="700773" y="681990"/>
                  </a:lnTo>
                  <a:lnTo>
                    <a:pt x="700862" y="683717"/>
                  </a:lnTo>
                  <a:lnTo>
                    <a:pt x="701662" y="684555"/>
                  </a:lnTo>
                  <a:lnTo>
                    <a:pt x="703148" y="684504"/>
                  </a:lnTo>
                  <a:lnTo>
                    <a:pt x="702779" y="688479"/>
                  </a:lnTo>
                  <a:lnTo>
                    <a:pt x="701421" y="695769"/>
                  </a:lnTo>
                  <a:lnTo>
                    <a:pt x="700824" y="703110"/>
                  </a:lnTo>
                  <a:lnTo>
                    <a:pt x="702754" y="707250"/>
                  </a:lnTo>
                  <a:lnTo>
                    <a:pt x="703338" y="702945"/>
                  </a:lnTo>
                  <a:lnTo>
                    <a:pt x="706843" y="705878"/>
                  </a:lnTo>
                  <a:lnTo>
                    <a:pt x="708736" y="703783"/>
                  </a:lnTo>
                  <a:lnTo>
                    <a:pt x="705040" y="698119"/>
                  </a:lnTo>
                  <a:lnTo>
                    <a:pt x="709980" y="695769"/>
                  </a:lnTo>
                  <a:close/>
                </a:path>
                <a:path w="855345" h="866139">
                  <a:moveTo>
                    <a:pt x="720737" y="715378"/>
                  </a:moveTo>
                  <a:lnTo>
                    <a:pt x="720712" y="713397"/>
                  </a:lnTo>
                  <a:lnTo>
                    <a:pt x="718261" y="711987"/>
                  </a:lnTo>
                  <a:lnTo>
                    <a:pt x="715975" y="715860"/>
                  </a:lnTo>
                  <a:lnTo>
                    <a:pt x="717296" y="718032"/>
                  </a:lnTo>
                  <a:lnTo>
                    <a:pt x="718362" y="715987"/>
                  </a:lnTo>
                  <a:lnTo>
                    <a:pt x="720737" y="715378"/>
                  </a:lnTo>
                  <a:close/>
                </a:path>
                <a:path w="855345" h="866139">
                  <a:moveTo>
                    <a:pt x="722134" y="720432"/>
                  </a:moveTo>
                  <a:lnTo>
                    <a:pt x="721499" y="715721"/>
                  </a:lnTo>
                  <a:lnTo>
                    <a:pt x="719201" y="719455"/>
                  </a:lnTo>
                  <a:lnTo>
                    <a:pt x="722134" y="720432"/>
                  </a:lnTo>
                  <a:close/>
                </a:path>
                <a:path w="855345" h="866139">
                  <a:moveTo>
                    <a:pt x="723087" y="727494"/>
                  </a:moveTo>
                  <a:lnTo>
                    <a:pt x="722261" y="721448"/>
                  </a:lnTo>
                  <a:lnTo>
                    <a:pt x="715086" y="722553"/>
                  </a:lnTo>
                  <a:lnTo>
                    <a:pt x="723087" y="727494"/>
                  </a:lnTo>
                  <a:close/>
                </a:path>
                <a:path w="855345" h="866139">
                  <a:moveTo>
                    <a:pt x="723341" y="694486"/>
                  </a:moveTo>
                  <a:lnTo>
                    <a:pt x="717156" y="693153"/>
                  </a:lnTo>
                  <a:lnTo>
                    <a:pt x="712724" y="702678"/>
                  </a:lnTo>
                  <a:lnTo>
                    <a:pt x="715949" y="708406"/>
                  </a:lnTo>
                  <a:lnTo>
                    <a:pt x="715949" y="706259"/>
                  </a:lnTo>
                  <a:lnTo>
                    <a:pt x="719810" y="700900"/>
                  </a:lnTo>
                  <a:lnTo>
                    <a:pt x="721017" y="702843"/>
                  </a:lnTo>
                  <a:lnTo>
                    <a:pt x="721106" y="702716"/>
                  </a:lnTo>
                  <a:lnTo>
                    <a:pt x="722490" y="698995"/>
                  </a:lnTo>
                  <a:lnTo>
                    <a:pt x="723341" y="694486"/>
                  </a:lnTo>
                  <a:close/>
                </a:path>
                <a:path w="855345" h="866139">
                  <a:moveTo>
                    <a:pt x="724242" y="721131"/>
                  </a:moveTo>
                  <a:lnTo>
                    <a:pt x="722134" y="720432"/>
                  </a:lnTo>
                  <a:lnTo>
                    <a:pt x="722223" y="721131"/>
                  </a:lnTo>
                  <a:lnTo>
                    <a:pt x="722261" y="721448"/>
                  </a:lnTo>
                  <a:lnTo>
                    <a:pt x="724242" y="721131"/>
                  </a:lnTo>
                  <a:close/>
                </a:path>
                <a:path w="855345" h="866139">
                  <a:moveTo>
                    <a:pt x="738022" y="681342"/>
                  </a:moveTo>
                  <a:lnTo>
                    <a:pt x="737031" y="671118"/>
                  </a:lnTo>
                  <a:lnTo>
                    <a:pt x="736168" y="658596"/>
                  </a:lnTo>
                  <a:lnTo>
                    <a:pt x="737349" y="656653"/>
                  </a:lnTo>
                  <a:lnTo>
                    <a:pt x="730948" y="656005"/>
                  </a:lnTo>
                  <a:lnTo>
                    <a:pt x="729475" y="661263"/>
                  </a:lnTo>
                  <a:lnTo>
                    <a:pt x="730758" y="668934"/>
                  </a:lnTo>
                  <a:lnTo>
                    <a:pt x="732650" y="675513"/>
                  </a:lnTo>
                  <a:lnTo>
                    <a:pt x="729742" y="679094"/>
                  </a:lnTo>
                  <a:lnTo>
                    <a:pt x="728205" y="687539"/>
                  </a:lnTo>
                  <a:lnTo>
                    <a:pt x="733640" y="691375"/>
                  </a:lnTo>
                  <a:lnTo>
                    <a:pt x="733463" y="688479"/>
                  </a:lnTo>
                  <a:lnTo>
                    <a:pt x="738022" y="681342"/>
                  </a:lnTo>
                  <a:close/>
                </a:path>
                <a:path w="855345" h="866139">
                  <a:moveTo>
                    <a:pt x="746099" y="637755"/>
                  </a:moveTo>
                  <a:lnTo>
                    <a:pt x="743889" y="635571"/>
                  </a:lnTo>
                  <a:lnTo>
                    <a:pt x="742492" y="638467"/>
                  </a:lnTo>
                  <a:lnTo>
                    <a:pt x="736269" y="635127"/>
                  </a:lnTo>
                  <a:lnTo>
                    <a:pt x="743623" y="642581"/>
                  </a:lnTo>
                  <a:lnTo>
                    <a:pt x="745998" y="640105"/>
                  </a:lnTo>
                  <a:lnTo>
                    <a:pt x="746099" y="637755"/>
                  </a:lnTo>
                  <a:close/>
                </a:path>
                <a:path w="855345" h="866139">
                  <a:moveTo>
                    <a:pt x="746721" y="628142"/>
                  </a:moveTo>
                  <a:lnTo>
                    <a:pt x="742569" y="624713"/>
                  </a:lnTo>
                  <a:lnTo>
                    <a:pt x="744093" y="622820"/>
                  </a:lnTo>
                  <a:lnTo>
                    <a:pt x="744512" y="622312"/>
                  </a:lnTo>
                  <a:lnTo>
                    <a:pt x="743292" y="621030"/>
                  </a:lnTo>
                  <a:lnTo>
                    <a:pt x="744575" y="617791"/>
                  </a:lnTo>
                  <a:lnTo>
                    <a:pt x="744956" y="616839"/>
                  </a:lnTo>
                  <a:lnTo>
                    <a:pt x="741502" y="614845"/>
                  </a:lnTo>
                  <a:lnTo>
                    <a:pt x="743635" y="614248"/>
                  </a:lnTo>
                  <a:lnTo>
                    <a:pt x="744029" y="614248"/>
                  </a:lnTo>
                  <a:lnTo>
                    <a:pt x="743902" y="611009"/>
                  </a:lnTo>
                  <a:lnTo>
                    <a:pt x="739965" y="608050"/>
                  </a:lnTo>
                  <a:lnTo>
                    <a:pt x="739368" y="614248"/>
                  </a:lnTo>
                  <a:lnTo>
                    <a:pt x="740270" y="622312"/>
                  </a:lnTo>
                  <a:lnTo>
                    <a:pt x="740333" y="622820"/>
                  </a:lnTo>
                  <a:lnTo>
                    <a:pt x="742124" y="629754"/>
                  </a:lnTo>
                  <a:lnTo>
                    <a:pt x="744131" y="631380"/>
                  </a:lnTo>
                  <a:lnTo>
                    <a:pt x="746721" y="628142"/>
                  </a:lnTo>
                  <a:close/>
                </a:path>
                <a:path w="855345" h="866139">
                  <a:moveTo>
                    <a:pt x="746925" y="666750"/>
                  </a:moveTo>
                  <a:lnTo>
                    <a:pt x="746366" y="664146"/>
                  </a:lnTo>
                  <a:lnTo>
                    <a:pt x="745490" y="663689"/>
                  </a:lnTo>
                  <a:lnTo>
                    <a:pt x="744804" y="664921"/>
                  </a:lnTo>
                  <a:lnTo>
                    <a:pt x="743915" y="664451"/>
                  </a:lnTo>
                  <a:lnTo>
                    <a:pt x="742911" y="667143"/>
                  </a:lnTo>
                  <a:lnTo>
                    <a:pt x="746925" y="666750"/>
                  </a:lnTo>
                  <a:close/>
                </a:path>
                <a:path w="855345" h="866139">
                  <a:moveTo>
                    <a:pt x="756386" y="620725"/>
                  </a:moveTo>
                  <a:lnTo>
                    <a:pt x="754595" y="618439"/>
                  </a:lnTo>
                  <a:lnTo>
                    <a:pt x="754062" y="618185"/>
                  </a:lnTo>
                  <a:lnTo>
                    <a:pt x="753808" y="618185"/>
                  </a:lnTo>
                  <a:lnTo>
                    <a:pt x="756386" y="620725"/>
                  </a:lnTo>
                  <a:close/>
                </a:path>
                <a:path w="855345" h="866139">
                  <a:moveTo>
                    <a:pt x="758482" y="606018"/>
                  </a:moveTo>
                  <a:lnTo>
                    <a:pt x="755015" y="601992"/>
                  </a:lnTo>
                  <a:lnTo>
                    <a:pt x="751166" y="599617"/>
                  </a:lnTo>
                  <a:lnTo>
                    <a:pt x="749769" y="602729"/>
                  </a:lnTo>
                  <a:lnTo>
                    <a:pt x="749642" y="607720"/>
                  </a:lnTo>
                  <a:lnTo>
                    <a:pt x="749617" y="610971"/>
                  </a:lnTo>
                  <a:lnTo>
                    <a:pt x="754151" y="613079"/>
                  </a:lnTo>
                  <a:lnTo>
                    <a:pt x="753033" y="615861"/>
                  </a:lnTo>
                  <a:lnTo>
                    <a:pt x="752957" y="616064"/>
                  </a:lnTo>
                  <a:lnTo>
                    <a:pt x="750595" y="613143"/>
                  </a:lnTo>
                  <a:lnTo>
                    <a:pt x="750684" y="615861"/>
                  </a:lnTo>
                  <a:lnTo>
                    <a:pt x="750747" y="617474"/>
                  </a:lnTo>
                  <a:lnTo>
                    <a:pt x="754405" y="618185"/>
                  </a:lnTo>
                  <a:lnTo>
                    <a:pt x="754595" y="618439"/>
                  </a:lnTo>
                  <a:lnTo>
                    <a:pt x="757466" y="619772"/>
                  </a:lnTo>
                  <a:lnTo>
                    <a:pt x="756945" y="618439"/>
                  </a:lnTo>
                  <a:lnTo>
                    <a:pt x="756856" y="618185"/>
                  </a:lnTo>
                  <a:lnTo>
                    <a:pt x="756704" y="617474"/>
                  </a:lnTo>
                  <a:lnTo>
                    <a:pt x="756627" y="616064"/>
                  </a:lnTo>
                  <a:lnTo>
                    <a:pt x="756615" y="615861"/>
                  </a:lnTo>
                  <a:lnTo>
                    <a:pt x="757123" y="613714"/>
                  </a:lnTo>
                  <a:lnTo>
                    <a:pt x="755142" y="612063"/>
                  </a:lnTo>
                  <a:lnTo>
                    <a:pt x="758482" y="606018"/>
                  </a:lnTo>
                  <a:close/>
                </a:path>
                <a:path w="855345" h="866139">
                  <a:moveTo>
                    <a:pt x="762431" y="629615"/>
                  </a:moveTo>
                  <a:lnTo>
                    <a:pt x="761580" y="629526"/>
                  </a:lnTo>
                  <a:lnTo>
                    <a:pt x="757504" y="626910"/>
                  </a:lnTo>
                  <a:lnTo>
                    <a:pt x="757199" y="626795"/>
                  </a:lnTo>
                  <a:lnTo>
                    <a:pt x="754253" y="638289"/>
                  </a:lnTo>
                  <a:lnTo>
                    <a:pt x="753770" y="644791"/>
                  </a:lnTo>
                  <a:lnTo>
                    <a:pt x="756450" y="648614"/>
                  </a:lnTo>
                  <a:lnTo>
                    <a:pt x="755535" y="649617"/>
                  </a:lnTo>
                  <a:lnTo>
                    <a:pt x="751852" y="659003"/>
                  </a:lnTo>
                  <a:lnTo>
                    <a:pt x="745769" y="643547"/>
                  </a:lnTo>
                  <a:lnTo>
                    <a:pt x="743800" y="644169"/>
                  </a:lnTo>
                  <a:lnTo>
                    <a:pt x="741362" y="651002"/>
                  </a:lnTo>
                  <a:lnTo>
                    <a:pt x="742226" y="657529"/>
                  </a:lnTo>
                  <a:lnTo>
                    <a:pt x="744524" y="663473"/>
                  </a:lnTo>
                  <a:lnTo>
                    <a:pt x="745985" y="660082"/>
                  </a:lnTo>
                  <a:lnTo>
                    <a:pt x="747471" y="662406"/>
                  </a:lnTo>
                  <a:lnTo>
                    <a:pt x="748538" y="664324"/>
                  </a:lnTo>
                  <a:lnTo>
                    <a:pt x="751814" y="659091"/>
                  </a:lnTo>
                  <a:lnTo>
                    <a:pt x="750976" y="661238"/>
                  </a:lnTo>
                  <a:lnTo>
                    <a:pt x="760056" y="658520"/>
                  </a:lnTo>
                  <a:lnTo>
                    <a:pt x="757656" y="657390"/>
                  </a:lnTo>
                  <a:lnTo>
                    <a:pt x="755764" y="653440"/>
                  </a:lnTo>
                  <a:lnTo>
                    <a:pt x="757402" y="650773"/>
                  </a:lnTo>
                  <a:lnTo>
                    <a:pt x="757859" y="651802"/>
                  </a:lnTo>
                  <a:lnTo>
                    <a:pt x="758545" y="652551"/>
                  </a:lnTo>
                  <a:lnTo>
                    <a:pt x="759460" y="653021"/>
                  </a:lnTo>
                  <a:lnTo>
                    <a:pt x="760133" y="644169"/>
                  </a:lnTo>
                  <a:lnTo>
                    <a:pt x="760590" y="634987"/>
                  </a:lnTo>
                  <a:lnTo>
                    <a:pt x="762431" y="629615"/>
                  </a:lnTo>
                  <a:close/>
                </a:path>
                <a:path w="855345" h="866139">
                  <a:moveTo>
                    <a:pt x="762647" y="629551"/>
                  </a:moveTo>
                  <a:lnTo>
                    <a:pt x="762508" y="629348"/>
                  </a:lnTo>
                  <a:lnTo>
                    <a:pt x="762431" y="629615"/>
                  </a:lnTo>
                  <a:lnTo>
                    <a:pt x="762609" y="629653"/>
                  </a:lnTo>
                  <a:close/>
                </a:path>
                <a:path w="855345" h="866139">
                  <a:moveTo>
                    <a:pt x="769797" y="582295"/>
                  </a:moveTo>
                  <a:lnTo>
                    <a:pt x="764971" y="572655"/>
                  </a:lnTo>
                  <a:lnTo>
                    <a:pt x="767422" y="567918"/>
                  </a:lnTo>
                  <a:lnTo>
                    <a:pt x="763790" y="568769"/>
                  </a:lnTo>
                  <a:lnTo>
                    <a:pt x="760209" y="569937"/>
                  </a:lnTo>
                  <a:lnTo>
                    <a:pt x="756691" y="571398"/>
                  </a:lnTo>
                  <a:lnTo>
                    <a:pt x="756043" y="576008"/>
                  </a:lnTo>
                  <a:lnTo>
                    <a:pt x="759053" y="585939"/>
                  </a:lnTo>
                  <a:lnTo>
                    <a:pt x="764819" y="581888"/>
                  </a:lnTo>
                  <a:lnTo>
                    <a:pt x="763447" y="584974"/>
                  </a:lnTo>
                  <a:lnTo>
                    <a:pt x="762152" y="588086"/>
                  </a:lnTo>
                  <a:lnTo>
                    <a:pt x="760933" y="591235"/>
                  </a:lnTo>
                  <a:lnTo>
                    <a:pt x="761238" y="590727"/>
                  </a:lnTo>
                  <a:lnTo>
                    <a:pt x="766521" y="593064"/>
                  </a:lnTo>
                  <a:lnTo>
                    <a:pt x="764870" y="594233"/>
                  </a:lnTo>
                  <a:lnTo>
                    <a:pt x="766813" y="594715"/>
                  </a:lnTo>
                  <a:lnTo>
                    <a:pt x="767346" y="598208"/>
                  </a:lnTo>
                  <a:lnTo>
                    <a:pt x="769543" y="594156"/>
                  </a:lnTo>
                  <a:lnTo>
                    <a:pt x="769404" y="594055"/>
                  </a:lnTo>
                  <a:lnTo>
                    <a:pt x="769632" y="587540"/>
                  </a:lnTo>
                  <a:lnTo>
                    <a:pt x="769797" y="582295"/>
                  </a:lnTo>
                  <a:close/>
                </a:path>
                <a:path w="855345" h="866139">
                  <a:moveTo>
                    <a:pt x="777049" y="630897"/>
                  </a:moveTo>
                  <a:lnTo>
                    <a:pt x="776198" y="626059"/>
                  </a:lnTo>
                  <a:lnTo>
                    <a:pt x="774179" y="627532"/>
                  </a:lnTo>
                  <a:lnTo>
                    <a:pt x="775322" y="625271"/>
                  </a:lnTo>
                  <a:lnTo>
                    <a:pt x="775500" y="625284"/>
                  </a:lnTo>
                  <a:lnTo>
                    <a:pt x="776592" y="620166"/>
                  </a:lnTo>
                  <a:lnTo>
                    <a:pt x="774814" y="617664"/>
                  </a:lnTo>
                  <a:lnTo>
                    <a:pt x="764133" y="620560"/>
                  </a:lnTo>
                  <a:lnTo>
                    <a:pt x="771702" y="613333"/>
                  </a:lnTo>
                  <a:lnTo>
                    <a:pt x="769556" y="613892"/>
                  </a:lnTo>
                  <a:lnTo>
                    <a:pt x="771398" y="612305"/>
                  </a:lnTo>
                  <a:lnTo>
                    <a:pt x="772617" y="608050"/>
                  </a:lnTo>
                  <a:lnTo>
                    <a:pt x="771664" y="607364"/>
                  </a:lnTo>
                  <a:lnTo>
                    <a:pt x="770648" y="606844"/>
                  </a:lnTo>
                  <a:lnTo>
                    <a:pt x="769556" y="606450"/>
                  </a:lnTo>
                  <a:lnTo>
                    <a:pt x="770648" y="606247"/>
                  </a:lnTo>
                  <a:lnTo>
                    <a:pt x="771664" y="605815"/>
                  </a:lnTo>
                  <a:lnTo>
                    <a:pt x="772642" y="605167"/>
                  </a:lnTo>
                  <a:lnTo>
                    <a:pt x="765302" y="601764"/>
                  </a:lnTo>
                  <a:lnTo>
                    <a:pt x="767435" y="606018"/>
                  </a:lnTo>
                  <a:lnTo>
                    <a:pt x="765429" y="614197"/>
                  </a:lnTo>
                  <a:lnTo>
                    <a:pt x="767892" y="614311"/>
                  </a:lnTo>
                  <a:lnTo>
                    <a:pt x="767600" y="614387"/>
                  </a:lnTo>
                  <a:lnTo>
                    <a:pt x="762215" y="621157"/>
                  </a:lnTo>
                  <a:lnTo>
                    <a:pt x="773430" y="628078"/>
                  </a:lnTo>
                  <a:lnTo>
                    <a:pt x="769810" y="630720"/>
                  </a:lnTo>
                  <a:lnTo>
                    <a:pt x="769086" y="633590"/>
                  </a:lnTo>
                  <a:lnTo>
                    <a:pt x="772655" y="633514"/>
                  </a:lnTo>
                  <a:lnTo>
                    <a:pt x="777049" y="630897"/>
                  </a:lnTo>
                  <a:close/>
                </a:path>
                <a:path w="855345" h="866139">
                  <a:moveTo>
                    <a:pt x="781672" y="561555"/>
                  </a:moveTo>
                  <a:lnTo>
                    <a:pt x="780732" y="560374"/>
                  </a:lnTo>
                  <a:lnTo>
                    <a:pt x="778408" y="560044"/>
                  </a:lnTo>
                  <a:lnTo>
                    <a:pt x="776135" y="561555"/>
                  </a:lnTo>
                  <a:lnTo>
                    <a:pt x="781672" y="561555"/>
                  </a:lnTo>
                  <a:close/>
                </a:path>
                <a:path w="855345" h="866139">
                  <a:moveTo>
                    <a:pt x="782472" y="600417"/>
                  </a:moveTo>
                  <a:lnTo>
                    <a:pt x="782370" y="599071"/>
                  </a:lnTo>
                  <a:lnTo>
                    <a:pt x="782320" y="598716"/>
                  </a:lnTo>
                  <a:lnTo>
                    <a:pt x="780516" y="599440"/>
                  </a:lnTo>
                  <a:lnTo>
                    <a:pt x="782472" y="600417"/>
                  </a:lnTo>
                  <a:close/>
                </a:path>
                <a:path w="855345" h="866139">
                  <a:moveTo>
                    <a:pt x="789000" y="586943"/>
                  </a:moveTo>
                  <a:lnTo>
                    <a:pt x="784364" y="585952"/>
                  </a:lnTo>
                  <a:lnTo>
                    <a:pt x="784123" y="583450"/>
                  </a:lnTo>
                  <a:lnTo>
                    <a:pt x="787107" y="576668"/>
                  </a:lnTo>
                  <a:lnTo>
                    <a:pt x="784390" y="573595"/>
                  </a:lnTo>
                  <a:lnTo>
                    <a:pt x="780884" y="568680"/>
                  </a:lnTo>
                  <a:lnTo>
                    <a:pt x="781926" y="567588"/>
                  </a:lnTo>
                  <a:lnTo>
                    <a:pt x="782853" y="566356"/>
                  </a:lnTo>
                  <a:lnTo>
                    <a:pt x="783666" y="565010"/>
                  </a:lnTo>
                  <a:lnTo>
                    <a:pt x="782650" y="564337"/>
                  </a:lnTo>
                  <a:lnTo>
                    <a:pt x="781672" y="564019"/>
                  </a:lnTo>
                  <a:lnTo>
                    <a:pt x="781189" y="564019"/>
                  </a:lnTo>
                  <a:lnTo>
                    <a:pt x="781989" y="563651"/>
                  </a:lnTo>
                  <a:lnTo>
                    <a:pt x="782675" y="562800"/>
                  </a:lnTo>
                  <a:lnTo>
                    <a:pt x="781900" y="561848"/>
                  </a:lnTo>
                  <a:lnTo>
                    <a:pt x="775703" y="561848"/>
                  </a:lnTo>
                  <a:lnTo>
                    <a:pt x="775322" y="561848"/>
                  </a:lnTo>
                  <a:lnTo>
                    <a:pt x="776554" y="570484"/>
                  </a:lnTo>
                  <a:lnTo>
                    <a:pt x="776300" y="571449"/>
                  </a:lnTo>
                  <a:lnTo>
                    <a:pt x="775081" y="576364"/>
                  </a:lnTo>
                  <a:lnTo>
                    <a:pt x="778903" y="576364"/>
                  </a:lnTo>
                  <a:lnTo>
                    <a:pt x="780770" y="577621"/>
                  </a:lnTo>
                  <a:lnTo>
                    <a:pt x="779792" y="578002"/>
                  </a:lnTo>
                  <a:lnTo>
                    <a:pt x="780034" y="578002"/>
                  </a:lnTo>
                  <a:lnTo>
                    <a:pt x="779818" y="579094"/>
                  </a:lnTo>
                  <a:lnTo>
                    <a:pt x="779754" y="580148"/>
                  </a:lnTo>
                  <a:lnTo>
                    <a:pt x="781227" y="580758"/>
                  </a:lnTo>
                  <a:lnTo>
                    <a:pt x="781253" y="578002"/>
                  </a:lnTo>
                  <a:lnTo>
                    <a:pt x="782307" y="579094"/>
                  </a:lnTo>
                  <a:lnTo>
                    <a:pt x="782205" y="579742"/>
                  </a:lnTo>
                  <a:lnTo>
                    <a:pt x="782142" y="580148"/>
                  </a:lnTo>
                  <a:lnTo>
                    <a:pt x="782053" y="580758"/>
                  </a:lnTo>
                  <a:lnTo>
                    <a:pt x="782002" y="581152"/>
                  </a:lnTo>
                  <a:lnTo>
                    <a:pt x="777621" y="586511"/>
                  </a:lnTo>
                  <a:lnTo>
                    <a:pt x="780884" y="587819"/>
                  </a:lnTo>
                  <a:lnTo>
                    <a:pt x="780389" y="588606"/>
                  </a:lnTo>
                  <a:lnTo>
                    <a:pt x="783488" y="590321"/>
                  </a:lnTo>
                  <a:lnTo>
                    <a:pt x="783856" y="590575"/>
                  </a:lnTo>
                  <a:lnTo>
                    <a:pt x="782891" y="592569"/>
                  </a:lnTo>
                  <a:lnTo>
                    <a:pt x="781304" y="590321"/>
                  </a:lnTo>
                  <a:lnTo>
                    <a:pt x="779970" y="594080"/>
                  </a:lnTo>
                  <a:lnTo>
                    <a:pt x="782027" y="596861"/>
                  </a:lnTo>
                  <a:lnTo>
                    <a:pt x="782320" y="598716"/>
                  </a:lnTo>
                  <a:lnTo>
                    <a:pt x="786460" y="597039"/>
                  </a:lnTo>
                  <a:lnTo>
                    <a:pt x="788035" y="595122"/>
                  </a:lnTo>
                  <a:lnTo>
                    <a:pt x="786384" y="594334"/>
                  </a:lnTo>
                  <a:lnTo>
                    <a:pt x="784936" y="593242"/>
                  </a:lnTo>
                  <a:lnTo>
                    <a:pt x="784326" y="592569"/>
                  </a:lnTo>
                  <a:lnTo>
                    <a:pt x="783666" y="591820"/>
                  </a:lnTo>
                  <a:lnTo>
                    <a:pt x="784936" y="590575"/>
                  </a:lnTo>
                  <a:lnTo>
                    <a:pt x="786193" y="590575"/>
                  </a:lnTo>
                  <a:lnTo>
                    <a:pt x="787273" y="591642"/>
                  </a:lnTo>
                  <a:lnTo>
                    <a:pt x="787654" y="590575"/>
                  </a:lnTo>
                  <a:lnTo>
                    <a:pt x="789000" y="586943"/>
                  </a:lnTo>
                  <a:close/>
                </a:path>
                <a:path w="855345" h="866139">
                  <a:moveTo>
                    <a:pt x="792835" y="603491"/>
                  </a:moveTo>
                  <a:lnTo>
                    <a:pt x="791019" y="601954"/>
                  </a:lnTo>
                  <a:lnTo>
                    <a:pt x="788212" y="599579"/>
                  </a:lnTo>
                  <a:lnTo>
                    <a:pt x="786879" y="599071"/>
                  </a:lnTo>
                  <a:lnTo>
                    <a:pt x="786015" y="599859"/>
                  </a:lnTo>
                  <a:lnTo>
                    <a:pt x="785583" y="601954"/>
                  </a:lnTo>
                  <a:lnTo>
                    <a:pt x="782472" y="600417"/>
                  </a:lnTo>
                  <a:lnTo>
                    <a:pt x="781608" y="603491"/>
                  </a:lnTo>
                  <a:lnTo>
                    <a:pt x="781494" y="603910"/>
                  </a:lnTo>
                  <a:lnTo>
                    <a:pt x="782332" y="604215"/>
                  </a:lnTo>
                  <a:lnTo>
                    <a:pt x="792835" y="603491"/>
                  </a:lnTo>
                  <a:close/>
                </a:path>
                <a:path w="855345" h="866139">
                  <a:moveTo>
                    <a:pt x="801192" y="577824"/>
                  </a:moveTo>
                  <a:lnTo>
                    <a:pt x="800938" y="575932"/>
                  </a:lnTo>
                  <a:lnTo>
                    <a:pt x="799541" y="576249"/>
                  </a:lnTo>
                  <a:lnTo>
                    <a:pt x="798576" y="577189"/>
                  </a:lnTo>
                  <a:lnTo>
                    <a:pt x="798017" y="578789"/>
                  </a:lnTo>
                  <a:lnTo>
                    <a:pt x="798982" y="579780"/>
                  </a:lnTo>
                  <a:lnTo>
                    <a:pt x="800900" y="581710"/>
                  </a:lnTo>
                  <a:lnTo>
                    <a:pt x="801179" y="579767"/>
                  </a:lnTo>
                  <a:lnTo>
                    <a:pt x="801192" y="577824"/>
                  </a:lnTo>
                  <a:close/>
                </a:path>
                <a:path w="855345" h="866139">
                  <a:moveTo>
                    <a:pt x="801852" y="569798"/>
                  </a:moveTo>
                  <a:lnTo>
                    <a:pt x="800671" y="559676"/>
                  </a:lnTo>
                  <a:lnTo>
                    <a:pt x="797737" y="549008"/>
                  </a:lnTo>
                  <a:lnTo>
                    <a:pt x="795274" y="541921"/>
                  </a:lnTo>
                  <a:lnTo>
                    <a:pt x="792251" y="542201"/>
                  </a:lnTo>
                  <a:lnTo>
                    <a:pt x="789266" y="542328"/>
                  </a:lnTo>
                  <a:lnTo>
                    <a:pt x="786269" y="542315"/>
                  </a:lnTo>
                  <a:lnTo>
                    <a:pt x="788098" y="545426"/>
                  </a:lnTo>
                  <a:lnTo>
                    <a:pt x="793407" y="544436"/>
                  </a:lnTo>
                  <a:lnTo>
                    <a:pt x="795286" y="544322"/>
                  </a:lnTo>
                  <a:lnTo>
                    <a:pt x="786879" y="550049"/>
                  </a:lnTo>
                  <a:lnTo>
                    <a:pt x="791895" y="554329"/>
                  </a:lnTo>
                  <a:lnTo>
                    <a:pt x="792238" y="560895"/>
                  </a:lnTo>
                  <a:lnTo>
                    <a:pt x="792797" y="567131"/>
                  </a:lnTo>
                  <a:lnTo>
                    <a:pt x="798449" y="570433"/>
                  </a:lnTo>
                  <a:lnTo>
                    <a:pt x="798042" y="569315"/>
                  </a:lnTo>
                  <a:lnTo>
                    <a:pt x="798283" y="568286"/>
                  </a:lnTo>
                  <a:lnTo>
                    <a:pt x="799160" y="567347"/>
                  </a:lnTo>
                  <a:lnTo>
                    <a:pt x="801598" y="569277"/>
                  </a:lnTo>
                  <a:lnTo>
                    <a:pt x="797394" y="572655"/>
                  </a:lnTo>
                  <a:lnTo>
                    <a:pt x="799033" y="575221"/>
                  </a:lnTo>
                  <a:lnTo>
                    <a:pt x="801852" y="569798"/>
                  </a:lnTo>
                  <a:close/>
                </a:path>
                <a:path w="855345" h="866139">
                  <a:moveTo>
                    <a:pt x="819505" y="505993"/>
                  </a:moveTo>
                  <a:lnTo>
                    <a:pt x="817854" y="505993"/>
                  </a:lnTo>
                  <a:lnTo>
                    <a:pt x="817803" y="505371"/>
                  </a:lnTo>
                  <a:lnTo>
                    <a:pt x="818184" y="504520"/>
                  </a:lnTo>
                  <a:lnTo>
                    <a:pt x="819492" y="503745"/>
                  </a:lnTo>
                  <a:lnTo>
                    <a:pt x="818680" y="503745"/>
                  </a:lnTo>
                  <a:lnTo>
                    <a:pt x="817410" y="503389"/>
                  </a:lnTo>
                  <a:lnTo>
                    <a:pt x="816457" y="502881"/>
                  </a:lnTo>
                  <a:lnTo>
                    <a:pt x="814768" y="510286"/>
                  </a:lnTo>
                  <a:lnTo>
                    <a:pt x="818134" y="507238"/>
                  </a:lnTo>
                  <a:lnTo>
                    <a:pt x="817880" y="506133"/>
                  </a:lnTo>
                  <a:lnTo>
                    <a:pt x="819340" y="506133"/>
                  </a:lnTo>
                  <a:lnTo>
                    <a:pt x="819505" y="505993"/>
                  </a:lnTo>
                  <a:close/>
                </a:path>
                <a:path w="855345" h="866139">
                  <a:moveTo>
                    <a:pt x="819683" y="506133"/>
                  </a:moveTo>
                  <a:lnTo>
                    <a:pt x="819340" y="506133"/>
                  </a:lnTo>
                  <a:lnTo>
                    <a:pt x="818134" y="507238"/>
                  </a:lnTo>
                  <a:lnTo>
                    <a:pt x="819683" y="506133"/>
                  </a:lnTo>
                  <a:close/>
                </a:path>
                <a:path w="855345" h="866139">
                  <a:moveTo>
                    <a:pt x="820216" y="505993"/>
                  </a:moveTo>
                  <a:lnTo>
                    <a:pt x="820191" y="505371"/>
                  </a:lnTo>
                  <a:lnTo>
                    <a:pt x="819505" y="505993"/>
                  </a:lnTo>
                  <a:lnTo>
                    <a:pt x="820216" y="505993"/>
                  </a:lnTo>
                  <a:close/>
                </a:path>
                <a:path w="855345" h="866139">
                  <a:moveTo>
                    <a:pt x="824865" y="515505"/>
                  </a:moveTo>
                  <a:lnTo>
                    <a:pt x="824014" y="513664"/>
                  </a:lnTo>
                  <a:lnTo>
                    <a:pt x="821753" y="512749"/>
                  </a:lnTo>
                  <a:lnTo>
                    <a:pt x="819797" y="517029"/>
                  </a:lnTo>
                  <a:lnTo>
                    <a:pt x="821270" y="517588"/>
                  </a:lnTo>
                  <a:lnTo>
                    <a:pt x="824306" y="518337"/>
                  </a:lnTo>
                  <a:lnTo>
                    <a:pt x="824865" y="515505"/>
                  </a:lnTo>
                  <a:close/>
                </a:path>
                <a:path w="855345" h="866139">
                  <a:moveTo>
                    <a:pt x="825779" y="500329"/>
                  </a:moveTo>
                  <a:lnTo>
                    <a:pt x="823696" y="496785"/>
                  </a:lnTo>
                  <a:lnTo>
                    <a:pt x="822540" y="499630"/>
                  </a:lnTo>
                  <a:lnTo>
                    <a:pt x="822045" y="500329"/>
                  </a:lnTo>
                  <a:lnTo>
                    <a:pt x="820318" y="502881"/>
                  </a:lnTo>
                  <a:lnTo>
                    <a:pt x="823048" y="505739"/>
                  </a:lnTo>
                  <a:lnTo>
                    <a:pt x="821194" y="505739"/>
                  </a:lnTo>
                  <a:lnTo>
                    <a:pt x="820216" y="505993"/>
                  </a:lnTo>
                  <a:lnTo>
                    <a:pt x="820458" y="510286"/>
                  </a:lnTo>
                  <a:lnTo>
                    <a:pt x="820547" y="511822"/>
                  </a:lnTo>
                  <a:lnTo>
                    <a:pt x="825627" y="510286"/>
                  </a:lnTo>
                  <a:lnTo>
                    <a:pt x="825728" y="502881"/>
                  </a:lnTo>
                  <a:lnTo>
                    <a:pt x="825779" y="500329"/>
                  </a:lnTo>
                  <a:close/>
                </a:path>
                <a:path w="855345" h="866139">
                  <a:moveTo>
                    <a:pt x="830084" y="521677"/>
                  </a:moveTo>
                  <a:lnTo>
                    <a:pt x="829564" y="519430"/>
                  </a:lnTo>
                  <a:lnTo>
                    <a:pt x="824674" y="518287"/>
                  </a:lnTo>
                  <a:lnTo>
                    <a:pt x="825588" y="523671"/>
                  </a:lnTo>
                  <a:lnTo>
                    <a:pt x="828154" y="525640"/>
                  </a:lnTo>
                  <a:lnTo>
                    <a:pt x="829602" y="523760"/>
                  </a:lnTo>
                  <a:lnTo>
                    <a:pt x="830084" y="521677"/>
                  </a:lnTo>
                  <a:close/>
                </a:path>
                <a:path w="855345" h="866139">
                  <a:moveTo>
                    <a:pt x="855091" y="443776"/>
                  </a:moveTo>
                  <a:lnTo>
                    <a:pt x="850252" y="441909"/>
                  </a:lnTo>
                  <a:lnTo>
                    <a:pt x="848639" y="441121"/>
                  </a:lnTo>
                  <a:lnTo>
                    <a:pt x="849985" y="436156"/>
                  </a:lnTo>
                  <a:lnTo>
                    <a:pt x="848753" y="435965"/>
                  </a:lnTo>
                  <a:lnTo>
                    <a:pt x="848131" y="436689"/>
                  </a:lnTo>
                  <a:lnTo>
                    <a:pt x="848080" y="438353"/>
                  </a:lnTo>
                  <a:lnTo>
                    <a:pt x="846048" y="437121"/>
                  </a:lnTo>
                  <a:lnTo>
                    <a:pt x="847229" y="436613"/>
                  </a:lnTo>
                  <a:lnTo>
                    <a:pt x="845362" y="434784"/>
                  </a:lnTo>
                  <a:lnTo>
                    <a:pt x="844384" y="442264"/>
                  </a:lnTo>
                  <a:lnTo>
                    <a:pt x="842784" y="451535"/>
                  </a:lnTo>
                  <a:lnTo>
                    <a:pt x="844067" y="458584"/>
                  </a:lnTo>
                  <a:lnTo>
                    <a:pt x="851712" y="459359"/>
                  </a:lnTo>
                  <a:lnTo>
                    <a:pt x="852932" y="449973"/>
                  </a:lnTo>
                  <a:lnTo>
                    <a:pt x="851839" y="456565"/>
                  </a:lnTo>
                  <a:lnTo>
                    <a:pt x="849807" y="456272"/>
                  </a:lnTo>
                  <a:lnTo>
                    <a:pt x="851141" y="456298"/>
                  </a:lnTo>
                  <a:lnTo>
                    <a:pt x="852195" y="452081"/>
                  </a:lnTo>
                  <a:lnTo>
                    <a:pt x="850480" y="450405"/>
                  </a:lnTo>
                  <a:lnTo>
                    <a:pt x="850988" y="448703"/>
                  </a:lnTo>
                  <a:lnTo>
                    <a:pt x="854278" y="448881"/>
                  </a:lnTo>
                  <a:lnTo>
                    <a:pt x="855091" y="443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9694" y="1799069"/>
              <a:ext cx="422554" cy="19587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021368" y="1917779"/>
              <a:ext cx="342900" cy="109855"/>
            </a:xfrm>
            <a:custGeom>
              <a:avLst/>
              <a:gdLst/>
              <a:ahLst/>
              <a:cxnLst/>
              <a:rect l="l" t="t" r="r" b="b"/>
              <a:pathLst>
                <a:path w="342900" h="109855">
                  <a:moveTo>
                    <a:pt x="121762" y="0"/>
                  </a:moveTo>
                  <a:lnTo>
                    <a:pt x="110836" y="296"/>
                  </a:lnTo>
                  <a:lnTo>
                    <a:pt x="99971" y="2319"/>
                  </a:lnTo>
                  <a:lnTo>
                    <a:pt x="89916" y="7070"/>
                  </a:lnTo>
                  <a:lnTo>
                    <a:pt x="76527" y="4290"/>
                  </a:lnTo>
                  <a:lnTo>
                    <a:pt x="59482" y="8813"/>
                  </a:lnTo>
                  <a:lnTo>
                    <a:pt x="42429" y="17161"/>
                  </a:lnTo>
                  <a:lnTo>
                    <a:pt x="29019" y="25853"/>
                  </a:lnTo>
                  <a:lnTo>
                    <a:pt x="26073" y="22183"/>
                  </a:lnTo>
                  <a:lnTo>
                    <a:pt x="22720" y="19351"/>
                  </a:lnTo>
                  <a:lnTo>
                    <a:pt x="16967" y="21497"/>
                  </a:lnTo>
                  <a:lnTo>
                    <a:pt x="16967" y="22856"/>
                  </a:lnTo>
                  <a:lnTo>
                    <a:pt x="17729" y="24685"/>
                  </a:lnTo>
                  <a:lnTo>
                    <a:pt x="16357" y="25231"/>
                  </a:lnTo>
                  <a:lnTo>
                    <a:pt x="10383" y="29561"/>
                  </a:lnTo>
                  <a:lnTo>
                    <a:pt x="5254" y="34388"/>
                  </a:lnTo>
                  <a:lnTo>
                    <a:pt x="1587" y="40072"/>
                  </a:lnTo>
                  <a:lnTo>
                    <a:pt x="0" y="46973"/>
                  </a:lnTo>
                  <a:lnTo>
                    <a:pt x="8839" y="43643"/>
                  </a:lnTo>
                  <a:lnTo>
                    <a:pt x="13784" y="38031"/>
                  </a:lnTo>
                  <a:lnTo>
                    <a:pt x="18479" y="32273"/>
                  </a:lnTo>
                  <a:lnTo>
                    <a:pt x="26568" y="28508"/>
                  </a:lnTo>
                  <a:lnTo>
                    <a:pt x="24173" y="34935"/>
                  </a:lnTo>
                  <a:lnTo>
                    <a:pt x="19794" y="40198"/>
                  </a:lnTo>
                  <a:lnTo>
                    <a:pt x="16551" y="46128"/>
                  </a:lnTo>
                  <a:lnTo>
                    <a:pt x="17564" y="54555"/>
                  </a:lnTo>
                  <a:lnTo>
                    <a:pt x="27258" y="45598"/>
                  </a:lnTo>
                  <a:lnTo>
                    <a:pt x="44888" y="26645"/>
                  </a:lnTo>
                  <a:lnTo>
                    <a:pt x="55168" y="18030"/>
                  </a:lnTo>
                  <a:lnTo>
                    <a:pt x="63579" y="18723"/>
                  </a:lnTo>
                  <a:lnTo>
                    <a:pt x="73336" y="17594"/>
                  </a:lnTo>
                  <a:lnTo>
                    <a:pt x="82797" y="14342"/>
                  </a:lnTo>
                  <a:lnTo>
                    <a:pt x="90322" y="8670"/>
                  </a:lnTo>
                  <a:lnTo>
                    <a:pt x="97371" y="10554"/>
                  </a:lnTo>
                  <a:lnTo>
                    <a:pt x="104798" y="11650"/>
                  </a:lnTo>
                  <a:lnTo>
                    <a:pt x="112852" y="11444"/>
                  </a:lnTo>
                  <a:lnTo>
                    <a:pt x="121780" y="9420"/>
                  </a:lnTo>
                  <a:lnTo>
                    <a:pt x="138273" y="13732"/>
                  </a:lnTo>
                  <a:lnTo>
                    <a:pt x="155919" y="15636"/>
                  </a:lnTo>
                  <a:lnTo>
                    <a:pt x="172634" y="19474"/>
                  </a:lnTo>
                  <a:lnTo>
                    <a:pt x="186334" y="29587"/>
                  </a:lnTo>
                  <a:lnTo>
                    <a:pt x="202030" y="33102"/>
                  </a:lnTo>
                  <a:lnTo>
                    <a:pt x="216766" y="38609"/>
                  </a:lnTo>
                  <a:lnTo>
                    <a:pt x="231250" y="44637"/>
                  </a:lnTo>
                  <a:lnTo>
                    <a:pt x="246189" y="49717"/>
                  </a:lnTo>
                  <a:lnTo>
                    <a:pt x="250075" y="54708"/>
                  </a:lnTo>
                  <a:lnTo>
                    <a:pt x="251498" y="58289"/>
                  </a:lnTo>
                  <a:lnTo>
                    <a:pt x="256870" y="58543"/>
                  </a:lnTo>
                  <a:lnTo>
                    <a:pt x="261213" y="60943"/>
                  </a:lnTo>
                  <a:lnTo>
                    <a:pt x="266407" y="61578"/>
                  </a:lnTo>
                  <a:lnTo>
                    <a:pt x="272532" y="68461"/>
                  </a:lnTo>
                  <a:lnTo>
                    <a:pt x="279477" y="73632"/>
                  </a:lnTo>
                  <a:lnTo>
                    <a:pt x="286987" y="77625"/>
                  </a:lnTo>
                  <a:lnTo>
                    <a:pt x="294805" y="80971"/>
                  </a:lnTo>
                  <a:lnTo>
                    <a:pt x="299909" y="86066"/>
                  </a:lnTo>
                  <a:lnTo>
                    <a:pt x="335096" y="109766"/>
                  </a:lnTo>
                  <a:lnTo>
                    <a:pt x="342607" y="109026"/>
                  </a:lnTo>
                  <a:lnTo>
                    <a:pt x="335561" y="99723"/>
                  </a:lnTo>
                  <a:lnTo>
                    <a:pt x="327539" y="91555"/>
                  </a:lnTo>
                  <a:lnTo>
                    <a:pt x="319240" y="84471"/>
                  </a:lnTo>
                  <a:lnTo>
                    <a:pt x="308648" y="76399"/>
                  </a:lnTo>
                  <a:lnTo>
                    <a:pt x="306082" y="73047"/>
                  </a:lnTo>
                  <a:lnTo>
                    <a:pt x="297548" y="66722"/>
                  </a:lnTo>
                  <a:lnTo>
                    <a:pt x="289852" y="65007"/>
                  </a:lnTo>
                  <a:lnTo>
                    <a:pt x="276745" y="56156"/>
                  </a:lnTo>
                  <a:lnTo>
                    <a:pt x="238618" y="31995"/>
                  </a:lnTo>
                  <a:lnTo>
                    <a:pt x="200818" y="15287"/>
                  </a:lnTo>
                  <a:lnTo>
                    <a:pt x="163271" y="6499"/>
                  </a:lnTo>
                  <a:lnTo>
                    <a:pt x="147818" y="2668"/>
                  </a:lnTo>
                  <a:lnTo>
                    <a:pt x="140314" y="1235"/>
                  </a:lnTo>
                  <a:lnTo>
                    <a:pt x="132003" y="428"/>
                  </a:lnTo>
                  <a:lnTo>
                    <a:pt x="1217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0804" y="1942833"/>
              <a:ext cx="154165" cy="8028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984119" y="1854606"/>
              <a:ext cx="534035" cy="500380"/>
            </a:xfrm>
            <a:custGeom>
              <a:avLst/>
              <a:gdLst/>
              <a:ahLst/>
              <a:cxnLst/>
              <a:rect l="l" t="t" r="r" b="b"/>
              <a:pathLst>
                <a:path w="534035" h="500380">
                  <a:moveTo>
                    <a:pt x="5537" y="237350"/>
                  </a:moveTo>
                  <a:lnTo>
                    <a:pt x="4902" y="234569"/>
                  </a:lnTo>
                  <a:lnTo>
                    <a:pt x="3378" y="233641"/>
                  </a:lnTo>
                  <a:lnTo>
                    <a:pt x="1447" y="233591"/>
                  </a:lnTo>
                  <a:lnTo>
                    <a:pt x="0" y="236677"/>
                  </a:lnTo>
                  <a:lnTo>
                    <a:pt x="914" y="240563"/>
                  </a:lnTo>
                  <a:lnTo>
                    <a:pt x="5537" y="237350"/>
                  </a:lnTo>
                  <a:close/>
                </a:path>
                <a:path w="534035" h="500380">
                  <a:moveTo>
                    <a:pt x="15773" y="179311"/>
                  </a:moveTo>
                  <a:lnTo>
                    <a:pt x="6972" y="181419"/>
                  </a:lnTo>
                  <a:lnTo>
                    <a:pt x="11391" y="191287"/>
                  </a:lnTo>
                  <a:lnTo>
                    <a:pt x="9436" y="197396"/>
                  </a:lnTo>
                  <a:lnTo>
                    <a:pt x="15252" y="193535"/>
                  </a:lnTo>
                  <a:lnTo>
                    <a:pt x="11315" y="183959"/>
                  </a:lnTo>
                  <a:lnTo>
                    <a:pt x="15773" y="179311"/>
                  </a:lnTo>
                  <a:close/>
                </a:path>
                <a:path w="534035" h="500380">
                  <a:moveTo>
                    <a:pt x="18211" y="213436"/>
                  </a:moveTo>
                  <a:lnTo>
                    <a:pt x="17500" y="211645"/>
                  </a:lnTo>
                  <a:lnTo>
                    <a:pt x="17297" y="208813"/>
                  </a:lnTo>
                  <a:lnTo>
                    <a:pt x="15544" y="209156"/>
                  </a:lnTo>
                  <a:lnTo>
                    <a:pt x="16065" y="211734"/>
                  </a:lnTo>
                  <a:lnTo>
                    <a:pt x="12217" y="211747"/>
                  </a:lnTo>
                  <a:lnTo>
                    <a:pt x="13919" y="215011"/>
                  </a:lnTo>
                  <a:lnTo>
                    <a:pt x="18211" y="213436"/>
                  </a:lnTo>
                  <a:close/>
                </a:path>
                <a:path w="534035" h="500380">
                  <a:moveTo>
                    <a:pt x="21882" y="279209"/>
                  </a:moveTo>
                  <a:lnTo>
                    <a:pt x="21856" y="276910"/>
                  </a:lnTo>
                  <a:lnTo>
                    <a:pt x="20421" y="277444"/>
                  </a:lnTo>
                  <a:lnTo>
                    <a:pt x="18999" y="277952"/>
                  </a:lnTo>
                  <a:lnTo>
                    <a:pt x="17564" y="278485"/>
                  </a:lnTo>
                  <a:lnTo>
                    <a:pt x="18275" y="280289"/>
                  </a:lnTo>
                  <a:lnTo>
                    <a:pt x="18478" y="283121"/>
                  </a:lnTo>
                  <a:lnTo>
                    <a:pt x="20218" y="282765"/>
                  </a:lnTo>
                  <a:lnTo>
                    <a:pt x="19977" y="280352"/>
                  </a:lnTo>
                  <a:lnTo>
                    <a:pt x="21882" y="279209"/>
                  </a:lnTo>
                  <a:close/>
                </a:path>
                <a:path w="534035" h="500380">
                  <a:moveTo>
                    <a:pt x="22440" y="303047"/>
                  </a:moveTo>
                  <a:lnTo>
                    <a:pt x="19189" y="297154"/>
                  </a:lnTo>
                  <a:lnTo>
                    <a:pt x="14503" y="298030"/>
                  </a:lnTo>
                  <a:lnTo>
                    <a:pt x="13855" y="301294"/>
                  </a:lnTo>
                  <a:lnTo>
                    <a:pt x="13271" y="304571"/>
                  </a:lnTo>
                  <a:lnTo>
                    <a:pt x="16827" y="306679"/>
                  </a:lnTo>
                  <a:lnTo>
                    <a:pt x="22440" y="303047"/>
                  </a:lnTo>
                  <a:close/>
                </a:path>
                <a:path w="534035" h="500380">
                  <a:moveTo>
                    <a:pt x="22504" y="162826"/>
                  </a:moveTo>
                  <a:lnTo>
                    <a:pt x="14097" y="164706"/>
                  </a:lnTo>
                  <a:lnTo>
                    <a:pt x="12928" y="170827"/>
                  </a:lnTo>
                  <a:lnTo>
                    <a:pt x="12090" y="177152"/>
                  </a:lnTo>
                  <a:lnTo>
                    <a:pt x="21196" y="175679"/>
                  </a:lnTo>
                  <a:lnTo>
                    <a:pt x="19621" y="167944"/>
                  </a:lnTo>
                  <a:lnTo>
                    <a:pt x="22504" y="162826"/>
                  </a:lnTo>
                  <a:close/>
                </a:path>
                <a:path w="534035" h="500380">
                  <a:moveTo>
                    <a:pt x="35382" y="194906"/>
                  </a:moveTo>
                  <a:lnTo>
                    <a:pt x="28219" y="197523"/>
                  </a:lnTo>
                  <a:lnTo>
                    <a:pt x="26784" y="202565"/>
                  </a:lnTo>
                  <a:lnTo>
                    <a:pt x="27597" y="210146"/>
                  </a:lnTo>
                  <a:lnTo>
                    <a:pt x="24117" y="219671"/>
                  </a:lnTo>
                  <a:lnTo>
                    <a:pt x="16687" y="223621"/>
                  </a:lnTo>
                  <a:lnTo>
                    <a:pt x="17995" y="231038"/>
                  </a:lnTo>
                  <a:lnTo>
                    <a:pt x="27559" y="227241"/>
                  </a:lnTo>
                  <a:lnTo>
                    <a:pt x="32753" y="218236"/>
                  </a:lnTo>
                  <a:lnTo>
                    <a:pt x="34912" y="206603"/>
                  </a:lnTo>
                  <a:lnTo>
                    <a:pt x="35382" y="194906"/>
                  </a:lnTo>
                  <a:close/>
                </a:path>
                <a:path w="534035" h="500380">
                  <a:moveTo>
                    <a:pt x="38049" y="320192"/>
                  </a:moveTo>
                  <a:lnTo>
                    <a:pt x="36182" y="315887"/>
                  </a:lnTo>
                  <a:lnTo>
                    <a:pt x="31648" y="315366"/>
                  </a:lnTo>
                  <a:lnTo>
                    <a:pt x="30746" y="320979"/>
                  </a:lnTo>
                  <a:lnTo>
                    <a:pt x="30048" y="326758"/>
                  </a:lnTo>
                  <a:lnTo>
                    <a:pt x="37363" y="325526"/>
                  </a:lnTo>
                  <a:lnTo>
                    <a:pt x="38049" y="320192"/>
                  </a:lnTo>
                  <a:close/>
                </a:path>
                <a:path w="534035" h="500380">
                  <a:moveTo>
                    <a:pt x="40487" y="184277"/>
                  </a:moveTo>
                  <a:lnTo>
                    <a:pt x="39674" y="181521"/>
                  </a:lnTo>
                  <a:lnTo>
                    <a:pt x="39535" y="179171"/>
                  </a:lnTo>
                  <a:lnTo>
                    <a:pt x="40284" y="177342"/>
                  </a:lnTo>
                  <a:lnTo>
                    <a:pt x="33210" y="179108"/>
                  </a:lnTo>
                  <a:lnTo>
                    <a:pt x="35572" y="186385"/>
                  </a:lnTo>
                  <a:lnTo>
                    <a:pt x="32715" y="190627"/>
                  </a:lnTo>
                  <a:lnTo>
                    <a:pt x="37020" y="189496"/>
                  </a:lnTo>
                  <a:lnTo>
                    <a:pt x="36182" y="185381"/>
                  </a:lnTo>
                  <a:lnTo>
                    <a:pt x="40487" y="184277"/>
                  </a:lnTo>
                  <a:close/>
                </a:path>
                <a:path w="534035" h="500380">
                  <a:moveTo>
                    <a:pt x="42875" y="341033"/>
                  </a:moveTo>
                  <a:lnTo>
                    <a:pt x="42595" y="339966"/>
                  </a:lnTo>
                  <a:lnTo>
                    <a:pt x="42062" y="337820"/>
                  </a:lnTo>
                  <a:lnTo>
                    <a:pt x="40627" y="338353"/>
                  </a:lnTo>
                  <a:lnTo>
                    <a:pt x="37769" y="339394"/>
                  </a:lnTo>
                  <a:lnTo>
                    <a:pt x="38049" y="340461"/>
                  </a:lnTo>
                  <a:lnTo>
                    <a:pt x="38582" y="342595"/>
                  </a:lnTo>
                  <a:lnTo>
                    <a:pt x="42875" y="341033"/>
                  </a:lnTo>
                  <a:close/>
                </a:path>
                <a:path w="534035" h="500380">
                  <a:moveTo>
                    <a:pt x="44183" y="281178"/>
                  </a:moveTo>
                  <a:lnTo>
                    <a:pt x="38823" y="275958"/>
                  </a:lnTo>
                  <a:lnTo>
                    <a:pt x="38188" y="274828"/>
                  </a:lnTo>
                  <a:lnTo>
                    <a:pt x="37134" y="274535"/>
                  </a:lnTo>
                  <a:lnTo>
                    <a:pt x="35547" y="275399"/>
                  </a:lnTo>
                  <a:lnTo>
                    <a:pt x="32181" y="279793"/>
                  </a:lnTo>
                  <a:lnTo>
                    <a:pt x="36677" y="288785"/>
                  </a:lnTo>
                  <a:lnTo>
                    <a:pt x="35737" y="294601"/>
                  </a:lnTo>
                  <a:lnTo>
                    <a:pt x="41427" y="291528"/>
                  </a:lnTo>
                  <a:lnTo>
                    <a:pt x="44183" y="281178"/>
                  </a:lnTo>
                  <a:close/>
                </a:path>
                <a:path w="534035" h="500380">
                  <a:moveTo>
                    <a:pt x="50800" y="318160"/>
                  </a:moveTo>
                  <a:lnTo>
                    <a:pt x="48348" y="308698"/>
                  </a:lnTo>
                  <a:lnTo>
                    <a:pt x="45948" y="310121"/>
                  </a:lnTo>
                  <a:lnTo>
                    <a:pt x="46774" y="312877"/>
                  </a:lnTo>
                  <a:lnTo>
                    <a:pt x="46901" y="315226"/>
                  </a:lnTo>
                  <a:lnTo>
                    <a:pt x="46151" y="317055"/>
                  </a:lnTo>
                  <a:lnTo>
                    <a:pt x="50800" y="318160"/>
                  </a:lnTo>
                  <a:close/>
                </a:path>
                <a:path w="534035" h="500380">
                  <a:moveTo>
                    <a:pt x="54114" y="368515"/>
                  </a:moveTo>
                  <a:lnTo>
                    <a:pt x="51447" y="362419"/>
                  </a:lnTo>
                  <a:lnTo>
                    <a:pt x="45377" y="363397"/>
                  </a:lnTo>
                  <a:lnTo>
                    <a:pt x="43675" y="366941"/>
                  </a:lnTo>
                  <a:lnTo>
                    <a:pt x="46329" y="373049"/>
                  </a:lnTo>
                  <a:lnTo>
                    <a:pt x="52412" y="372059"/>
                  </a:lnTo>
                  <a:lnTo>
                    <a:pt x="54114" y="368515"/>
                  </a:lnTo>
                  <a:close/>
                </a:path>
                <a:path w="534035" h="500380">
                  <a:moveTo>
                    <a:pt x="56362" y="332587"/>
                  </a:moveTo>
                  <a:lnTo>
                    <a:pt x="50126" y="332257"/>
                  </a:lnTo>
                  <a:lnTo>
                    <a:pt x="56146" y="330606"/>
                  </a:lnTo>
                  <a:lnTo>
                    <a:pt x="54724" y="326174"/>
                  </a:lnTo>
                  <a:lnTo>
                    <a:pt x="52870" y="326758"/>
                  </a:lnTo>
                  <a:lnTo>
                    <a:pt x="52222" y="324853"/>
                  </a:lnTo>
                  <a:lnTo>
                    <a:pt x="50025" y="326148"/>
                  </a:lnTo>
                  <a:lnTo>
                    <a:pt x="46672" y="330733"/>
                  </a:lnTo>
                  <a:lnTo>
                    <a:pt x="54152" y="340194"/>
                  </a:lnTo>
                  <a:lnTo>
                    <a:pt x="56362" y="332587"/>
                  </a:lnTo>
                  <a:close/>
                </a:path>
                <a:path w="534035" h="500380">
                  <a:moveTo>
                    <a:pt x="65100" y="171005"/>
                  </a:moveTo>
                  <a:lnTo>
                    <a:pt x="64198" y="166839"/>
                  </a:lnTo>
                  <a:lnTo>
                    <a:pt x="62141" y="167043"/>
                  </a:lnTo>
                  <a:lnTo>
                    <a:pt x="60883" y="165557"/>
                  </a:lnTo>
                  <a:lnTo>
                    <a:pt x="58064" y="167335"/>
                  </a:lnTo>
                  <a:lnTo>
                    <a:pt x="54965" y="173482"/>
                  </a:lnTo>
                  <a:lnTo>
                    <a:pt x="53162" y="179832"/>
                  </a:lnTo>
                  <a:lnTo>
                    <a:pt x="51917" y="186334"/>
                  </a:lnTo>
                  <a:lnTo>
                    <a:pt x="49872" y="195211"/>
                  </a:lnTo>
                  <a:lnTo>
                    <a:pt x="46748" y="197459"/>
                  </a:lnTo>
                  <a:lnTo>
                    <a:pt x="44742" y="203631"/>
                  </a:lnTo>
                  <a:lnTo>
                    <a:pt x="46520" y="207530"/>
                  </a:lnTo>
                  <a:lnTo>
                    <a:pt x="44488" y="213804"/>
                  </a:lnTo>
                  <a:lnTo>
                    <a:pt x="40995" y="216408"/>
                  </a:lnTo>
                  <a:lnTo>
                    <a:pt x="36664" y="232244"/>
                  </a:lnTo>
                  <a:lnTo>
                    <a:pt x="34518" y="246037"/>
                  </a:lnTo>
                  <a:lnTo>
                    <a:pt x="34620" y="259854"/>
                  </a:lnTo>
                  <a:lnTo>
                    <a:pt x="37998" y="272757"/>
                  </a:lnTo>
                  <a:lnTo>
                    <a:pt x="39827" y="266687"/>
                  </a:lnTo>
                  <a:lnTo>
                    <a:pt x="40970" y="260197"/>
                  </a:lnTo>
                  <a:lnTo>
                    <a:pt x="42621" y="254012"/>
                  </a:lnTo>
                  <a:lnTo>
                    <a:pt x="45986" y="248818"/>
                  </a:lnTo>
                  <a:lnTo>
                    <a:pt x="43129" y="237604"/>
                  </a:lnTo>
                  <a:lnTo>
                    <a:pt x="49161" y="225475"/>
                  </a:lnTo>
                  <a:lnTo>
                    <a:pt x="51739" y="211315"/>
                  </a:lnTo>
                  <a:lnTo>
                    <a:pt x="54038" y="197002"/>
                  </a:lnTo>
                  <a:lnTo>
                    <a:pt x="59283" y="184404"/>
                  </a:lnTo>
                  <a:lnTo>
                    <a:pt x="56997" y="179882"/>
                  </a:lnTo>
                  <a:lnTo>
                    <a:pt x="59258" y="178028"/>
                  </a:lnTo>
                  <a:lnTo>
                    <a:pt x="58267" y="174269"/>
                  </a:lnTo>
                  <a:lnTo>
                    <a:pt x="59524" y="171361"/>
                  </a:lnTo>
                  <a:lnTo>
                    <a:pt x="65100" y="171005"/>
                  </a:lnTo>
                  <a:close/>
                </a:path>
                <a:path w="534035" h="500380">
                  <a:moveTo>
                    <a:pt x="66344" y="390232"/>
                  </a:moveTo>
                  <a:lnTo>
                    <a:pt x="65468" y="385546"/>
                  </a:lnTo>
                  <a:lnTo>
                    <a:pt x="64300" y="381431"/>
                  </a:lnTo>
                  <a:lnTo>
                    <a:pt x="60020" y="383794"/>
                  </a:lnTo>
                  <a:lnTo>
                    <a:pt x="59690" y="387591"/>
                  </a:lnTo>
                  <a:lnTo>
                    <a:pt x="55727" y="392201"/>
                  </a:lnTo>
                  <a:lnTo>
                    <a:pt x="59601" y="394449"/>
                  </a:lnTo>
                  <a:lnTo>
                    <a:pt x="63055" y="393750"/>
                  </a:lnTo>
                  <a:lnTo>
                    <a:pt x="65036" y="392188"/>
                  </a:lnTo>
                  <a:lnTo>
                    <a:pt x="66344" y="390232"/>
                  </a:lnTo>
                  <a:close/>
                </a:path>
                <a:path w="534035" h="500380">
                  <a:moveTo>
                    <a:pt x="66586" y="316318"/>
                  </a:moveTo>
                  <a:lnTo>
                    <a:pt x="65976" y="315061"/>
                  </a:lnTo>
                  <a:lnTo>
                    <a:pt x="61582" y="313359"/>
                  </a:lnTo>
                  <a:lnTo>
                    <a:pt x="65862" y="308965"/>
                  </a:lnTo>
                  <a:lnTo>
                    <a:pt x="62090" y="305968"/>
                  </a:lnTo>
                  <a:lnTo>
                    <a:pt x="57810" y="307543"/>
                  </a:lnTo>
                  <a:lnTo>
                    <a:pt x="59842" y="311480"/>
                  </a:lnTo>
                  <a:lnTo>
                    <a:pt x="60960" y="317334"/>
                  </a:lnTo>
                  <a:lnTo>
                    <a:pt x="63931" y="319316"/>
                  </a:lnTo>
                  <a:lnTo>
                    <a:pt x="63766" y="318300"/>
                  </a:lnTo>
                  <a:lnTo>
                    <a:pt x="63665" y="317347"/>
                  </a:lnTo>
                  <a:lnTo>
                    <a:pt x="64947" y="317182"/>
                  </a:lnTo>
                  <a:lnTo>
                    <a:pt x="65798" y="316776"/>
                  </a:lnTo>
                  <a:lnTo>
                    <a:pt x="66586" y="316318"/>
                  </a:lnTo>
                  <a:close/>
                </a:path>
                <a:path w="534035" h="500380">
                  <a:moveTo>
                    <a:pt x="67602" y="427863"/>
                  </a:moveTo>
                  <a:lnTo>
                    <a:pt x="65595" y="415721"/>
                  </a:lnTo>
                  <a:lnTo>
                    <a:pt x="60617" y="416852"/>
                  </a:lnTo>
                  <a:lnTo>
                    <a:pt x="60071" y="420166"/>
                  </a:lnTo>
                  <a:lnTo>
                    <a:pt x="57670" y="422376"/>
                  </a:lnTo>
                  <a:lnTo>
                    <a:pt x="60210" y="427507"/>
                  </a:lnTo>
                  <a:lnTo>
                    <a:pt x="67602" y="427863"/>
                  </a:lnTo>
                  <a:close/>
                </a:path>
                <a:path w="534035" h="500380">
                  <a:moveTo>
                    <a:pt x="71920" y="368147"/>
                  </a:moveTo>
                  <a:lnTo>
                    <a:pt x="67881" y="360959"/>
                  </a:lnTo>
                  <a:lnTo>
                    <a:pt x="62687" y="363550"/>
                  </a:lnTo>
                  <a:lnTo>
                    <a:pt x="59156" y="368554"/>
                  </a:lnTo>
                  <a:lnTo>
                    <a:pt x="62598" y="377278"/>
                  </a:lnTo>
                  <a:lnTo>
                    <a:pt x="69837" y="373202"/>
                  </a:lnTo>
                  <a:lnTo>
                    <a:pt x="71920" y="368147"/>
                  </a:lnTo>
                  <a:close/>
                </a:path>
                <a:path w="534035" h="500380">
                  <a:moveTo>
                    <a:pt x="74218" y="150926"/>
                  </a:moveTo>
                  <a:lnTo>
                    <a:pt x="68592" y="148310"/>
                  </a:lnTo>
                  <a:lnTo>
                    <a:pt x="64287" y="155181"/>
                  </a:lnTo>
                  <a:lnTo>
                    <a:pt x="63995" y="159918"/>
                  </a:lnTo>
                  <a:lnTo>
                    <a:pt x="70205" y="161277"/>
                  </a:lnTo>
                  <a:lnTo>
                    <a:pt x="73507" y="156464"/>
                  </a:lnTo>
                  <a:lnTo>
                    <a:pt x="74218" y="150926"/>
                  </a:lnTo>
                  <a:close/>
                </a:path>
                <a:path w="534035" h="500380">
                  <a:moveTo>
                    <a:pt x="78270" y="318643"/>
                  </a:moveTo>
                  <a:lnTo>
                    <a:pt x="77216" y="316204"/>
                  </a:lnTo>
                  <a:lnTo>
                    <a:pt x="72910" y="317779"/>
                  </a:lnTo>
                  <a:lnTo>
                    <a:pt x="74142" y="322580"/>
                  </a:lnTo>
                  <a:lnTo>
                    <a:pt x="77000" y="321538"/>
                  </a:lnTo>
                  <a:lnTo>
                    <a:pt x="76568" y="319468"/>
                  </a:lnTo>
                  <a:lnTo>
                    <a:pt x="78270" y="318643"/>
                  </a:lnTo>
                  <a:close/>
                </a:path>
                <a:path w="534035" h="500380">
                  <a:moveTo>
                    <a:pt x="79108" y="170141"/>
                  </a:moveTo>
                  <a:lnTo>
                    <a:pt x="73380" y="172237"/>
                  </a:lnTo>
                  <a:lnTo>
                    <a:pt x="70573" y="179806"/>
                  </a:lnTo>
                  <a:lnTo>
                    <a:pt x="68211" y="187604"/>
                  </a:lnTo>
                  <a:lnTo>
                    <a:pt x="65201" y="195046"/>
                  </a:lnTo>
                  <a:lnTo>
                    <a:pt x="60502" y="201472"/>
                  </a:lnTo>
                  <a:lnTo>
                    <a:pt x="64782" y="208000"/>
                  </a:lnTo>
                  <a:lnTo>
                    <a:pt x="58293" y="212534"/>
                  </a:lnTo>
                  <a:lnTo>
                    <a:pt x="56883" y="217373"/>
                  </a:lnTo>
                  <a:lnTo>
                    <a:pt x="57721" y="220687"/>
                  </a:lnTo>
                  <a:lnTo>
                    <a:pt x="55930" y="226910"/>
                  </a:lnTo>
                  <a:lnTo>
                    <a:pt x="53136" y="230047"/>
                  </a:lnTo>
                  <a:lnTo>
                    <a:pt x="52197" y="235280"/>
                  </a:lnTo>
                  <a:lnTo>
                    <a:pt x="54330" y="239191"/>
                  </a:lnTo>
                  <a:lnTo>
                    <a:pt x="53568" y="243471"/>
                  </a:lnTo>
                  <a:lnTo>
                    <a:pt x="50609" y="245630"/>
                  </a:lnTo>
                  <a:lnTo>
                    <a:pt x="50279" y="247243"/>
                  </a:lnTo>
                  <a:lnTo>
                    <a:pt x="49555" y="256857"/>
                  </a:lnTo>
                  <a:lnTo>
                    <a:pt x="50812" y="267144"/>
                  </a:lnTo>
                  <a:lnTo>
                    <a:pt x="53517" y="277355"/>
                  </a:lnTo>
                  <a:lnTo>
                    <a:pt x="57200" y="286753"/>
                  </a:lnTo>
                  <a:lnTo>
                    <a:pt x="60325" y="279730"/>
                  </a:lnTo>
                  <a:lnTo>
                    <a:pt x="60083" y="261874"/>
                  </a:lnTo>
                  <a:lnTo>
                    <a:pt x="63144" y="254800"/>
                  </a:lnTo>
                  <a:lnTo>
                    <a:pt x="62014" y="243586"/>
                  </a:lnTo>
                  <a:lnTo>
                    <a:pt x="62026" y="233032"/>
                  </a:lnTo>
                  <a:lnTo>
                    <a:pt x="64033" y="223647"/>
                  </a:lnTo>
                  <a:lnTo>
                    <a:pt x="68872" y="215925"/>
                  </a:lnTo>
                  <a:lnTo>
                    <a:pt x="67856" y="204203"/>
                  </a:lnTo>
                  <a:lnTo>
                    <a:pt x="78574" y="183349"/>
                  </a:lnTo>
                  <a:lnTo>
                    <a:pt x="79108" y="170141"/>
                  </a:lnTo>
                  <a:close/>
                </a:path>
                <a:path w="534035" h="500380">
                  <a:moveTo>
                    <a:pt x="79260" y="253377"/>
                  </a:moveTo>
                  <a:lnTo>
                    <a:pt x="78841" y="244944"/>
                  </a:lnTo>
                  <a:lnTo>
                    <a:pt x="77038" y="235699"/>
                  </a:lnTo>
                  <a:lnTo>
                    <a:pt x="76403" y="234569"/>
                  </a:lnTo>
                  <a:lnTo>
                    <a:pt x="75361" y="234276"/>
                  </a:lnTo>
                  <a:lnTo>
                    <a:pt x="73761" y="235140"/>
                  </a:lnTo>
                  <a:lnTo>
                    <a:pt x="74917" y="240245"/>
                  </a:lnTo>
                  <a:lnTo>
                    <a:pt x="70205" y="238048"/>
                  </a:lnTo>
                  <a:lnTo>
                    <a:pt x="68859" y="240449"/>
                  </a:lnTo>
                  <a:lnTo>
                    <a:pt x="66560" y="250558"/>
                  </a:lnTo>
                  <a:lnTo>
                    <a:pt x="68224" y="273735"/>
                  </a:lnTo>
                  <a:lnTo>
                    <a:pt x="65786" y="283616"/>
                  </a:lnTo>
                  <a:lnTo>
                    <a:pt x="66357" y="288912"/>
                  </a:lnTo>
                  <a:lnTo>
                    <a:pt x="70497" y="288734"/>
                  </a:lnTo>
                  <a:lnTo>
                    <a:pt x="68224" y="293217"/>
                  </a:lnTo>
                  <a:lnTo>
                    <a:pt x="73672" y="289217"/>
                  </a:lnTo>
                  <a:lnTo>
                    <a:pt x="67703" y="280619"/>
                  </a:lnTo>
                  <a:lnTo>
                    <a:pt x="74371" y="280466"/>
                  </a:lnTo>
                  <a:lnTo>
                    <a:pt x="71564" y="274269"/>
                  </a:lnTo>
                  <a:lnTo>
                    <a:pt x="74460" y="271449"/>
                  </a:lnTo>
                  <a:lnTo>
                    <a:pt x="72123" y="265518"/>
                  </a:lnTo>
                  <a:lnTo>
                    <a:pt x="77343" y="260413"/>
                  </a:lnTo>
                  <a:lnTo>
                    <a:pt x="79260" y="253377"/>
                  </a:lnTo>
                  <a:close/>
                </a:path>
                <a:path w="534035" h="500380">
                  <a:moveTo>
                    <a:pt x="81546" y="408368"/>
                  </a:moveTo>
                  <a:lnTo>
                    <a:pt x="71818" y="413461"/>
                  </a:lnTo>
                  <a:lnTo>
                    <a:pt x="73291" y="417474"/>
                  </a:lnTo>
                  <a:lnTo>
                    <a:pt x="77000" y="414680"/>
                  </a:lnTo>
                  <a:lnTo>
                    <a:pt x="77571" y="418376"/>
                  </a:lnTo>
                  <a:lnTo>
                    <a:pt x="80848" y="416458"/>
                  </a:lnTo>
                  <a:lnTo>
                    <a:pt x="81546" y="408368"/>
                  </a:lnTo>
                  <a:close/>
                </a:path>
                <a:path w="534035" h="500380">
                  <a:moveTo>
                    <a:pt x="83375" y="217627"/>
                  </a:moveTo>
                  <a:lnTo>
                    <a:pt x="77177" y="214668"/>
                  </a:lnTo>
                  <a:lnTo>
                    <a:pt x="77127" y="224040"/>
                  </a:lnTo>
                  <a:lnTo>
                    <a:pt x="76835" y="228765"/>
                  </a:lnTo>
                  <a:lnTo>
                    <a:pt x="83146" y="227469"/>
                  </a:lnTo>
                  <a:lnTo>
                    <a:pt x="82372" y="222021"/>
                  </a:lnTo>
                  <a:lnTo>
                    <a:pt x="83375" y="217627"/>
                  </a:lnTo>
                  <a:close/>
                </a:path>
                <a:path w="534035" h="500380">
                  <a:moveTo>
                    <a:pt x="84264" y="389343"/>
                  </a:moveTo>
                  <a:lnTo>
                    <a:pt x="77177" y="389775"/>
                  </a:lnTo>
                  <a:lnTo>
                    <a:pt x="74790" y="393827"/>
                  </a:lnTo>
                  <a:lnTo>
                    <a:pt x="71920" y="397586"/>
                  </a:lnTo>
                  <a:lnTo>
                    <a:pt x="74726" y="404685"/>
                  </a:lnTo>
                  <a:lnTo>
                    <a:pt x="81470" y="404406"/>
                  </a:lnTo>
                  <a:lnTo>
                    <a:pt x="84264" y="389343"/>
                  </a:lnTo>
                  <a:close/>
                </a:path>
                <a:path w="534035" h="500380">
                  <a:moveTo>
                    <a:pt x="90131" y="383298"/>
                  </a:moveTo>
                  <a:lnTo>
                    <a:pt x="87503" y="374484"/>
                  </a:lnTo>
                  <a:lnTo>
                    <a:pt x="85153" y="365836"/>
                  </a:lnTo>
                  <a:lnTo>
                    <a:pt x="77698" y="357428"/>
                  </a:lnTo>
                  <a:lnTo>
                    <a:pt x="72453" y="332117"/>
                  </a:lnTo>
                  <a:lnTo>
                    <a:pt x="65163" y="324116"/>
                  </a:lnTo>
                  <a:lnTo>
                    <a:pt x="65049" y="332041"/>
                  </a:lnTo>
                  <a:lnTo>
                    <a:pt x="67246" y="338340"/>
                  </a:lnTo>
                  <a:lnTo>
                    <a:pt x="70383" y="343814"/>
                  </a:lnTo>
                  <a:lnTo>
                    <a:pt x="73101" y="349224"/>
                  </a:lnTo>
                  <a:lnTo>
                    <a:pt x="74625" y="356044"/>
                  </a:lnTo>
                  <a:lnTo>
                    <a:pt x="75463" y="362966"/>
                  </a:lnTo>
                  <a:lnTo>
                    <a:pt x="77114" y="369303"/>
                  </a:lnTo>
                  <a:lnTo>
                    <a:pt x="81076" y="374345"/>
                  </a:lnTo>
                  <a:lnTo>
                    <a:pt x="81699" y="377545"/>
                  </a:lnTo>
                  <a:lnTo>
                    <a:pt x="78028" y="389293"/>
                  </a:lnTo>
                  <a:lnTo>
                    <a:pt x="84340" y="387159"/>
                  </a:lnTo>
                  <a:lnTo>
                    <a:pt x="90131" y="383298"/>
                  </a:lnTo>
                  <a:close/>
                </a:path>
                <a:path w="534035" h="500380">
                  <a:moveTo>
                    <a:pt x="90220" y="258419"/>
                  </a:moveTo>
                  <a:lnTo>
                    <a:pt x="88061" y="254431"/>
                  </a:lnTo>
                  <a:lnTo>
                    <a:pt x="84594" y="254406"/>
                  </a:lnTo>
                  <a:lnTo>
                    <a:pt x="83680" y="262496"/>
                  </a:lnTo>
                  <a:lnTo>
                    <a:pt x="86829" y="261899"/>
                  </a:lnTo>
                  <a:lnTo>
                    <a:pt x="86042" y="258699"/>
                  </a:lnTo>
                  <a:lnTo>
                    <a:pt x="90220" y="258419"/>
                  </a:lnTo>
                  <a:close/>
                </a:path>
                <a:path w="534035" h="500380">
                  <a:moveTo>
                    <a:pt x="92329" y="215150"/>
                  </a:moveTo>
                  <a:lnTo>
                    <a:pt x="91376" y="210959"/>
                  </a:lnTo>
                  <a:lnTo>
                    <a:pt x="89928" y="206463"/>
                  </a:lnTo>
                  <a:lnTo>
                    <a:pt x="85636" y="208038"/>
                  </a:lnTo>
                  <a:lnTo>
                    <a:pt x="87668" y="216052"/>
                  </a:lnTo>
                  <a:lnTo>
                    <a:pt x="92329" y="215150"/>
                  </a:lnTo>
                  <a:close/>
                </a:path>
                <a:path w="534035" h="500380">
                  <a:moveTo>
                    <a:pt x="93853" y="237121"/>
                  </a:moveTo>
                  <a:lnTo>
                    <a:pt x="93827" y="228307"/>
                  </a:lnTo>
                  <a:lnTo>
                    <a:pt x="89306" y="222465"/>
                  </a:lnTo>
                  <a:lnTo>
                    <a:pt x="87972" y="228498"/>
                  </a:lnTo>
                  <a:lnTo>
                    <a:pt x="86525" y="234467"/>
                  </a:lnTo>
                  <a:lnTo>
                    <a:pt x="85750" y="240830"/>
                  </a:lnTo>
                  <a:lnTo>
                    <a:pt x="86436" y="248031"/>
                  </a:lnTo>
                  <a:lnTo>
                    <a:pt x="90881" y="245008"/>
                  </a:lnTo>
                  <a:lnTo>
                    <a:pt x="93853" y="237121"/>
                  </a:lnTo>
                  <a:close/>
                </a:path>
                <a:path w="534035" h="500380">
                  <a:moveTo>
                    <a:pt x="94843" y="279463"/>
                  </a:moveTo>
                  <a:lnTo>
                    <a:pt x="90970" y="269468"/>
                  </a:lnTo>
                  <a:lnTo>
                    <a:pt x="87642" y="265099"/>
                  </a:lnTo>
                  <a:lnTo>
                    <a:pt x="83362" y="266661"/>
                  </a:lnTo>
                  <a:lnTo>
                    <a:pt x="85394" y="271945"/>
                  </a:lnTo>
                  <a:lnTo>
                    <a:pt x="85077" y="275856"/>
                  </a:lnTo>
                  <a:lnTo>
                    <a:pt x="85191" y="280009"/>
                  </a:lnTo>
                  <a:lnTo>
                    <a:pt x="94843" y="279463"/>
                  </a:lnTo>
                  <a:close/>
                </a:path>
                <a:path w="534035" h="500380">
                  <a:moveTo>
                    <a:pt x="95440" y="289648"/>
                  </a:moveTo>
                  <a:lnTo>
                    <a:pt x="91122" y="284848"/>
                  </a:lnTo>
                  <a:lnTo>
                    <a:pt x="85394" y="287248"/>
                  </a:lnTo>
                  <a:lnTo>
                    <a:pt x="83832" y="292392"/>
                  </a:lnTo>
                  <a:lnTo>
                    <a:pt x="85648" y="297357"/>
                  </a:lnTo>
                  <a:lnTo>
                    <a:pt x="90081" y="299237"/>
                  </a:lnTo>
                  <a:lnTo>
                    <a:pt x="90589" y="293573"/>
                  </a:lnTo>
                  <a:lnTo>
                    <a:pt x="95440" y="289648"/>
                  </a:lnTo>
                  <a:close/>
                </a:path>
                <a:path w="534035" h="500380">
                  <a:moveTo>
                    <a:pt x="95999" y="353110"/>
                  </a:moveTo>
                  <a:lnTo>
                    <a:pt x="95580" y="341909"/>
                  </a:lnTo>
                  <a:lnTo>
                    <a:pt x="94754" y="330657"/>
                  </a:lnTo>
                  <a:lnTo>
                    <a:pt x="93522" y="320497"/>
                  </a:lnTo>
                  <a:lnTo>
                    <a:pt x="91922" y="312572"/>
                  </a:lnTo>
                  <a:lnTo>
                    <a:pt x="86182" y="320446"/>
                  </a:lnTo>
                  <a:lnTo>
                    <a:pt x="86042" y="329565"/>
                  </a:lnTo>
                  <a:lnTo>
                    <a:pt x="87858" y="340182"/>
                  </a:lnTo>
                  <a:lnTo>
                    <a:pt x="88023" y="352539"/>
                  </a:lnTo>
                  <a:lnTo>
                    <a:pt x="90932" y="352209"/>
                  </a:lnTo>
                  <a:lnTo>
                    <a:pt x="91782" y="356158"/>
                  </a:lnTo>
                  <a:lnTo>
                    <a:pt x="95999" y="353110"/>
                  </a:lnTo>
                  <a:close/>
                </a:path>
                <a:path w="534035" h="500380">
                  <a:moveTo>
                    <a:pt x="96786" y="202323"/>
                  </a:moveTo>
                  <a:lnTo>
                    <a:pt x="95034" y="195846"/>
                  </a:lnTo>
                  <a:lnTo>
                    <a:pt x="89230" y="193433"/>
                  </a:lnTo>
                  <a:lnTo>
                    <a:pt x="82689" y="199694"/>
                  </a:lnTo>
                  <a:lnTo>
                    <a:pt x="85229" y="206438"/>
                  </a:lnTo>
                  <a:lnTo>
                    <a:pt x="91503" y="204673"/>
                  </a:lnTo>
                  <a:lnTo>
                    <a:pt x="96786" y="202323"/>
                  </a:lnTo>
                  <a:close/>
                </a:path>
                <a:path w="534035" h="500380">
                  <a:moveTo>
                    <a:pt x="97129" y="403301"/>
                  </a:moveTo>
                  <a:lnTo>
                    <a:pt x="96494" y="397929"/>
                  </a:lnTo>
                  <a:lnTo>
                    <a:pt x="94945" y="392036"/>
                  </a:lnTo>
                  <a:lnTo>
                    <a:pt x="92951" y="391287"/>
                  </a:lnTo>
                  <a:lnTo>
                    <a:pt x="90589" y="391312"/>
                  </a:lnTo>
                  <a:lnTo>
                    <a:pt x="87401" y="393039"/>
                  </a:lnTo>
                  <a:lnTo>
                    <a:pt x="87896" y="399351"/>
                  </a:lnTo>
                  <a:lnTo>
                    <a:pt x="91592" y="399021"/>
                  </a:lnTo>
                  <a:lnTo>
                    <a:pt x="92087" y="405333"/>
                  </a:lnTo>
                  <a:lnTo>
                    <a:pt x="97129" y="403301"/>
                  </a:lnTo>
                  <a:close/>
                </a:path>
                <a:path w="534035" h="500380">
                  <a:moveTo>
                    <a:pt x="98234" y="368058"/>
                  </a:moveTo>
                  <a:lnTo>
                    <a:pt x="96596" y="361657"/>
                  </a:lnTo>
                  <a:lnTo>
                    <a:pt x="90881" y="363740"/>
                  </a:lnTo>
                  <a:lnTo>
                    <a:pt x="91490" y="369023"/>
                  </a:lnTo>
                  <a:lnTo>
                    <a:pt x="95618" y="366953"/>
                  </a:lnTo>
                  <a:lnTo>
                    <a:pt x="98234" y="368058"/>
                  </a:lnTo>
                  <a:close/>
                </a:path>
                <a:path w="534035" h="500380">
                  <a:moveTo>
                    <a:pt x="113753" y="392150"/>
                  </a:moveTo>
                  <a:lnTo>
                    <a:pt x="112077" y="385851"/>
                  </a:lnTo>
                  <a:lnTo>
                    <a:pt x="108394" y="383692"/>
                  </a:lnTo>
                  <a:lnTo>
                    <a:pt x="102717" y="385686"/>
                  </a:lnTo>
                  <a:lnTo>
                    <a:pt x="105054" y="389775"/>
                  </a:lnTo>
                  <a:lnTo>
                    <a:pt x="101765" y="390575"/>
                  </a:lnTo>
                  <a:lnTo>
                    <a:pt x="103327" y="394220"/>
                  </a:lnTo>
                  <a:lnTo>
                    <a:pt x="106819" y="394131"/>
                  </a:lnTo>
                  <a:lnTo>
                    <a:pt x="111036" y="397827"/>
                  </a:lnTo>
                  <a:lnTo>
                    <a:pt x="113753" y="392150"/>
                  </a:lnTo>
                  <a:close/>
                </a:path>
                <a:path w="534035" h="500380">
                  <a:moveTo>
                    <a:pt x="120040" y="376796"/>
                  </a:moveTo>
                  <a:lnTo>
                    <a:pt x="110921" y="335089"/>
                  </a:lnTo>
                  <a:lnTo>
                    <a:pt x="109067" y="330809"/>
                  </a:lnTo>
                  <a:lnTo>
                    <a:pt x="111493" y="320052"/>
                  </a:lnTo>
                  <a:lnTo>
                    <a:pt x="112369" y="308267"/>
                  </a:lnTo>
                  <a:lnTo>
                    <a:pt x="110578" y="297624"/>
                  </a:lnTo>
                  <a:lnTo>
                    <a:pt x="105003" y="290271"/>
                  </a:lnTo>
                  <a:lnTo>
                    <a:pt x="110197" y="288328"/>
                  </a:lnTo>
                  <a:lnTo>
                    <a:pt x="110083" y="283260"/>
                  </a:lnTo>
                  <a:lnTo>
                    <a:pt x="107873" y="276961"/>
                  </a:lnTo>
                  <a:lnTo>
                    <a:pt x="105867" y="276225"/>
                  </a:lnTo>
                  <a:lnTo>
                    <a:pt x="103505" y="276250"/>
                  </a:lnTo>
                  <a:lnTo>
                    <a:pt x="100317" y="277977"/>
                  </a:lnTo>
                  <a:lnTo>
                    <a:pt x="99580" y="283540"/>
                  </a:lnTo>
                  <a:lnTo>
                    <a:pt x="102450" y="283451"/>
                  </a:lnTo>
                  <a:lnTo>
                    <a:pt x="103581" y="290804"/>
                  </a:lnTo>
                  <a:lnTo>
                    <a:pt x="100647" y="291350"/>
                  </a:lnTo>
                  <a:lnTo>
                    <a:pt x="101295" y="293992"/>
                  </a:lnTo>
                  <a:lnTo>
                    <a:pt x="100101" y="295567"/>
                  </a:lnTo>
                  <a:lnTo>
                    <a:pt x="104711" y="302298"/>
                  </a:lnTo>
                  <a:lnTo>
                    <a:pt x="100317" y="309499"/>
                  </a:lnTo>
                  <a:lnTo>
                    <a:pt x="100698" y="316357"/>
                  </a:lnTo>
                  <a:lnTo>
                    <a:pt x="101866" y="326707"/>
                  </a:lnTo>
                  <a:lnTo>
                    <a:pt x="103797" y="336626"/>
                  </a:lnTo>
                  <a:lnTo>
                    <a:pt x="105905" y="346290"/>
                  </a:lnTo>
                  <a:lnTo>
                    <a:pt x="107645" y="355866"/>
                  </a:lnTo>
                  <a:lnTo>
                    <a:pt x="107696" y="370128"/>
                  </a:lnTo>
                  <a:lnTo>
                    <a:pt x="109664" y="376961"/>
                  </a:lnTo>
                  <a:lnTo>
                    <a:pt x="115595" y="380974"/>
                  </a:lnTo>
                  <a:lnTo>
                    <a:pt x="120040" y="376796"/>
                  </a:lnTo>
                  <a:close/>
                </a:path>
                <a:path w="534035" h="500380">
                  <a:moveTo>
                    <a:pt x="120345" y="258381"/>
                  </a:moveTo>
                  <a:lnTo>
                    <a:pt x="119570" y="255930"/>
                  </a:lnTo>
                  <a:lnTo>
                    <a:pt x="119113" y="252768"/>
                  </a:lnTo>
                  <a:lnTo>
                    <a:pt x="116255" y="254622"/>
                  </a:lnTo>
                  <a:lnTo>
                    <a:pt x="116878" y="256819"/>
                  </a:lnTo>
                  <a:lnTo>
                    <a:pt x="116484" y="258394"/>
                  </a:lnTo>
                  <a:lnTo>
                    <a:pt x="116052" y="259956"/>
                  </a:lnTo>
                  <a:lnTo>
                    <a:pt x="117487" y="259435"/>
                  </a:lnTo>
                  <a:lnTo>
                    <a:pt x="118910" y="258902"/>
                  </a:lnTo>
                  <a:lnTo>
                    <a:pt x="120345" y="258381"/>
                  </a:lnTo>
                  <a:close/>
                </a:path>
                <a:path w="534035" h="500380">
                  <a:moveTo>
                    <a:pt x="121602" y="177368"/>
                  </a:moveTo>
                  <a:lnTo>
                    <a:pt x="114363" y="179578"/>
                  </a:lnTo>
                  <a:lnTo>
                    <a:pt x="108127" y="184835"/>
                  </a:lnTo>
                  <a:lnTo>
                    <a:pt x="104736" y="192595"/>
                  </a:lnTo>
                  <a:lnTo>
                    <a:pt x="106057" y="202311"/>
                  </a:lnTo>
                  <a:lnTo>
                    <a:pt x="113131" y="197954"/>
                  </a:lnTo>
                  <a:lnTo>
                    <a:pt x="117221" y="191833"/>
                  </a:lnTo>
                  <a:lnTo>
                    <a:pt x="119621" y="184721"/>
                  </a:lnTo>
                  <a:lnTo>
                    <a:pt x="121602" y="177368"/>
                  </a:lnTo>
                  <a:close/>
                </a:path>
                <a:path w="534035" h="500380">
                  <a:moveTo>
                    <a:pt x="128346" y="344043"/>
                  </a:moveTo>
                  <a:lnTo>
                    <a:pt x="128143" y="344043"/>
                  </a:lnTo>
                  <a:lnTo>
                    <a:pt x="124256" y="346227"/>
                  </a:lnTo>
                  <a:lnTo>
                    <a:pt x="128346" y="344043"/>
                  </a:lnTo>
                  <a:close/>
                </a:path>
                <a:path w="534035" h="500380">
                  <a:moveTo>
                    <a:pt x="132702" y="318376"/>
                  </a:moveTo>
                  <a:lnTo>
                    <a:pt x="132207" y="305752"/>
                  </a:lnTo>
                  <a:lnTo>
                    <a:pt x="128308" y="294792"/>
                  </a:lnTo>
                  <a:lnTo>
                    <a:pt x="120523" y="289839"/>
                  </a:lnTo>
                  <a:lnTo>
                    <a:pt x="119164" y="300304"/>
                  </a:lnTo>
                  <a:lnTo>
                    <a:pt x="119786" y="312559"/>
                  </a:lnTo>
                  <a:lnTo>
                    <a:pt x="123228" y="323075"/>
                  </a:lnTo>
                  <a:lnTo>
                    <a:pt x="130327" y="328295"/>
                  </a:lnTo>
                  <a:lnTo>
                    <a:pt x="132702" y="318376"/>
                  </a:lnTo>
                  <a:close/>
                </a:path>
                <a:path w="534035" h="500380">
                  <a:moveTo>
                    <a:pt x="141185" y="241998"/>
                  </a:moveTo>
                  <a:lnTo>
                    <a:pt x="140576" y="236740"/>
                  </a:lnTo>
                  <a:lnTo>
                    <a:pt x="136448" y="238798"/>
                  </a:lnTo>
                  <a:lnTo>
                    <a:pt x="133832" y="237680"/>
                  </a:lnTo>
                  <a:lnTo>
                    <a:pt x="132537" y="240461"/>
                  </a:lnTo>
                  <a:lnTo>
                    <a:pt x="133502" y="244271"/>
                  </a:lnTo>
                  <a:lnTo>
                    <a:pt x="135877" y="245706"/>
                  </a:lnTo>
                  <a:lnTo>
                    <a:pt x="138391" y="244906"/>
                  </a:lnTo>
                  <a:lnTo>
                    <a:pt x="140233" y="243713"/>
                  </a:lnTo>
                  <a:lnTo>
                    <a:pt x="141185" y="241998"/>
                  </a:lnTo>
                  <a:close/>
                </a:path>
                <a:path w="534035" h="500380">
                  <a:moveTo>
                    <a:pt x="141655" y="380936"/>
                  </a:moveTo>
                  <a:lnTo>
                    <a:pt x="140868" y="366712"/>
                  </a:lnTo>
                  <a:lnTo>
                    <a:pt x="136613" y="351104"/>
                  </a:lnTo>
                  <a:lnTo>
                    <a:pt x="135636" y="336905"/>
                  </a:lnTo>
                  <a:lnTo>
                    <a:pt x="132473" y="336905"/>
                  </a:lnTo>
                  <a:lnTo>
                    <a:pt x="132740" y="330415"/>
                  </a:lnTo>
                  <a:lnTo>
                    <a:pt x="132778" y="329717"/>
                  </a:lnTo>
                  <a:lnTo>
                    <a:pt x="129298" y="330415"/>
                  </a:lnTo>
                  <a:lnTo>
                    <a:pt x="127165" y="335521"/>
                  </a:lnTo>
                  <a:lnTo>
                    <a:pt x="129654" y="343344"/>
                  </a:lnTo>
                  <a:lnTo>
                    <a:pt x="128346" y="344043"/>
                  </a:lnTo>
                  <a:lnTo>
                    <a:pt x="130340" y="346227"/>
                  </a:lnTo>
                  <a:lnTo>
                    <a:pt x="132359" y="348564"/>
                  </a:lnTo>
                  <a:lnTo>
                    <a:pt x="129717" y="351104"/>
                  </a:lnTo>
                  <a:lnTo>
                    <a:pt x="126631" y="353390"/>
                  </a:lnTo>
                  <a:lnTo>
                    <a:pt x="125006" y="356527"/>
                  </a:lnTo>
                  <a:lnTo>
                    <a:pt x="126517" y="365569"/>
                  </a:lnTo>
                  <a:lnTo>
                    <a:pt x="127368" y="374408"/>
                  </a:lnTo>
                  <a:lnTo>
                    <a:pt x="128816" y="382854"/>
                  </a:lnTo>
                  <a:lnTo>
                    <a:pt x="132143" y="390677"/>
                  </a:lnTo>
                  <a:lnTo>
                    <a:pt x="141655" y="380936"/>
                  </a:lnTo>
                  <a:close/>
                </a:path>
                <a:path w="534035" h="500380">
                  <a:moveTo>
                    <a:pt x="144653" y="249491"/>
                  </a:moveTo>
                  <a:lnTo>
                    <a:pt x="140246" y="250101"/>
                  </a:lnTo>
                  <a:lnTo>
                    <a:pt x="140246" y="258699"/>
                  </a:lnTo>
                  <a:lnTo>
                    <a:pt x="133413" y="260616"/>
                  </a:lnTo>
                  <a:lnTo>
                    <a:pt x="128905" y="253390"/>
                  </a:lnTo>
                  <a:lnTo>
                    <a:pt x="136448" y="250659"/>
                  </a:lnTo>
                  <a:lnTo>
                    <a:pt x="140246" y="258699"/>
                  </a:lnTo>
                  <a:lnTo>
                    <a:pt x="140246" y="250101"/>
                  </a:lnTo>
                  <a:lnTo>
                    <a:pt x="136677" y="250583"/>
                  </a:lnTo>
                  <a:lnTo>
                    <a:pt x="138036" y="250088"/>
                  </a:lnTo>
                  <a:lnTo>
                    <a:pt x="133019" y="246748"/>
                  </a:lnTo>
                  <a:lnTo>
                    <a:pt x="131191" y="244817"/>
                  </a:lnTo>
                  <a:lnTo>
                    <a:pt x="128536" y="244627"/>
                  </a:lnTo>
                  <a:lnTo>
                    <a:pt x="125044" y="246164"/>
                  </a:lnTo>
                  <a:lnTo>
                    <a:pt x="123875" y="253390"/>
                  </a:lnTo>
                  <a:lnTo>
                    <a:pt x="123799" y="253873"/>
                  </a:lnTo>
                  <a:lnTo>
                    <a:pt x="121894" y="261658"/>
                  </a:lnTo>
                  <a:lnTo>
                    <a:pt x="121869" y="269024"/>
                  </a:lnTo>
                  <a:lnTo>
                    <a:pt x="126263" y="275488"/>
                  </a:lnTo>
                  <a:lnTo>
                    <a:pt x="125272" y="280746"/>
                  </a:lnTo>
                  <a:lnTo>
                    <a:pt x="119011" y="274434"/>
                  </a:lnTo>
                  <a:lnTo>
                    <a:pt x="121399" y="280860"/>
                  </a:lnTo>
                  <a:lnTo>
                    <a:pt x="123431" y="284619"/>
                  </a:lnTo>
                  <a:lnTo>
                    <a:pt x="126288" y="286854"/>
                  </a:lnTo>
                  <a:lnTo>
                    <a:pt x="131572" y="284048"/>
                  </a:lnTo>
                  <a:lnTo>
                    <a:pt x="133858" y="280860"/>
                  </a:lnTo>
                  <a:lnTo>
                    <a:pt x="128270" y="273037"/>
                  </a:lnTo>
                  <a:lnTo>
                    <a:pt x="133007" y="271272"/>
                  </a:lnTo>
                  <a:lnTo>
                    <a:pt x="140030" y="272199"/>
                  </a:lnTo>
                  <a:lnTo>
                    <a:pt x="140474" y="271272"/>
                  </a:lnTo>
                  <a:lnTo>
                    <a:pt x="143014" y="266128"/>
                  </a:lnTo>
                  <a:lnTo>
                    <a:pt x="143459" y="261658"/>
                  </a:lnTo>
                  <a:lnTo>
                    <a:pt x="143560" y="260616"/>
                  </a:lnTo>
                  <a:lnTo>
                    <a:pt x="144538" y="250659"/>
                  </a:lnTo>
                  <a:lnTo>
                    <a:pt x="144653" y="249491"/>
                  </a:lnTo>
                  <a:close/>
                </a:path>
                <a:path w="534035" h="500380">
                  <a:moveTo>
                    <a:pt x="165061" y="306882"/>
                  </a:moveTo>
                  <a:lnTo>
                    <a:pt x="158534" y="303974"/>
                  </a:lnTo>
                  <a:lnTo>
                    <a:pt x="155562" y="310946"/>
                  </a:lnTo>
                  <a:lnTo>
                    <a:pt x="165061" y="306882"/>
                  </a:lnTo>
                  <a:close/>
                </a:path>
                <a:path w="534035" h="500380">
                  <a:moveTo>
                    <a:pt x="168871" y="498081"/>
                  </a:moveTo>
                  <a:lnTo>
                    <a:pt x="167386" y="485660"/>
                  </a:lnTo>
                  <a:lnTo>
                    <a:pt x="157035" y="476148"/>
                  </a:lnTo>
                  <a:lnTo>
                    <a:pt x="158788" y="469125"/>
                  </a:lnTo>
                  <a:lnTo>
                    <a:pt x="150406" y="462241"/>
                  </a:lnTo>
                  <a:lnTo>
                    <a:pt x="147434" y="456895"/>
                  </a:lnTo>
                  <a:lnTo>
                    <a:pt x="147218" y="445084"/>
                  </a:lnTo>
                  <a:lnTo>
                    <a:pt x="143802" y="433222"/>
                  </a:lnTo>
                  <a:lnTo>
                    <a:pt x="138366" y="422770"/>
                  </a:lnTo>
                  <a:lnTo>
                    <a:pt x="132130" y="415213"/>
                  </a:lnTo>
                  <a:lnTo>
                    <a:pt x="133096" y="407962"/>
                  </a:lnTo>
                  <a:lnTo>
                    <a:pt x="141452" y="413486"/>
                  </a:lnTo>
                  <a:lnTo>
                    <a:pt x="144183" y="407289"/>
                  </a:lnTo>
                  <a:lnTo>
                    <a:pt x="139407" y="407327"/>
                  </a:lnTo>
                  <a:lnTo>
                    <a:pt x="143446" y="401650"/>
                  </a:lnTo>
                  <a:lnTo>
                    <a:pt x="143979" y="400354"/>
                  </a:lnTo>
                  <a:lnTo>
                    <a:pt x="138696" y="397852"/>
                  </a:lnTo>
                  <a:lnTo>
                    <a:pt x="133604" y="394982"/>
                  </a:lnTo>
                  <a:lnTo>
                    <a:pt x="127622" y="393954"/>
                  </a:lnTo>
                  <a:lnTo>
                    <a:pt x="119672" y="396989"/>
                  </a:lnTo>
                  <a:lnTo>
                    <a:pt x="125336" y="424827"/>
                  </a:lnTo>
                  <a:lnTo>
                    <a:pt x="133997" y="450138"/>
                  </a:lnTo>
                  <a:lnTo>
                    <a:pt x="145084" y="474256"/>
                  </a:lnTo>
                  <a:lnTo>
                    <a:pt x="158038" y="498551"/>
                  </a:lnTo>
                  <a:lnTo>
                    <a:pt x="161544" y="498627"/>
                  </a:lnTo>
                  <a:lnTo>
                    <a:pt x="164477" y="499872"/>
                  </a:lnTo>
                  <a:lnTo>
                    <a:pt x="168871" y="498081"/>
                  </a:lnTo>
                  <a:close/>
                </a:path>
                <a:path w="534035" h="500380">
                  <a:moveTo>
                    <a:pt x="172059" y="185178"/>
                  </a:moveTo>
                  <a:lnTo>
                    <a:pt x="161175" y="180555"/>
                  </a:lnTo>
                  <a:lnTo>
                    <a:pt x="149555" y="182905"/>
                  </a:lnTo>
                  <a:lnTo>
                    <a:pt x="137325" y="188976"/>
                  </a:lnTo>
                  <a:lnTo>
                    <a:pt x="124663" y="195516"/>
                  </a:lnTo>
                  <a:lnTo>
                    <a:pt x="121285" y="201701"/>
                  </a:lnTo>
                  <a:lnTo>
                    <a:pt x="118059" y="208000"/>
                  </a:lnTo>
                  <a:lnTo>
                    <a:pt x="109943" y="211404"/>
                  </a:lnTo>
                  <a:lnTo>
                    <a:pt x="105854" y="224066"/>
                  </a:lnTo>
                  <a:lnTo>
                    <a:pt x="102285" y="237909"/>
                  </a:lnTo>
                  <a:lnTo>
                    <a:pt x="100495" y="251955"/>
                  </a:lnTo>
                  <a:lnTo>
                    <a:pt x="101752" y="265188"/>
                  </a:lnTo>
                  <a:lnTo>
                    <a:pt x="109740" y="259295"/>
                  </a:lnTo>
                  <a:lnTo>
                    <a:pt x="112458" y="250190"/>
                  </a:lnTo>
                  <a:lnTo>
                    <a:pt x="112636" y="239687"/>
                  </a:lnTo>
                  <a:lnTo>
                    <a:pt x="113004" y="229552"/>
                  </a:lnTo>
                  <a:lnTo>
                    <a:pt x="113207" y="228142"/>
                  </a:lnTo>
                  <a:lnTo>
                    <a:pt x="116446" y="227596"/>
                  </a:lnTo>
                  <a:lnTo>
                    <a:pt x="118300" y="222542"/>
                  </a:lnTo>
                  <a:lnTo>
                    <a:pt x="114109" y="217538"/>
                  </a:lnTo>
                  <a:lnTo>
                    <a:pt x="144246" y="200202"/>
                  </a:lnTo>
                  <a:lnTo>
                    <a:pt x="157861" y="192532"/>
                  </a:lnTo>
                  <a:lnTo>
                    <a:pt x="172059" y="185178"/>
                  </a:lnTo>
                  <a:close/>
                </a:path>
                <a:path w="534035" h="500380">
                  <a:moveTo>
                    <a:pt x="187579" y="197002"/>
                  </a:moveTo>
                  <a:lnTo>
                    <a:pt x="170726" y="198488"/>
                  </a:lnTo>
                  <a:lnTo>
                    <a:pt x="154152" y="207200"/>
                  </a:lnTo>
                  <a:lnTo>
                    <a:pt x="141109" y="220459"/>
                  </a:lnTo>
                  <a:lnTo>
                    <a:pt x="134861" y="235559"/>
                  </a:lnTo>
                  <a:lnTo>
                    <a:pt x="150317" y="227266"/>
                  </a:lnTo>
                  <a:lnTo>
                    <a:pt x="163982" y="217906"/>
                  </a:lnTo>
                  <a:lnTo>
                    <a:pt x="176263" y="207746"/>
                  </a:lnTo>
                  <a:lnTo>
                    <a:pt x="187579" y="197002"/>
                  </a:lnTo>
                  <a:close/>
                </a:path>
                <a:path w="534035" h="500380">
                  <a:moveTo>
                    <a:pt x="218986" y="315874"/>
                  </a:moveTo>
                  <a:lnTo>
                    <a:pt x="217360" y="313956"/>
                  </a:lnTo>
                  <a:lnTo>
                    <a:pt x="215506" y="317068"/>
                  </a:lnTo>
                  <a:lnTo>
                    <a:pt x="217208" y="317309"/>
                  </a:lnTo>
                  <a:lnTo>
                    <a:pt x="218986" y="315874"/>
                  </a:lnTo>
                  <a:close/>
                </a:path>
                <a:path w="534035" h="500380">
                  <a:moveTo>
                    <a:pt x="255993" y="287553"/>
                  </a:moveTo>
                  <a:lnTo>
                    <a:pt x="253212" y="281076"/>
                  </a:lnTo>
                  <a:lnTo>
                    <a:pt x="248196" y="279247"/>
                  </a:lnTo>
                  <a:lnTo>
                    <a:pt x="241973" y="279946"/>
                  </a:lnTo>
                  <a:lnTo>
                    <a:pt x="235559" y="281025"/>
                  </a:lnTo>
                  <a:lnTo>
                    <a:pt x="240411" y="285661"/>
                  </a:lnTo>
                  <a:lnTo>
                    <a:pt x="244348" y="292188"/>
                  </a:lnTo>
                  <a:lnTo>
                    <a:pt x="251079" y="292862"/>
                  </a:lnTo>
                  <a:lnTo>
                    <a:pt x="250558" y="289826"/>
                  </a:lnTo>
                  <a:lnTo>
                    <a:pt x="255689" y="290106"/>
                  </a:lnTo>
                  <a:lnTo>
                    <a:pt x="255993" y="287553"/>
                  </a:lnTo>
                  <a:close/>
                </a:path>
                <a:path w="534035" h="500380">
                  <a:moveTo>
                    <a:pt x="257898" y="330022"/>
                  </a:moveTo>
                  <a:lnTo>
                    <a:pt x="256387" y="325958"/>
                  </a:lnTo>
                  <a:lnTo>
                    <a:pt x="252742" y="326999"/>
                  </a:lnTo>
                  <a:lnTo>
                    <a:pt x="252539" y="330060"/>
                  </a:lnTo>
                  <a:lnTo>
                    <a:pt x="251891" y="332854"/>
                  </a:lnTo>
                  <a:lnTo>
                    <a:pt x="255752" y="331939"/>
                  </a:lnTo>
                  <a:lnTo>
                    <a:pt x="257898" y="330022"/>
                  </a:lnTo>
                  <a:close/>
                </a:path>
                <a:path w="534035" h="500380">
                  <a:moveTo>
                    <a:pt x="266192" y="327621"/>
                  </a:moveTo>
                  <a:lnTo>
                    <a:pt x="265569" y="322376"/>
                  </a:lnTo>
                  <a:lnTo>
                    <a:pt x="261835" y="323621"/>
                  </a:lnTo>
                  <a:lnTo>
                    <a:pt x="257810" y="325437"/>
                  </a:lnTo>
                  <a:lnTo>
                    <a:pt x="258749" y="330009"/>
                  </a:lnTo>
                  <a:lnTo>
                    <a:pt x="262496" y="328777"/>
                  </a:lnTo>
                  <a:lnTo>
                    <a:pt x="266192" y="327621"/>
                  </a:lnTo>
                  <a:close/>
                </a:path>
                <a:path w="534035" h="500380">
                  <a:moveTo>
                    <a:pt x="349580" y="262089"/>
                  </a:moveTo>
                  <a:lnTo>
                    <a:pt x="346837" y="253479"/>
                  </a:lnTo>
                  <a:lnTo>
                    <a:pt x="340144" y="252869"/>
                  </a:lnTo>
                  <a:lnTo>
                    <a:pt x="341414" y="242290"/>
                  </a:lnTo>
                  <a:lnTo>
                    <a:pt x="313537" y="223685"/>
                  </a:lnTo>
                  <a:lnTo>
                    <a:pt x="284886" y="206667"/>
                  </a:lnTo>
                  <a:lnTo>
                    <a:pt x="255651" y="190881"/>
                  </a:lnTo>
                  <a:lnTo>
                    <a:pt x="226009" y="175945"/>
                  </a:lnTo>
                  <a:lnTo>
                    <a:pt x="217424" y="179082"/>
                  </a:lnTo>
                  <a:lnTo>
                    <a:pt x="209359" y="174396"/>
                  </a:lnTo>
                  <a:lnTo>
                    <a:pt x="192760" y="166027"/>
                  </a:lnTo>
                  <a:lnTo>
                    <a:pt x="184746" y="161264"/>
                  </a:lnTo>
                  <a:lnTo>
                    <a:pt x="175031" y="162242"/>
                  </a:lnTo>
                  <a:lnTo>
                    <a:pt x="155448" y="159410"/>
                  </a:lnTo>
                  <a:lnTo>
                    <a:pt x="145300" y="159931"/>
                  </a:lnTo>
                  <a:lnTo>
                    <a:pt x="138125" y="161505"/>
                  </a:lnTo>
                  <a:lnTo>
                    <a:pt x="131178" y="166293"/>
                  </a:lnTo>
                  <a:lnTo>
                    <a:pt x="124256" y="169379"/>
                  </a:lnTo>
                  <a:lnTo>
                    <a:pt x="124294" y="171881"/>
                  </a:lnTo>
                  <a:lnTo>
                    <a:pt x="123228" y="172720"/>
                  </a:lnTo>
                  <a:lnTo>
                    <a:pt x="125476" y="174180"/>
                  </a:lnTo>
                  <a:lnTo>
                    <a:pt x="137871" y="173532"/>
                  </a:lnTo>
                  <a:lnTo>
                    <a:pt x="150533" y="172339"/>
                  </a:lnTo>
                  <a:lnTo>
                    <a:pt x="163017" y="171488"/>
                  </a:lnTo>
                  <a:lnTo>
                    <a:pt x="174929" y="171856"/>
                  </a:lnTo>
                  <a:lnTo>
                    <a:pt x="180962" y="176453"/>
                  </a:lnTo>
                  <a:lnTo>
                    <a:pt x="188429" y="178092"/>
                  </a:lnTo>
                  <a:lnTo>
                    <a:pt x="196850" y="177749"/>
                  </a:lnTo>
                  <a:lnTo>
                    <a:pt x="205778" y="176339"/>
                  </a:lnTo>
                  <a:lnTo>
                    <a:pt x="214426" y="186537"/>
                  </a:lnTo>
                  <a:lnTo>
                    <a:pt x="224980" y="192760"/>
                  </a:lnTo>
                  <a:lnTo>
                    <a:pt x="248069" y="201142"/>
                  </a:lnTo>
                  <a:lnTo>
                    <a:pt x="249694" y="207543"/>
                  </a:lnTo>
                  <a:lnTo>
                    <a:pt x="276199" y="218592"/>
                  </a:lnTo>
                  <a:lnTo>
                    <a:pt x="284822" y="222719"/>
                  </a:lnTo>
                  <a:lnTo>
                    <a:pt x="286486" y="225755"/>
                  </a:lnTo>
                  <a:lnTo>
                    <a:pt x="290220" y="226402"/>
                  </a:lnTo>
                  <a:lnTo>
                    <a:pt x="288290" y="230212"/>
                  </a:lnTo>
                  <a:lnTo>
                    <a:pt x="296354" y="233045"/>
                  </a:lnTo>
                  <a:lnTo>
                    <a:pt x="303555" y="237693"/>
                  </a:lnTo>
                  <a:lnTo>
                    <a:pt x="310984" y="241858"/>
                  </a:lnTo>
                  <a:lnTo>
                    <a:pt x="319747" y="243217"/>
                  </a:lnTo>
                  <a:lnTo>
                    <a:pt x="321398" y="248793"/>
                  </a:lnTo>
                  <a:lnTo>
                    <a:pt x="325666" y="248881"/>
                  </a:lnTo>
                  <a:lnTo>
                    <a:pt x="327317" y="254469"/>
                  </a:lnTo>
                  <a:lnTo>
                    <a:pt x="333451" y="256146"/>
                  </a:lnTo>
                  <a:lnTo>
                    <a:pt x="338455" y="261124"/>
                  </a:lnTo>
                  <a:lnTo>
                    <a:pt x="343446" y="264680"/>
                  </a:lnTo>
                  <a:lnTo>
                    <a:pt x="349580" y="262089"/>
                  </a:lnTo>
                  <a:close/>
                </a:path>
                <a:path w="534035" h="500380">
                  <a:moveTo>
                    <a:pt x="375716" y="278777"/>
                  </a:moveTo>
                  <a:lnTo>
                    <a:pt x="370662" y="274599"/>
                  </a:lnTo>
                  <a:lnTo>
                    <a:pt x="365252" y="271145"/>
                  </a:lnTo>
                  <a:lnTo>
                    <a:pt x="359295" y="268808"/>
                  </a:lnTo>
                  <a:lnTo>
                    <a:pt x="352640" y="267970"/>
                  </a:lnTo>
                  <a:lnTo>
                    <a:pt x="355600" y="274675"/>
                  </a:lnTo>
                  <a:lnTo>
                    <a:pt x="359029" y="280403"/>
                  </a:lnTo>
                  <a:lnTo>
                    <a:pt x="362940" y="285140"/>
                  </a:lnTo>
                  <a:lnTo>
                    <a:pt x="367347" y="288861"/>
                  </a:lnTo>
                  <a:lnTo>
                    <a:pt x="371703" y="286423"/>
                  </a:lnTo>
                  <a:lnTo>
                    <a:pt x="375551" y="283679"/>
                  </a:lnTo>
                  <a:lnTo>
                    <a:pt x="375716" y="278777"/>
                  </a:lnTo>
                  <a:close/>
                </a:path>
                <a:path w="534035" h="500380">
                  <a:moveTo>
                    <a:pt x="398233" y="195237"/>
                  </a:moveTo>
                  <a:lnTo>
                    <a:pt x="397395" y="188379"/>
                  </a:lnTo>
                  <a:lnTo>
                    <a:pt x="393788" y="182943"/>
                  </a:lnTo>
                  <a:lnTo>
                    <a:pt x="388835" y="178841"/>
                  </a:lnTo>
                  <a:lnTo>
                    <a:pt x="383933" y="175945"/>
                  </a:lnTo>
                  <a:lnTo>
                    <a:pt x="381660" y="183743"/>
                  </a:lnTo>
                  <a:lnTo>
                    <a:pt x="385152" y="189636"/>
                  </a:lnTo>
                  <a:lnTo>
                    <a:pt x="391617" y="193522"/>
                  </a:lnTo>
                  <a:lnTo>
                    <a:pt x="398233" y="195237"/>
                  </a:lnTo>
                  <a:close/>
                </a:path>
                <a:path w="534035" h="500380">
                  <a:moveTo>
                    <a:pt x="410311" y="138277"/>
                  </a:moveTo>
                  <a:lnTo>
                    <a:pt x="410248" y="132676"/>
                  </a:lnTo>
                  <a:lnTo>
                    <a:pt x="405752" y="136321"/>
                  </a:lnTo>
                  <a:lnTo>
                    <a:pt x="404380" y="133438"/>
                  </a:lnTo>
                  <a:lnTo>
                    <a:pt x="396798" y="121018"/>
                  </a:lnTo>
                  <a:lnTo>
                    <a:pt x="386930" y="113347"/>
                  </a:lnTo>
                  <a:lnTo>
                    <a:pt x="376745" y="106337"/>
                  </a:lnTo>
                  <a:lnTo>
                    <a:pt x="368223" y="95872"/>
                  </a:lnTo>
                  <a:lnTo>
                    <a:pt x="359537" y="96786"/>
                  </a:lnTo>
                  <a:lnTo>
                    <a:pt x="355320" y="88404"/>
                  </a:lnTo>
                  <a:lnTo>
                    <a:pt x="348424" y="85610"/>
                  </a:lnTo>
                  <a:lnTo>
                    <a:pt x="344843" y="86690"/>
                  </a:lnTo>
                  <a:lnTo>
                    <a:pt x="341464" y="87896"/>
                  </a:lnTo>
                  <a:lnTo>
                    <a:pt x="340245" y="90347"/>
                  </a:lnTo>
                  <a:lnTo>
                    <a:pt x="340258" y="92849"/>
                  </a:lnTo>
                  <a:lnTo>
                    <a:pt x="339217" y="93687"/>
                  </a:lnTo>
                  <a:lnTo>
                    <a:pt x="341464" y="95161"/>
                  </a:lnTo>
                  <a:lnTo>
                    <a:pt x="349034" y="101485"/>
                  </a:lnTo>
                  <a:lnTo>
                    <a:pt x="356387" y="108242"/>
                  </a:lnTo>
                  <a:lnTo>
                    <a:pt x="364299" y="113868"/>
                  </a:lnTo>
                  <a:lnTo>
                    <a:pt x="373532" y="116713"/>
                  </a:lnTo>
                  <a:lnTo>
                    <a:pt x="377825" y="123113"/>
                  </a:lnTo>
                  <a:lnTo>
                    <a:pt x="383209" y="127228"/>
                  </a:lnTo>
                  <a:lnTo>
                    <a:pt x="388861" y="130784"/>
                  </a:lnTo>
                  <a:lnTo>
                    <a:pt x="393966" y="135496"/>
                  </a:lnTo>
                  <a:lnTo>
                    <a:pt x="400329" y="133807"/>
                  </a:lnTo>
                  <a:lnTo>
                    <a:pt x="406336" y="142836"/>
                  </a:lnTo>
                  <a:lnTo>
                    <a:pt x="410311" y="138277"/>
                  </a:lnTo>
                  <a:close/>
                </a:path>
                <a:path w="534035" h="500380">
                  <a:moveTo>
                    <a:pt x="411530" y="45237"/>
                  </a:moveTo>
                  <a:lnTo>
                    <a:pt x="407492" y="37020"/>
                  </a:lnTo>
                  <a:lnTo>
                    <a:pt x="402094" y="32651"/>
                  </a:lnTo>
                  <a:lnTo>
                    <a:pt x="395947" y="30010"/>
                  </a:lnTo>
                  <a:lnTo>
                    <a:pt x="389686" y="26962"/>
                  </a:lnTo>
                  <a:lnTo>
                    <a:pt x="382041" y="22034"/>
                  </a:lnTo>
                  <a:lnTo>
                    <a:pt x="378167" y="14465"/>
                  </a:lnTo>
                  <a:lnTo>
                    <a:pt x="370484" y="12966"/>
                  </a:lnTo>
                  <a:lnTo>
                    <a:pt x="361899" y="16116"/>
                  </a:lnTo>
                  <a:lnTo>
                    <a:pt x="361784" y="24892"/>
                  </a:lnTo>
                  <a:lnTo>
                    <a:pt x="372084" y="27800"/>
                  </a:lnTo>
                  <a:lnTo>
                    <a:pt x="380276" y="26898"/>
                  </a:lnTo>
                  <a:lnTo>
                    <a:pt x="386715" y="34340"/>
                  </a:lnTo>
                  <a:lnTo>
                    <a:pt x="393420" y="41224"/>
                  </a:lnTo>
                  <a:lnTo>
                    <a:pt x="401370" y="45529"/>
                  </a:lnTo>
                  <a:lnTo>
                    <a:pt x="411530" y="45237"/>
                  </a:lnTo>
                  <a:close/>
                </a:path>
                <a:path w="534035" h="500380">
                  <a:moveTo>
                    <a:pt x="416318" y="384822"/>
                  </a:moveTo>
                  <a:lnTo>
                    <a:pt x="415531" y="379818"/>
                  </a:lnTo>
                  <a:lnTo>
                    <a:pt x="407619" y="372960"/>
                  </a:lnTo>
                  <a:lnTo>
                    <a:pt x="400253" y="365010"/>
                  </a:lnTo>
                  <a:lnTo>
                    <a:pt x="392290" y="358279"/>
                  </a:lnTo>
                  <a:lnTo>
                    <a:pt x="382638" y="355066"/>
                  </a:lnTo>
                  <a:lnTo>
                    <a:pt x="382193" y="352996"/>
                  </a:lnTo>
                  <a:lnTo>
                    <a:pt x="383908" y="352171"/>
                  </a:lnTo>
                  <a:lnTo>
                    <a:pt x="382841" y="349732"/>
                  </a:lnTo>
                  <a:lnTo>
                    <a:pt x="377177" y="345757"/>
                  </a:lnTo>
                  <a:lnTo>
                    <a:pt x="372237" y="340956"/>
                  </a:lnTo>
                  <a:lnTo>
                    <a:pt x="367474" y="335851"/>
                  </a:lnTo>
                  <a:lnTo>
                    <a:pt x="362419" y="330936"/>
                  </a:lnTo>
                  <a:lnTo>
                    <a:pt x="349542" y="321386"/>
                  </a:lnTo>
                  <a:lnTo>
                    <a:pt x="343814" y="316090"/>
                  </a:lnTo>
                  <a:lnTo>
                    <a:pt x="339737" y="309460"/>
                  </a:lnTo>
                  <a:lnTo>
                    <a:pt x="329018" y="304812"/>
                  </a:lnTo>
                  <a:lnTo>
                    <a:pt x="319874" y="296875"/>
                  </a:lnTo>
                  <a:lnTo>
                    <a:pt x="311327" y="287705"/>
                  </a:lnTo>
                  <a:lnTo>
                    <a:pt x="302374" y="279349"/>
                  </a:lnTo>
                  <a:lnTo>
                    <a:pt x="299021" y="280619"/>
                  </a:lnTo>
                  <a:lnTo>
                    <a:pt x="297459" y="278130"/>
                  </a:lnTo>
                  <a:lnTo>
                    <a:pt x="293382" y="280885"/>
                  </a:lnTo>
                  <a:lnTo>
                    <a:pt x="286981" y="270929"/>
                  </a:lnTo>
                  <a:lnTo>
                    <a:pt x="278345" y="265607"/>
                  </a:lnTo>
                  <a:lnTo>
                    <a:pt x="269265" y="261213"/>
                  </a:lnTo>
                  <a:lnTo>
                    <a:pt x="261531" y="254012"/>
                  </a:lnTo>
                  <a:lnTo>
                    <a:pt x="254647" y="256082"/>
                  </a:lnTo>
                  <a:lnTo>
                    <a:pt x="251167" y="251040"/>
                  </a:lnTo>
                  <a:lnTo>
                    <a:pt x="246202" y="249110"/>
                  </a:lnTo>
                  <a:lnTo>
                    <a:pt x="252387" y="244944"/>
                  </a:lnTo>
                  <a:lnTo>
                    <a:pt x="247230" y="236016"/>
                  </a:lnTo>
                  <a:lnTo>
                    <a:pt x="240487" y="238937"/>
                  </a:lnTo>
                  <a:lnTo>
                    <a:pt x="241160" y="244030"/>
                  </a:lnTo>
                  <a:lnTo>
                    <a:pt x="246316" y="245732"/>
                  </a:lnTo>
                  <a:lnTo>
                    <a:pt x="241503" y="249085"/>
                  </a:lnTo>
                  <a:lnTo>
                    <a:pt x="231063" y="247383"/>
                  </a:lnTo>
                  <a:lnTo>
                    <a:pt x="219341" y="246799"/>
                  </a:lnTo>
                  <a:lnTo>
                    <a:pt x="207505" y="247942"/>
                  </a:lnTo>
                  <a:lnTo>
                    <a:pt x="196761" y="251434"/>
                  </a:lnTo>
                  <a:lnTo>
                    <a:pt x="192595" y="252171"/>
                  </a:lnTo>
                  <a:lnTo>
                    <a:pt x="200101" y="259765"/>
                  </a:lnTo>
                  <a:lnTo>
                    <a:pt x="195935" y="260502"/>
                  </a:lnTo>
                  <a:lnTo>
                    <a:pt x="191401" y="260921"/>
                  </a:lnTo>
                  <a:lnTo>
                    <a:pt x="188493" y="258000"/>
                  </a:lnTo>
                  <a:lnTo>
                    <a:pt x="182245" y="262001"/>
                  </a:lnTo>
                  <a:lnTo>
                    <a:pt x="179120" y="267970"/>
                  </a:lnTo>
                  <a:lnTo>
                    <a:pt x="174548" y="270040"/>
                  </a:lnTo>
                  <a:lnTo>
                    <a:pt x="169125" y="271119"/>
                  </a:lnTo>
                  <a:lnTo>
                    <a:pt x="163449" y="274142"/>
                  </a:lnTo>
                  <a:lnTo>
                    <a:pt x="167551" y="281330"/>
                  </a:lnTo>
                  <a:lnTo>
                    <a:pt x="169418" y="287032"/>
                  </a:lnTo>
                  <a:lnTo>
                    <a:pt x="171399" y="299262"/>
                  </a:lnTo>
                  <a:lnTo>
                    <a:pt x="178485" y="295922"/>
                  </a:lnTo>
                  <a:lnTo>
                    <a:pt x="181698" y="290309"/>
                  </a:lnTo>
                  <a:lnTo>
                    <a:pt x="183489" y="283870"/>
                  </a:lnTo>
                  <a:lnTo>
                    <a:pt x="186321" y="278028"/>
                  </a:lnTo>
                  <a:lnTo>
                    <a:pt x="192493" y="276694"/>
                  </a:lnTo>
                  <a:lnTo>
                    <a:pt x="198564" y="276225"/>
                  </a:lnTo>
                  <a:lnTo>
                    <a:pt x="203873" y="274688"/>
                  </a:lnTo>
                  <a:lnTo>
                    <a:pt x="207784" y="270179"/>
                  </a:lnTo>
                  <a:lnTo>
                    <a:pt x="204038" y="268973"/>
                  </a:lnTo>
                  <a:lnTo>
                    <a:pt x="199999" y="268389"/>
                  </a:lnTo>
                  <a:lnTo>
                    <a:pt x="199199" y="261061"/>
                  </a:lnTo>
                  <a:lnTo>
                    <a:pt x="212204" y="262204"/>
                  </a:lnTo>
                  <a:lnTo>
                    <a:pt x="219100" y="261962"/>
                  </a:lnTo>
                  <a:lnTo>
                    <a:pt x="226999" y="259651"/>
                  </a:lnTo>
                  <a:lnTo>
                    <a:pt x="234226" y="265442"/>
                  </a:lnTo>
                  <a:lnTo>
                    <a:pt x="243255" y="267500"/>
                  </a:lnTo>
                  <a:lnTo>
                    <a:pt x="252476" y="269151"/>
                  </a:lnTo>
                  <a:lnTo>
                    <a:pt x="260286" y="273735"/>
                  </a:lnTo>
                  <a:lnTo>
                    <a:pt x="268871" y="270586"/>
                  </a:lnTo>
                  <a:lnTo>
                    <a:pt x="274472" y="278549"/>
                  </a:lnTo>
                  <a:lnTo>
                    <a:pt x="281698" y="283133"/>
                  </a:lnTo>
                  <a:lnTo>
                    <a:pt x="289090" y="287362"/>
                  </a:lnTo>
                  <a:lnTo>
                    <a:pt x="295198" y="294233"/>
                  </a:lnTo>
                  <a:lnTo>
                    <a:pt x="300507" y="294322"/>
                  </a:lnTo>
                  <a:lnTo>
                    <a:pt x="301028" y="290868"/>
                  </a:lnTo>
                  <a:lnTo>
                    <a:pt x="304203" y="292696"/>
                  </a:lnTo>
                  <a:lnTo>
                    <a:pt x="307187" y="301193"/>
                  </a:lnTo>
                  <a:lnTo>
                    <a:pt x="312369" y="305117"/>
                  </a:lnTo>
                  <a:lnTo>
                    <a:pt x="318719" y="306603"/>
                  </a:lnTo>
                  <a:lnTo>
                    <a:pt x="325234" y="307759"/>
                  </a:lnTo>
                  <a:lnTo>
                    <a:pt x="324078" y="310261"/>
                  </a:lnTo>
                  <a:lnTo>
                    <a:pt x="326263" y="317893"/>
                  </a:lnTo>
                  <a:lnTo>
                    <a:pt x="332917" y="321195"/>
                  </a:lnTo>
                  <a:lnTo>
                    <a:pt x="344335" y="331774"/>
                  </a:lnTo>
                  <a:lnTo>
                    <a:pt x="350977" y="335127"/>
                  </a:lnTo>
                  <a:lnTo>
                    <a:pt x="353466" y="342188"/>
                  </a:lnTo>
                  <a:lnTo>
                    <a:pt x="357886" y="345262"/>
                  </a:lnTo>
                  <a:lnTo>
                    <a:pt x="362661" y="347573"/>
                  </a:lnTo>
                  <a:lnTo>
                    <a:pt x="366293" y="352298"/>
                  </a:lnTo>
                  <a:lnTo>
                    <a:pt x="370408" y="351078"/>
                  </a:lnTo>
                  <a:lnTo>
                    <a:pt x="375754" y="347319"/>
                  </a:lnTo>
                  <a:lnTo>
                    <a:pt x="377126" y="351828"/>
                  </a:lnTo>
                  <a:lnTo>
                    <a:pt x="378650" y="360908"/>
                  </a:lnTo>
                  <a:lnTo>
                    <a:pt x="383590" y="369354"/>
                  </a:lnTo>
                  <a:lnTo>
                    <a:pt x="391528" y="375094"/>
                  </a:lnTo>
                  <a:lnTo>
                    <a:pt x="402043" y="375983"/>
                  </a:lnTo>
                  <a:lnTo>
                    <a:pt x="407098" y="388747"/>
                  </a:lnTo>
                  <a:lnTo>
                    <a:pt x="410591" y="393141"/>
                  </a:lnTo>
                  <a:lnTo>
                    <a:pt x="415925" y="393674"/>
                  </a:lnTo>
                  <a:lnTo>
                    <a:pt x="412559" y="387159"/>
                  </a:lnTo>
                  <a:lnTo>
                    <a:pt x="416318" y="384822"/>
                  </a:lnTo>
                  <a:close/>
                </a:path>
                <a:path w="534035" h="500380">
                  <a:moveTo>
                    <a:pt x="437845" y="252552"/>
                  </a:moveTo>
                  <a:lnTo>
                    <a:pt x="434428" y="246113"/>
                  </a:lnTo>
                  <a:lnTo>
                    <a:pt x="436524" y="247294"/>
                  </a:lnTo>
                  <a:lnTo>
                    <a:pt x="436422" y="240804"/>
                  </a:lnTo>
                  <a:lnTo>
                    <a:pt x="422084" y="231419"/>
                  </a:lnTo>
                  <a:lnTo>
                    <a:pt x="379628" y="202044"/>
                  </a:lnTo>
                  <a:lnTo>
                    <a:pt x="378091" y="195440"/>
                  </a:lnTo>
                  <a:lnTo>
                    <a:pt x="373570" y="195046"/>
                  </a:lnTo>
                  <a:lnTo>
                    <a:pt x="369633" y="193446"/>
                  </a:lnTo>
                  <a:lnTo>
                    <a:pt x="369189" y="187007"/>
                  </a:lnTo>
                  <a:lnTo>
                    <a:pt x="365925" y="186423"/>
                  </a:lnTo>
                  <a:lnTo>
                    <a:pt x="364934" y="181152"/>
                  </a:lnTo>
                  <a:lnTo>
                    <a:pt x="356425" y="175564"/>
                  </a:lnTo>
                  <a:lnTo>
                    <a:pt x="348284" y="169202"/>
                  </a:lnTo>
                  <a:lnTo>
                    <a:pt x="339991" y="163169"/>
                  </a:lnTo>
                  <a:lnTo>
                    <a:pt x="331025" y="158534"/>
                  </a:lnTo>
                  <a:lnTo>
                    <a:pt x="302983" y="137807"/>
                  </a:lnTo>
                  <a:lnTo>
                    <a:pt x="273456" y="120167"/>
                  </a:lnTo>
                  <a:lnTo>
                    <a:pt x="242430" y="105638"/>
                  </a:lnTo>
                  <a:lnTo>
                    <a:pt x="209892" y="94259"/>
                  </a:lnTo>
                  <a:lnTo>
                    <a:pt x="199885" y="97929"/>
                  </a:lnTo>
                  <a:lnTo>
                    <a:pt x="191452" y="91554"/>
                  </a:lnTo>
                  <a:lnTo>
                    <a:pt x="180873" y="89662"/>
                  </a:lnTo>
                  <a:lnTo>
                    <a:pt x="168922" y="90627"/>
                  </a:lnTo>
                  <a:lnTo>
                    <a:pt x="156375" y="92837"/>
                  </a:lnTo>
                  <a:lnTo>
                    <a:pt x="156972" y="95669"/>
                  </a:lnTo>
                  <a:lnTo>
                    <a:pt x="157962" y="97701"/>
                  </a:lnTo>
                  <a:lnTo>
                    <a:pt x="159423" y="98717"/>
                  </a:lnTo>
                  <a:lnTo>
                    <a:pt x="172707" y="99275"/>
                  </a:lnTo>
                  <a:lnTo>
                    <a:pt x="186309" y="99199"/>
                  </a:lnTo>
                  <a:lnTo>
                    <a:pt x="198818" y="101371"/>
                  </a:lnTo>
                  <a:lnTo>
                    <a:pt x="208864" y="108648"/>
                  </a:lnTo>
                  <a:lnTo>
                    <a:pt x="228282" y="113004"/>
                  </a:lnTo>
                  <a:lnTo>
                    <a:pt x="245770" y="121373"/>
                  </a:lnTo>
                  <a:lnTo>
                    <a:pt x="262991" y="130289"/>
                  </a:lnTo>
                  <a:lnTo>
                    <a:pt x="281584" y="136334"/>
                  </a:lnTo>
                  <a:lnTo>
                    <a:pt x="296938" y="150977"/>
                  </a:lnTo>
                  <a:lnTo>
                    <a:pt x="331901" y="171399"/>
                  </a:lnTo>
                  <a:lnTo>
                    <a:pt x="347357" y="185839"/>
                  </a:lnTo>
                  <a:lnTo>
                    <a:pt x="353098" y="187985"/>
                  </a:lnTo>
                  <a:lnTo>
                    <a:pt x="359003" y="189788"/>
                  </a:lnTo>
                  <a:lnTo>
                    <a:pt x="363994" y="193509"/>
                  </a:lnTo>
                  <a:lnTo>
                    <a:pt x="366966" y="201422"/>
                  </a:lnTo>
                  <a:lnTo>
                    <a:pt x="362508" y="203339"/>
                  </a:lnTo>
                  <a:lnTo>
                    <a:pt x="361099" y="198920"/>
                  </a:lnTo>
                  <a:lnTo>
                    <a:pt x="356146" y="201879"/>
                  </a:lnTo>
                  <a:lnTo>
                    <a:pt x="349732" y="194373"/>
                  </a:lnTo>
                  <a:lnTo>
                    <a:pt x="342277" y="189026"/>
                  </a:lnTo>
                  <a:lnTo>
                    <a:pt x="334200" y="185000"/>
                  </a:lnTo>
                  <a:lnTo>
                    <a:pt x="325907" y="181419"/>
                  </a:lnTo>
                  <a:lnTo>
                    <a:pt x="295935" y="159194"/>
                  </a:lnTo>
                  <a:lnTo>
                    <a:pt x="280174" y="149694"/>
                  </a:lnTo>
                  <a:lnTo>
                    <a:pt x="263004" y="143141"/>
                  </a:lnTo>
                  <a:lnTo>
                    <a:pt x="263029" y="138176"/>
                  </a:lnTo>
                  <a:lnTo>
                    <a:pt x="259930" y="139725"/>
                  </a:lnTo>
                  <a:lnTo>
                    <a:pt x="259537" y="135648"/>
                  </a:lnTo>
                  <a:lnTo>
                    <a:pt x="251510" y="132295"/>
                  </a:lnTo>
                  <a:lnTo>
                    <a:pt x="242404" y="129870"/>
                  </a:lnTo>
                  <a:lnTo>
                    <a:pt x="232549" y="127609"/>
                  </a:lnTo>
                  <a:lnTo>
                    <a:pt x="222338" y="124739"/>
                  </a:lnTo>
                  <a:lnTo>
                    <a:pt x="215544" y="122478"/>
                  </a:lnTo>
                  <a:lnTo>
                    <a:pt x="209550" y="115620"/>
                  </a:lnTo>
                  <a:lnTo>
                    <a:pt x="198412" y="113792"/>
                  </a:lnTo>
                  <a:lnTo>
                    <a:pt x="192379" y="117690"/>
                  </a:lnTo>
                  <a:lnTo>
                    <a:pt x="181381" y="116547"/>
                  </a:lnTo>
                  <a:lnTo>
                    <a:pt x="179959" y="112560"/>
                  </a:lnTo>
                  <a:lnTo>
                    <a:pt x="168503" y="111544"/>
                  </a:lnTo>
                  <a:lnTo>
                    <a:pt x="163830" y="113068"/>
                  </a:lnTo>
                  <a:lnTo>
                    <a:pt x="157797" y="116827"/>
                  </a:lnTo>
                  <a:lnTo>
                    <a:pt x="135648" y="114007"/>
                  </a:lnTo>
                  <a:lnTo>
                    <a:pt x="111125" y="120624"/>
                  </a:lnTo>
                  <a:lnTo>
                    <a:pt x="91452" y="135623"/>
                  </a:lnTo>
                  <a:lnTo>
                    <a:pt x="83820" y="157911"/>
                  </a:lnTo>
                  <a:lnTo>
                    <a:pt x="93675" y="152476"/>
                  </a:lnTo>
                  <a:lnTo>
                    <a:pt x="102374" y="143903"/>
                  </a:lnTo>
                  <a:lnTo>
                    <a:pt x="111150" y="134543"/>
                  </a:lnTo>
                  <a:lnTo>
                    <a:pt x="121221" y="126707"/>
                  </a:lnTo>
                  <a:lnTo>
                    <a:pt x="128866" y="127635"/>
                  </a:lnTo>
                  <a:lnTo>
                    <a:pt x="141643" y="120992"/>
                  </a:lnTo>
                  <a:lnTo>
                    <a:pt x="152082" y="121348"/>
                  </a:lnTo>
                  <a:lnTo>
                    <a:pt x="161798" y="123202"/>
                  </a:lnTo>
                  <a:lnTo>
                    <a:pt x="171996" y="124028"/>
                  </a:lnTo>
                  <a:lnTo>
                    <a:pt x="183934" y="121285"/>
                  </a:lnTo>
                  <a:lnTo>
                    <a:pt x="200329" y="129451"/>
                  </a:lnTo>
                  <a:lnTo>
                    <a:pt x="217728" y="135559"/>
                  </a:lnTo>
                  <a:lnTo>
                    <a:pt x="234975" y="141973"/>
                  </a:lnTo>
                  <a:lnTo>
                    <a:pt x="250939" y="151053"/>
                  </a:lnTo>
                  <a:lnTo>
                    <a:pt x="254609" y="150761"/>
                  </a:lnTo>
                  <a:lnTo>
                    <a:pt x="258051" y="150964"/>
                  </a:lnTo>
                  <a:lnTo>
                    <a:pt x="262801" y="148463"/>
                  </a:lnTo>
                  <a:lnTo>
                    <a:pt x="264248" y="155244"/>
                  </a:lnTo>
                  <a:lnTo>
                    <a:pt x="269189" y="154774"/>
                  </a:lnTo>
                  <a:lnTo>
                    <a:pt x="270751" y="161315"/>
                  </a:lnTo>
                  <a:lnTo>
                    <a:pt x="294259" y="174929"/>
                  </a:lnTo>
                  <a:lnTo>
                    <a:pt x="316915" y="190309"/>
                  </a:lnTo>
                  <a:lnTo>
                    <a:pt x="340690" y="203352"/>
                  </a:lnTo>
                  <a:lnTo>
                    <a:pt x="367576" y="209956"/>
                  </a:lnTo>
                  <a:lnTo>
                    <a:pt x="369570" y="211531"/>
                  </a:lnTo>
                  <a:lnTo>
                    <a:pt x="370484" y="215341"/>
                  </a:lnTo>
                  <a:lnTo>
                    <a:pt x="372478" y="216928"/>
                  </a:lnTo>
                  <a:lnTo>
                    <a:pt x="379463" y="215607"/>
                  </a:lnTo>
                  <a:lnTo>
                    <a:pt x="385559" y="220954"/>
                  </a:lnTo>
                  <a:lnTo>
                    <a:pt x="397090" y="226847"/>
                  </a:lnTo>
                  <a:lnTo>
                    <a:pt x="404393" y="229196"/>
                  </a:lnTo>
                  <a:lnTo>
                    <a:pt x="409448" y="233159"/>
                  </a:lnTo>
                  <a:lnTo>
                    <a:pt x="415696" y="239509"/>
                  </a:lnTo>
                  <a:lnTo>
                    <a:pt x="421817" y="246481"/>
                  </a:lnTo>
                  <a:lnTo>
                    <a:pt x="428853" y="251650"/>
                  </a:lnTo>
                  <a:lnTo>
                    <a:pt x="437845" y="252552"/>
                  </a:lnTo>
                  <a:close/>
                </a:path>
                <a:path w="534035" h="500380">
                  <a:moveTo>
                    <a:pt x="443230" y="63258"/>
                  </a:moveTo>
                  <a:lnTo>
                    <a:pt x="437692" y="53327"/>
                  </a:lnTo>
                  <a:lnTo>
                    <a:pt x="422300" y="42430"/>
                  </a:lnTo>
                  <a:lnTo>
                    <a:pt x="416674" y="32702"/>
                  </a:lnTo>
                  <a:lnTo>
                    <a:pt x="423392" y="31813"/>
                  </a:lnTo>
                  <a:lnTo>
                    <a:pt x="425526" y="40436"/>
                  </a:lnTo>
                  <a:lnTo>
                    <a:pt x="434441" y="34950"/>
                  </a:lnTo>
                  <a:lnTo>
                    <a:pt x="429793" y="29311"/>
                  </a:lnTo>
                  <a:lnTo>
                    <a:pt x="424675" y="24625"/>
                  </a:lnTo>
                  <a:lnTo>
                    <a:pt x="418566" y="22009"/>
                  </a:lnTo>
                  <a:lnTo>
                    <a:pt x="410959" y="22529"/>
                  </a:lnTo>
                  <a:lnTo>
                    <a:pt x="406501" y="15862"/>
                  </a:lnTo>
                  <a:lnTo>
                    <a:pt x="401777" y="9766"/>
                  </a:lnTo>
                  <a:lnTo>
                    <a:pt x="396684" y="4419"/>
                  </a:lnTo>
                  <a:lnTo>
                    <a:pt x="391147" y="0"/>
                  </a:lnTo>
                  <a:lnTo>
                    <a:pt x="384581" y="3060"/>
                  </a:lnTo>
                  <a:lnTo>
                    <a:pt x="384467" y="4660"/>
                  </a:lnTo>
                  <a:lnTo>
                    <a:pt x="380326" y="457"/>
                  </a:lnTo>
                  <a:lnTo>
                    <a:pt x="386854" y="10617"/>
                  </a:lnTo>
                  <a:lnTo>
                    <a:pt x="396189" y="19558"/>
                  </a:lnTo>
                  <a:lnTo>
                    <a:pt x="405498" y="30073"/>
                  </a:lnTo>
                  <a:lnTo>
                    <a:pt x="411962" y="44919"/>
                  </a:lnTo>
                  <a:lnTo>
                    <a:pt x="419379" y="50330"/>
                  </a:lnTo>
                  <a:lnTo>
                    <a:pt x="427024" y="55257"/>
                  </a:lnTo>
                  <a:lnTo>
                    <a:pt x="434949" y="59613"/>
                  </a:lnTo>
                  <a:lnTo>
                    <a:pt x="443230" y="63258"/>
                  </a:lnTo>
                  <a:close/>
                </a:path>
                <a:path w="534035" h="500380">
                  <a:moveTo>
                    <a:pt x="452742" y="135839"/>
                  </a:moveTo>
                  <a:lnTo>
                    <a:pt x="450913" y="127165"/>
                  </a:lnTo>
                  <a:lnTo>
                    <a:pt x="445858" y="130517"/>
                  </a:lnTo>
                  <a:lnTo>
                    <a:pt x="446963" y="134759"/>
                  </a:lnTo>
                  <a:lnTo>
                    <a:pt x="447459" y="140258"/>
                  </a:lnTo>
                  <a:lnTo>
                    <a:pt x="451167" y="139090"/>
                  </a:lnTo>
                  <a:lnTo>
                    <a:pt x="452742" y="135839"/>
                  </a:lnTo>
                  <a:close/>
                </a:path>
                <a:path w="534035" h="500380">
                  <a:moveTo>
                    <a:pt x="463219" y="143446"/>
                  </a:moveTo>
                  <a:lnTo>
                    <a:pt x="459867" y="142240"/>
                  </a:lnTo>
                  <a:lnTo>
                    <a:pt x="457352" y="139280"/>
                  </a:lnTo>
                  <a:lnTo>
                    <a:pt x="453009" y="140169"/>
                  </a:lnTo>
                  <a:lnTo>
                    <a:pt x="453898" y="144995"/>
                  </a:lnTo>
                  <a:lnTo>
                    <a:pt x="461899" y="147599"/>
                  </a:lnTo>
                  <a:lnTo>
                    <a:pt x="463219" y="143446"/>
                  </a:lnTo>
                  <a:close/>
                </a:path>
                <a:path w="534035" h="500380">
                  <a:moveTo>
                    <a:pt x="469658" y="370509"/>
                  </a:moveTo>
                  <a:lnTo>
                    <a:pt x="466864" y="366928"/>
                  </a:lnTo>
                  <a:lnTo>
                    <a:pt x="468033" y="358851"/>
                  </a:lnTo>
                  <a:lnTo>
                    <a:pt x="464591" y="353758"/>
                  </a:lnTo>
                  <a:lnTo>
                    <a:pt x="458774" y="353593"/>
                  </a:lnTo>
                  <a:lnTo>
                    <a:pt x="453745" y="351815"/>
                  </a:lnTo>
                  <a:lnTo>
                    <a:pt x="455650" y="347789"/>
                  </a:lnTo>
                  <a:lnTo>
                    <a:pt x="452869" y="347738"/>
                  </a:lnTo>
                  <a:lnTo>
                    <a:pt x="451700" y="343814"/>
                  </a:lnTo>
                  <a:lnTo>
                    <a:pt x="446036" y="341477"/>
                  </a:lnTo>
                  <a:lnTo>
                    <a:pt x="441261" y="337312"/>
                  </a:lnTo>
                  <a:lnTo>
                    <a:pt x="437057" y="331978"/>
                  </a:lnTo>
                  <a:lnTo>
                    <a:pt x="433120" y="326085"/>
                  </a:lnTo>
                  <a:lnTo>
                    <a:pt x="426643" y="322986"/>
                  </a:lnTo>
                  <a:lnTo>
                    <a:pt x="420776" y="318655"/>
                  </a:lnTo>
                  <a:lnTo>
                    <a:pt x="415505" y="313080"/>
                  </a:lnTo>
                  <a:lnTo>
                    <a:pt x="410857" y="306209"/>
                  </a:lnTo>
                  <a:lnTo>
                    <a:pt x="403288" y="302958"/>
                  </a:lnTo>
                  <a:lnTo>
                    <a:pt x="397065" y="296887"/>
                  </a:lnTo>
                  <a:lnTo>
                    <a:pt x="390486" y="291579"/>
                  </a:lnTo>
                  <a:lnTo>
                    <a:pt x="381850" y="290563"/>
                  </a:lnTo>
                  <a:lnTo>
                    <a:pt x="385851" y="305015"/>
                  </a:lnTo>
                  <a:lnTo>
                    <a:pt x="394589" y="314693"/>
                  </a:lnTo>
                  <a:lnTo>
                    <a:pt x="405828" y="322643"/>
                  </a:lnTo>
                  <a:lnTo>
                    <a:pt x="417385" y="331851"/>
                  </a:lnTo>
                  <a:lnTo>
                    <a:pt x="425196" y="339598"/>
                  </a:lnTo>
                  <a:lnTo>
                    <a:pt x="438188" y="352945"/>
                  </a:lnTo>
                  <a:lnTo>
                    <a:pt x="444944" y="360286"/>
                  </a:lnTo>
                  <a:lnTo>
                    <a:pt x="448894" y="361454"/>
                  </a:lnTo>
                  <a:lnTo>
                    <a:pt x="450977" y="357492"/>
                  </a:lnTo>
                  <a:lnTo>
                    <a:pt x="452513" y="359270"/>
                  </a:lnTo>
                  <a:lnTo>
                    <a:pt x="453847" y="366610"/>
                  </a:lnTo>
                  <a:lnTo>
                    <a:pt x="457644" y="372656"/>
                  </a:lnTo>
                  <a:lnTo>
                    <a:pt x="463169" y="376567"/>
                  </a:lnTo>
                  <a:lnTo>
                    <a:pt x="469658" y="377520"/>
                  </a:lnTo>
                  <a:lnTo>
                    <a:pt x="469658" y="370509"/>
                  </a:lnTo>
                  <a:close/>
                </a:path>
                <a:path w="534035" h="500380">
                  <a:moveTo>
                    <a:pt x="471728" y="336473"/>
                  </a:moveTo>
                  <a:lnTo>
                    <a:pt x="466661" y="328206"/>
                  </a:lnTo>
                  <a:lnTo>
                    <a:pt x="460133" y="321589"/>
                  </a:lnTo>
                  <a:lnTo>
                    <a:pt x="446405" y="310718"/>
                  </a:lnTo>
                  <a:lnTo>
                    <a:pt x="432968" y="299402"/>
                  </a:lnTo>
                  <a:lnTo>
                    <a:pt x="426161" y="294132"/>
                  </a:lnTo>
                  <a:lnTo>
                    <a:pt x="419023" y="289217"/>
                  </a:lnTo>
                  <a:lnTo>
                    <a:pt x="418642" y="285140"/>
                  </a:lnTo>
                  <a:lnTo>
                    <a:pt x="415531" y="286689"/>
                  </a:lnTo>
                  <a:lnTo>
                    <a:pt x="415556" y="281724"/>
                  </a:lnTo>
                  <a:lnTo>
                    <a:pt x="411111" y="282803"/>
                  </a:lnTo>
                  <a:lnTo>
                    <a:pt x="404901" y="287578"/>
                  </a:lnTo>
                  <a:lnTo>
                    <a:pt x="403313" y="282714"/>
                  </a:lnTo>
                  <a:lnTo>
                    <a:pt x="402653" y="280022"/>
                  </a:lnTo>
                  <a:lnTo>
                    <a:pt x="404977" y="269303"/>
                  </a:lnTo>
                  <a:lnTo>
                    <a:pt x="399021" y="272008"/>
                  </a:lnTo>
                  <a:lnTo>
                    <a:pt x="398386" y="270878"/>
                  </a:lnTo>
                  <a:lnTo>
                    <a:pt x="397344" y="270586"/>
                  </a:lnTo>
                  <a:lnTo>
                    <a:pt x="395744" y="271462"/>
                  </a:lnTo>
                  <a:lnTo>
                    <a:pt x="398221" y="278561"/>
                  </a:lnTo>
                  <a:lnTo>
                    <a:pt x="401383" y="284238"/>
                  </a:lnTo>
                  <a:lnTo>
                    <a:pt x="402894" y="293370"/>
                  </a:lnTo>
                  <a:lnTo>
                    <a:pt x="409549" y="295452"/>
                  </a:lnTo>
                  <a:lnTo>
                    <a:pt x="414997" y="300037"/>
                  </a:lnTo>
                  <a:lnTo>
                    <a:pt x="420624" y="304266"/>
                  </a:lnTo>
                  <a:lnTo>
                    <a:pt x="427812" y="305269"/>
                  </a:lnTo>
                  <a:lnTo>
                    <a:pt x="435914" y="319049"/>
                  </a:lnTo>
                  <a:lnTo>
                    <a:pt x="445655" y="329425"/>
                  </a:lnTo>
                  <a:lnTo>
                    <a:pt x="457454" y="335521"/>
                  </a:lnTo>
                  <a:lnTo>
                    <a:pt x="471728" y="336473"/>
                  </a:lnTo>
                  <a:close/>
                </a:path>
                <a:path w="534035" h="500380">
                  <a:moveTo>
                    <a:pt x="478751" y="130746"/>
                  </a:moveTo>
                  <a:lnTo>
                    <a:pt x="468160" y="119684"/>
                  </a:lnTo>
                  <a:lnTo>
                    <a:pt x="457746" y="108242"/>
                  </a:lnTo>
                  <a:lnTo>
                    <a:pt x="446709" y="98120"/>
                  </a:lnTo>
                  <a:lnTo>
                    <a:pt x="434238" y="90995"/>
                  </a:lnTo>
                  <a:lnTo>
                    <a:pt x="433349" y="99707"/>
                  </a:lnTo>
                  <a:lnTo>
                    <a:pt x="438188" y="105016"/>
                  </a:lnTo>
                  <a:lnTo>
                    <a:pt x="445681" y="107759"/>
                  </a:lnTo>
                  <a:lnTo>
                    <a:pt x="452818" y="108712"/>
                  </a:lnTo>
                  <a:lnTo>
                    <a:pt x="457365" y="118237"/>
                  </a:lnTo>
                  <a:lnTo>
                    <a:pt x="463778" y="123888"/>
                  </a:lnTo>
                  <a:lnTo>
                    <a:pt x="471195" y="127457"/>
                  </a:lnTo>
                  <a:lnTo>
                    <a:pt x="478751" y="130746"/>
                  </a:lnTo>
                  <a:close/>
                </a:path>
                <a:path w="534035" h="500380">
                  <a:moveTo>
                    <a:pt x="498551" y="165531"/>
                  </a:moveTo>
                  <a:lnTo>
                    <a:pt x="492607" y="160896"/>
                  </a:lnTo>
                  <a:lnTo>
                    <a:pt x="486333" y="156286"/>
                  </a:lnTo>
                  <a:lnTo>
                    <a:pt x="479933" y="153327"/>
                  </a:lnTo>
                  <a:lnTo>
                    <a:pt x="473646" y="153631"/>
                  </a:lnTo>
                  <a:lnTo>
                    <a:pt x="474687" y="150660"/>
                  </a:lnTo>
                  <a:lnTo>
                    <a:pt x="474268" y="148996"/>
                  </a:lnTo>
                  <a:lnTo>
                    <a:pt x="472008" y="147231"/>
                  </a:lnTo>
                  <a:lnTo>
                    <a:pt x="466280" y="149326"/>
                  </a:lnTo>
                  <a:lnTo>
                    <a:pt x="471970" y="156159"/>
                  </a:lnTo>
                  <a:lnTo>
                    <a:pt x="474967" y="156641"/>
                  </a:lnTo>
                  <a:lnTo>
                    <a:pt x="481812" y="161163"/>
                  </a:lnTo>
                  <a:lnTo>
                    <a:pt x="491490" y="168960"/>
                  </a:lnTo>
                  <a:lnTo>
                    <a:pt x="495338" y="169799"/>
                  </a:lnTo>
                  <a:lnTo>
                    <a:pt x="498551" y="165531"/>
                  </a:lnTo>
                  <a:close/>
                </a:path>
                <a:path w="534035" h="500380">
                  <a:moveTo>
                    <a:pt x="507542" y="176263"/>
                  </a:moveTo>
                  <a:lnTo>
                    <a:pt x="506882" y="171919"/>
                  </a:lnTo>
                  <a:lnTo>
                    <a:pt x="505269" y="169557"/>
                  </a:lnTo>
                  <a:lnTo>
                    <a:pt x="501624" y="171424"/>
                  </a:lnTo>
                  <a:lnTo>
                    <a:pt x="501675" y="177012"/>
                  </a:lnTo>
                  <a:lnTo>
                    <a:pt x="505104" y="175628"/>
                  </a:lnTo>
                  <a:lnTo>
                    <a:pt x="507542" y="176263"/>
                  </a:lnTo>
                  <a:close/>
                </a:path>
                <a:path w="534035" h="500380">
                  <a:moveTo>
                    <a:pt x="507936" y="202374"/>
                  </a:moveTo>
                  <a:lnTo>
                    <a:pt x="504812" y="199059"/>
                  </a:lnTo>
                  <a:lnTo>
                    <a:pt x="500989" y="197205"/>
                  </a:lnTo>
                  <a:lnTo>
                    <a:pt x="497725" y="194195"/>
                  </a:lnTo>
                  <a:lnTo>
                    <a:pt x="496303" y="187375"/>
                  </a:lnTo>
                  <a:lnTo>
                    <a:pt x="485622" y="182626"/>
                  </a:lnTo>
                  <a:lnTo>
                    <a:pt x="475945" y="175780"/>
                  </a:lnTo>
                  <a:lnTo>
                    <a:pt x="466090" y="169329"/>
                  </a:lnTo>
                  <a:lnTo>
                    <a:pt x="454837" y="165773"/>
                  </a:lnTo>
                  <a:lnTo>
                    <a:pt x="446163" y="157810"/>
                  </a:lnTo>
                  <a:lnTo>
                    <a:pt x="436118" y="149593"/>
                  </a:lnTo>
                  <a:lnTo>
                    <a:pt x="425475" y="145669"/>
                  </a:lnTo>
                  <a:lnTo>
                    <a:pt x="414997" y="150571"/>
                  </a:lnTo>
                  <a:lnTo>
                    <a:pt x="421601" y="155841"/>
                  </a:lnTo>
                  <a:lnTo>
                    <a:pt x="429234" y="158953"/>
                  </a:lnTo>
                  <a:lnTo>
                    <a:pt x="436232" y="163385"/>
                  </a:lnTo>
                  <a:lnTo>
                    <a:pt x="440931" y="172605"/>
                  </a:lnTo>
                  <a:lnTo>
                    <a:pt x="447954" y="173316"/>
                  </a:lnTo>
                  <a:lnTo>
                    <a:pt x="454329" y="175374"/>
                  </a:lnTo>
                  <a:lnTo>
                    <a:pt x="459892" y="179158"/>
                  </a:lnTo>
                  <a:lnTo>
                    <a:pt x="464426" y="185026"/>
                  </a:lnTo>
                  <a:lnTo>
                    <a:pt x="471081" y="184658"/>
                  </a:lnTo>
                  <a:lnTo>
                    <a:pt x="476707" y="186461"/>
                  </a:lnTo>
                  <a:lnTo>
                    <a:pt x="481228" y="190525"/>
                  </a:lnTo>
                  <a:lnTo>
                    <a:pt x="484644" y="196888"/>
                  </a:lnTo>
                  <a:lnTo>
                    <a:pt x="491070" y="197815"/>
                  </a:lnTo>
                  <a:lnTo>
                    <a:pt x="496925" y="201307"/>
                  </a:lnTo>
                  <a:lnTo>
                    <a:pt x="502462" y="203962"/>
                  </a:lnTo>
                  <a:lnTo>
                    <a:pt x="507936" y="202374"/>
                  </a:lnTo>
                  <a:close/>
                </a:path>
                <a:path w="534035" h="500380">
                  <a:moveTo>
                    <a:pt x="527113" y="277685"/>
                  </a:moveTo>
                  <a:lnTo>
                    <a:pt x="525741" y="270751"/>
                  </a:lnTo>
                  <a:lnTo>
                    <a:pt x="521182" y="270421"/>
                  </a:lnTo>
                  <a:lnTo>
                    <a:pt x="520179" y="262712"/>
                  </a:lnTo>
                  <a:lnTo>
                    <a:pt x="511556" y="259803"/>
                  </a:lnTo>
                  <a:lnTo>
                    <a:pt x="495515" y="251485"/>
                  </a:lnTo>
                  <a:lnTo>
                    <a:pt x="486879" y="248615"/>
                  </a:lnTo>
                  <a:lnTo>
                    <a:pt x="482612" y="239534"/>
                  </a:lnTo>
                  <a:lnTo>
                    <a:pt x="474078" y="239306"/>
                  </a:lnTo>
                  <a:lnTo>
                    <a:pt x="469734" y="230378"/>
                  </a:lnTo>
                  <a:lnTo>
                    <a:pt x="464185" y="229616"/>
                  </a:lnTo>
                  <a:lnTo>
                    <a:pt x="460375" y="225323"/>
                  </a:lnTo>
                  <a:lnTo>
                    <a:pt x="454406" y="225475"/>
                  </a:lnTo>
                  <a:lnTo>
                    <a:pt x="451637" y="220599"/>
                  </a:lnTo>
                  <a:lnTo>
                    <a:pt x="447116" y="219405"/>
                  </a:lnTo>
                  <a:lnTo>
                    <a:pt x="442963" y="217398"/>
                  </a:lnTo>
                  <a:lnTo>
                    <a:pt x="422211" y="200888"/>
                  </a:lnTo>
                  <a:lnTo>
                    <a:pt x="411086" y="194703"/>
                  </a:lnTo>
                  <a:lnTo>
                    <a:pt x="401091" y="194183"/>
                  </a:lnTo>
                  <a:lnTo>
                    <a:pt x="401535" y="196265"/>
                  </a:lnTo>
                  <a:lnTo>
                    <a:pt x="399821" y="197078"/>
                  </a:lnTo>
                  <a:lnTo>
                    <a:pt x="400888" y="199517"/>
                  </a:lnTo>
                  <a:lnTo>
                    <a:pt x="410159" y="206590"/>
                  </a:lnTo>
                  <a:lnTo>
                    <a:pt x="419023" y="214477"/>
                  </a:lnTo>
                  <a:lnTo>
                    <a:pt x="428320" y="221488"/>
                  </a:lnTo>
                  <a:lnTo>
                    <a:pt x="438873" y="225907"/>
                  </a:lnTo>
                  <a:lnTo>
                    <a:pt x="438848" y="230860"/>
                  </a:lnTo>
                  <a:lnTo>
                    <a:pt x="441947" y="229323"/>
                  </a:lnTo>
                  <a:lnTo>
                    <a:pt x="442341" y="233387"/>
                  </a:lnTo>
                  <a:lnTo>
                    <a:pt x="446506" y="234530"/>
                  </a:lnTo>
                  <a:lnTo>
                    <a:pt x="451688" y="233565"/>
                  </a:lnTo>
                  <a:lnTo>
                    <a:pt x="456412" y="240893"/>
                  </a:lnTo>
                  <a:lnTo>
                    <a:pt x="458990" y="242887"/>
                  </a:lnTo>
                  <a:lnTo>
                    <a:pt x="460121" y="247904"/>
                  </a:lnTo>
                  <a:lnTo>
                    <a:pt x="469773" y="250494"/>
                  </a:lnTo>
                  <a:lnTo>
                    <a:pt x="478561" y="254863"/>
                  </a:lnTo>
                  <a:lnTo>
                    <a:pt x="486511" y="261023"/>
                  </a:lnTo>
                  <a:lnTo>
                    <a:pt x="493610" y="268935"/>
                  </a:lnTo>
                  <a:lnTo>
                    <a:pt x="502932" y="269138"/>
                  </a:lnTo>
                  <a:lnTo>
                    <a:pt x="509866" y="274345"/>
                  </a:lnTo>
                  <a:lnTo>
                    <a:pt x="517042" y="279031"/>
                  </a:lnTo>
                  <a:lnTo>
                    <a:pt x="527113" y="277685"/>
                  </a:lnTo>
                  <a:close/>
                </a:path>
                <a:path w="534035" h="500380">
                  <a:moveTo>
                    <a:pt x="532434" y="249466"/>
                  </a:moveTo>
                  <a:lnTo>
                    <a:pt x="529145" y="243433"/>
                  </a:lnTo>
                  <a:lnTo>
                    <a:pt x="523684" y="241922"/>
                  </a:lnTo>
                  <a:lnTo>
                    <a:pt x="517652" y="241617"/>
                  </a:lnTo>
                  <a:lnTo>
                    <a:pt x="512622" y="239204"/>
                  </a:lnTo>
                  <a:lnTo>
                    <a:pt x="515696" y="237820"/>
                  </a:lnTo>
                  <a:lnTo>
                    <a:pt x="513448" y="230136"/>
                  </a:lnTo>
                  <a:lnTo>
                    <a:pt x="511238" y="230644"/>
                  </a:lnTo>
                  <a:lnTo>
                    <a:pt x="508317" y="232638"/>
                  </a:lnTo>
                  <a:lnTo>
                    <a:pt x="507326" y="230632"/>
                  </a:lnTo>
                  <a:lnTo>
                    <a:pt x="502043" y="224434"/>
                  </a:lnTo>
                  <a:lnTo>
                    <a:pt x="496125" y="219595"/>
                  </a:lnTo>
                  <a:lnTo>
                    <a:pt x="489356" y="216509"/>
                  </a:lnTo>
                  <a:lnTo>
                    <a:pt x="481584" y="215531"/>
                  </a:lnTo>
                  <a:lnTo>
                    <a:pt x="477697" y="207264"/>
                  </a:lnTo>
                  <a:lnTo>
                    <a:pt x="471182" y="204470"/>
                  </a:lnTo>
                  <a:lnTo>
                    <a:pt x="464223" y="202615"/>
                  </a:lnTo>
                  <a:lnTo>
                    <a:pt x="464362" y="195021"/>
                  </a:lnTo>
                  <a:lnTo>
                    <a:pt x="452501" y="193230"/>
                  </a:lnTo>
                  <a:lnTo>
                    <a:pt x="445833" y="191833"/>
                  </a:lnTo>
                  <a:lnTo>
                    <a:pt x="442709" y="198628"/>
                  </a:lnTo>
                  <a:lnTo>
                    <a:pt x="447014" y="203669"/>
                  </a:lnTo>
                  <a:lnTo>
                    <a:pt x="450316" y="209448"/>
                  </a:lnTo>
                  <a:lnTo>
                    <a:pt x="459790" y="212420"/>
                  </a:lnTo>
                  <a:lnTo>
                    <a:pt x="467626" y="218808"/>
                  </a:lnTo>
                  <a:lnTo>
                    <a:pt x="475691" y="224701"/>
                  </a:lnTo>
                  <a:lnTo>
                    <a:pt x="485863" y="226225"/>
                  </a:lnTo>
                  <a:lnTo>
                    <a:pt x="489369" y="230378"/>
                  </a:lnTo>
                  <a:lnTo>
                    <a:pt x="492353" y="235610"/>
                  </a:lnTo>
                  <a:lnTo>
                    <a:pt x="496684" y="238036"/>
                  </a:lnTo>
                  <a:lnTo>
                    <a:pt x="500761" y="235267"/>
                  </a:lnTo>
                  <a:lnTo>
                    <a:pt x="502323" y="237756"/>
                  </a:lnTo>
                  <a:lnTo>
                    <a:pt x="505688" y="236486"/>
                  </a:lnTo>
                  <a:lnTo>
                    <a:pt x="511162" y="243001"/>
                  </a:lnTo>
                  <a:lnTo>
                    <a:pt x="517652" y="248920"/>
                  </a:lnTo>
                  <a:lnTo>
                    <a:pt x="524840" y="251866"/>
                  </a:lnTo>
                  <a:lnTo>
                    <a:pt x="532434" y="249466"/>
                  </a:lnTo>
                  <a:close/>
                </a:path>
                <a:path w="534035" h="500380">
                  <a:moveTo>
                    <a:pt x="533844" y="310248"/>
                  </a:moveTo>
                  <a:lnTo>
                    <a:pt x="533768" y="305523"/>
                  </a:lnTo>
                  <a:lnTo>
                    <a:pt x="527392" y="313867"/>
                  </a:lnTo>
                  <a:lnTo>
                    <a:pt x="527304" y="309130"/>
                  </a:lnTo>
                  <a:lnTo>
                    <a:pt x="528332" y="308368"/>
                  </a:lnTo>
                  <a:lnTo>
                    <a:pt x="530123" y="308063"/>
                  </a:lnTo>
                  <a:lnTo>
                    <a:pt x="529755" y="306489"/>
                  </a:lnTo>
                  <a:lnTo>
                    <a:pt x="526681" y="304736"/>
                  </a:lnTo>
                  <a:lnTo>
                    <a:pt x="522439" y="305358"/>
                  </a:lnTo>
                  <a:lnTo>
                    <a:pt x="519544" y="303225"/>
                  </a:lnTo>
                  <a:lnTo>
                    <a:pt x="516788" y="300532"/>
                  </a:lnTo>
                  <a:lnTo>
                    <a:pt x="519049" y="298221"/>
                  </a:lnTo>
                  <a:lnTo>
                    <a:pt x="515670" y="294132"/>
                  </a:lnTo>
                  <a:lnTo>
                    <a:pt x="506056" y="289509"/>
                  </a:lnTo>
                  <a:lnTo>
                    <a:pt x="497408" y="283019"/>
                  </a:lnTo>
                  <a:lnTo>
                    <a:pt x="488937" y="276174"/>
                  </a:lnTo>
                  <a:lnTo>
                    <a:pt x="479933" y="270433"/>
                  </a:lnTo>
                  <a:lnTo>
                    <a:pt x="466991" y="266128"/>
                  </a:lnTo>
                  <a:lnTo>
                    <a:pt x="461619" y="262013"/>
                  </a:lnTo>
                  <a:lnTo>
                    <a:pt x="458482" y="253758"/>
                  </a:lnTo>
                  <a:lnTo>
                    <a:pt x="452145" y="254673"/>
                  </a:lnTo>
                  <a:lnTo>
                    <a:pt x="449643" y="247611"/>
                  </a:lnTo>
                  <a:lnTo>
                    <a:pt x="443153" y="248856"/>
                  </a:lnTo>
                  <a:lnTo>
                    <a:pt x="441286" y="258864"/>
                  </a:lnTo>
                  <a:lnTo>
                    <a:pt x="445630" y="266039"/>
                  </a:lnTo>
                  <a:lnTo>
                    <a:pt x="453580" y="269849"/>
                  </a:lnTo>
                  <a:lnTo>
                    <a:pt x="462559" y="269773"/>
                  </a:lnTo>
                  <a:lnTo>
                    <a:pt x="465010" y="279400"/>
                  </a:lnTo>
                  <a:lnTo>
                    <a:pt x="477583" y="286943"/>
                  </a:lnTo>
                  <a:lnTo>
                    <a:pt x="490588" y="293585"/>
                  </a:lnTo>
                  <a:lnTo>
                    <a:pt x="503059" y="301358"/>
                  </a:lnTo>
                  <a:lnTo>
                    <a:pt x="514032" y="312242"/>
                  </a:lnTo>
                  <a:lnTo>
                    <a:pt x="520280" y="311785"/>
                  </a:lnTo>
                  <a:lnTo>
                    <a:pt x="526478" y="314642"/>
                  </a:lnTo>
                  <a:lnTo>
                    <a:pt x="531393" y="315810"/>
                  </a:lnTo>
                  <a:lnTo>
                    <a:pt x="533844" y="310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43936" y="2133942"/>
              <a:ext cx="528955" cy="363855"/>
            </a:xfrm>
            <a:custGeom>
              <a:avLst/>
              <a:gdLst/>
              <a:ahLst/>
              <a:cxnLst/>
              <a:rect l="l" t="t" r="r" b="b"/>
              <a:pathLst>
                <a:path w="528954" h="363855">
                  <a:moveTo>
                    <a:pt x="6794" y="153289"/>
                  </a:moveTo>
                  <a:lnTo>
                    <a:pt x="5092" y="148209"/>
                  </a:lnTo>
                  <a:lnTo>
                    <a:pt x="800" y="149771"/>
                  </a:lnTo>
                  <a:lnTo>
                    <a:pt x="76" y="152069"/>
                  </a:lnTo>
                  <a:lnTo>
                    <a:pt x="0" y="154762"/>
                  </a:lnTo>
                  <a:lnTo>
                    <a:pt x="1409" y="158305"/>
                  </a:lnTo>
                  <a:lnTo>
                    <a:pt x="5359" y="156540"/>
                  </a:lnTo>
                  <a:lnTo>
                    <a:pt x="6794" y="153289"/>
                  </a:lnTo>
                  <a:close/>
                </a:path>
                <a:path w="528954" h="363855">
                  <a:moveTo>
                    <a:pt x="10515" y="178231"/>
                  </a:moveTo>
                  <a:lnTo>
                    <a:pt x="10426" y="171577"/>
                  </a:lnTo>
                  <a:lnTo>
                    <a:pt x="7048" y="166166"/>
                  </a:lnTo>
                  <a:lnTo>
                    <a:pt x="1612" y="165239"/>
                  </a:lnTo>
                  <a:lnTo>
                    <a:pt x="6096" y="182867"/>
                  </a:lnTo>
                  <a:lnTo>
                    <a:pt x="10515" y="178231"/>
                  </a:lnTo>
                  <a:close/>
                </a:path>
                <a:path w="528954" h="363855">
                  <a:moveTo>
                    <a:pt x="34874" y="141884"/>
                  </a:moveTo>
                  <a:lnTo>
                    <a:pt x="34836" y="141084"/>
                  </a:lnTo>
                  <a:lnTo>
                    <a:pt x="33972" y="141236"/>
                  </a:lnTo>
                  <a:lnTo>
                    <a:pt x="33083" y="141465"/>
                  </a:lnTo>
                  <a:lnTo>
                    <a:pt x="34874" y="141884"/>
                  </a:lnTo>
                  <a:close/>
                </a:path>
                <a:path w="528954" h="363855">
                  <a:moveTo>
                    <a:pt x="35496" y="195554"/>
                  </a:moveTo>
                  <a:lnTo>
                    <a:pt x="32042" y="180378"/>
                  </a:lnTo>
                  <a:lnTo>
                    <a:pt x="29946" y="173164"/>
                  </a:lnTo>
                  <a:lnTo>
                    <a:pt x="25019" y="159473"/>
                  </a:lnTo>
                  <a:lnTo>
                    <a:pt x="23685" y="153657"/>
                  </a:lnTo>
                  <a:lnTo>
                    <a:pt x="18986" y="154533"/>
                  </a:lnTo>
                  <a:lnTo>
                    <a:pt x="18669" y="157988"/>
                  </a:lnTo>
                  <a:lnTo>
                    <a:pt x="15913" y="160007"/>
                  </a:lnTo>
                  <a:lnTo>
                    <a:pt x="17805" y="168656"/>
                  </a:lnTo>
                  <a:lnTo>
                    <a:pt x="19608" y="175806"/>
                  </a:lnTo>
                  <a:lnTo>
                    <a:pt x="22098" y="182003"/>
                  </a:lnTo>
                  <a:lnTo>
                    <a:pt x="26111" y="187807"/>
                  </a:lnTo>
                  <a:lnTo>
                    <a:pt x="29514" y="194170"/>
                  </a:lnTo>
                  <a:lnTo>
                    <a:pt x="26936" y="200177"/>
                  </a:lnTo>
                  <a:lnTo>
                    <a:pt x="32245" y="199567"/>
                  </a:lnTo>
                  <a:lnTo>
                    <a:pt x="35496" y="195554"/>
                  </a:lnTo>
                  <a:close/>
                </a:path>
                <a:path w="528954" h="363855">
                  <a:moveTo>
                    <a:pt x="53543" y="190207"/>
                  </a:moveTo>
                  <a:lnTo>
                    <a:pt x="51193" y="183629"/>
                  </a:lnTo>
                  <a:lnTo>
                    <a:pt x="47726" y="176466"/>
                  </a:lnTo>
                  <a:lnTo>
                    <a:pt x="44716" y="168732"/>
                  </a:lnTo>
                  <a:lnTo>
                    <a:pt x="42481" y="158432"/>
                  </a:lnTo>
                  <a:lnTo>
                    <a:pt x="40640" y="148983"/>
                  </a:lnTo>
                  <a:lnTo>
                    <a:pt x="37934" y="142582"/>
                  </a:lnTo>
                  <a:lnTo>
                    <a:pt x="34874" y="141884"/>
                  </a:lnTo>
                  <a:lnTo>
                    <a:pt x="34912" y="142582"/>
                  </a:lnTo>
                  <a:lnTo>
                    <a:pt x="33070" y="156349"/>
                  </a:lnTo>
                  <a:lnTo>
                    <a:pt x="35382" y="174434"/>
                  </a:lnTo>
                  <a:lnTo>
                    <a:pt x="42100" y="190207"/>
                  </a:lnTo>
                  <a:lnTo>
                    <a:pt x="53492" y="197053"/>
                  </a:lnTo>
                  <a:lnTo>
                    <a:pt x="53543" y="190207"/>
                  </a:lnTo>
                  <a:close/>
                </a:path>
                <a:path w="528954" h="363855">
                  <a:moveTo>
                    <a:pt x="58331" y="146075"/>
                  </a:moveTo>
                  <a:lnTo>
                    <a:pt x="57772" y="137909"/>
                  </a:lnTo>
                  <a:lnTo>
                    <a:pt x="56578" y="129362"/>
                  </a:lnTo>
                  <a:lnTo>
                    <a:pt x="50609" y="124510"/>
                  </a:lnTo>
                  <a:lnTo>
                    <a:pt x="48221" y="133210"/>
                  </a:lnTo>
                  <a:lnTo>
                    <a:pt x="44526" y="137287"/>
                  </a:lnTo>
                  <a:lnTo>
                    <a:pt x="49657" y="145008"/>
                  </a:lnTo>
                  <a:lnTo>
                    <a:pt x="51841" y="152933"/>
                  </a:lnTo>
                  <a:lnTo>
                    <a:pt x="54940" y="159740"/>
                  </a:lnTo>
                  <a:lnTo>
                    <a:pt x="57581" y="153466"/>
                  </a:lnTo>
                  <a:lnTo>
                    <a:pt x="58331" y="146075"/>
                  </a:lnTo>
                  <a:close/>
                </a:path>
                <a:path w="528954" h="363855">
                  <a:moveTo>
                    <a:pt x="61696" y="216522"/>
                  </a:moveTo>
                  <a:lnTo>
                    <a:pt x="59410" y="212166"/>
                  </a:lnTo>
                  <a:lnTo>
                    <a:pt x="55181" y="210388"/>
                  </a:lnTo>
                  <a:lnTo>
                    <a:pt x="49606" y="212483"/>
                  </a:lnTo>
                  <a:lnTo>
                    <a:pt x="51816" y="219329"/>
                  </a:lnTo>
                  <a:lnTo>
                    <a:pt x="56603" y="220789"/>
                  </a:lnTo>
                  <a:lnTo>
                    <a:pt x="61455" y="222161"/>
                  </a:lnTo>
                  <a:lnTo>
                    <a:pt x="61696" y="216522"/>
                  </a:lnTo>
                  <a:close/>
                </a:path>
                <a:path w="528954" h="363855">
                  <a:moveTo>
                    <a:pt x="81038" y="286804"/>
                  </a:moveTo>
                  <a:lnTo>
                    <a:pt x="79997" y="284073"/>
                  </a:lnTo>
                  <a:lnTo>
                    <a:pt x="80429" y="278244"/>
                  </a:lnTo>
                  <a:lnTo>
                    <a:pt x="76542" y="281432"/>
                  </a:lnTo>
                  <a:lnTo>
                    <a:pt x="76657" y="283768"/>
                  </a:lnTo>
                  <a:lnTo>
                    <a:pt x="75285" y="285242"/>
                  </a:lnTo>
                  <a:lnTo>
                    <a:pt x="76746" y="288366"/>
                  </a:lnTo>
                  <a:lnTo>
                    <a:pt x="81038" y="286804"/>
                  </a:lnTo>
                  <a:close/>
                </a:path>
                <a:path w="528954" h="363855">
                  <a:moveTo>
                    <a:pt x="85534" y="244919"/>
                  </a:moveTo>
                  <a:lnTo>
                    <a:pt x="84734" y="239903"/>
                  </a:lnTo>
                  <a:lnTo>
                    <a:pt x="79756" y="234619"/>
                  </a:lnTo>
                  <a:lnTo>
                    <a:pt x="77177" y="226720"/>
                  </a:lnTo>
                  <a:lnTo>
                    <a:pt x="73634" y="220599"/>
                  </a:lnTo>
                  <a:lnTo>
                    <a:pt x="65747" y="220586"/>
                  </a:lnTo>
                  <a:lnTo>
                    <a:pt x="65671" y="223735"/>
                  </a:lnTo>
                  <a:lnTo>
                    <a:pt x="66700" y="227507"/>
                  </a:lnTo>
                  <a:lnTo>
                    <a:pt x="64922" y="229654"/>
                  </a:lnTo>
                  <a:lnTo>
                    <a:pt x="62738" y="228473"/>
                  </a:lnTo>
                  <a:lnTo>
                    <a:pt x="61163" y="226021"/>
                  </a:lnTo>
                  <a:lnTo>
                    <a:pt x="56959" y="229057"/>
                  </a:lnTo>
                  <a:lnTo>
                    <a:pt x="57061" y="235839"/>
                  </a:lnTo>
                  <a:lnTo>
                    <a:pt x="59385" y="240868"/>
                  </a:lnTo>
                  <a:lnTo>
                    <a:pt x="61912" y="245605"/>
                  </a:lnTo>
                  <a:lnTo>
                    <a:pt x="62661" y="251485"/>
                  </a:lnTo>
                  <a:lnTo>
                    <a:pt x="67411" y="248488"/>
                  </a:lnTo>
                  <a:lnTo>
                    <a:pt x="66967" y="242443"/>
                  </a:lnTo>
                  <a:lnTo>
                    <a:pt x="65392" y="235724"/>
                  </a:lnTo>
                  <a:lnTo>
                    <a:pt x="66763" y="230733"/>
                  </a:lnTo>
                  <a:lnTo>
                    <a:pt x="71793" y="235559"/>
                  </a:lnTo>
                  <a:lnTo>
                    <a:pt x="74904" y="244424"/>
                  </a:lnTo>
                  <a:lnTo>
                    <a:pt x="78524" y="252196"/>
                  </a:lnTo>
                  <a:lnTo>
                    <a:pt x="85128" y="253771"/>
                  </a:lnTo>
                  <a:lnTo>
                    <a:pt x="81762" y="247256"/>
                  </a:lnTo>
                  <a:lnTo>
                    <a:pt x="85534" y="244919"/>
                  </a:lnTo>
                  <a:close/>
                </a:path>
                <a:path w="528954" h="363855">
                  <a:moveTo>
                    <a:pt x="88188" y="296443"/>
                  </a:moveTo>
                  <a:lnTo>
                    <a:pt x="87388" y="292392"/>
                  </a:lnTo>
                  <a:lnTo>
                    <a:pt x="86474" y="288569"/>
                  </a:lnTo>
                  <a:lnTo>
                    <a:pt x="83286" y="289483"/>
                  </a:lnTo>
                  <a:lnTo>
                    <a:pt x="83439" y="292747"/>
                  </a:lnTo>
                  <a:lnTo>
                    <a:pt x="81229" y="294640"/>
                  </a:lnTo>
                  <a:lnTo>
                    <a:pt x="82461" y="298538"/>
                  </a:lnTo>
                  <a:lnTo>
                    <a:pt x="84366" y="297853"/>
                  </a:lnTo>
                  <a:lnTo>
                    <a:pt x="88188" y="296443"/>
                  </a:lnTo>
                  <a:close/>
                </a:path>
                <a:path w="528954" h="363855">
                  <a:moveTo>
                    <a:pt x="96977" y="275704"/>
                  </a:moveTo>
                  <a:lnTo>
                    <a:pt x="96481" y="270205"/>
                  </a:lnTo>
                  <a:lnTo>
                    <a:pt x="94107" y="268605"/>
                  </a:lnTo>
                  <a:lnTo>
                    <a:pt x="92697" y="265023"/>
                  </a:lnTo>
                  <a:lnTo>
                    <a:pt x="88392" y="266585"/>
                  </a:lnTo>
                  <a:lnTo>
                    <a:pt x="90652" y="270891"/>
                  </a:lnTo>
                  <a:lnTo>
                    <a:pt x="93865" y="273202"/>
                  </a:lnTo>
                  <a:lnTo>
                    <a:pt x="96977" y="275704"/>
                  </a:lnTo>
                  <a:close/>
                </a:path>
                <a:path w="528954" h="363855">
                  <a:moveTo>
                    <a:pt x="109054" y="218744"/>
                  </a:moveTo>
                  <a:lnTo>
                    <a:pt x="107569" y="206324"/>
                  </a:lnTo>
                  <a:lnTo>
                    <a:pt x="97218" y="196811"/>
                  </a:lnTo>
                  <a:lnTo>
                    <a:pt x="98971" y="189788"/>
                  </a:lnTo>
                  <a:lnTo>
                    <a:pt x="90589" y="182905"/>
                  </a:lnTo>
                  <a:lnTo>
                    <a:pt x="87617" y="177558"/>
                  </a:lnTo>
                  <a:lnTo>
                    <a:pt x="87401" y="165747"/>
                  </a:lnTo>
                  <a:lnTo>
                    <a:pt x="83985" y="153885"/>
                  </a:lnTo>
                  <a:lnTo>
                    <a:pt x="78549" y="143433"/>
                  </a:lnTo>
                  <a:lnTo>
                    <a:pt x="72313" y="135877"/>
                  </a:lnTo>
                  <a:lnTo>
                    <a:pt x="73279" y="128625"/>
                  </a:lnTo>
                  <a:lnTo>
                    <a:pt x="81635" y="134150"/>
                  </a:lnTo>
                  <a:lnTo>
                    <a:pt x="84366" y="127952"/>
                  </a:lnTo>
                  <a:lnTo>
                    <a:pt x="79590" y="127990"/>
                  </a:lnTo>
                  <a:lnTo>
                    <a:pt x="83629" y="122313"/>
                  </a:lnTo>
                  <a:lnTo>
                    <a:pt x="84162" y="121018"/>
                  </a:lnTo>
                  <a:lnTo>
                    <a:pt x="78879" y="118516"/>
                  </a:lnTo>
                  <a:lnTo>
                    <a:pt x="73787" y="115646"/>
                  </a:lnTo>
                  <a:lnTo>
                    <a:pt x="67805" y="114617"/>
                  </a:lnTo>
                  <a:lnTo>
                    <a:pt x="59855" y="117652"/>
                  </a:lnTo>
                  <a:lnTo>
                    <a:pt x="65519" y="145491"/>
                  </a:lnTo>
                  <a:lnTo>
                    <a:pt x="74180" y="170802"/>
                  </a:lnTo>
                  <a:lnTo>
                    <a:pt x="85267" y="194919"/>
                  </a:lnTo>
                  <a:lnTo>
                    <a:pt x="98221" y="219214"/>
                  </a:lnTo>
                  <a:lnTo>
                    <a:pt x="101727" y="219290"/>
                  </a:lnTo>
                  <a:lnTo>
                    <a:pt x="104660" y="220535"/>
                  </a:lnTo>
                  <a:lnTo>
                    <a:pt x="109054" y="218744"/>
                  </a:lnTo>
                  <a:close/>
                </a:path>
                <a:path w="528954" h="363855">
                  <a:moveTo>
                    <a:pt x="118694" y="127647"/>
                  </a:moveTo>
                  <a:lnTo>
                    <a:pt x="118427" y="126580"/>
                  </a:lnTo>
                  <a:lnTo>
                    <a:pt x="118148" y="125526"/>
                  </a:lnTo>
                  <a:lnTo>
                    <a:pt x="117881" y="124447"/>
                  </a:lnTo>
                  <a:lnTo>
                    <a:pt x="116928" y="124802"/>
                  </a:lnTo>
                  <a:lnTo>
                    <a:pt x="115011" y="125501"/>
                  </a:lnTo>
                  <a:lnTo>
                    <a:pt x="115290" y="126568"/>
                  </a:lnTo>
                  <a:lnTo>
                    <a:pt x="115557" y="127635"/>
                  </a:lnTo>
                  <a:lnTo>
                    <a:pt x="115836" y="128701"/>
                  </a:lnTo>
                  <a:lnTo>
                    <a:pt x="116789" y="128358"/>
                  </a:lnTo>
                  <a:lnTo>
                    <a:pt x="118694" y="127647"/>
                  </a:lnTo>
                  <a:close/>
                </a:path>
                <a:path w="528954" h="363855">
                  <a:moveTo>
                    <a:pt x="122923" y="273227"/>
                  </a:moveTo>
                  <a:lnTo>
                    <a:pt x="121310" y="267589"/>
                  </a:lnTo>
                  <a:lnTo>
                    <a:pt x="116547" y="268516"/>
                  </a:lnTo>
                  <a:lnTo>
                    <a:pt x="111277" y="270471"/>
                  </a:lnTo>
                  <a:lnTo>
                    <a:pt x="110858" y="280174"/>
                  </a:lnTo>
                  <a:lnTo>
                    <a:pt x="120053" y="277964"/>
                  </a:lnTo>
                  <a:lnTo>
                    <a:pt x="122923" y="273227"/>
                  </a:lnTo>
                  <a:close/>
                </a:path>
                <a:path w="528954" h="363855">
                  <a:moveTo>
                    <a:pt x="123748" y="239649"/>
                  </a:moveTo>
                  <a:lnTo>
                    <a:pt x="122110" y="229184"/>
                  </a:lnTo>
                  <a:lnTo>
                    <a:pt x="117424" y="225031"/>
                  </a:lnTo>
                  <a:lnTo>
                    <a:pt x="111709" y="223037"/>
                  </a:lnTo>
                  <a:lnTo>
                    <a:pt x="108800" y="230124"/>
                  </a:lnTo>
                  <a:lnTo>
                    <a:pt x="110096" y="237439"/>
                  </a:lnTo>
                  <a:lnTo>
                    <a:pt x="115201" y="241706"/>
                  </a:lnTo>
                  <a:lnTo>
                    <a:pt x="123748" y="239649"/>
                  </a:lnTo>
                  <a:close/>
                </a:path>
                <a:path w="528954" h="363855">
                  <a:moveTo>
                    <a:pt x="125323" y="149402"/>
                  </a:moveTo>
                  <a:lnTo>
                    <a:pt x="124206" y="143154"/>
                  </a:lnTo>
                  <a:lnTo>
                    <a:pt x="122059" y="143522"/>
                  </a:lnTo>
                  <a:lnTo>
                    <a:pt x="121119" y="141401"/>
                  </a:lnTo>
                  <a:lnTo>
                    <a:pt x="119087" y="141516"/>
                  </a:lnTo>
                  <a:lnTo>
                    <a:pt x="115595" y="146964"/>
                  </a:lnTo>
                  <a:lnTo>
                    <a:pt x="125323" y="149402"/>
                  </a:lnTo>
                  <a:close/>
                </a:path>
                <a:path w="528954" h="363855">
                  <a:moveTo>
                    <a:pt x="125564" y="326555"/>
                  </a:moveTo>
                  <a:lnTo>
                    <a:pt x="123101" y="324319"/>
                  </a:lnTo>
                  <a:lnTo>
                    <a:pt x="122923" y="317322"/>
                  </a:lnTo>
                  <a:lnTo>
                    <a:pt x="119849" y="316382"/>
                  </a:lnTo>
                  <a:lnTo>
                    <a:pt x="118402" y="319697"/>
                  </a:lnTo>
                  <a:lnTo>
                    <a:pt x="120129" y="330187"/>
                  </a:lnTo>
                  <a:lnTo>
                    <a:pt x="125564" y="326555"/>
                  </a:lnTo>
                  <a:close/>
                </a:path>
                <a:path w="528954" h="363855">
                  <a:moveTo>
                    <a:pt x="126022" y="205536"/>
                  </a:moveTo>
                  <a:lnTo>
                    <a:pt x="123164" y="206552"/>
                  </a:lnTo>
                  <a:lnTo>
                    <a:pt x="123101" y="201828"/>
                  </a:lnTo>
                  <a:lnTo>
                    <a:pt x="119481" y="204431"/>
                  </a:lnTo>
                  <a:lnTo>
                    <a:pt x="120700" y="209232"/>
                  </a:lnTo>
                  <a:lnTo>
                    <a:pt x="124345" y="208127"/>
                  </a:lnTo>
                  <a:lnTo>
                    <a:pt x="125958" y="210667"/>
                  </a:lnTo>
                  <a:lnTo>
                    <a:pt x="126022" y="205536"/>
                  </a:lnTo>
                  <a:close/>
                </a:path>
                <a:path w="528954" h="363855">
                  <a:moveTo>
                    <a:pt x="137248" y="342493"/>
                  </a:moveTo>
                  <a:lnTo>
                    <a:pt x="136398" y="338353"/>
                  </a:lnTo>
                  <a:lnTo>
                    <a:pt x="135178" y="338404"/>
                  </a:lnTo>
                  <a:lnTo>
                    <a:pt x="134378" y="337616"/>
                  </a:lnTo>
                  <a:lnTo>
                    <a:pt x="134137" y="335673"/>
                  </a:lnTo>
                  <a:lnTo>
                    <a:pt x="128409" y="337769"/>
                  </a:lnTo>
                  <a:lnTo>
                    <a:pt x="128625" y="343039"/>
                  </a:lnTo>
                  <a:lnTo>
                    <a:pt x="131368" y="343065"/>
                  </a:lnTo>
                  <a:lnTo>
                    <a:pt x="132295" y="346849"/>
                  </a:lnTo>
                  <a:lnTo>
                    <a:pt x="135890" y="345325"/>
                  </a:lnTo>
                  <a:lnTo>
                    <a:pt x="137248" y="342493"/>
                  </a:lnTo>
                  <a:close/>
                </a:path>
                <a:path w="528954" h="363855">
                  <a:moveTo>
                    <a:pt x="141706" y="263804"/>
                  </a:moveTo>
                  <a:lnTo>
                    <a:pt x="139268" y="258279"/>
                  </a:lnTo>
                  <a:lnTo>
                    <a:pt x="138252" y="253606"/>
                  </a:lnTo>
                  <a:lnTo>
                    <a:pt x="134670" y="252234"/>
                  </a:lnTo>
                  <a:lnTo>
                    <a:pt x="127990" y="249237"/>
                  </a:lnTo>
                  <a:lnTo>
                    <a:pt x="124561" y="255104"/>
                  </a:lnTo>
                  <a:lnTo>
                    <a:pt x="125209" y="260921"/>
                  </a:lnTo>
                  <a:lnTo>
                    <a:pt x="128206" y="266534"/>
                  </a:lnTo>
                  <a:lnTo>
                    <a:pt x="133261" y="269392"/>
                  </a:lnTo>
                  <a:lnTo>
                    <a:pt x="140093" y="266941"/>
                  </a:lnTo>
                  <a:lnTo>
                    <a:pt x="141706" y="263804"/>
                  </a:lnTo>
                  <a:close/>
                </a:path>
                <a:path w="528954" h="363855">
                  <a:moveTo>
                    <a:pt x="148678" y="239280"/>
                  </a:moveTo>
                  <a:lnTo>
                    <a:pt x="145364" y="231889"/>
                  </a:lnTo>
                  <a:lnTo>
                    <a:pt x="139941" y="227482"/>
                  </a:lnTo>
                  <a:lnTo>
                    <a:pt x="135369" y="222808"/>
                  </a:lnTo>
                  <a:lnTo>
                    <a:pt x="134594" y="214655"/>
                  </a:lnTo>
                  <a:lnTo>
                    <a:pt x="130873" y="215036"/>
                  </a:lnTo>
                  <a:lnTo>
                    <a:pt x="129971" y="209575"/>
                  </a:lnTo>
                  <a:lnTo>
                    <a:pt x="124790" y="212991"/>
                  </a:lnTo>
                  <a:lnTo>
                    <a:pt x="122847" y="223723"/>
                  </a:lnTo>
                  <a:lnTo>
                    <a:pt x="130314" y="229069"/>
                  </a:lnTo>
                  <a:lnTo>
                    <a:pt x="136842" y="229603"/>
                  </a:lnTo>
                  <a:lnTo>
                    <a:pt x="130289" y="231940"/>
                  </a:lnTo>
                  <a:lnTo>
                    <a:pt x="138188" y="235254"/>
                  </a:lnTo>
                  <a:lnTo>
                    <a:pt x="137858" y="239737"/>
                  </a:lnTo>
                  <a:lnTo>
                    <a:pt x="141351" y="239814"/>
                  </a:lnTo>
                  <a:lnTo>
                    <a:pt x="144297" y="241058"/>
                  </a:lnTo>
                  <a:lnTo>
                    <a:pt x="148678" y="239280"/>
                  </a:lnTo>
                  <a:close/>
                </a:path>
                <a:path w="528954" h="363855">
                  <a:moveTo>
                    <a:pt x="149313" y="211023"/>
                  </a:moveTo>
                  <a:lnTo>
                    <a:pt x="146088" y="195719"/>
                  </a:lnTo>
                  <a:lnTo>
                    <a:pt x="138277" y="183730"/>
                  </a:lnTo>
                  <a:lnTo>
                    <a:pt x="130251" y="172148"/>
                  </a:lnTo>
                  <a:lnTo>
                    <a:pt x="126441" y="158089"/>
                  </a:lnTo>
                  <a:lnTo>
                    <a:pt x="119608" y="156806"/>
                  </a:lnTo>
                  <a:lnTo>
                    <a:pt x="115887" y="148996"/>
                  </a:lnTo>
                  <a:lnTo>
                    <a:pt x="112560" y="140411"/>
                  </a:lnTo>
                  <a:lnTo>
                    <a:pt x="110705" y="140982"/>
                  </a:lnTo>
                  <a:lnTo>
                    <a:pt x="110058" y="139077"/>
                  </a:lnTo>
                  <a:lnTo>
                    <a:pt x="107861" y="140373"/>
                  </a:lnTo>
                  <a:lnTo>
                    <a:pt x="112471" y="155384"/>
                  </a:lnTo>
                  <a:lnTo>
                    <a:pt x="117487" y="170802"/>
                  </a:lnTo>
                  <a:lnTo>
                    <a:pt x="123863" y="184518"/>
                  </a:lnTo>
                  <a:lnTo>
                    <a:pt x="132549" y="194386"/>
                  </a:lnTo>
                  <a:lnTo>
                    <a:pt x="135559" y="205295"/>
                  </a:lnTo>
                  <a:lnTo>
                    <a:pt x="141046" y="211061"/>
                  </a:lnTo>
                  <a:lnTo>
                    <a:pt x="149313" y="211023"/>
                  </a:lnTo>
                  <a:close/>
                </a:path>
                <a:path w="528954" h="363855">
                  <a:moveTo>
                    <a:pt x="151638" y="284099"/>
                  </a:moveTo>
                  <a:lnTo>
                    <a:pt x="151320" y="280352"/>
                  </a:lnTo>
                  <a:lnTo>
                    <a:pt x="148907" y="280479"/>
                  </a:lnTo>
                  <a:lnTo>
                    <a:pt x="148818" y="275755"/>
                  </a:lnTo>
                  <a:lnTo>
                    <a:pt x="144780" y="279247"/>
                  </a:lnTo>
                  <a:lnTo>
                    <a:pt x="143484" y="285559"/>
                  </a:lnTo>
                  <a:lnTo>
                    <a:pt x="151638" y="284099"/>
                  </a:lnTo>
                  <a:close/>
                </a:path>
                <a:path w="528954" h="363855">
                  <a:moveTo>
                    <a:pt x="153149" y="318198"/>
                  </a:moveTo>
                  <a:lnTo>
                    <a:pt x="149974" y="313372"/>
                  </a:lnTo>
                  <a:lnTo>
                    <a:pt x="147916" y="306209"/>
                  </a:lnTo>
                  <a:lnTo>
                    <a:pt x="140271" y="310654"/>
                  </a:lnTo>
                  <a:lnTo>
                    <a:pt x="140779" y="316166"/>
                  </a:lnTo>
                  <a:lnTo>
                    <a:pt x="143141" y="317741"/>
                  </a:lnTo>
                  <a:lnTo>
                    <a:pt x="144564" y="321348"/>
                  </a:lnTo>
                  <a:lnTo>
                    <a:pt x="153149" y="318198"/>
                  </a:lnTo>
                  <a:close/>
                </a:path>
                <a:path w="528954" h="363855">
                  <a:moveTo>
                    <a:pt x="175006" y="311962"/>
                  </a:moveTo>
                  <a:lnTo>
                    <a:pt x="174739" y="305993"/>
                  </a:lnTo>
                  <a:lnTo>
                    <a:pt x="171310" y="306578"/>
                  </a:lnTo>
                  <a:lnTo>
                    <a:pt x="170726" y="301282"/>
                  </a:lnTo>
                  <a:lnTo>
                    <a:pt x="167144" y="302361"/>
                  </a:lnTo>
                  <a:lnTo>
                    <a:pt x="163766" y="303555"/>
                  </a:lnTo>
                  <a:lnTo>
                    <a:pt x="162547" y="306019"/>
                  </a:lnTo>
                  <a:lnTo>
                    <a:pt x="164223" y="313156"/>
                  </a:lnTo>
                  <a:lnTo>
                    <a:pt x="167919" y="316077"/>
                  </a:lnTo>
                  <a:lnTo>
                    <a:pt x="175006" y="311962"/>
                  </a:lnTo>
                  <a:close/>
                </a:path>
                <a:path w="528954" h="363855">
                  <a:moveTo>
                    <a:pt x="175044" y="238391"/>
                  </a:moveTo>
                  <a:lnTo>
                    <a:pt x="171348" y="230759"/>
                  </a:lnTo>
                  <a:lnTo>
                    <a:pt x="167030" y="224396"/>
                  </a:lnTo>
                  <a:lnTo>
                    <a:pt x="161366" y="220878"/>
                  </a:lnTo>
                  <a:lnTo>
                    <a:pt x="153593" y="221729"/>
                  </a:lnTo>
                  <a:lnTo>
                    <a:pt x="157187" y="229539"/>
                  </a:lnTo>
                  <a:lnTo>
                    <a:pt x="162140" y="234581"/>
                  </a:lnTo>
                  <a:lnTo>
                    <a:pt x="168173" y="237350"/>
                  </a:lnTo>
                  <a:lnTo>
                    <a:pt x="175044" y="238391"/>
                  </a:lnTo>
                  <a:close/>
                </a:path>
                <a:path w="528954" h="363855">
                  <a:moveTo>
                    <a:pt x="187566" y="332574"/>
                  </a:moveTo>
                  <a:lnTo>
                    <a:pt x="180517" y="327469"/>
                  </a:lnTo>
                  <a:lnTo>
                    <a:pt x="178117" y="335000"/>
                  </a:lnTo>
                  <a:lnTo>
                    <a:pt x="187566" y="332574"/>
                  </a:lnTo>
                  <a:close/>
                </a:path>
                <a:path w="528954" h="363855">
                  <a:moveTo>
                    <a:pt x="188341" y="173977"/>
                  </a:moveTo>
                  <a:lnTo>
                    <a:pt x="187159" y="167449"/>
                  </a:lnTo>
                  <a:lnTo>
                    <a:pt x="183388" y="166319"/>
                  </a:lnTo>
                  <a:lnTo>
                    <a:pt x="177723" y="169100"/>
                  </a:lnTo>
                  <a:lnTo>
                    <a:pt x="179285" y="174675"/>
                  </a:lnTo>
                  <a:lnTo>
                    <a:pt x="185585" y="178473"/>
                  </a:lnTo>
                  <a:lnTo>
                    <a:pt x="188341" y="173977"/>
                  </a:lnTo>
                  <a:close/>
                </a:path>
                <a:path w="528954" h="363855">
                  <a:moveTo>
                    <a:pt x="193230" y="229984"/>
                  </a:moveTo>
                  <a:lnTo>
                    <a:pt x="189674" y="220218"/>
                  </a:lnTo>
                  <a:lnTo>
                    <a:pt x="182968" y="217004"/>
                  </a:lnTo>
                  <a:lnTo>
                    <a:pt x="176479" y="213347"/>
                  </a:lnTo>
                  <a:lnTo>
                    <a:pt x="177457" y="220878"/>
                  </a:lnTo>
                  <a:lnTo>
                    <a:pt x="180517" y="227812"/>
                  </a:lnTo>
                  <a:lnTo>
                    <a:pt x="185750" y="231673"/>
                  </a:lnTo>
                  <a:lnTo>
                    <a:pt x="193230" y="229984"/>
                  </a:lnTo>
                  <a:close/>
                </a:path>
                <a:path w="528954" h="363855">
                  <a:moveTo>
                    <a:pt x="201612" y="207657"/>
                  </a:moveTo>
                  <a:lnTo>
                    <a:pt x="193713" y="195884"/>
                  </a:lnTo>
                  <a:lnTo>
                    <a:pt x="184696" y="186461"/>
                  </a:lnTo>
                  <a:lnTo>
                    <a:pt x="175615" y="177177"/>
                  </a:lnTo>
                  <a:lnTo>
                    <a:pt x="167513" y="165836"/>
                  </a:lnTo>
                  <a:lnTo>
                    <a:pt x="158927" y="168973"/>
                  </a:lnTo>
                  <a:lnTo>
                    <a:pt x="156908" y="161759"/>
                  </a:lnTo>
                  <a:lnTo>
                    <a:pt x="152666" y="159118"/>
                  </a:lnTo>
                  <a:lnTo>
                    <a:pt x="148094" y="157175"/>
                  </a:lnTo>
                  <a:lnTo>
                    <a:pt x="143421" y="158064"/>
                  </a:lnTo>
                  <a:lnTo>
                    <a:pt x="145427" y="162877"/>
                  </a:lnTo>
                  <a:lnTo>
                    <a:pt x="142176" y="164604"/>
                  </a:lnTo>
                  <a:lnTo>
                    <a:pt x="140792" y="161772"/>
                  </a:lnTo>
                  <a:lnTo>
                    <a:pt x="137363" y="163195"/>
                  </a:lnTo>
                  <a:lnTo>
                    <a:pt x="137274" y="157632"/>
                  </a:lnTo>
                  <a:lnTo>
                    <a:pt x="140982" y="154838"/>
                  </a:lnTo>
                  <a:lnTo>
                    <a:pt x="141554" y="158546"/>
                  </a:lnTo>
                  <a:lnTo>
                    <a:pt x="144830" y="156629"/>
                  </a:lnTo>
                  <a:lnTo>
                    <a:pt x="142024" y="149402"/>
                  </a:lnTo>
                  <a:lnTo>
                    <a:pt x="133921" y="153187"/>
                  </a:lnTo>
                  <a:lnTo>
                    <a:pt x="127050" y="154368"/>
                  </a:lnTo>
                  <a:lnTo>
                    <a:pt x="131826" y="167119"/>
                  </a:lnTo>
                  <a:lnTo>
                    <a:pt x="138061" y="176809"/>
                  </a:lnTo>
                  <a:lnTo>
                    <a:pt x="145376" y="184264"/>
                  </a:lnTo>
                  <a:lnTo>
                    <a:pt x="153390" y="190258"/>
                  </a:lnTo>
                  <a:lnTo>
                    <a:pt x="155790" y="198069"/>
                  </a:lnTo>
                  <a:lnTo>
                    <a:pt x="160401" y="204762"/>
                  </a:lnTo>
                  <a:lnTo>
                    <a:pt x="166700" y="209308"/>
                  </a:lnTo>
                  <a:lnTo>
                    <a:pt x="174231" y="210667"/>
                  </a:lnTo>
                  <a:lnTo>
                    <a:pt x="170675" y="199999"/>
                  </a:lnTo>
                  <a:lnTo>
                    <a:pt x="163461" y="191249"/>
                  </a:lnTo>
                  <a:lnTo>
                    <a:pt x="156121" y="182841"/>
                  </a:lnTo>
                  <a:lnTo>
                    <a:pt x="152184" y="173202"/>
                  </a:lnTo>
                  <a:lnTo>
                    <a:pt x="156667" y="172859"/>
                  </a:lnTo>
                  <a:lnTo>
                    <a:pt x="160197" y="174498"/>
                  </a:lnTo>
                  <a:lnTo>
                    <a:pt x="163830" y="175945"/>
                  </a:lnTo>
                  <a:lnTo>
                    <a:pt x="168681" y="185572"/>
                  </a:lnTo>
                  <a:lnTo>
                    <a:pt x="175768" y="193713"/>
                  </a:lnTo>
                  <a:lnTo>
                    <a:pt x="183730" y="201409"/>
                  </a:lnTo>
                  <a:lnTo>
                    <a:pt x="191198" y="209715"/>
                  </a:lnTo>
                  <a:lnTo>
                    <a:pt x="195592" y="207086"/>
                  </a:lnTo>
                  <a:lnTo>
                    <a:pt x="198120" y="208368"/>
                  </a:lnTo>
                  <a:lnTo>
                    <a:pt x="201612" y="207657"/>
                  </a:lnTo>
                  <a:close/>
                </a:path>
                <a:path w="528954" h="363855">
                  <a:moveTo>
                    <a:pt x="207264" y="272161"/>
                  </a:moveTo>
                  <a:lnTo>
                    <a:pt x="201879" y="267423"/>
                  </a:lnTo>
                  <a:lnTo>
                    <a:pt x="197713" y="259867"/>
                  </a:lnTo>
                  <a:lnTo>
                    <a:pt x="187706" y="263537"/>
                  </a:lnTo>
                  <a:lnTo>
                    <a:pt x="190957" y="270637"/>
                  </a:lnTo>
                  <a:lnTo>
                    <a:pt x="194894" y="276352"/>
                  </a:lnTo>
                  <a:lnTo>
                    <a:pt x="198729" y="282270"/>
                  </a:lnTo>
                  <a:lnTo>
                    <a:pt x="205879" y="279654"/>
                  </a:lnTo>
                  <a:lnTo>
                    <a:pt x="207264" y="272161"/>
                  </a:lnTo>
                  <a:close/>
                </a:path>
                <a:path w="528954" h="363855">
                  <a:moveTo>
                    <a:pt x="208508" y="345236"/>
                  </a:moveTo>
                  <a:lnTo>
                    <a:pt x="204901" y="339344"/>
                  </a:lnTo>
                  <a:lnTo>
                    <a:pt x="199631" y="338785"/>
                  </a:lnTo>
                  <a:lnTo>
                    <a:pt x="195580" y="342633"/>
                  </a:lnTo>
                  <a:lnTo>
                    <a:pt x="195618" y="349948"/>
                  </a:lnTo>
                  <a:lnTo>
                    <a:pt x="202552" y="351929"/>
                  </a:lnTo>
                  <a:lnTo>
                    <a:pt x="202095" y="349262"/>
                  </a:lnTo>
                  <a:lnTo>
                    <a:pt x="208508" y="345236"/>
                  </a:lnTo>
                  <a:close/>
                </a:path>
                <a:path w="528954" h="363855">
                  <a:moveTo>
                    <a:pt x="217297" y="324510"/>
                  </a:moveTo>
                  <a:lnTo>
                    <a:pt x="214033" y="311696"/>
                  </a:lnTo>
                  <a:lnTo>
                    <a:pt x="204838" y="305676"/>
                  </a:lnTo>
                  <a:lnTo>
                    <a:pt x="196342" y="298234"/>
                  </a:lnTo>
                  <a:lnTo>
                    <a:pt x="188658" y="289077"/>
                  </a:lnTo>
                  <a:lnTo>
                    <a:pt x="181965" y="277901"/>
                  </a:lnTo>
                  <a:lnTo>
                    <a:pt x="178727" y="276466"/>
                  </a:lnTo>
                  <a:lnTo>
                    <a:pt x="175666" y="274662"/>
                  </a:lnTo>
                  <a:lnTo>
                    <a:pt x="172783" y="272491"/>
                  </a:lnTo>
                  <a:lnTo>
                    <a:pt x="169913" y="264350"/>
                  </a:lnTo>
                  <a:lnTo>
                    <a:pt x="165709" y="259003"/>
                  </a:lnTo>
                  <a:lnTo>
                    <a:pt x="160401" y="255981"/>
                  </a:lnTo>
                  <a:lnTo>
                    <a:pt x="154203" y="254774"/>
                  </a:lnTo>
                  <a:lnTo>
                    <a:pt x="155689" y="252476"/>
                  </a:lnTo>
                  <a:lnTo>
                    <a:pt x="159131" y="251320"/>
                  </a:lnTo>
                  <a:lnTo>
                    <a:pt x="158699" y="247878"/>
                  </a:lnTo>
                  <a:lnTo>
                    <a:pt x="155282" y="245973"/>
                  </a:lnTo>
                  <a:lnTo>
                    <a:pt x="154266" y="239102"/>
                  </a:lnTo>
                  <a:lnTo>
                    <a:pt x="148069" y="243014"/>
                  </a:lnTo>
                  <a:lnTo>
                    <a:pt x="150317" y="253174"/>
                  </a:lnTo>
                  <a:lnTo>
                    <a:pt x="155219" y="260959"/>
                  </a:lnTo>
                  <a:lnTo>
                    <a:pt x="161023" y="268198"/>
                  </a:lnTo>
                  <a:lnTo>
                    <a:pt x="166039" y="276720"/>
                  </a:lnTo>
                  <a:lnTo>
                    <a:pt x="168948" y="279946"/>
                  </a:lnTo>
                  <a:lnTo>
                    <a:pt x="169608" y="272249"/>
                  </a:lnTo>
                  <a:lnTo>
                    <a:pt x="172161" y="276225"/>
                  </a:lnTo>
                  <a:lnTo>
                    <a:pt x="174739" y="286080"/>
                  </a:lnTo>
                  <a:lnTo>
                    <a:pt x="180162" y="294551"/>
                  </a:lnTo>
                  <a:lnTo>
                    <a:pt x="187299" y="300964"/>
                  </a:lnTo>
                  <a:lnTo>
                    <a:pt x="195033" y="304634"/>
                  </a:lnTo>
                  <a:lnTo>
                    <a:pt x="197535" y="312458"/>
                  </a:lnTo>
                  <a:lnTo>
                    <a:pt x="201841" y="320636"/>
                  </a:lnTo>
                  <a:lnTo>
                    <a:pt x="208292" y="325780"/>
                  </a:lnTo>
                  <a:lnTo>
                    <a:pt x="217297" y="324510"/>
                  </a:lnTo>
                  <a:close/>
                </a:path>
                <a:path w="528954" h="363855">
                  <a:moveTo>
                    <a:pt x="217792" y="249986"/>
                  </a:moveTo>
                  <a:lnTo>
                    <a:pt x="212458" y="248640"/>
                  </a:lnTo>
                  <a:lnTo>
                    <a:pt x="212013" y="242379"/>
                  </a:lnTo>
                  <a:lnTo>
                    <a:pt x="208241" y="241236"/>
                  </a:lnTo>
                  <a:lnTo>
                    <a:pt x="204101" y="240880"/>
                  </a:lnTo>
                  <a:lnTo>
                    <a:pt x="198323" y="243878"/>
                  </a:lnTo>
                  <a:lnTo>
                    <a:pt x="197726" y="253047"/>
                  </a:lnTo>
                  <a:lnTo>
                    <a:pt x="207200" y="256552"/>
                  </a:lnTo>
                  <a:lnTo>
                    <a:pt x="215265" y="255181"/>
                  </a:lnTo>
                  <a:lnTo>
                    <a:pt x="217792" y="249986"/>
                  </a:lnTo>
                  <a:close/>
                </a:path>
                <a:path w="528954" h="363855">
                  <a:moveTo>
                    <a:pt x="220573" y="288290"/>
                  </a:moveTo>
                  <a:lnTo>
                    <a:pt x="217360" y="280720"/>
                  </a:lnTo>
                  <a:lnTo>
                    <a:pt x="211302" y="279831"/>
                  </a:lnTo>
                  <a:lnTo>
                    <a:pt x="206654" y="284353"/>
                  </a:lnTo>
                  <a:lnTo>
                    <a:pt x="207708" y="293001"/>
                  </a:lnTo>
                  <a:lnTo>
                    <a:pt x="212394" y="293966"/>
                  </a:lnTo>
                  <a:lnTo>
                    <a:pt x="218732" y="294233"/>
                  </a:lnTo>
                  <a:lnTo>
                    <a:pt x="220573" y="288290"/>
                  </a:lnTo>
                  <a:close/>
                </a:path>
                <a:path w="528954" h="363855">
                  <a:moveTo>
                    <a:pt x="222046" y="201930"/>
                  </a:moveTo>
                  <a:lnTo>
                    <a:pt x="221919" y="195719"/>
                  </a:lnTo>
                  <a:lnTo>
                    <a:pt x="216712" y="185889"/>
                  </a:lnTo>
                  <a:lnTo>
                    <a:pt x="216331" y="179501"/>
                  </a:lnTo>
                  <a:lnTo>
                    <a:pt x="209943" y="180517"/>
                  </a:lnTo>
                  <a:lnTo>
                    <a:pt x="205333" y="177838"/>
                  </a:lnTo>
                  <a:lnTo>
                    <a:pt x="201371" y="173824"/>
                  </a:lnTo>
                  <a:lnTo>
                    <a:pt x="196926" y="170827"/>
                  </a:lnTo>
                  <a:lnTo>
                    <a:pt x="199009" y="174790"/>
                  </a:lnTo>
                  <a:lnTo>
                    <a:pt x="194754" y="175018"/>
                  </a:lnTo>
                  <a:lnTo>
                    <a:pt x="193865" y="177215"/>
                  </a:lnTo>
                  <a:lnTo>
                    <a:pt x="196621" y="184950"/>
                  </a:lnTo>
                  <a:lnTo>
                    <a:pt x="200710" y="189903"/>
                  </a:lnTo>
                  <a:lnTo>
                    <a:pt x="204901" y="194678"/>
                  </a:lnTo>
                  <a:lnTo>
                    <a:pt x="207937" y="201828"/>
                  </a:lnTo>
                  <a:lnTo>
                    <a:pt x="213741" y="199593"/>
                  </a:lnTo>
                  <a:lnTo>
                    <a:pt x="216154" y="204381"/>
                  </a:lnTo>
                  <a:lnTo>
                    <a:pt x="222046" y="201930"/>
                  </a:lnTo>
                  <a:close/>
                </a:path>
                <a:path w="528954" h="363855">
                  <a:moveTo>
                    <a:pt x="231686" y="123088"/>
                  </a:moveTo>
                  <a:lnTo>
                    <a:pt x="231406" y="122034"/>
                  </a:lnTo>
                  <a:lnTo>
                    <a:pt x="231140" y="120954"/>
                  </a:lnTo>
                  <a:lnTo>
                    <a:pt x="230860" y="119888"/>
                  </a:lnTo>
                  <a:lnTo>
                    <a:pt x="228955" y="120573"/>
                  </a:lnTo>
                  <a:lnTo>
                    <a:pt x="227990" y="120929"/>
                  </a:lnTo>
                  <a:lnTo>
                    <a:pt x="228269" y="121996"/>
                  </a:lnTo>
                  <a:lnTo>
                    <a:pt x="228549" y="123075"/>
                  </a:lnTo>
                  <a:lnTo>
                    <a:pt x="228815" y="124142"/>
                  </a:lnTo>
                  <a:lnTo>
                    <a:pt x="229768" y="123786"/>
                  </a:lnTo>
                  <a:lnTo>
                    <a:pt x="231686" y="123088"/>
                  </a:lnTo>
                  <a:close/>
                </a:path>
                <a:path w="528954" h="363855">
                  <a:moveTo>
                    <a:pt x="235877" y="342226"/>
                  </a:moveTo>
                  <a:lnTo>
                    <a:pt x="233857" y="330936"/>
                  </a:lnTo>
                  <a:lnTo>
                    <a:pt x="226745" y="330200"/>
                  </a:lnTo>
                  <a:lnTo>
                    <a:pt x="221996" y="324548"/>
                  </a:lnTo>
                  <a:lnTo>
                    <a:pt x="222123" y="329615"/>
                  </a:lnTo>
                  <a:lnTo>
                    <a:pt x="215049" y="330479"/>
                  </a:lnTo>
                  <a:lnTo>
                    <a:pt x="217297" y="336765"/>
                  </a:lnTo>
                  <a:lnTo>
                    <a:pt x="223202" y="339153"/>
                  </a:lnTo>
                  <a:lnTo>
                    <a:pt x="226428" y="347167"/>
                  </a:lnTo>
                  <a:lnTo>
                    <a:pt x="235877" y="342226"/>
                  </a:lnTo>
                  <a:close/>
                </a:path>
                <a:path w="528954" h="363855">
                  <a:moveTo>
                    <a:pt x="237147" y="212166"/>
                  </a:moveTo>
                  <a:lnTo>
                    <a:pt x="235826" y="205917"/>
                  </a:lnTo>
                  <a:lnTo>
                    <a:pt x="230314" y="202399"/>
                  </a:lnTo>
                  <a:lnTo>
                    <a:pt x="224599" y="203327"/>
                  </a:lnTo>
                  <a:lnTo>
                    <a:pt x="222656" y="210464"/>
                  </a:lnTo>
                  <a:lnTo>
                    <a:pt x="227050" y="214668"/>
                  </a:lnTo>
                  <a:lnTo>
                    <a:pt x="231190" y="217131"/>
                  </a:lnTo>
                  <a:lnTo>
                    <a:pt x="237147" y="212166"/>
                  </a:lnTo>
                  <a:close/>
                </a:path>
                <a:path w="528954" h="363855">
                  <a:moveTo>
                    <a:pt x="239585" y="270814"/>
                  </a:moveTo>
                  <a:lnTo>
                    <a:pt x="235572" y="267500"/>
                  </a:lnTo>
                  <a:lnTo>
                    <a:pt x="231330" y="264439"/>
                  </a:lnTo>
                  <a:lnTo>
                    <a:pt x="227139" y="263880"/>
                  </a:lnTo>
                  <a:lnTo>
                    <a:pt x="223253" y="268046"/>
                  </a:lnTo>
                  <a:lnTo>
                    <a:pt x="223507" y="274015"/>
                  </a:lnTo>
                  <a:lnTo>
                    <a:pt x="226949" y="273418"/>
                  </a:lnTo>
                  <a:lnTo>
                    <a:pt x="227533" y="278739"/>
                  </a:lnTo>
                  <a:lnTo>
                    <a:pt x="232664" y="279476"/>
                  </a:lnTo>
                  <a:lnTo>
                    <a:pt x="239293" y="276593"/>
                  </a:lnTo>
                  <a:lnTo>
                    <a:pt x="239585" y="270814"/>
                  </a:lnTo>
                  <a:close/>
                </a:path>
                <a:path w="528954" h="363855">
                  <a:moveTo>
                    <a:pt x="242925" y="111963"/>
                  </a:moveTo>
                  <a:lnTo>
                    <a:pt x="242100" y="109220"/>
                  </a:lnTo>
                  <a:lnTo>
                    <a:pt x="241973" y="106870"/>
                  </a:lnTo>
                  <a:lnTo>
                    <a:pt x="242709" y="105041"/>
                  </a:lnTo>
                  <a:lnTo>
                    <a:pt x="235902" y="106133"/>
                  </a:lnTo>
                  <a:lnTo>
                    <a:pt x="231749" y="101688"/>
                  </a:lnTo>
                  <a:lnTo>
                    <a:pt x="226987" y="98539"/>
                  </a:lnTo>
                  <a:lnTo>
                    <a:pt x="227190" y="100926"/>
                  </a:lnTo>
                  <a:lnTo>
                    <a:pt x="224320" y="101511"/>
                  </a:lnTo>
                  <a:lnTo>
                    <a:pt x="223507" y="103314"/>
                  </a:lnTo>
                  <a:lnTo>
                    <a:pt x="223901" y="107378"/>
                  </a:lnTo>
                  <a:lnTo>
                    <a:pt x="227012" y="105841"/>
                  </a:lnTo>
                  <a:lnTo>
                    <a:pt x="226987" y="110794"/>
                  </a:lnTo>
                  <a:lnTo>
                    <a:pt x="230670" y="110947"/>
                  </a:lnTo>
                  <a:lnTo>
                    <a:pt x="231724" y="102946"/>
                  </a:lnTo>
                  <a:lnTo>
                    <a:pt x="233730" y="106578"/>
                  </a:lnTo>
                  <a:lnTo>
                    <a:pt x="234950" y="109575"/>
                  </a:lnTo>
                  <a:lnTo>
                    <a:pt x="232600" y="110464"/>
                  </a:lnTo>
                  <a:lnTo>
                    <a:pt x="232079" y="112433"/>
                  </a:lnTo>
                  <a:lnTo>
                    <a:pt x="235254" y="113220"/>
                  </a:lnTo>
                  <a:lnTo>
                    <a:pt x="239369" y="112001"/>
                  </a:lnTo>
                  <a:lnTo>
                    <a:pt x="242925" y="111963"/>
                  </a:lnTo>
                  <a:close/>
                </a:path>
                <a:path w="528954" h="363855">
                  <a:moveTo>
                    <a:pt x="246316" y="315633"/>
                  </a:moveTo>
                  <a:lnTo>
                    <a:pt x="242316" y="307238"/>
                  </a:lnTo>
                  <a:lnTo>
                    <a:pt x="236423" y="301320"/>
                  </a:lnTo>
                  <a:lnTo>
                    <a:pt x="229247" y="299593"/>
                  </a:lnTo>
                  <a:lnTo>
                    <a:pt x="221399" y="303745"/>
                  </a:lnTo>
                  <a:lnTo>
                    <a:pt x="225298" y="311543"/>
                  </a:lnTo>
                  <a:lnTo>
                    <a:pt x="230657" y="316331"/>
                  </a:lnTo>
                  <a:lnTo>
                    <a:pt x="237617" y="317804"/>
                  </a:lnTo>
                  <a:lnTo>
                    <a:pt x="246316" y="315633"/>
                  </a:lnTo>
                  <a:close/>
                </a:path>
                <a:path w="528954" h="363855">
                  <a:moveTo>
                    <a:pt x="247408" y="105079"/>
                  </a:moveTo>
                  <a:lnTo>
                    <a:pt x="247142" y="104013"/>
                  </a:lnTo>
                  <a:lnTo>
                    <a:pt x="246608" y="101866"/>
                  </a:lnTo>
                  <a:lnTo>
                    <a:pt x="245656" y="102222"/>
                  </a:lnTo>
                  <a:lnTo>
                    <a:pt x="244690" y="102565"/>
                  </a:lnTo>
                  <a:lnTo>
                    <a:pt x="243738" y="102920"/>
                  </a:lnTo>
                  <a:lnTo>
                    <a:pt x="244017" y="103987"/>
                  </a:lnTo>
                  <a:lnTo>
                    <a:pt x="244284" y="105054"/>
                  </a:lnTo>
                  <a:lnTo>
                    <a:pt x="244563" y="106121"/>
                  </a:lnTo>
                  <a:lnTo>
                    <a:pt x="245503" y="105765"/>
                  </a:lnTo>
                  <a:lnTo>
                    <a:pt x="247408" y="105079"/>
                  </a:lnTo>
                  <a:close/>
                </a:path>
                <a:path w="528954" h="363855">
                  <a:moveTo>
                    <a:pt x="269811" y="303542"/>
                  </a:moveTo>
                  <a:lnTo>
                    <a:pt x="264566" y="293624"/>
                  </a:lnTo>
                  <a:lnTo>
                    <a:pt x="258241" y="285940"/>
                  </a:lnTo>
                  <a:lnTo>
                    <a:pt x="250405" y="281406"/>
                  </a:lnTo>
                  <a:lnTo>
                    <a:pt x="240601" y="280949"/>
                  </a:lnTo>
                  <a:lnTo>
                    <a:pt x="246189" y="290182"/>
                  </a:lnTo>
                  <a:lnTo>
                    <a:pt x="252539" y="297789"/>
                  </a:lnTo>
                  <a:lnTo>
                    <a:pt x="260223" y="302641"/>
                  </a:lnTo>
                  <a:lnTo>
                    <a:pt x="269811" y="303542"/>
                  </a:lnTo>
                  <a:close/>
                </a:path>
                <a:path w="528954" h="363855">
                  <a:moveTo>
                    <a:pt x="274993" y="197421"/>
                  </a:moveTo>
                  <a:lnTo>
                    <a:pt x="274548" y="193217"/>
                  </a:lnTo>
                  <a:lnTo>
                    <a:pt x="272262" y="193903"/>
                  </a:lnTo>
                  <a:lnTo>
                    <a:pt x="272389" y="189534"/>
                  </a:lnTo>
                  <a:lnTo>
                    <a:pt x="269443" y="191592"/>
                  </a:lnTo>
                  <a:lnTo>
                    <a:pt x="269024" y="195351"/>
                  </a:lnTo>
                  <a:lnTo>
                    <a:pt x="274993" y="197421"/>
                  </a:lnTo>
                  <a:close/>
                </a:path>
                <a:path w="528954" h="363855">
                  <a:moveTo>
                    <a:pt x="281254" y="311619"/>
                  </a:moveTo>
                  <a:lnTo>
                    <a:pt x="280631" y="308025"/>
                  </a:lnTo>
                  <a:lnTo>
                    <a:pt x="278790" y="306946"/>
                  </a:lnTo>
                  <a:lnTo>
                    <a:pt x="275742" y="308381"/>
                  </a:lnTo>
                  <a:lnTo>
                    <a:pt x="275780" y="311048"/>
                  </a:lnTo>
                  <a:lnTo>
                    <a:pt x="273138" y="309740"/>
                  </a:lnTo>
                  <a:lnTo>
                    <a:pt x="270878" y="312978"/>
                  </a:lnTo>
                  <a:lnTo>
                    <a:pt x="270827" y="313677"/>
                  </a:lnTo>
                  <a:lnTo>
                    <a:pt x="270357" y="320459"/>
                  </a:lnTo>
                  <a:lnTo>
                    <a:pt x="278231" y="312229"/>
                  </a:lnTo>
                  <a:lnTo>
                    <a:pt x="277469" y="311861"/>
                  </a:lnTo>
                  <a:lnTo>
                    <a:pt x="279463" y="310400"/>
                  </a:lnTo>
                  <a:lnTo>
                    <a:pt x="281254" y="311619"/>
                  </a:lnTo>
                  <a:close/>
                </a:path>
                <a:path w="528954" h="363855">
                  <a:moveTo>
                    <a:pt x="283273" y="200431"/>
                  </a:moveTo>
                  <a:lnTo>
                    <a:pt x="281914" y="197548"/>
                  </a:lnTo>
                  <a:lnTo>
                    <a:pt x="280060" y="198120"/>
                  </a:lnTo>
                  <a:lnTo>
                    <a:pt x="279400" y="196215"/>
                  </a:lnTo>
                  <a:lnTo>
                    <a:pt x="277202" y="197510"/>
                  </a:lnTo>
                  <a:lnTo>
                    <a:pt x="275983" y="202260"/>
                  </a:lnTo>
                  <a:lnTo>
                    <a:pt x="283273" y="200431"/>
                  </a:lnTo>
                  <a:close/>
                </a:path>
                <a:path w="528954" h="363855">
                  <a:moveTo>
                    <a:pt x="287870" y="104279"/>
                  </a:moveTo>
                  <a:lnTo>
                    <a:pt x="284708" y="97790"/>
                  </a:lnTo>
                  <a:lnTo>
                    <a:pt x="282219" y="89916"/>
                  </a:lnTo>
                  <a:lnTo>
                    <a:pt x="274180" y="93522"/>
                  </a:lnTo>
                  <a:lnTo>
                    <a:pt x="273024" y="96024"/>
                  </a:lnTo>
                  <a:lnTo>
                    <a:pt x="274002" y="99783"/>
                  </a:lnTo>
                  <a:lnTo>
                    <a:pt x="275209" y="103670"/>
                  </a:lnTo>
                  <a:lnTo>
                    <a:pt x="279895" y="102717"/>
                  </a:lnTo>
                  <a:lnTo>
                    <a:pt x="285178" y="108673"/>
                  </a:lnTo>
                  <a:lnTo>
                    <a:pt x="287870" y="104279"/>
                  </a:lnTo>
                  <a:close/>
                </a:path>
                <a:path w="528954" h="363855">
                  <a:moveTo>
                    <a:pt x="298627" y="300012"/>
                  </a:moveTo>
                  <a:lnTo>
                    <a:pt x="297218" y="296151"/>
                  </a:lnTo>
                  <a:lnTo>
                    <a:pt x="291896" y="296621"/>
                  </a:lnTo>
                  <a:lnTo>
                    <a:pt x="294741" y="290918"/>
                  </a:lnTo>
                  <a:lnTo>
                    <a:pt x="285432" y="290677"/>
                  </a:lnTo>
                  <a:lnTo>
                    <a:pt x="282689" y="286575"/>
                  </a:lnTo>
                  <a:lnTo>
                    <a:pt x="283527" y="278663"/>
                  </a:lnTo>
                  <a:lnTo>
                    <a:pt x="279476" y="272262"/>
                  </a:lnTo>
                  <a:lnTo>
                    <a:pt x="272999" y="267919"/>
                  </a:lnTo>
                  <a:lnTo>
                    <a:pt x="266547" y="266204"/>
                  </a:lnTo>
                  <a:lnTo>
                    <a:pt x="259981" y="255968"/>
                  </a:lnTo>
                  <a:lnTo>
                    <a:pt x="252031" y="248627"/>
                  </a:lnTo>
                  <a:lnTo>
                    <a:pt x="243268" y="242951"/>
                  </a:lnTo>
                  <a:lnTo>
                    <a:pt x="234289" y="237731"/>
                  </a:lnTo>
                  <a:lnTo>
                    <a:pt x="231559" y="231940"/>
                  </a:lnTo>
                  <a:lnTo>
                    <a:pt x="227977" y="229298"/>
                  </a:lnTo>
                  <a:lnTo>
                    <a:pt x="223926" y="227380"/>
                  </a:lnTo>
                  <a:lnTo>
                    <a:pt x="219786" y="223761"/>
                  </a:lnTo>
                  <a:lnTo>
                    <a:pt x="215747" y="218986"/>
                  </a:lnTo>
                  <a:lnTo>
                    <a:pt x="211493" y="215658"/>
                  </a:lnTo>
                  <a:lnTo>
                    <a:pt x="206629" y="214630"/>
                  </a:lnTo>
                  <a:lnTo>
                    <a:pt x="200787" y="216712"/>
                  </a:lnTo>
                  <a:lnTo>
                    <a:pt x="203339" y="223647"/>
                  </a:lnTo>
                  <a:lnTo>
                    <a:pt x="207873" y="226466"/>
                  </a:lnTo>
                  <a:lnTo>
                    <a:pt x="213207" y="227634"/>
                  </a:lnTo>
                  <a:lnTo>
                    <a:pt x="218147" y="229616"/>
                  </a:lnTo>
                  <a:lnTo>
                    <a:pt x="218351" y="232918"/>
                  </a:lnTo>
                  <a:lnTo>
                    <a:pt x="212928" y="232918"/>
                  </a:lnTo>
                  <a:lnTo>
                    <a:pt x="215493" y="237591"/>
                  </a:lnTo>
                  <a:lnTo>
                    <a:pt x="222046" y="238760"/>
                  </a:lnTo>
                  <a:lnTo>
                    <a:pt x="228257" y="239255"/>
                  </a:lnTo>
                  <a:lnTo>
                    <a:pt x="234111" y="241096"/>
                  </a:lnTo>
                  <a:lnTo>
                    <a:pt x="239598" y="246291"/>
                  </a:lnTo>
                  <a:lnTo>
                    <a:pt x="237109" y="247116"/>
                  </a:lnTo>
                  <a:lnTo>
                    <a:pt x="236232" y="248869"/>
                  </a:lnTo>
                  <a:lnTo>
                    <a:pt x="263893" y="274180"/>
                  </a:lnTo>
                  <a:lnTo>
                    <a:pt x="265938" y="282194"/>
                  </a:lnTo>
                  <a:lnTo>
                    <a:pt x="274307" y="286245"/>
                  </a:lnTo>
                  <a:lnTo>
                    <a:pt x="281762" y="292176"/>
                  </a:lnTo>
                  <a:lnTo>
                    <a:pt x="289471" y="297573"/>
                  </a:lnTo>
                  <a:lnTo>
                    <a:pt x="298627" y="300012"/>
                  </a:lnTo>
                  <a:close/>
                </a:path>
                <a:path w="528954" h="363855">
                  <a:moveTo>
                    <a:pt x="300443" y="362381"/>
                  </a:moveTo>
                  <a:lnTo>
                    <a:pt x="297154" y="355015"/>
                  </a:lnTo>
                  <a:lnTo>
                    <a:pt x="292138" y="349059"/>
                  </a:lnTo>
                  <a:lnTo>
                    <a:pt x="285699" y="344805"/>
                  </a:lnTo>
                  <a:lnTo>
                    <a:pt x="278180" y="342519"/>
                  </a:lnTo>
                  <a:lnTo>
                    <a:pt x="273278" y="333717"/>
                  </a:lnTo>
                  <a:lnTo>
                    <a:pt x="266357" y="329107"/>
                  </a:lnTo>
                  <a:lnTo>
                    <a:pt x="259372" y="324637"/>
                  </a:lnTo>
                  <a:lnTo>
                    <a:pt x="254279" y="316230"/>
                  </a:lnTo>
                  <a:lnTo>
                    <a:pt x="247827" y="316992"/>
                  </a:lnTo>
                  <a:lnTo>
                    <a:pt x="243700" y="320255"/>
                  </a:lnTo>
                  <a:lnTo>
                    <a:pt x="242722" y="325374"/>
                  </a:lnTo>
                  <a:lnTo>
                    <a:pt x="245694" y="331635"/>
                  </a:lnTo>
                  <a:lnTo>
                    <a:pt x="250698" y="332867"/>
                  </a:lnTo>
                  <a:lnTo>
                    <a:pt x="256501" y="332447"/>
                  </a:lnTo>
                  <a:lnTo>
                    <a:pt x="261899" y="332841"/>
                  </a:lnTo>
                  <a:lnTo>
                    <a:pt x="265722" y="336562"/>
                  </a:lnTo>
                  <a:lnTo>
                    <a:pt x="262343" y="340067"/>
                  </a:lnTo>
                  <a:lnTo>
                    <a:pt x="264401" y="344081"/>
                  </a:lnTo>
                  <a:lnTo>
                    <a:pt x="268490" y="348221"/>
                  </a:lnTo>
                  <a:lnTo>
                    <a:pt x="271221" y="352056"/>
                  </a:lnTo>
                  <a:lnTo>
                    <a:pt x="278384" y="349440"/>
                  </a:lnTo>
                  <a:lnTo>
                    <a:pt x="277634" y="351739"/>
                  </a:lnTo>
                  <a:lnTo>
                    <a:pt x="277571" y="354444"/>
                  </a:lnTo>
                  <a:lnTo>
                    <a:pt x="278980" y="357974"/>
                  </a:lnTo>
                  <a:lnTo>
                    <a:pt x="287616" y="356362"/>
                  </a:lnTo>
                  <a:lnTo>
                    <a:pt x="291947" y="363715"/>
                  </a:lnTo>
                  <a:lnTo>
                    <a:pt x="300443" y="362381"/>
                  </a:lnTo>
                  <a:close/>
                </a:path>
                <a:path w="528954" h="363855">
                  <a:moveTo>
                    <a:pt x="329565" y="310375"/>
                  </a:moveTo>
                  <a:lnTo>
                    <a:pt x="329387" y="308762"/>
                  </a:lnTo>
                  <a:lnTo>
                    <a:pt x="329260" y="307657"/>
                  </a:lnTo>
                  <a:lnTo>
                    <a:pt x="329107" y="306235"/>
                  </a:lnTo>
                  <a:lnTo>
                    <a:pt x="328828" y="303618"/>
                  </a:lnTo>
                  <a:lnTo>
                    <a:pt x="328523" y="300761"/>
                  </a:lnTo>
                  <a:lnTo>
                    <a:pt x="326136" y="301663"/>
                  </a:lnTo>
                  <a:lnTo>
                    <a:pt x="326136" y="311518"/>
                  </a:lnTo>
                  <a:lnTo>
                    <a:pt x="322707" y="312737"/>
                  </a:lnTo>
                  <a:lnTo>
                    <a:pt x="320560" y="311518"/>
                  </a:lnTo>
                  <a:lnTo>
                    <a:pt x="320268" y="311518"/>
                  </a:lnTo>
                  <a:lnTo>
                    <a:pt x="320332" y="306235"/>
                  </a:lnTo>
                  <a:lnTo>
                    <a:pt x="321957" y="308762"/>
                  </a:lnTo>
                  <a:lnTo>
                    <a:pt x="325589" y="307657"/>
                  </a:lnTo>
                  <a:lnTo>
                    <a:pt x="326136" y="311518"/>
                  </a:lnTo>
                  <a:lnTo>
                    <a:pt x="326136" y="301663"/>
                  </a:lnTo>
                  <a:lnTo>
                    <a:pt x="320852" y="303618"/>
                  </a:lnTo>
                  <a:lnTo>
                    <a:pt x="319595" y="300405"/>
                  </a:lnTo>
                  <a:lnTo>
                    <a:pt x="318033" y="296405"/>
                  </a:lnTo>
                  <a:lnTo>
                    <a:pt x="311785" y="300405"/>
                  </a:lnTo>
                  <a:lnTo>
                    <a:pt x="308864" y="297484"/>
                  </a:lnTo>
                  <a:lnTo>
                    <a:pt x="304342" y="297916"/>
                  </a:lnTo>
                  <a:lnTo>
                    <a:pt x="303771" y="305295"/>
                  </a:lnTo>
                  <a:lnTo>
                    <a:pt x="309105" y="308013"/>
                  </a:lnTo>
                  <a:lnTo>
                    <a:pt x="315988" y="310375"/>
                  </a:lnTo>
                  <a:lnTo>
                    <a:pt x="320078" y="316674"/>
                  </a:lnTo>
                  <a:lnTo>
                    <a:pt x="324586" y="317080"/>
                  </a:lnTo>
                  <a:lnTo>
                    <a:pt x="326224" y="314782"/>
                  </a:lnTo>
                  <a:lnTo>
                    <a:pt x="328307" y="312737"/>
                  </a:lnTo>
                  <a:lnTo>
                    <a:pt x="329552" y="311518"/>
                  </a:lnTo>
                  <a:lnTo>
                    <a:pt x="329565" y="310375"/>
                  </a:lnTo>
                  <a:close/>
                </a:path>
                <a:path w="528954" h="363855">
                  <a:moveTo>
                    <a:pt x="336804" y="220827"/>
                  </a:moveTo>
                  <a:lnTo>
                    <a:pt x="335635" y="218160"/>
                  </a:lnTo>
                  <a:lnTo>
                    <a:pt x="333578" y="218363"/>
                  </a:lnTo>
                  <a:lnTo>
                    <a:pt x="332320" y="216877"/>
                  </a:lnTo>
                  <a:lnTo>
                    <a:pt x="329501" y="218655"/>
                  </a:lnTo>
                  <a:lnTo>
                    <a:pt x="328358" y="223951"/>
                  </a:lnTo>
                  <a:lnTo>
                    <a:pt x="336804" y="220827"/>
                  </a:lnTo>
                  <a:close/>
                </a:path>
                <a:path w="528954" h="363855">
                  <a:moveTo>
                    <a:pt x="341757" y="229933"/>
                  </a:moveTo>
                  <a:lnTo>
                    <a:pt x="340893" y="225209"/>
                  </a:lnTo>
                  <a:lnTo>
                    <a:pt x="339331" y="221919"/>
                  </a:lnTo>
                  <a:lnTo>
                    <a:pt x="336448" y="221361"/>
                  </a:lnTo>
                  <a:lnTo>
                    <a:pt x="333895" y="224993"/>
                  </a:lnTo>
                  <a:lnTo>
                    <a:pt x="334492" y="234429"/>
                  </a:lnTo>
                  <a:lnTo>
                    <a:pt x="341757" y="229933"/>
                  </a:lnTo>
                  <a:close/>
                </a:path>
                <a:path w="528954" h="363855">
                  <a:moveTo>
                    <a:pt x="383667" y="226352"/>
                  </a:moveTo>
                  <a:lnTo>
                    <a:pt x="383476" y="225844"/>
                  </a:lnTo>
                  <a:lnTo>
                    <a:pt x="381609" y="220611"/>
                  </a:lnTo>
                  <a:lnTo>
                    <a:pt x="380022" y="219468"/>
                  </a:lnTo>
                  <a:lnTo>
                    <a:pt x="375475" y="216179"/>
                  </a:lnTo>
                  <a:lnTo>
                    <a:pt x="371589" y="212077"/>
                  </a:lnTo>
                  <a:lnTo>
                    <a:pt x="371589" y="224269"/>
                  </a:lnTo>
                  <a:lnTo>
                    <a:pt x="367296" y="225844"/>
                  </a:lnTo>
                  <a:lnTo>
                    <a:pt x="366141" y="221310"/>
                  </a:lnTo>
                  <a:lnTo>
                    <a:pt x="366077" y="221043"/>
                  </a:lnTo>
                  <a:lnTo>
                    <a:pt x="370370" y="219468"/>
                  </a:lnTo>
                  <a:lnTo>
                    <a:pt x="371589" y="224269"/>
                  </a:lnTo>
                  <a:lnTo>
                    <a:pt x="371589" y="212077"/>
                  </a:lnTo>
                  <a:lnTo>
                    <a:pt x="370014" y="210400"/>
                  </a:lnTo>
                  <a:lnTo>
                    <a:pt x="361823" y="210400"/>
                  </a:lnTo>
                  <a:lnTo>
                    <a:pt x="367068" y="217576"/>
                  </a:lnTo>
                  <a:lnTo>
                    <a:pt x="362953" y="221310"/>
                  </a:lnTo>
                  <a:lnTo>
                    <a:pt x="365264" y="230085"/>
                  </a:lnTo>
                  <a:lnTo>
                    <a:pt x="369404" y="232905"/>
                  </a:lnTo>
                  <a:lnTo>
                    <a:pt x="374421" y="233908"/>
                  </a:lnTo>
                  <a:lnTo>
                    <a:pt x="380174" y="233400"/>
                  </a:lnTo>
                  <a:lnTo>
                    <a:pt x="376872" y="226910"/>
                  </a:lnTo>
                  <a:lnTo>
                    <a:pt x="383667" y="226352"/>
                  </a:lnTo>
                  <a:close/>
                </a:path>
                <a:path w="528954" h="363855">
                  <a:moveTo>
                    <a:pt x="400189" y="238328"/>
                  </a:moveTo>
                  <a:lnTo>
                    <a:pt x="395846" y="229793"/>
                  </a:lnTo>
                  <a:lnTo>
                    <a:pt x="389153" y="229514"/>
                  </a:lnTo>
                  <a:lnTo>
                    <a:pt x="385470" y="234569"/>
                  </a:lnTo>
                  <a:lnTo>
                    <a:pt x="390182" y="241998"/>
                  </a:lnTo>
                  <a:lnTo>
                    <a:pt x="400189" y="238328"/>
                  </a:lnTo>
                  <a:close/>
                </a:path>
                <a:path w="528954" h="363855">
                  <a:moveTo>
                    <a:pt x="405117" y="183984"/>
                  </a:moveTo>
                  <a:lnTo>
                    <a:pt x="404787" y="178142"/>
                  </a:lnTo>
                  <a:lnTo>
                    <a:pt x="399173" y="183273"/>
                  </a:lnTo>
                  <a:lnTo>
                    <a:pt x="397764" y="179666"/>
                  </a:lnTo>
                  <a:lnTo>
                    <a:pt x="399275" y="178739"/>
                  </a:lnTo>
                  <a:lnTo>
                    <a:pt x="399796" y="175412"/>
                  </a:lnTo>
                  <a:lnTo>
                    <a:pt x="392925" y="175463"/>
                  </a:lnTo>
                  <a:lnTo>
                    <a:pt x="397281" y="182105"/>
                  </a:lnTo>
                  <a:lnTo>
                    <a:pt x="397967" y="186601"/>
                  </a:lnTo>
                  <a:lnTo>
                    <a:pt x="405117" y="183984"/>
                  </a:lnTo>
                  <a:close/>
                </a:path>
                <a:path w="528954" h="363855">
                  <a:moveTo>
                    <a:pt x="407974" y="151460"/>
                  </a:moveTo>
                  <a:lnTo>
                    <a:pt x="406171" y="144919"/>
                  </a:lnTo>
                  <a:lnTo>
                    <a:pt x="401383" y="139103"/>
                  </a:lnTo>
                  <a:lnTo>
                    <a:pt x="396138" y="136474"/>
                  </a:lnTo>
                  <a:lnTo>
                    <a:pt x="390182" y="128028"/>
                  </a:lnTo>
                  <a:lnTo>
                    <a:pt x="382714" y="122732"/>
                  </a:lnTo>
                  <a:lnTo>
                    <a:pt x="375170" y="117589"/>
                  </a:lnTo>
                  <a:lnTo>
                    <a:pt x="368985" y="109626"/>
                  </a:lnTo>
                  <a:lnTo>
                    <a:pt x="364693" y="111201"/>
                  </a:lnTo>
                  <a:lnTo>
                    <a:pt x="366877" y="125272"/>
                  </a:lnTo>
                  <a:lnTo>
                    <a:pt x="375119" y="134061"/>
                  </a:lnTo>
                  <a:lnTo>
                    <a:pt x="385394" y="141465"/>
                  </a:lnTo>
                  <a:lnTo>
                    <a:pt x="393674" y="151384"/>
                  </a:lnTo>
                  <a:lnTo>
                    <a:pt x="398818" y="151663"/>
                  </a:lnTo>
                  <a:lnTo>
                    <a:pt x="393458" y="145808"/>
                  </a:lnTo>
                  <a:lnTo>
                    <a:pt x="398589" y="146088"/>
                  </a:lnTo>
                  <a:lnTo>
                    <a:pt x="400900" y="147002"/>
                  </a:lnTo>
                  <a:lnTo>
                    <a:pt x="404304" y="145643"/>
                  </a:lnTo>
                  <a:lnTo>
                    <a:pt x="405536" y="148793"/>
                  </a:lnTo>
                  <a:lnTo>
                    <a:pt x="406323" y="151980"/>
                  </a:lnTo>
                  <a:lnTo>
                    <a:pt x="402158" y="152260"/>
                  </a:lnTo>
                  <a:lnTo>
                    <a:pt x="404304" y="156248"/>
                  </a:lnTo>
                  <a:lnTo>
                    <a:pt x="407974" y="151460"/>
                  </a:lnTo>
                  <a:close/>
                </a:path>
                <a:path w="528954" h="363855">
                  <a:moveTo>
                    <a:pt x="413537" y="307682"/>
                  </a:moveTo>
                  <a:lnTo>
                    <a:pt x="412419" y="298653"/>
                  </a:lnTo>
                  <a:lnTo>
                    <a:pt x="404444" y="298704"/>
                  </a:lnTo>
                  <a:lnTo>
                    <a:pt x="398526" y="294474"/>
                  </a:lnTo>
                  <a:lnTo>
                    <a:pt x="392442" y="290550"/>
                  </a:lnTo>
                  <a:lnTo>
                    <a:pt x="384022" y="291528"/>
                  </a:lnTo>
                  <a:lnTo>
                    <a:pt x="382943" y="285623"/>
                  </a:lnTo>
                  <a:lnTo>
                    <a:pt x="379412" y="284759"/>
                  </a:lnTo>
                  <a:lnTo>
                    <a:pt x="377901" y="279742"/>
                  </a:lnTo>
                  <a:lnTo>
                    <a:pt x="369747" y="278320"/>
                  </a:lnTo>
                  <a:lnTo>
                    <a:pt x="363245" y="273456"/>
                  </a:lnTo>
                  <a:lnTo>
                    <a:pt x="357174" y="267703"/>
                  </a:lnTo>
                  <a:lnTo>
                    <a:pt x="350329" y="263575"/>
                  </a:lnTo>
                  <a:lnTo>
                    <a:pt x="347459" y="264617"/>
                  </a:lnTo>
                  <a:lnTo>
                    <a:pt x="349808" y="268719"/>
                  </a:lnTo>
                  <a:lnTo>
                    <a:pt x="346506" y="269519"/>
                  </a:lnTo>
                  <a:lnTo>
                    <a:pt x="348081" y="273151"/>
                  </a:lnTo>
                  <a:lnTo>
                    <a:pt x="352831" y="278790"/>
                  </a:lnTo>
                  <a:lnTo>
                    <a:pt x="360006" y="279400"/>
                  </a:lnTo>
                  <a:lnTo>
                    <a:pt x="364007" y="286588"/>
                  </a:lnTo>
                  <a:lnTo>
                    <a:pt x="372554" y="289433"/>
                  </a:lnTo>
                  <a:lnTo>
                    <a:pt x="390969" y="301625"/>
                  </a:lnTo>
                  <a:lnTo>
                    <a:pt x="399961" y="304965"/>
                  </a:lnTo>
                  <a:lnTo>
                    <a:pt x="401929" y="305168"/>
                  </a:lnTo>
                  <a:lnTo>
                    <a:pt x="413537" y="307682"/>
                  </a:lnTo>
                  <a:close/>
                </a:path>
                <a:path w="528954" h="363855">
                  <a:moveTo>
                    <a:pt x="437603" y="170345"/>
                  </a:moveTo>
                  <a:lnTo>
                    <a:pt x="433412" y="169265"/>
                  </a:lnTo>
                  <a:lnTo>
                    <a:pt x="428713" y="169227"/>
                  </a:lnTo>
                  <a:lnTo>
                    <a:pt x="425551" y="165989"/>
                  </a:lnTo>
                  <a:lnTo>
                    <a:pt x="427964" y="164680"/>
                  </a:lnTo>
                  <a:lnTo>
                    <a:pt x="428104" y="162039"/>
                  </a:lnTo>
                  <a:lnTo>
                    <a:pt x="426783" y="158534"/>
                  </a:lnTo>
                  <a:lnTo>
                    <a:pt x="423468" y="158089"/>
                  </a:lnTo>
                  <a:lnTo>
                    <a:pt x="419468" y="159042"/>
                  </a:lnTo>
                  <a:lnTo>
                    <a:pt x="417995" y="154749"/>
                  </a:lnTo>
                  <a:lnTo>
                    <a:pt x="413296" y="155587"/>
                  </a:lnTo>
                  <a:lnTo>
                    <a:pt x="413296" y="160274"/>
                  </a:lnTo>
                  <a:lnTo>
                    <a:pt x="409422" y="157886"/>
                  </a:lnTo>
                  <a:lnTo>
                    <a:pt x="410641" y="165036"/>
                  </a:lnTo>
                  <a:lnTo>
                    <a:pt x="416928" y="157822"/>
                  </a:lnTo>
                  <a:lnTo>
                    <a:pt x="417791" y="160070"/>
                  </a:lnTo>
                  <a:lnTo>
                    <a:pt x="420446" y="168122"/>
                  </a:lnTo>
                  <a:lnTo>
                    <a:pt x="425450" y="172923"/>
                  </a:lnTo>
                  <a:lnTo>
                    <a:pt x="431584" y="173875"/>
                  </a:lnTo>
                  <a:lnTo>
                    <a:pt x="437603" y="170345"/>
                  </a:lnTo>
                  <a:close/>
                </a:path>
                <a:path w="528954" h="363855">
                  <a:moveTo>
                    <a:pt x="439013" y="231127"/>
                  </a:moveTo>
                  <a:lnTo>
                    <a:pt x="437629" y="225234"/>
                  </a:lnTo>
                  <a:lnTo>
                    <a:pt x="433006" y="220332"/>
                  </a:lnTo>
                  <a:lnTo>
                    <a:pt x="426897" y="218528"/>
                  </a:lnTo>
                  <a:lnTo>
                    <a:pt x="421043" y="221945"/>
                  </a:lnTo>
                  <a:lnTo>
                    <a:pt x="426173" y="226783"/>
                  </a:lnTo>
                  <a:lnTo>
                    <a:pt x="431190" y="231863"/>
                  </a:lnTo>
                  <a:lnTo>
                    <a:pt x="439013" y="231127"/>
                  </a:lnTo>
                  <a:close/>
                </a:path>
                <a:path w="528954" h="363855">
                  <a:moveTo>
                    <a:pt x="443903" y="250342"/>
                  </a:moveTo>
                  <a:lnTo>
                    <a:pt x="442125" y="242620"/>
                  </a:lnTo>
                  <a:lnTo>
                    <a:pt x="436308" y="243293"/>
                  </a:lnTo>
                  <a:lnTo>
                    <a:pt x="428993" y="247040"/>
                  </a:lnTo>
                  <a:lnTo>
                    <a:pt x="424815" y="241642"/>
                  </a:lnTo>
                  <a:lnTo>
                    <a:pt x="419671" y="238226"/>
                  </a:lnTo>
                  <a:lnTo>
                    <a:pt x="413270" y="237451"/>
                  </a:lnTo>
                  <a:lnTo>
                    <a:pt x="405295" y="239953"/>
                  </a:lnTo>
                  <a:lnTo>
                    <a:pt x="406717" y="245173"/>
                  </a:lnTo>
                  <a:lnTo>
                    <a:pt x="410921" y="244589"/>
                  </a:lnTo>
                  <a:lnTo>
                    <a:pt x="411416" y="251726"/>
                  </a:lnTo>
                  <a:lnTo>
                    <a:pt x="418934" y="252806"/>
                  </a:lnTo>
                  <a:lnTo>
                    <a:pt x="425831" y="252412"/>
                  </a:lnTo>
                  <a:lnTo>
                    <a:pt x="432663" y="252120"/>
                  </a:lnTo>
                  <a:lnTo>
                    <a:pt x="440029" y="253530"/>
                  </a:lnTo>
                  <a:lnTo>
                    <a:pt x="439788" y="251561"/>
                  </a:lnTo>
                  <a:lnTo>
                    <a:pt x="443903" y="250342"/>
                  </a:lnTo>
                  <a:close/>
                </a:path>
                <a:path w="528954" h="363855">
                  <a:moveTo>
                    <a:pt x="443928" y="176784"/>
                  </a:moveTo>
                  <a:lnTo>
                    <a:pt x="443306" y="173990"/>
                  </a:lnTo>
                  <a:lnTo>
                    <a:pt x="441794" y="173075"/>
                  </a:lnTo>
                  <a:lnTo>
                    <a:pt x="439851" y="173024"/>
                  </a:lnTo>
                  <a:lnTo>
                    <a:pt x="440474" y="175806"/>
                  </a:lnTo>
                  <a:lnTo>
                    <a:pt x="441998" y="176720"/>
                  </a:lnTo>
                  <a:lnTo>
                    <a:pt x="443928" y="176784"/>
                  </a:lnTo>
                  <a:close/>
                </a:path>
                <a:path w="528954" h="363855">
                  <a:moveTo>
                    <a:pt x="483641" y="13385"/>
                  </a:moveTo>
                  <a:lnTo>
                    <a:pt x="482193" y="7404"/>
                  </a:lnTo>
                  <a:lnTo>
                    <a:pt x="477202" y="8801"/>
                  </a:lnTo>
                  <a:lnTo>
                    <a:pt x="477113" y="0"/>
                  </a:lnTo>
                  <a:lnTo>
                    <a:pt x="468528" y="3149"/>
                  </a:lnTo>
                  <a:lnTo>
                    <a:pt x="470966" y="12763"/>
                  </a:lnTo>
                  <a:lnTo>
                    <a:pt x="476478" y="10312"/>
                  </a:lnTo>
                  <a:lnTo>
                    <a:pt x="477761" y="16611"/>
                  </a:lnTo>
                  <a:lnTo>
                    <a:pt x="483641" y="13385"/>
                  </a:lnTo>
                  <a:close/>
                </a:path>
                <a:path w="528954" h="363855">
                  <a:moveTo>
                    <a:pt x="496671" y="113703"/>
                  </a:moveTo>
                  <a:lnTo>
                    <a:pt x="493915" y="105333"/>
                  </a:lnTo>
                  <a:lnTo>
                    <a:pt x="489038" y="101371"/>
                  </a:lnTo>
                  <a:lnTo>
                    <a:pt x="482828" y="100215"/>
                  </a:lnTo>
                  <a:lnTo>
                    <a:pt x="476046" y="100228"/>
                  </a:lnTo>
                  <a:lnTo>
                    <a:pt x="475640" y="90449"/>
                  </a:lnTo>
                  <a:lnTo>
                    <a:pt x="469061" y="93510"/>
                  </a:lnTo>
                  <a:lnTo>
                    <a:pt x="464604" y="92163"/>
                  </a:lnTo>
                  <a:lnTo>
                    <a:pt x="459333" y="84734"/>
                  </a:lnTo>
                  <a:lnTo>
                    <a:pt x="453174" y="79184"/>
                  </a:lnTo>
                  <a:lnTo>
                    <a:pt x="446074" y="75539"/>
                  </a:lnTo>
                  <a:lnTo>
                    <a:pt x="438061" y="73850"/>
                  </a:lnTo>
                  <a:lnTo>
                    <a:pt x="435267" y="70662"/>
                  </a:lnTo>
                  <a:lnTo>
                    <a:pt x="433743" y="64833"/>
                  </a:lnTo>
                  <a:lnTo>
                    <a:pt x="430491" y="62598"/>
                  </a:lnTo>
                  <a:lnTo>
                    <a:pt x="424548" y="63652"/>
                  </a:lnTo>
                  <a:lnTo>
                    <a:pt x="425831" y="68948"/>
                  </a:lnTo>
                  <a:lnTo>
                    <a:pt x="419874" y="69989"/>
                  </a:lnTo>
                  <a:lnTo>
                    <a:pt x="424522" y="79311"/>
                  </a:lnTo>
                  <a:lnTo>
                    <a:pt x="431241" y="84315"/>
                  </a:lnTo>
                  <a:lnTo>
                    <a:pt x="438264" y="88734"/>
                  </a:lnTo>
                  <a:lnTo>
                    <a:pt x="443763" y="96278"/>
                  </a:lnTo>
                  <a:lnTo>
                    <a:pt x="449910" y="94945"/>
                  </a:lnTo>
                  <a:lnTo>
                    <a:pt x="451954" y="102120"/>
                  </a:lnTo>
                  <a:lnTo>
                    <a:pt x="459701" y="97447"/>
                  </a:lnTo>
                  <a:lnTo>
                    <a:pt x="460298" y="102743"/>
                  </a:lnTo>
                  <a:lnTo>
                    <a:pt x="463334" y="102971"/>
                  </a:lnTo>
                  <a:lnTo>
                    <a:pt x="465010" y="106019"/>
                  </a:lnTo>
                  <a:lnTo>
                    <a:pt x="473735" y="106260"/>
                  </a:lnTo>
                  <a:lnTo>
                    <a:pt x="480326" y="110921"/>
                  </a:lnTo>
                  <a:lnTo>
                    <a:pt x="487184" y="115049"/>
                  </a:lnTo>
                  <a:lnTo>
                    <a:pt x="496671" y="113703"/>
                  </a:lnTo>
                  <a:close/>
                </a:path>
                <a:path w="528954" h="363855">
                  <a:moveTo>
                    <a:pt x="501142" y="168109"/>
                  </a:moveTo>
                  <a:lnTo>
                    <a:pt x="491248" y="159880"/>
                  </a:lnTo>
                  <a:lnTo>
                    <a:pt x="479767" y="154940"/>
                  </a:lnTo>
                  <a:lnTo>
                    <a:pt x="467283" y="152120"/>
                  </a:lnTo>
                  <a:lnTo>
                    <a:pt x="454367" y="150190"/>
                  </a:lnTo>
                  <a:lnTo>
                    <a:pt x="451421" y="157607"/>
                  </a:lnTo>
                  <a:lnTo>
                    <a:pt x="460603" y="156984"/>
                  </a:lnTo>
                  <a:lnTo>
                    <a:pt x="458038" y="164617"/>
                  </a:lnTo>
                  <a:lnTo>
                    <a:pt x="467728" y="167119"/>
                  </a:lnTo>
                  <a:lnTo>
                    <a:pt x="476605" y="171323"/>
                  </a:lnTo>
                  <a:lnTo>
                    <a:pt x="485584" y="175310"/>
                  </a:lnTo>
                  <a:lnTo>
                    <a:pt x="495617" y="177139"/>
                  </a:lnTo>
                  <a:lnTo>
                    <a:pt x="498703" y="170764"/>
                  </a:lnTo>
                  <a:lnTo>
                    <a:pt x="501142" y="168109"/>
                  </a:lnTo>
                  <a:close/>
                </a:path>
                <a:path w="528954" h="363855">
                  <a:moveTo>
                    <a:pt x="504012" y="142532"/>
                  </a:moveTo>
                  <a:lnTo>
                    <a:pt x="498449" y="133997"/>
                  </a:lnTo>
                  <a:lnTo>
                    <a:pt x="491363" y="130086"/>
                  </a:lnTo>
                  <a:lnTo>
                    <a:pt x="483438" y="128892"/>
                  </a:lnTo>
                  <a:lnTo>
                    <a:pt x="475411" y="128485"/>
                  </a:lnTo>
                  <a:lnTo>
                    <a:pt x="463194" y="118351"/>
                  </a:lnTo>
                  <a:lnTo>
                    <a:pt x="449300" y="111721"/>
                  </a:lnTo>
                  <a:lnTo>
                    <a:pt x="435902" y="104051"/>
                  </a:lnTo>
                  <a:lnTo>
                    <a:pt x="425183" y="90817"/>
                  </a:lnTo>
                  <a:lnTo>
                    <a:pt x="418769" y="89916"/>
                  </a:lnTo>
                  <a:lnTo>
                    <a:pt x="412267" y="95516"/>
                  </a:lnTo>
                  <a:lnTo>
                    <a:pt x="414337" y="103543"/>
                  </a:lnTo>
                  <a:lnTo>
                    <a:pt x="429577" y="114109"/>
                  </a:lnTo>
                  <a:lnTo>
                    <a:pt x="445312" y="123672"/>
                  </a:lnTo>
                  <a:lnTo>
                    <a:pt x="477240" y="141820"/>
                  </a:lnTo>
                  <a:lnTo>
                    <a:pt x="484962" y="140665"/>
                  </a:lnTo>
                  <a:lnTo>
                    <a:pt x="491490" y="143395"/>
                  </a:lnTo>
                  <a:lnTo>
                    <a:pt x="497586" y="145529"/>
                  </a:lnTo>
                  <a:lnTo>
                    <a:pt x="504012" y="142532"/>
                  </a:lnTo>
                  <a:close/>
                </a:path>
                <a:path w="528954" h="363855">
                  <a:moveTo>
                    <a:pt x="509308" y="200152"/>
                  </a:moveTo>
                  <a:lnTo>
                    <a:pt x="504545" y="196570"/>
                  </a:lnTo>
                  <a:lnTo>
                    <a:pt x="499046" y="194525"/>
                  </a:lnTo>
                  <a:lnTo>
                    <a:pt x="493623" y="192316"/>
                  </a:lnTo>
                  <a:lnTo>
                    <a:pt x="489089" y="188290"/>
                  </a:lnTo>
                  <a:lnTo>
                    <a:pt x="482866" y="190588"/>
                  </a:lnTo>
                  <a:lnTo>
                    <a:pt x="479844" y="186245"/>
                  </a:lnTo>
                  <a:lnTo>
                    <a:pt x="472528" y="190830"/>
                  </a:lnTo>
                  <a:lnTo>
                    <a:pt x="474878" y="194919"/>
                  </a:lnTo>
                  <a:lnTo>
                    <a:pt x="476719" y="200126"/>
                  </a:lnTo>
                  <a:lnTo>
                    <a:pt x="479069" y="204216"/>
                  </a:lnTo>
                  <a:lnTo>
                    <a:pt x="487438" y="204431"/>
                  </a:lnTo>
                  <a:lnTo>
                    <a:pt x="495884" y="207175"/>
                  </a:lnTo>
                  <a:lnTo>
                    <a:pt x="503466" y="207429"/>
                  </a:lnTo>
                  <a:lnTo>
                    <a:pt x="509308" y="200152"/>
                  </a:lnTo>
                  <a:close/>
                </a:path>
                <a:path w="528954" h="363855">
                  <a:moveTo>
                    <a:pt x="509358" y="89801"/>
                  </a:moveTo>
                  <a:lnTo>
                    <a:pt x="509079" y="88734"/>
                  </a:lnTo>
                  <a:lnTo>
                    <a:pt x="508812" y="87655"/>
                  </a:lnTo>
                  <a:lnTo>
                    <a:pt x="508533" y="86588"/>
                  </a:lnTo>
                  <a:lnTo>
                    <a:pt x="507580" y="86931"/>
                  </a:lnTo>
                  <a:lnTo>
                    <a:pt x="505663" y="87642"/>
                  </a:lnTo>
                  <a:lnTo>
                    <a:pt x="505942" y="88709"/>
                  </a:lnTo>
                  <a:lnTo>
                    <a:pt x="506209" y="89776"/>
                  </a:lnTo>
                  <a:lnTo>
                    <a:pt x="506488" y="90843"/>
                  </a:lnTo>
                  <a:lnTo>
                    <a:pt x="507441" y="90487"/>
                  </a:lnTo>
                  <a:lnTo>
                    <a:pt x="509358" y="89801"/>
                  </a:lnTo>
                  <a:close/>
                </a:path>
                <a:path w="528954" h="363855">
                  <a:moveTo>
                    <a:pt x="524065" y="201091"/>
                  </a:moveTo>
                  <a:lnTo>
                    <a:pt x="522998" y="198640"/>
                  </a:lnTo>
                  <a:lnTo>
                    <a:pt x="518706" y="200215"/>
                  </a:lnTo>
                  <a:lnTo>
                    <a:pt x="519925" y="205016"/>
                  </a:lnTo>
                  <a:lnTo>
                    <a:pt x="521843" y="204330"/>
                  </a:lnTo>
                  <a:lnTo>
                    <a:pt x="522795" y="203974"/>
                  </a:lnTo>
                  <a:lnTo>
                    <a:pt x="522338" y="201891"/>
                  </a:lnTo>
                  <a:lnTo>
                    <a:pt x="524065" y="201091"/>
                  </a:lnTo>
                  <a:close/>
                </a:path>
                <a:path w="528954" h="363855">
                  <a:moveTo>
                    <a:pt x="526072" y="180009"/>
                  </a:moveTo>
                  <a:lnTo>
                    <a:pt x="521030" y="173329"/>
                  </a:lnTo>
                  <a:lnTo>
                    <a:pt x="514870" y="168998"/>
                  </a:lnTo>
                  <a:lnTo>
                    <a:pt x="506260" y="169735"/>
                  </a:lnTo>
                  <a:lnTo>
                    <a:pt x="507136" y="177088"/>
                  </a:lnTo>
                  <a:lnTo>
                    <a:pt x="512038" y="180441"/>
                  </a:lnTo>
                  <a:lnTo>
                    <a:pt x="519010" y="181000"/>
                  </a:lnTo>
                  <a:lnTo>
                    <a:pt x="526072" y="180009"/>
                  </a:lnTo>
                  <a:close/>
                </a:path>
                <a:path w="528954" h="363855">
                  <a:moveTo>
                    <a:pt x="528688" y="270116"/>
                  </a:moveTo>
                  <a:lnTo>
                    <a:pt x="505612" y="268465"/>
                  </a:lnTo>
                  <a:lnTo>
                    <a:pt x="480707" y="270624"/>
                  </a:lnTo>
                  <a:lnTo>
                    <a:pt x="456196" y="271983"/>
                  </a:lnTo>
                  <a:lnTo>
                    <a:pt x="434301" y="267881"/>
                  </a:lnTo>
                  <a:lnTo>
                    <a:pt x="428345" y="270065"/>
                  </a:lnTo>
                  <a:lnTo>
                    <a:pt x="421436" y="269494"/>
                  </a:lnTo>
                  <a:lnTo>
                    <a:pt x="414782" y="266890"/>
                  </a:lnTo>
                  <a:lnTo>
                    <a:pt x="409575" y="262915"/>
                  </a:lnTo>
                  <a:lnTo>
                    <a:pt x="398132" y="267093"/>
                  </a:lnTo>
                  <a:lnTo>
                    <a:pt x="393230" y="260070"/>
                  </a:lnTo>
                  <a:lnTo>
                    <a:pt x="384898" y="261683"/>
                  </a:lnTo>
                  <a:lnTo>
                    <a:pt x="384657" y="251015"/>
                  </a:lnTo>
                  <a:lnTo>
                    <a:pt x="373799" y="248475"/>
                  </a:lnTo>
                  <a:lnTo>
                    <a:pt x="356552" y="234086"/>
                  </a:lnTo>
                  <a:lnTo>
                    <a:pt x="345427" y="232079"/>
                  </a:lnTo>
                  <a:lnTo>
                    <a:pt x="345490" y="242658"/>
                  </a:lnTo>
                  <a:lnTo>
                    <a:pt x="351040" y="249123"/>
                  </a:lnTo>
                  <a:lnTo>
                    <a:pt x="359397" y="253771"/>
                  </a:lnTo>
                  <a:lnTo>
                    <a:pt x="367906" y="258902"/>
                  </a:lnTo>
                  <a:lnTo>
                    <a:pt x="377228" y="266357"/>
                  </a:lnTo>
                  <a:lnTo>
                    <a:pt x="382308" y="274002"/>
                  </a:lnTo>
                  <a:lnTo>
                    <a:pt x="388112" y="275564"/>
                  </a:lnTo>
                  <a:lnTo>
                    <a:pt x="391109" y="272224"/>
                  </a:lnTo>
                  <a:lnTo>
                    <a:pt x="397027" y="272719"/>
                  </a:lnTo>
                  <a:lnTo>
                    <a:pt x="401218" y="277926"/>
                  </a:lnTo>
                  <a:lnTo>
                    <a:pt x="405485" y="271411"/>
                  </a:lnTo>
                  <a:lnTo>
                    <a:pt x="409282" y="272503"/>
                  </a:lnTo>
                  <a:lnTo>
                    <a:pt x="410502" y="278993"/>
                  </a:lnTo>
                  <a:lnTo>
                    <a:pt x="415086" y="278409"/>
                  </a:lnTo>
                  <a:lnTo>
                    <a:pt x="421868" y="275894"/>
                  </a:lnTo>
                  <a:lnTo>
                    <a:pt x="427329" y="283159"/>
                  </a:lnTo>
                  <a:lnTo>
                    <a:pt x="439508" y="284518"/>
                  </a:lnTo>
                  <a:lnTo>
                    <a:pt x="444042" y="281432"/>
                  </a:lnTo>
                  <a:lnTo>
                    <a:pt x="447370" y="282359"/>
                  </a:lnTo>
                  <a:lnTo>
                    <a:pt x="456679" y="283616"/>
                  </a:lnTo>
                  <a:lnTo>
                    <a:pt x="466725" y="282613"/>
                  </a:lnTo>
                  <a:lnTo>
                    <a:pt x="477608" y="279831"/>
                  </a:lnTo>
                  <a:lnTo>
                    <a:pt x="489458" y="275717"/>
                  </a:lnTo>
                  <a:lnTo>
                    <a:pt x="492887" y="277596"/>
                  </a:lnTo>
                  <a:lnTo>
                    <a:pt x="497179" y="277634"/>
                  </a:lnTo>
                  <a:lnTo>
                    <a:pt x="500087" y="280593"/>
                  </a:lnTo>
                  <a:lnTo>
                    <a:pt x="508660" y="279438"/>
                  </a:lnTo>
                  <a:lnTo>
                    <a:pt x="517575" y="278701"/>
                  </a:lnTo>
                  <a:lnTo>
                    <a:pt x="524903" y="276301"/>
                  </a:lnTo>
                  <a:lnTo>
                    <a:pt x="528688" y="27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94990" y="2422702"/>
              <a:ext cx="381635" cy="205104"/>
            </a:xfrm>
            <a:custGeom>
              <a:avLst/>
              <a:gdLst/>
              <a:ahLst/>
              <a:cxnLst/>
              <a:rect l="l" t="t" r="r" b="b"/>
              <a:pathLst>
                <a:path w="381635" h="205105">
                  <a:moveTo>
                    <a:pt x="13716" y="81229"/>
                  </a:moveTo>
                  <a:lnTo>
                    <a:pt x="11379" y="75488"/>
                  </a:lnTo>
                  <a:lnTo>
                    <a:pt x="6985" y="74002"/>
                  </a:lnTo>
                  <a:lnTo>
                    <a:pt x="1257" y="75285"/>
                  </a:lnTo>
                  <a:lnTo>
                    <a:pt x="1358" y="77622"/>
                  </a:lnTo>
                  <a:lnTo>
                    <a:pt x="0" y="79095"/>
                  </a:lnTo>
                  <a:lnTo>
                    <a:pt x="1460" y="82232"/>
                  </a:lnTo>
                  <a:lnTo>
                    <a:pt x="7124" y="79806"/>
                  </a:lnTo>
                  <a:lnTo>
                    <a:pt x="7264" y="79870"/>
                  </a:lnTo>
                  <a:lnTo>
                    <a:pt x="6972" y="85458"/>
                  </a:lnTo>
                  <a:lnTo>
                    <a:pt x="10426" y="84759"/>
                  </a:lnTo>
                  <a:lnTo>
                    <a:pt x="12407" y="83185"/>
                  </a:lnTo>
                  <a:lnTo>
                    <a:pt x="13716" y="81229"/>
                  </a:lnTo>
                  <a:close/>
                </a:path>
                <a:path w="381635" h="205105">
                  <a:moveTo>
                    <a:pt x="45377" y="113436"/>
                  </a:moveTo>
                  <a:lnTo>
                    <a:pt x="41160" y="105854"/>
                  </a:lnTo>
                  <a:lnTo>
                    <a:pt x="33235" y="106006"/>
                  </a:lnTo>
                  <a:lnTo>
                    <a:pt x="26987" y="102654"/>
                  </a:lnTo>
                  <a:lnTo>
                    <a:pt x="24472" y="99910"/>
                  </a:lnTo>
                  <a:lnTo>
                    <a:pt x="26123" y="96380"/>
                  </a:lnTo>
                  <a:lnTo>
                    <a:pt x="20650" y="96215"/>
                  </a:lnTo>
                  <a:lnTo>
                    <a:pt x="22199" y="99847"/>
                  </a:lnTo>
                  <a:lnTo>
                    <a:pt x="16383" y="98348"/>
                  </a:lnTo>
                  <a:lnTo>
                    <a:pt x="17792" y="97256"/>
                  </a:lnTo>
                  <a:lnTo>
                    <a:pt x="16421" y="94411"/>
                  </a:lnTo>
                  <a:lnTo>
                    <a:pt x="15519" y="90551"/>
                  </a:lnTo>
                  <a:lnTo>
                    <a:pt x="11874" y="92417"/>
                  </a:lnTo>
                  <a:lnTo>
                    <a:pt x="12534" y="96748"/>
                  </a:lnTo>
                  <a:lnTo>
                    <a:pt x="13423" y="100622"/>
                  </a:lnTo>
                  <a:lnTo>
                    <a:pt x="15125" y="99314"/>
                  </a:lnTo>
                  <a:lnTo>
                    <a:pt x="17602" y="102590"/>
                  </a:lnTo>
                  <a:lnTo>
                    <a:pt x="21348" y="105384"/>
                  </a:lnTo>
                  <a:lnTo>
                    <a:pt x="27203" y="103847"/>
                  </a:lnTo>
                  <a:lnTo>
                    <a:pt x="28003" y="112788"/>
                  </a:lnTo>
                  <a:lnTo>
                    <a:pt x="31521" y="114414"/>
                  </a:lnTo>
                  <a:lnTo>
                    <a:pt x="29794" y="111975"/>
                  </a:lnTo>
                  <a:lnTo>
                    <a:pt x="33718" y="110693"/>
                  </a:lnTo>
                  <a:lnTo>
                    <a:pt x="31686" y="115011"/>
                  </a:lnTo>
                  <a:lnTo>
                    <a:pt x="35166" y="113601"/>
                  </a:lnTo>
                  <a:lnTo>
                    <a:pt x="36791" y="116586"/>
                  </a:lnTo>
                  <a:lnTo>
                    <a:pt x="40843" y="113144"/>
                  </a:lnTo>
                  <a:lnTo>
                    <a:pt x="39992" y="115252"/>
                  </a:lnTo>
                  <a:lnTo>
                    <a:pt x="45377" y="113436"/>
                  </a:lnTo>
                  <a:close/>
                </a:path>
                <a:path w="381635" h="205105">
                  <a:moveTo>
                    <a:pt x="56413" y="95402"/>
                  </a:moveTo>
                  <a:lnTo>
                    <a:pt x="55956" y="89966"/>
                  </a:lnTo>
                  <a:lnTo>
                    <a:pt x="52463" y="91427"/>
                  </a:lnTo>
                  <a:lnTo>
                    <a:pt x="54368" y="87388"/>
                  </a:lnTo>
                  <a:lnTo>
                    <a:pt x="48348" y="89128"/>
                  </a:lnTo>
                  <a:lnTo>
                    <a:pt x="49098" y="91389"/>
                  </a:lnTo>
                  <a:lnTo>
                    <a:pt x="51714" y="95351"/>
                  </a:lnTo>
                  <a:lnTo>
                    <a:pt x="50012" y="96189"/>
                  </a:lnTo>
                  <a:lnTo>
                    <a:pt x="48450" y="97078"/>
                  </a:lnTo>
                  <a:lnTo>
                    <a:pt x="49669" y="99606"/>
                  </a:lnTo>
                  <a:lnTo>
                    <a:pt x="54051" y="99453"/>
                  </a:lnTo>
                  <a:lnTo>
                    <a:pt x="52793" y="95999"/>
                  </a:lnTo>
                  <a:lnTo>
                    <a:pt x="56413" y="95402"/>
                  </a:lnTo>
                  <a:close/>
                </a:path>
                <a:path w="381635" h="205105">
                  <a:moveTo>
                    <a:pt x="68541" y="67538"/>
                  </a:moveTo>
                  <a:lnTo>
                    <a:pt x="67043" y="63474"/>
                  </a:lnTo>
                  <a:lnTo>
                    <a:pt x="63195" y="64389"/>
                  </a:lnTo>
                  <a:lnTo>
                    <a:pt x="61036" y="66306"/>
                  </a:lnTo>
                  <a:lnTo>
                    <a:pt x="62547" y="70370"/>
                  </a:lnTo>
                  <a:lnTo>
                    <a:pt x="66408" y="69456"/>
                  </a:lnTo>
                  <a:lnTo>
                    <a:pt x="68541" y="67538"/>
                  </a:lnTo>
                  <a:close/>
                </a:path>
                <a:path w="381635" h="205105">
                  <a:moveTo>
                    <a:pt x="72732" y="138976"/>
                  </a:moveTo>
                  <a:lnTo>
                    <a:pt x="70497" y="132270"/>
                  </a:lnTo>
                  <a:lnTo>
                    <a:pt x="65951" y="131864"/>
                  </a:lnTo>
                  <a:lnTo>
                    <a:pt x="63500" y="127203"/>
                  </a:lnTo>
                  <a:lnTo>
                    <a:pt x="58445" y="127927"/>
                  </a:lnTo>
                  <a:lnTo>
                    <a:pt x="61366" y="133350"/>
                  </a:lnTo>
                  <a:lnTo>
                    <a:pt x="62560" y="131000"/>
                  </a:lnTo>
                  <a:lnTo>
                    <a:pt x="62712" y="138620"/>
                  </a:lnTo>
                  <a:lnTo>
                    <a:pt x="66395" y="138518"/>
                  </a:lnTo>
                  <a:lnTo>
                    <a:pt x="72732" y="138976"/>
                  </a:lnTo>
                  <a:close/>
                </a:path>
                <a:path w="381635" h="205105">
                  <a:moveTo>
                    <a:pt x="90093" y="147866"/>
                  </a:moveTo>
                  <a:lnTo>
                    <a:pt x="86855" y="142735"/>
                  </a:lnTo>
                  <a:lnTo>
                    <a:pt x="82397" y="138874"/>
                  </a:lnTo>
                  <a:lnTo>
                    <a:pt x="77381" y="137617"/>
                  </a:lnTo>
                  <a:lnTo>
                    <a:pt x="72529" y="140284"/>
                  </a:lnTo>
                  <a:lnTo>
                    <a:pt x="75501" y="148831"/>
                  </a:lnTo>
                  <a:lnTo>
                    <a:pt x="82613" y="148729"/>
                  </a:lnTo>
                  <a:lnTo>
                    <a:pt x="90093" y="147866"/>
                  </a:lnTo>
                  <a:close/>
                </a:path>
                <a:path w="381635" h="205105">
                  <a:moveTo>
                    <a:pt x="99682" y="65811"/>
                  </a:moveTo>
                  <a:lnTo>
                    <a:pt x="97701" y="61010"/>
                  </a:lnTo>
                  <a:lnTo>
                    <a:pt x="93548" y="61442"/>
                  </a:lnTo>
                  <a:lnTo>
                    <a:pt x="92417" y="55626"/>
                  </a:lnTo>
                  <a:lnTo>
                    <a:pt x="87477" y="57746"/>
                  </a:lnTo>
                  <a:lnTo>
                    <a:pt x="90741" y="70561"/>
                  </a:lnTo>
                  <a:lnTo>
                    <a:pt x="94348" y="67970"/>
                  </a:lnTo>
                  <a:lnTo>
                    <a:pt x="94437" y="72694"/>
                  </a:lnTo>
                  <a:lnTo>
                    <a:pt x="97269" y="71678"/>
                  </a:lnTo>
                  <a:lnTo>
                    <a:pt x="94234" y="66255"/>
                  </a:lnTo>
                  <a:lnTo>
                    <a:pt x="99682" y="65811"/>
                  </a:lnTo>
                  <a:close/>
                </a:path>
                <a:path w="381635" h="205105">
                  <a:moveTo>
                    <a:pt x="112382" y="130949"/>
                  </a:moveTo>
                  <a:lnTo>
                    <a:pt x="109816" y="124028"/>
                  </a:lnTo>
                  <a:lnTo>
                    <a:pt x="105117" y="121526"/>
                  </a:lnTo>
                  <a:lnTo>
                    <a:pt x="97053" y="126047"/>
                  </a:lnTo>
                  <a:lnTo>
                    <a:pt x="89903" y="115189"/>
                  </a:lnTo>
                  <a:lnTo>
                    <a:pt x="80695" y="108610"/>
                  </a:lnTo>
                  <a:lnTo>
                    <a:pt x="70535" y="104025"/>
                  </a:lnTo>
                  <a:lnTo>
                    <a:pt x="60502" y="99148"/>
                  </a:lnTo>
                  <a:lnTo>
                    <a:pt x="61010" y="101727"/>
                  </a:lnTo>
                  <a:lnTo>
                    <a:pt x="57162" y="101739"/>
                  </a:lnTo>
                  <a:lnTo>
                    <a:pt x="58864" y="105003"/>
                  </a:lnTo>
                  <a:lnTo>
                    <a:pt x="67462" y="112864"/>
                  </a:lnTo>
                  <a:lnTo>
                    <a:pt x="75819" y="121196"/>
                  </a:lnTo>
                  <a:lnTo>
                    <a:pt x="85356" y="127101"/>
                  </a:lnTo>
                  <a:lnTo>
                    <a:pt x="97472" y="127660"/>
                  </a:lnTo>
                  <a:lnTo>
                    <a:pt x="99974" y="128968"/>
                  </a:lnTo>
                  <a:lnTo>
                    <a:pt x="100266" y="134899"/>
                  </a:lnTo>
                  <a:lnTo>
                    <a:pt x="102768" y="136220"/>
                  </a:lnTo>
                  <a:lnTo>
                    <a:pt x="108559" y="135204"/>
                  </a:lnTo>
                  <a:lnTo>
                    <a:pt x="108991" y="135394"/>
                  </a:lnTo>
                  <a:lnTo>
                    <a:pt x="112382" y="130949"/>
                  </a:lnTo>
                  <a:close/>
                </a:path>
                <a:path w="381635" h="205105">
                  <a:moveTo>
                    <a:pt x="114414" y="151231"/>
                  </a:moveTo>
                  <a:lnTo>
                    <a:pt x="108889" y="150469"/>
                  </a:lnTo>
                  <a:lnTo>
                    <a:pt x="105473" y="145288"/>
                  </a:lnTo>
                  <a:lnTo>
                    <a:pt x="97053" y="150571"/>
                  </a:lnTo>
                  <a:lnTo>
                    <a:pt x="97790" y="159689"/>
                  </a:lnTo>
                  <a:lnTo>
                    <a:pt x="111061" y="155651"/>
                  </a:lnTo>
                  <a:lnTo>
                    <a:pt x="114414" y="151231"/>
                  </a:lnTo>
                  <a:close/>
                </a:path>
                <a:path w="381635" h="205105">
                  <a:moveTo>
                    <a:pt x="114858" y="79273"/>
                  </a:moveTo>
                  <a:lnTo>
                    <a:pt x="113042" y="73520"/>
                  </a:lnTo>
                  <a:lnTo>
                    <a:pt x="111315" y="73837"/>
                  </a:lnTo>
                  <a:lnTo>
                    <a:pt x="111988" y="68046"/>
                  </a:lnTo>
                  <a:lnTo>
                    <a:pt x="108445" y="71793"/>
                  </a:lnTo>
                  <a:lnTo>
                    <a:pt x="103619" y="66344"/>
                  </a:lnTo>
                  <a:lnTo>
                    <a:pt x="103403" y="71183"/>
                  </a:lnTo>
                  <a:lnTo>
                    <a:pt x="104292" y="70954"/>
                  </a:lnTo>
                  <a:lnTo>
                    <a:pt x="105168" y="70815"/>
                  </a:lnTo>
                  <a:lnTo>
                    <a:pt x="105244" y="72275"/>
                  </a:lnTo>
                  <a:lnTo>
                    <a:pt x="102387" y="73317"/>
                  </a:lnTo>
                  <a:lnTo>
                    <a:pt x="102882" y="77190"/>
                  </a:lnTo>
                  <a:lnTo>
                    <a:pt x="104190" y="79375"/>
                  </a:lnTo>
                  <a:lnTo>
                    <a:pt x="105867" y="80797"/>
                  </a:lnTo>
                  <a:lnTo>
                    <a:pt x="108661" y="80175"/>
                  </a:lnTo>
                  <a:lnTo>
                    <a:pt x="108559" y="77838"/>
                  </a:lnTo>
                  <a:lnTo>
                    <a:pt x="111163" y="77101"/>
                  </a:lnTo>
                  <a:lnTo>
                    <a:pt x="111836" y="79006"/>
                  </a:lnTo>
                  <a:lnTo>
                    <a:pt x="112572" y="80746"/>
                  </a:lnTo>
                  <a:lnTo>
                    <a:pt x="114858" y="79273"/>
                  </a:lnTo>
                  <a:close/>
                </a:path>
                <a:path w="381635" h="205105">
                  <a:moveTo>
                    <a:pt x="121970" y="113423"/>
                  </a:moveTo>
                  <a:lnTo>
                    <a:pt x="117843" y="105486"/>
                  </a:lnTo>
                  <a:lnTo>
                    <a:pt x="112318" y="100444"/>
                  </a:lnTo>
                  <a:lnTo>
                    <a:pt x="105295" y="98513"/>
                  </a:lnTo>
                  <a:lnTo>
                    <a:pt x="96659" y="99923"/>
                  </a:lnTo>
                  <a:lnTo>
                    <a:pt x="98094" y="97142"/>
                  </a:lnTo>
                  <a:lnTo>
                    <a:pt x="96291" y="92456"/>
                  </a:lnTo>
                  <a:lnTo>
                    <a:pt x="95224" y="88188"/>
                  </a:lnTo>
                  <a:lnTo>
                    <a:pt x="92265" y="86194"/>
                  </a:lnTo>
                  <a:lnTo>
                    <a:pt x="87045" y="88900"/>
                  </a:lnTo>
                  <a:lnTo>
                    <a:pt x="83997" y="87045"/>
                  </a:lnTo>
                  <a:lnTo>
                    <a:pt x="85940" y="86169"/>
                  </a:lnTo>
                  <a:lnTo>
                    <a:pt x="84467" y="82410"/>
                  </a:lnTo>
                  <a:lnTo>
                    <a:pt x="81749" y="84366"/>
                  </a:lnTo>
                  <a:lnTo>
                    <a:pt x="84302" y="91643"/>
                  </a:lnTo>
                  <a:lnTo>
                    <a:pt x="87820" y="95211"/>
                  </a:lnTo>
                  <a:lnTo>
                    <a:pt x="91630" y="98704"/>
                  </a:lnTo>
                  <a:lnTo>
                    <a:pt x="95008" y="105778"/>
                  </a:lnTo>
                  <a:lnTo>
                    <a:pt x="102895" y="106540"/>
                  </a:lnTo>
                  <a:lnTo>
                    <a:pt x="111036" y="106807"/>
                  </a:lnTo>
                  <a:lnTo>
                    <a:pt x="114846" y="116039"/>
                  </a:lnTo>
                  <a:lnTo>
                    <a:pt x="121970" y="113423"/>
                  </a:lnTo>
                  <a:close/>
                </a:path>
                <a:path w="381635" h="205105">
                  <a:moveTo>
                    <a:pt x="127177" y="23469"/>
                  </a:moveTo>
                  <a:lnTo>
                    <a:pt x="122085" y="20980"/>
                  </a:lnTo>
                  <a:lnTo>
                    <a:pt x="119824" y="24218"/>
                  </a:lnTo>
                  <a:lnTo>
                    <a:pt x="119773" y="24917"/>
                  </a:lnTo>
                  <a:lnTo>
                    <a:pt x="119303" y="31699"/>
                  </a:lnTo>
                  <a:lnTo>
                    <a:pt x="127177" y="23469"/>
                  </a:lnTo>
                  <a:close/>
                </a:path>
                <a:path w="381635" h="205105">
                  <a:moveTo>
                    <a:pt x="130136" y="145478"/>
                  </a:moveTo>
                  <a:lnTo>
                    <a:pt x="129743" y="143878"/>
                  </a:lnTo>
                  <a:lnTo>
                    <a:pt x="128917" y="140665"/>
                  </a:lnTo>
                  <a:lnTo>
                    <a:pt x="125539" y="141414"/>
                  </a:lnTo>
                  <a:lnTo>
                    <a:pt x="123647" y="143027"/>
                  </a:lnTo>
                  <a:lnTo>
                    <a:pt x="124015" y="145961"/>
                  </a:lnTo>
                  <a:lnTo>
                    <a:pt x="126085" y="145757"/>
                  </a:lnTo>
                  <a:lnTo>
                    <a:pt x="127330" y="147243"/>
                  </a:lnTo>
                  <a:lnTo>
                    <a:pt x="130136" y="145478"/>
                  </a:lnTo>
                  <a:close/>
                </a:path>
                <a:path w="381635" h="205105">
                  <a:moveTo>
                    <a:pt x="131394" y="88976"/>
                  </a:moveTo>
                  <a:lnTo>
                    <a:pt x="128562" y="83439"/>
                  </a:lnTo>
                  <a:lnTo>
                    <a:pt x="124079" y="81318"/>
                  </a:lnTo>
                  <a:lnTo>
                    <a:pt x="119545" y="79286"/>
                  </a:lnTo>
                  <a:lnTo>
                    <a:pt x="116687" y="80340"/>
                  </a:lnTo>
                  <a:lnTo>
                    <a:pt x="117894" y="87630"/>
                  </a:lnTo>
                  <a:lnTo>
                    <a:pt x="120230" y="92583"/>
                  </a:lnTo>
                  <a:lnTo>
                    <a:pt x="123621" y="95313"/>
                  </a:lnTo>
                  <a:lnTo>
                    <a:pt x="128905" y="94767"/>
                  </a:lnTo>
                  <a:lnTo>
                    <a:pt x="129222" y="91325"/>
                  </a:lnTo>
                  <a:lnTo>
                    <a:pt x="131394" y="88976"/>
                  </a:lnTo>
                  <a:close/>
                </a:path>
                <a:path w="381635" h="205105">
                  <a:moveTo>
                    <a:pt x="132753" y="120561"/>
                  </a:moveTo>
                  <a:lnTo>
                    <a:pt x="132194" y="116700"/>
                  </a:lnTo>
                  <a:lnTo>
                    <a:pt x="128562" y="117805"/>
                  </a:lnTo>
                  <a:lnTo>
                    <a:pt x="126949" y="115277"/>
                  </a:lnTo>
                  <a:lnTo>
                    <a:pt x="126885" y="120383"/>
                  </a:lnTo>
                  <a:lnTo>
                    <a:pt x="129324" y="121780"/>
                  </a:lnTo>
                  <a:lnTo>
                    <a:pt x="132753" y="120561"/>
                  </a:lnTo>
                  <a:close/>
                </a:path>
                <a:path w="381635" h="205105">
                  <a:moveTo>
                    <a:pt x="135661" y="173240"/>
                  </a:moveTo>
                  <a:lnTo>
                    <a:pt x="126657" y="174650"/>
                  </a:lnTo>
                  <a:lnTo>
                    <a:pt x="127127" y="168681"/>
                  </a:lnTo>
                  <a:lnTo>
                    <a:pt x="118884" y="168351"/>
                  </a:lnTo>
                  <a:lnTo>
                    <a:pt x="118275" y="172580"/>
                  </a:lnTo>
                  <a:lnTo>
                    <a:pt x="120967" y="173558"/>
                  </a:lnTo>
                  <a:lnTo>
                    <a:pt x="122580" y="176695"/>
                  </a:lnTo>
                  <a:lnTo>
                    <a:pt x="126326" y="174929"/>
                  </a:lnTo>
                  <a:lnTo>
                    <a:pt x="133756" y="179285"/>
                  </a:lnTo>
                  <a:lnTo>
                    <a:pt x="135661" y="173240"/>
                  </a:lnTo>
                  <a:close/>
                </a:path>
                <a:path w="381635" h="205105">
                  <a:moveTo>
                    <a:pt x="139547" y="145542"/>
                  </a:moveTo>
                  <a:lnTo>
                    <a:pt x="137490" y="145745"/>
                  </a:lnTo>
                  <a:lnTo>
                    <a:pt x="136232" y="144246"/>
                  </a:lnTo>
                  <a:lnTo>
                    <a:pt x="133413" y="146024"/>
                  </a:lnTo>
                  <a:lnTo>
                    <a:pt x="134086" y="150368"/>
                  </a:lnTo>
                  <a:lnTo>
                    <a:pt x="135699" y="152730"/>
                  </a:lnTo>
                  <a:lnTo>
                    <a:pt x="139344" y="150876"/>
                  </a:lnTo>
                  <a:lnTo>
                    <a:pt x="138722" y="148678"/>
                  </a:lnTo>
                  <a:lnTo>
                    <a:pt x="139547" y="145542"/>
                  </a:lnTo>
                  <a:close/>
                </a:path>
                <a:path w="381635" h="205105">
                  <a:moveTo>
                    <a:pt x="146100" y="97599"/>
                  </a:moveTo>
                  <a:lnTo>
                    <a:pt x="145542" y="89789"/>
                  </a:lnTo>
                  <a:lnTo>
                    <a:pt x="138531" y="95364"/>
                  </a:lnTo>
                  <a:lnTo>
                    <a:pt x="135483" y="92722"/>
                  </a:lnTo>
                  <a:lnTo>
                    <a:pt x="137617" y="97282"/>
                  </a:lnTo>
                  <a:lnTo>
                    <a:pt x="140741" y="99758"/>
                  </a:lnTo>
                  <a:lnTo>
                    <a:pt x="146100" y="97599"/>
                  </a:lnTo>
                  <a:close/>
                </a:path>
                <a:path w="381635" h="205105">
                  <a:moveTo>
                    <a:pt x="149606" y="31521"/>
                  </a:moveTo>
                  <a:lnTo>
                    <a:pt x="145707" y="27355"/>
                  </a:lnTo>
                  <a:lnTo>
                    <a:pt x="141160" y="24574"/>
                  </a:lnTo>
                  <a:lnTo>
                    <a:pt x="135293" y="24485"/>
                  </a:lnTo>
                  <a:lnTo>
                    <a:pt x="133146" y="33235"/>
                  </a:lnTo>
                  <a:lnTo>
                    <a:pt x="136969" y="39230"/>
                  </a:lnTo>
                  <a:lnTo>
                    <a:pt x="143065" y="42672"/>
                  </a:lnTo>
                  <a:lnTo>
                    <a:pt x="146799" y="39865"/>
                  </a:lnTo>
                  <a:lnTo>
                    <a:pt x="149402" y="36398"/>
                  </a:lnTo>
                  <a:lnTo>
                    <a:pt x="149606" y="31521"/>
                  </a:lnTo>
                  <a:close/>
                </a:path>
                <a:path w="381635" h="205105">
                  <a:moveTo>
                    <a:pt x="155905" y="123786"/>
                  </a:moveTo>
                  <a:lnTo>
                    <a:pt x="155016" y="114211"/>
                  </a:lnTo>
                  <a:lnTo>
                    <a:pt x="148424" y="116471"/>
                  </a:lnTo>
                  <a:lnTo>
                    <a:pt x="144043" y="114109"/>
                  </a:lnTo>
                  <a:lnTo>
                    <a:pt x="143510" y="117424"/>
                  </a:lnTo>
                  <a:lnTo>
                    <a:pt x="141097" y="119646"/>
                  </a:lnTo>
                  <a:lnTo>
                    <a:pt x="143637" y="124777"/>
                  </a:lnTo>
                  <a:lnTo>
                    <a:pt x="148894" y="127457"/>
                  </a:lnTo>
                  <a:lnTo>
                    <a:pt x="149479" y="124587"/>
                  </a:lnTo>
                  <a:lnTo>
                    <a:pt x="155905" y="123786"/>
                  </a:lnTo>
                  <a:close/>
                </a:path>
                <a:path w="381635" h="205105">
                  <a:moveTo>
                    <a:pt x="156298" y="149910"/>
                  </a:moveTo>
                  <a:lnTo>
                    <a:pt x="154254" y="146151"/>
                  </a:lnTo>
                  <a:lnTo>
                    <a:pt x="144145" y="143776"/>
                  </a:lnTo>
                  <a:lnTo>
                    <a:pt x="144043" y="150901"/>
                  </a:lnTo>
                  <a:lnTo>
                    <a:pt x="147891" y="151041"/>
                  </a:lnTo>
                  <a:lnTo>
                    <a:pt x="151193" y="152361"/>
                  </a:lnTo>
                  <a:lnTo>
                    <a:pt x="156298" y="149910"/>
                  </a:lnTo>
                  <a:close/>
                </a:path>
                <a:path w="381635" h="205105">
                  <a:moveTo>
                    <a:pt x="156705" y="176047"/>
                  </a:moveTo>
                  <a:lnTo>
                    <a:pt x="154216" y="169722"/>
                  </a:lnTo>
                  <a:lnTo>
                    <a:pt x="143979" y="166293"/>
                  </a:lnTo>
                  <a:lnTo>
                    <a:pt x="144030" y="175425"/>
                  </a:lnTo>
                  <a:lnTo>
                    <a:pt x="149326" y="175120"/>
                  </a:lnTo>
                  <a:lnTo>
                    <a:pt x="151904" y="181902"/>
                  </a:lnTo>
                  <a:lnTo>
                    <a:pt x="156705" y="176047"/>
                  </a:lnTo>
                  <a:close/>
                </a:path>
                <a:path w="381635" h="205105">
                  <a:moveTo>
                    <a:pt x="165125" y="43357"/>
                  </a:moveTo>
                  <a:lnTo>
                    <a:pt x="164503" y="38100"/>
                  </a:lnTo>
                  <a:lnTo>
                    <a:pt x="160769" y="39344"/>
                  </a:lnTo>
                  <a:lnTo>
                    <a:pt x="156756" y="41160"/>
                  </a:lnTo>
                  <a:lnTo>
                    <a:pt x="157365" y="46405"/>
                  </a:lnTo>
                  <a:lnTo>
                    <a:pt x="161112" y="45161"/>
                  </a:lnTo>
                  <a:lnTo>
                    <a:pt x="165125" y="43357"/>
                  </a:lnTo>
                  <a:close/>
                </a:path>
                <a:path w="381635" h="205105">
                  <a:moveTo>
                    <a:pt x="167551" y="102006"/>
                  </a:moveTo>
                  <a:lnTo>
                    <a:pt x="164833" y="94615"/>
                  </a:lnTo>
                  <a:lnTo>
                    <a:pt x="155956" y="99999"/>
                  </a:lnTo>
                  <a:lnTo>
                    <a:pt x="151828" y="95504"/>
                  </a:lnTo>
                  <a:lnTo>
                    <a:pt x="152946" y="102984"/>
                  </a:lnTo>
                  <a:lnTo>
                    <a:pt x="159791" y="98552"/>
                  </a:lnTo>
                  <a:lnTo>
                    <a:pt x="160820" y="106222"/>
                  </a:lnTo>
                  <a:lnTo>
                    <a:pt x="165188" y="106070"/>
                  </a:lnTo>
                  <a:lnTo>
                    <a:pt x="163944" y="102616"/>
                  </a:lnTo>
                  <a:lnTo>
                    <a:pt x="167551" y="102006"/>
                  </a:lnTo>
                  <a:close/>
                </a:path>
                <a:path w="381635" h="205105">
                  <a:moveTo>
                    <a:pt x="172034" y="144157"/>
                  </a:moveTo>
                  <a:lnTo>
                    <a:pt x="169545" y="142671"/>
                  </a:lnTo>
                  <a:lnTo>
                    <a:pt x="161277" y="144754"/>
                  </a:lnTo>
                  <a:lnTo>
                    <a:pt x="162420" y="149415"/>
                  </a:lnTo>
                  <a:lnTo>
                    <a:pt x="166827" y="151257"/>
                  </a:lnTo>
                  <a:lnTo>
                    <a:pt x="171259" y="150279"/>
                  </a:lnTo>
                  <a:lnTo>
                    <a:pt x="172034" y="144157"/>
                  </a:lnTo>
                  <a:close/>
                </a:path>
                <a:path w="381635" h="205105">
                  <a:moveTo>
                    <a:pt x="173266" y="124447"/>
                  </a:moveTo>
                  <a:lnTo>
                    <a:pt x="171627" y="118770"/>
                  </a:lnTo>
                  <a:lnTo>
                    <a:pt x="160007" y="116433"/>
                  </a:lnTo>
                  <a:lnTo>
                    <a:pt x="159169" y="124345"/>
                  </a:lnTo>
                  <a:lnTo>
                    <a:pt x="163283" y="125603"/>
                  </a:lnTo>
                  <a:lnTo>
                    <a:pt x="166789" y="128092"/>
                  </a:lnTo>
                  <a:lnTo>
                    <a:pt x="173266" y="124447"/>
                  </a:lnTo>
                  <a:close/>
                </a:path>
                <a:path w="381635" h="205105">
                  <a:moveTo>
                    <a:pt x="185496" y="197027"/>
                  </a:moveTo>
                  <a:lnTo>
                    <a:pt x="183108" y="195503"/>
                  </a:lnTo>
                  <a:lnTo>
                    <a:pt x="178193" y="197307"/>
                  </a:lnTo>
                  <a:lnTo>
                    <a:pt x="176911" y="200164"/>
                  </a:lnTo>
                  <a:lnTo>
                    <a:pt x="178142" y="204978"/>
                  </a:lnTo>
                  <a:lnTo>
                    <a:pt x="183413" y="203987"/>
                  </a:lnTo>
                  <a:lnTo>
                    <a:pt x="185166" y="200914"/>
                  </a:lnTo>
                  <a:lnTo>
                    <a:pt x="185496" y="197027"/>
                  </a:lnTo>
                  <a:close/>
                </a:path>
                <a:path w="381635" h="205105">
                  <a:moveTo>
                    <a:pt x="189814" y="146418"/>
                  </a:moveTo>
                  <a:lnTo>
                    <a:pt x="189687" y="140017"/>
                  </a:lnTo>
                  <a:lnTo>
                    <a:pt x="181165" y="142608"/>
                  </a:lnTo>
                  <a:lnTo>
                    <a:pt x="182245" y="147421"/>
                  </a:lnTo>
                  <a:lnTo>
                    <a:pt x="184251" y="148158"/>
                  </a:lnTo>
                  <a:lnTo>
                    <a:pt x="186613" y="148132"/>
                  </a:lnTo>
                  <a:lnTo>
                    <a:pt x="189814" y="146418"/>
                  </a:lnTo>
                  <a:close/>
                </a:path>
                <a:path w="381635" h="205105">
                  <a:moveTo>
                    <a:pt x="191173" y="174459"/>
                  </a:moveTo>
                  <a:lnTo>
                    <a:pt x="189788" y="170929"/>
                  </a:lnTo>
                  <a:lnTo>
                    <a:pt x="187401" y="169570"/>
                  </a:lnTo>
                  <a:lnTo>
                    <a:pt x="183997" y="170802"/>
                  </a:lnTo>
                  <a:lnTo>
                    <a:pt x="182638" y="173545"/>
                  </a:lnTo>
                  <a:lnTo>
                    <a:pt x="183273" y="176339"/>
                  </a:lnTo>
                  <a:lnTo>
                    <a:pt x="184785" y="177266"/>
                  </a:lnTo>
                  <a:lnTo>
                    <a:pt x="186728" y="177317"/>
                  </a:lnTo>
                  <a:lnTo>
                    <a:pt x="186118" y="174231"/>
                  </a:lnTo>
                  <a:lnTo>
                    <a:pt x="191173" y="174459"/>
                  </a:lnTo>
                  <a:close/>
                </a:path>
                <a:path w="381635" h="205105">
                  <a:moveTo>
                    <a:pt x="195757" y="89941"/>
                  </a:moveTo>
                  <a:lnTo>
                    <a:pt x="192836" y="82118"/>
                  </a:lnTo>
                  <a:lnTo>
                    <a:pt x="185000" y="84543"/>
                  </a:lnTo>
                  <a:lnTo>
                    <a:pt x="181660" y="77584"/>
                  </a:lnTo>
                  <a:lnTo>
                    <a:pt x="178054" y="78193"/>
                  </a:lnTo>
                  <a:lnTo>
                    <a:pt x="179298" y="81648"/>
                  </a:lnTo>
                  <a:lnTo>
                    <a:pt x="174917" y="81800"/>
                  </a:lnTo>
                  <a:lnTo>
                    <a:pt x="177152" y="76454"/>
                  </a:lnTo>
                  <a:lnTo>
                    <a:pt x="172326" y="70891"/>
                  </a:lnTo>
                  <a:lnTo>
                    <a:pt x="166751" y="74282"/>
                  </a:lnTo>
                  <a:lnTo>
                    <a:pt x="171932" y="82499"/>
                  </a:lnTo>
                  <a:lnTo>
                    <a:pt x="179095" y="86575"/>
                  </a:lnTo>
                  <a:lnTo>
                    <a:pt x="187350" y="88430"/>
                  </a:lnTo>
                  <a:lnTo>
                    <a:pt x="195757" y="89941"/>
                  </a:lnTo>
                  <a:close/>
                </a:path>
                <a:path w="381635" h="205105">
                  <a:moveTo>
                    <a:pt x="211975" y="135153"/>
                  </a:moveTo>
                  <a:lnTo>
                    <a:pt x="202526" y="138315"/>
                  </a:lnTo>
                  <a:lnTo>
                    <a:pt x="202679" y="141693"/>
                  </a:lnTo>
                  <a:lnTo>
                    <a:pt x="206781" y="138899"/>
                  </a:lnTo>
                  <a:lnTo>
                    <a:pt x="206552" y="145097"/>
                  </a:lnTo>
                  <a:lnTo>
                    <a:pt x="210642" y="142290"/>
                  </a:lnTo>
                  <a:lnTo>
                    <a:pt x="211975" y="135153"/>
                  </a:lnTo>
                  <a:close/>
                </a:path>
                <a:path w="381635" h="205105">
                  <a:moveTo>
                    <a:pt x="222745" y="48539"/>
                  </a:moveTo>
                  <a:lnTo>
                    <a:pt x="220052" y="42989"/>
                  </a:lnTo>
                  <a:lnTo>
                    <a:pt x="215099" y="40322"/>
                  </a:lnTo>
                  <a:lnTo>
                    <a:pt x="211150" y="38417"/>
                  </a:lnTo>
                  <a:lnTo>
                    <a:pt x="211505" y="35140"/>
                  </a:lnTo>
                  <a:lnTo>
                    <a:pt x="206502" y="33362"/>
                  </a:lnTo>
                  <a:lnTo>
                    <a:pt x="204812" y="31940"/>
                  </a:lnTo>
                  <a:lnTo>
                    <a:pt x="199250" y="36118"/>
                  </a:lnTo>
                  <a:lnTo>
                    <a:pt x="197243" y="28054"/>
                  </a:lnTo>
                  <a:lnTo>
                    <a:pt x="191617" y="27470"/>
                  </a:lnTo>
                  <a:lnTo>
                    <a:pt x="185978" y="26962"/>
                  </a:lnTo>
                  <a:lnTo>
                    <a:pt x="184632" y="31369"/>
                  </a:lnTo>
                  <a:lnTo>
                    <a:pt x="186855" y="33502"/>
                  </a:lnTo>
                  <a:lnTo>
                    <a:pt x="190271" y="35712"/>
                  </a:lnTo>
                  <a:lnTo>
                    <a:pt x="192506" y="40335"/>
                  </a:lnTo>
                  <a:lnTo>
                    <a:pt x="199656" y="37719"/>
                  </a:lnTo>
                  <a:lnTo>
                    <a:pt x="203974" y="43446"/>
                  </a:lnTo>
                  <a:lnTo>
                    <a:pt x="209994" y="45631"/>
                  </a:lnTo>
                  <a:lnTo>
                    <a:pt x="216611" y="46570"/>
                  </a:lnTo>
                  <a:lnTo>
                    <a:pt x="222745" y="48539"/>
                  </a:lnTo>
                  <a:close/>
                </a:path>
                <a:path w="381635" h="205105">
                  <a:moveTo>
                    <a:pt x="224218" y="111861"/>
                  </a:moveTo>
                  <a:lnTo>
                    <a:pt x="222313" y="108242"/>
                  </a:lnTo>
                  <a:lnTo>
                    <a:pt x="211493" y="110820"/>
                  </a:lnTo>
                  <a:lnTo>
                    <a:pt x="198742" y="114452"/>
                  </a:lnTo>
                  <a:lnTo>
                    <a:pt x="187045" y="118910"/>
                  </a:lnTo>
                  <a:lnTo>
                    <a:pt x="179400" y="123952"/>
                  </a:lnTo>
                  <a:lnTo>
                    <a:pt x="181343" y="123901"/>
                  </a:lnTo>
                  <a:lnTo>
                    <a:pt x="181787" y="124574"/>
                  </a:lnTo>
                  <a:lnTo>
                    <a:pt x="184099" y="123990"/>
                  </a:lnTo>
                  <a:lnTo>
                    <a:pt x="190868" y="123063"/>
                  </a:lnTo>
                  <a:lnTo>
                    <a:pt x="198716" y="122720"/>
                  </a:lnTo>
                  <a:lnTo>
                    <a:pt x="206463" y="122135"/>
                  </a:lnTo>
                  <a:lnTo>
                    <a:pt x="212902" y="120434"/>
                  </a:lnTo>
                  <a:lnTo>
                    <a:pt x="216217" y="118897"/>
                  </a:lnTo>
                  <a:lnTo>
                    <a:pt x="224218" y="111861"/>
                  </a:lnTo>
                  <a:close/>
                </a:path>
                <a:path w="381635" h="205105">
                  <a:moveTo>
                    <a:pt x="226199" y="68287"/>
                  </a:moveTo>
                  <a:lnTo>
                    <a:pt x="222910" y="63258"/>
                  </a:lnTo>
                  <a:lnTo>
                    <a:pt x="217195" y="62001"/>
                  </a:lnTo>
                  <a:lnTo>
                    <a:pt x="211061" y="63068"/>
                  </a:lnTo>
                  <a:lnTo>
                    <a:pt x="206590" y="64960"/>
                  </a:lnTo>
                  <a:lnTo>
                    <a:pt x="204165" y="60820"/>
                  </a:lnTo>
                  <a:lnTo>
                    <a:pt x="200215" y="59829"/>
                  </a:lnTo>
                  <a:lnTo>
                    <a:pt x="196392" y="58572"/>
                  </a:lnTo>
                  <a:lnTo>
                    <a:pt x="194335" y="53670"/>
                  </a:lnTo>
                  <a:lnTo>
                    <a:pt x="185623" y="57099"/>
                  </a:lnTo>
                  <a:lnTo>
                    <a:pt x="183337" y="47129"/>
                  </a:lnTo>
                  <a:lnTo>
                    <a:pt x="177800" y="43967"/>
                  </a:lnTo>
                  <a:lnTo>
                    <a:pt x="173164" y="47078"/>
                  </a:lnTo>
                  <a:lnTo>
                    <a:pt x="171691" y="43599"/>
                  </a:lnTo>
                  <a:lnTo>
                    <a:pt x="167373" y="46024"/>
                  </a:lnTo>
                  <a:lnTo>
                    <a:pt x="168160" y="49212"/>
                  </a:lnTo>
                  <a:lnTo>
                    <a:pt x="163995" y="49504"/>
                  </a:lnTo>
                  <a:lnTo>
                    <a:pt x="166141" y="53479"/>
                  </a:lnTo>
                  <a:lnTo>
                    <a:pt x="173177" y="58216"/>
                  </a:lnTo>
                  <a:lnTo>
                    <a:pt x="181063" y="63969"/>
                  </a:lnTo>
                  <a:lnTo>
                    <a:pt x="189052" y="66522"/>
                  </a:lnTo>
                  <a:lnTo>
                    <a:pt x="196380" y="61683"/>
                  </a:lnTo>
                  <a:lnTo>
                    <a:pt x="196862" y="65582"/>
                  </a:lnTo>
                  <a:lnTo>
                    <a:pt x="198183" y="67754"/>
                  </a:lnTo>
                  <a:lnTo>
                    <a:pt x="199847" y="69176"/>
                  </a:lnTo>
                  <a:lnTo>
                    <a:pt x="206667" y="69430"/>
                  </a:lnTo>
                  <a:lnTo>
                    <a:pt x="212788" y="72097"/>
                  </a:lnTo>
                  <a:lnTo>
                    <a:pt x="219024" y="73088"/>
                  </a:lnTo>
                  <a:lnTo>
                    <a:pt x="226199" y="68287"/>
                  </a:lnTo>
                  <a:close/>
                </a:path>
                <a:path w="381635" h="205105">
                  <a:moveTo>
                    <a:pt x="232702" y="155232"/>
                  </a:moveTo>
                  <a:lnTo>
                    <a:pt x="225564" y="158191"/>
                  </a:lnTo>
                  <a:lnTo>
                    <a:pt x="217779" y="159232"/>
                  </a:lnTo>
                  <a:lnTo>
                    <a:pt x="210756" y="161163"/>
                  </a:lnTo>
                  <a:lnTo>
                    <a:pt x="205930" y="166789"/>
                  </a:lnTo>
                  <a:lnTo>
                    <a:pt x="212991" y="166979"/>
                  </a:lnTo>
                  <a:lnTo>
                    <a:pt x="220548" y="164592"/>
                  </a:lnTo>
                  <a:lnTo>
                    <a:pt x="227482" y="160413"/>
                  </a:lnTo>
                  <a:lnTo>
                    <a:pt x="232702" y="155232"/>
                  </a:lnTo>
                  <a:close/>
                </a:path>
                <a:path w="381635" h="205105">
                  <a:moveTo>
                    <a:pt x="235597" y="92875"/>
                  </a:moveTo>
                  <a:lnTo>
                    <a:pt x="235267" y="86220"/>
                  </a:lnTo>
                  <a:lnTo>
                    <a:pt x="230644" y="88455"/>
                  </a:lnTo>
                  <a:lnTo>
                    <a:pt x="228854" y="84836"/>
                  </a:lnTo>
                  <a:lnTo>
                    <a:pt x="222135" y="88607"/>
                  </a:lnTo>
                  <a:lnTo>
                    <a:pt x="215760" y="88226"/>
                  </a:lnTo>
                  <a:lnTo>
                    <a:pt x="209651" y="87579"/>
                  </a:lnTo>
                  <a:lnTo>
                    <a:pt x="203720" y="90525"/>
                  </a:lnTo>
                  <a:lnTo>
                    <a:pt x="204939" y="95326"/>
                  </a:lnTo>
                  <a:lnTo>
                    <a:pt x="211709" y="93941"/>
                  </a:lnTo>
                  <a:lnTo>
                    <a:pt x="218541" y="95072"/>
                  </a:lnTo>
                  <a:lnTo>
                    <a:pt x="226237" y="95732"/>
                  </a:lnTo>
                  <a:lnTo>
                    <a:pt x="235597" y="92875"/>
                  </a:lnTo>
                  <a:close/>
                </a:path>
                <a:path w="381635" h="205105">
                  <a:moveTo>
                    <a:pt x="236778" y="183515"/>
                  </a:moveTo>
                  <a:lnTo>
                    <a:pt x="235966" y="180301"/>
                  </a:lnTo>
                  <a:lnTo>
                    <a:pt x="233108" y="181368"/>
                  </a:lnTo>
                  <a:lnTo>
                    <a:pt x="231686" y="181876"/>
                  </a:lnTo>
                  <a:lnTo>
                    <a:pt x="232219" y="184023"/>
                  </a:lnTo>
                  <a:lnTo>
                    <a:pt x="232498" y="185077"/>
                  </a:lnTo>
                  <a:lnTo>
                    <a:pt x="233921" y="184569"/>
                  </a:lnTo>
                  <a:lnTo>
                    <a:pt x="236778" y="183515"/>
                  </a:lnTo>
                  <a:close/>
                </a:path>
                <a:path w="381635" h="205105">
                  <a:moveTo>
                    <a:pt x="245338" y="50901"/>
                  </a:moveTo>
                  <a:lnTo>
                    <a:pt x="243586" y="44424"/>
                  </a:lnTo>
                  <a:lnTo>
                    <a:pt x="240677" y="41363"/>
                  </a:lnTo>
                  <a:lnTo>
                    <a:pt x="228701" y="44437"/>
                  </a:lnTo>
                  <a:lnTo>
                    <a:pt x="226009" y="49098"/>
                  </a:lnTo>
                  <a:lnTo>
                    <a:pt x="228701" y="50838"/>
                  </a:lnTo>
                  <a:lnTo>
                    <a:pt x="231851" y="51650"/>
                  </a:lnTo>
                  <a:lnTo>
                    <a:pt x="233768" y="55016"/>
                  </a:lnTo>
                  <a:lnTo>
                    <a:pt x="240055" y="53238"/>
                  </a:lnTo>
                  <a:lnTo>
                    <a:pt x="245338" y="50901"/>
                  </a:lnTo>
                  <a:close/>
                </a:path>
                <a:path w="381635" h="205105">
                  <a:moveTo>
                    <a:pt x="245783" y="181978"/>
                  </a:moveTo>
                  <a:lnTo>
                    <a:pt x="243116" y="177698"/>
                  </a:lnTo>
                  <a:lnTo>
                    <a:pt x="240512" y="178892"/>
                  </a:lnTo>
                  <a:lnTo>
                    <a:pt x="238607" y="180492"/>
                  </a:lnTo>
                  <a:lnTo>
                    <a:pt x="238213" y="182994"/>
                  </a:lnTo>
                  <a:lnTo>
                    <a:pt x="240652" y="181698"/>
                  </a:lnTo>
                  <a:lnTo>
                    <a:pt x="245783" y="181978"/>
                  </a:lnTo>
                  <a:close/>
                </a:path>
                <a:path w="381635" h="205105">
                  <a:moveTo>
                    <a:pt x="250532" y="34874"/>
                  </a:moveTo>
                  <a:lnTo>
                    <a:pt x="246672" y="28194"/>
                  </a:lnTo>
                  <a:lnTo>
                    <a:pt x="241566" y="24091"/>
                  </a:lnTo>
                  <a:lnTo>
                    <a:pt x="235165" y="22694"/>
                  </a:lnTo>
                  <a:lnTo>
                    <a:pt x="227444" y="24053"/>
                  </a:lnTo>
                  <a:lnTo>
                    <a:pt x="220865" y="15836"/>
                  </a:lnTo>
                  <a:lnTo>
                    <a:pt x="211569" y="8572"/>
                  </a:lnTo>
                  <a:lnTo>
                    <a:pt x="202552" y="6604"/>
                  </a:lnTo>
                  <a:lnTo>
                    <a:pt x="196811" y="14249"/>
                  </a:lnTo>
                  <a:lnTo>
                    <a:pt x="206756" y="22339"/>
                  </a:lnTo>
                  <a:lnTo>
                    <a:pt x="218376" y="26974"/>
                  </a:lnTo>
                  <a:lnTo>
                    <a:pt x="230390" y="30784"/>
                  </a:lnTo>
                  <a:lnTo>
                    <a:pt x="241541" y="36410"/>
                  </a:lnTo>
                  <a:lnTo>
                    <a:pt x="245618" y="33655"/>
                  </a:lnTo>
                  <a:lnTo>
                    <a:pt x="247167" y="36144"/>
                  </a:lnTo>
                  <a:lnTo>
                    <a:pt x="250532" y="34874"/>
                  </a:lnTo>
                  <a:close/>
                </a:path>
                <a:path w="381635" h="205105">
                  <a:moveTo>
                    <a:pt x="255054" y="78193"/>
                  </a:moveTo>
                  <a:lnTo>
                    <a:pt x="254406" y="68478"/>
                  </a:lnTo>
                  <a:lnTo>
                    <a:pt x="250050" y="68529"/>
                  </a:lnTo>
                  <a:lnTo>
                    <a:pt x="248983" y="61772"/>
                  </a:lnTo>
                  <a:lnTo>
                    <a:pt x="243776" y="63614"/>
                  </a:lnTo>
                  <a:lnTo>
                    <a:pt x="244233" y="67056"/>
                  </a:lnTo>
                  <a:lnTo>
                    <a:pt x="238836" y="67068"/>
                  </a:lnTo>
                  <a:lnTo>
                    <a:pt x="239280" y="70510"/>
                  </a:lnTo>
                  <a:lnTo>
                    <a:pt x="241401" y="76657"/>
                  </a:lnTo>
                  <a:lnTo>
                    <a:pt x="255054" y="78193"/>
                  </a:lnTo>
                  <a:close/>
                </a:path>
                <a:path w="381635" h="205105">
                  <a:moveTo>
                    <a:pt x="261327" y="95719"/>
                  </a:moveTo>
                  <a:lnTo>
                    <a:pt x="256933" y="93624"/>
                  </a:lnTo>
                  <a:lnTo>
                    <a:pt x="251383" y="94195"/>
                  </a:lnTo>
                  <a:lnTo>
                    <a:pt x="246964" y="97383"/>
                  </a:lnTo>
                  <a:lnTo>
                    <a:pt x="246011" y="103073"/>
                  </a:lnTo>
                  <a:lnTo>
                    <a:pt x="252844" y="100088"/>
                  </a:lnTo>
                  <a:lnTo>
                    <a:pt x="258584" y="102527"/>
                  </a:lnTo>
                  <a:lnTo>
                    <a:pt x="261327" y="95719"/>
                  </a:lnTo>
                  <a:close/>
                </a:path>
                <a:path w="381635" h="205105">
                  <a:moveTo>
                    <a:pt x="263575" y="122923"/>
                  </a:moveTo>
                  <a:lnTo>
                    <a:pt x="259867" y="118859"/>
                  </a:lnTo>
                  <a:lnTo>
                    <a:pt x="249059" y="120154"/>
                  </a:lnTo>
                  <a:lnTo>
                    <a:pt x="241515" y="122237"/>
                  </a:lnTo>
                  <a:lnTo>
                    <a:pt x="234607" y="124866"/>
                  </a:lnTo>
                  <a:lnTo>
                    <a:pt x="227749" y="128447"/>
                  </a:lnTo>
                  <a:lnTo>
                    <a:pt x="221183" y="132207"/>
                  </a:lnTo>
                  <a:lnTo>
                    <a:pt x="215150" y="135382"/>
                  </a:lnTo>
                  <a:lnTo>
                    <a:pt x="218605" y="139293"/>
                  </a:lnTo>
                  <a:lnTo>
                    <a:pt x="222516" y="137972"/>
                  </a:lnTo>
                  <a:lnTo>
                    <a:pt x="226415" y="134454"/>
                  </a:lnTo>
                  <a:lnTo>
                    <a:pt x="229857" y="131762"/>
                  </a:lnTo>
                  <a:lnTo>
                    <a:pt x="238556" y="128600"/>
                  </a:lnTo>
                  <a:lnTo>
                    <a:pt x="247040" y="126238"/>
                  </a:lnTo>
                  <a:lnTo>
                    <a:pt x="255346" y="124434"/>
                  </a:lnTo>
                  <a:lnTo>
                    <a:pt x="263575" y="122923"/>
                  </a:lnTo>
                  <a:close/>
                </a:path>
                <a:path w="381635" h="205105">
                  <a:moveTo>
                    <a:pt x="276847" y="144335"/>
                  </a:moveTo>
                  <a:lnTo>
                    <a:pt x="276771" y="138785"/>
                  </a:lnTo>
                  <a:lnTo>
                    <a:pt x="273329" y="140208"/>
                  </a:lnTo>
                  <a:lnTo>
                    <a:pt x="271945" y="137375"/>
                  </a:lnTo>
                  <a:lnTo>
                    <a:pt x="264769" y="139077"/>
                  </a:lnTo>
                  <a:lnTo>
                    <a:pt x="267373" y="146494"/>
                  </a:lnTo>
                  <a:lnTo>
                    <a:pt x="260705" y="148501"/>
                  </a:lnTo>
                  <a:lnTo>
                    <a:pt x="253161" y="148386"/>
                  </a:lnTo>
                  <a:lnTo>
                    <a:pt x="245529" y="147599"/>
                  </a:lnTo>
                  <a:lnTo>
                    <a:pt x="239293" y="149098"/>
                  </a:lnTo>
                  <a:lnTo>
                    <a:pt x="235978" y="155790"/>
                  </a:lnTo>
                  <a:lnTo>
                    <a:pt x="243039" y="155219"/>
                  </a:lnTo>
                  <a:lnTo>
                    <a:pt x="245643" y="157099"/>
                  </a:lnTo>
                  <a:lnTo>
                    <a:pt x="250278" y="150558"/>
                  </a:lnTo>
                  <a:lnTo>
                    <a:pt x="255752" y="151841"/>
                  </a:lnTo>
                  <a:lnTo>
                    <a:pt x="263588" y="150406"/>
                  </a:lnTo>
                  <a:lnTo>
                    <a:pt x="271411" y="147497"/>
                  </a:lnTo>
                  <a:lnTo>
                    <a:pt x="276847" y="144335"/>
                  </a:lnTo>
                  <a:close/>
                </a:path>
                <a:path w="381635" h="205105">
                  <a:moveTo>
                    <a:pt x="279323" y="68110"/>
                  </a:moveTo>
                  <a:lnTo>
                    <a:pt x="277799" y="63055"/>
                  </a:lnTo>
                  <a:lnTo>
                    <a:pt x="269684" y="64401"/>
                  </a:lnTo>
                  <a:lnTo>
                    <a:pt x="268084" y="66979"/>
                  </a:lnTo>
                  <a:lnTo>
                    <a:pt x="269316" y="71780"/>
                  </a:lnTo>
                  <a:lnTo>
                    <a:pt x="271805" y="73367"/>
                  </a:lnTo>
                  <a:lnTo>
                    <a:pt x="278003" y="71107"/>
                  </a:lnTo>
                  <a:lnTo>
                    <a:pt x="279323" y="68110"/>
                  </a:lnTo>
                  <a:close/>
                </a:path>
                <a:path w="381635" h="205105">
                  <a:moveTo>
                    <a:pt x="282371" y="123050"/>
                  </a:moveTo>
                  <a:lnTo>
                    <a:pt x="280949" y="118643"/>
                  </a:lnTo>
                  <a:lnTo>
                    <a:pt x="278142" y="117132"/>
                  </a:lnTo>
                  <a:lnTo>
                    <a:pt x="273596" y="119253"/>
                  </a:lnTo>
                  <a:lnTo>
                    <a:pt x="272288" y="122034"/>
                  </a:lnTo>
                  <a:lnTo>
                    <a:pt x="273253" y="125844"/>
                  </a:lnTo>
                  <a:lnTo>
                    <a:pt x="275628" y="127266"/>
                  </a:lnTo>
                  <a:lnTo>
                    <a:pt x="279996" y="127114"/>
                  </a:lnTo>
                  <a:lnTo>
                    <a:pt x="278765" y="123659"/>
                  </a:lnTo>
                  <a:lnTo>
                    <a:pt x="282371" y="123050"/>
                  </a:lnTo>
                  <a:close/>
                </a:path>
                <a:path w="381635" h="205105">
                  <a:moveTo>
                    <a:pt x="288251" y="31953"/>
                  </a:moveTo>
                  <a:lnTo>
                    <a:pt x="279793" y="35090"/>
                  </a:lnTo>
                  <a:lnTo>
                    <a:pt x="280974" y="37731"/>
                  </a:lnTo>
                  <a:lnTo>
                    <a:pt x="283578" y="36385"/>
                  </a:lnTo>
                  <a:lnTo>
                    <a:pt x="284594" y="38392"/>
                  </a:lnTo>
                  <a:lnTo>
                    <a:pt x="287096" y="37249"/>
                  </a:lnTo>
                  <a:lnTo>
                    <a:pt x="288251" y="31953"/>
                  </a:lnTo>
                  <a:close/>
                </a:path>
                <a:path w="381635" h="205105">
                  <a:moveTo>
                    <a:pt x="290080" y="159842"/>
                  </a:moveTo>
                  <a:lnTo>
                    <a:pt x="287261" y="154546"/>
                  </a:lnTo>
                  <a:lnTo>
                    <a:pt x="283464" y="155943"/>
                  </a:lnTo>
                  <a:lnTo>
                    <a:pt x="278612" y="156743"/>
                  </a:lnTo>
                  <a:lnTo>
                    <a:pt x="279488" y="160883"/>
                  </a:lnTo>
                  <a:lnTo>
                    <a:pt x="282194" y="158838"/>
                  </a:lnTo>
                  <a:lnTo>
                    <a:pt x="290080" y="159842"/>
                  </a:lnTo>
                  <a:close/>
                </a:path>
                <a:path w="381635" h="205105">
                  <a:moveTo>
                    <a:pt x="299745" y="86918"/>
                  </a:moveTo>
                  <a:lnTo>
                    <a:pt x="295249" y="86474"/>
                  </a:lnTo>
                  <a:lnTo>
                    <a:pt x="283603" y="91071"/>
                  </a:lnTo>
                  <a:lnTo>
                    <a:pt x="286677" y="96659"/>
                  </a:lnTo>
                  <a:lnTo>
                    <a:pt x="292976" y="96799"/>
                  </a:lnTo>
                  <a:lnTo>
                    <a:pt x="298627" y="93040"/>
                  </a:lnTo>
                  <a:lnTo>
                    <a:pt x="299745" y="86918"/>
                  </a:lnTo>
                  <a:close/>
                </a:path>
                <a:path w="381635" h="205105">
                  <a:moveTo>
                    <a:pt x="300837" y="64846"/>
                  </a:moveTo>
                  <a:lnTo>
                    <a:pt x="299351" y="60794"/>
                  </a:lnTo>
                  <a:lnTo>
                    <a:pt x="297218" y="61150"/>
                  </a:lnTo>
                  <a:lnTo>
                    <a:pt x="296265" y="59042"/>
                  </a:lnTo>
                  <a:lnTo>
                    <a:pt x="294233" y="59156"/>
                  </a:lnTo>
                  <a:lnTo>
                    <a:pt x="295338" y="63436"/>
                  </a:lnTo>
                  <a:lnTo>
                    <a:pt x="290614" y="64287"/>
                  </a:lnTo>
                  <a:lnTo>
                    <a:pt x="291998" y="68732"/>
                  </a:lnTo>
                  <a:lnTo>
                    <a:pt x="293954" y="67945"/>
                  </a:lnTo>
                  <a:lnTo>
                    <a:pt x="295325" y="68338"/>
                  </a:lnTo>
                  <a:lnTo>
                    <a:pt x="296697" y="68770"/>
                  </a:lnTo>
                  <a:lnTo>
                    <a:pt x="294132" y="64084"/>
                  </a:lnTo>
                  <a:lnTo>
                    <a:pt x="300837" y="64846"/>
                  </a:lnTo>
                  <a:close/>
                </a:path>
                <a:path w="381635" h="205105">
                  <a:moveTo>
                    <a:pt x="307708" y="112026"/>
                  </a:moveTo>
                  <a:lnTo>
                    <a:pt x="300405" y="114935"/>
                  </a:lnTo>
                  <a:lnTo>
                    <a:pt x="293649" y="116674"/>
                  </a:lnTo>
                  <a:lnTo>
                    <a:pt x="287934" y="118719"/>
                  </a:lnTo>
                  <a:lnTo>
                    <a:pt x="283794" y="122529"/>
                  </a:lnTo>
                  <a:lnTo>
                    <a:pt x="291134" y="121894"/>
                  </a:lnTo>
                  <a:lnTo>
                    <a:pt x="298475" y="120484"/>
                  </a:lnTo>
                  <a:lnTo>
                    <a:pt x="304444" y="117487"/>
                  </a:lnTo>
                  <a:lnTo>
                    <a:pt x="307708" y="112026"/>
                  </a:lnTo>
                  <a:close/>
                </a:path>
                <a:path w="381635" h="205105">
                  <a:moveTo>
                    <a:pt x="320611" y="46012"/>
                  </a:moveTo>
                  <a:lnTo>
                    <a:pt x="314947" y="38176"/>
                  </a:lnTo>
                  <a:lnTo>
                    <a:pt x="306920" y="35255"/>
                  </a:lnTo>
                  <a:lnTo>
                    <a:pt x="297865" y="34455"/>
                  </a:lnTo>
                  <a:lnTo>
                    <a:pt x="289140" y="32994"/>
                  </a:lnTo>
                  <a:lnTo>
                    <a:pt x="295529" y="39319"/>
                  </a:lnTo>
                  <a:lnTo>
                    <a:pt x="302679" y="44056"/>
                  </a:lnTo>
                  <a:lnTo>
                    <a:pt x="310934" y="46520"/>
                  </a:lnTo>
                  <a:lnTo>
                    <a:pt x="320611" y="46012"/>
                  </a:lnTo>
                  <a:close/>
                </a:path>
                <a:path w="381635" h="205105">
                  <a:moveTo>
                    <a:pt x="335102" y="10909"/>
                  </a:moveTo>
                  <a:lnTo>
                    <a:pt x="333895" y="6121"/>
                  </a:lnTo>
                  <a:lnTo>
                    <a:pt x="332117" y="6578"/>
                  </a:lnTo>
                  <a:lnTo>
                    <a:pt x="330390" y="6883"/>
                  </a:lnTo>
                  <a:lnTo>
                    <a:pt x="330225" y="3949"/>
                  </a:lnTo>
                  <a:lnTo>
                    <a:pt x="324269" y="5003"/>
                  </a:lnTo>
                  <a:lnTo>
                    <a:pt x="325551" y="10299"/>
                  </a:lnTo>
                  <a:lnTo>
                    <a:pt x="319595" y="11353"/>
                  </a:lnTo>
                  <a:lnTo>
                    <a:pt x="318465" y="9271"/>
                  </a:lnTo>
                  <a:lnTo>
                    <a:pt x="317195" y="9283"/>
                  </a:lnTo>
                  <a:lnTo>
                    <a:pt x="318376" y="6540"/>
                  </a:lnTo>
                  <a:lnTo>
                    <a:pt x="307327" y="8674"/>
                  </a:lnTo>
                  <a:lnTo>
                    <a:pt x="297065" y="9182"/>
                  </a:lnTo>
                  <a:lnTo>
                    <a:pt x="287083" y="9105"/>
                  </a:lnTo>
                  <a:lnTo>
                    <a:pt x="276898" y="9461"/>
                  </a:lnTo>
                  <a:lnTo>
                    <a:pt x="288251" y="16484"/>
                  </a:lnTo>
                  <a:lnTo>
                    <a:pt x="302044" y="18453"/>
                  </a:lnTo>
                  <a:lnTo>
                    <a:pt x="332066" y="17297"/>
                  </a:lnTo>
                  <a:lnTo>
                    <a:pt x="331571" y="12928"/>
                  </a:lnTo>
                  <a:lnTo>
                    <a:pt x="335102" y="10909"/>
                  </a:lnTo>
                  <a:close/>
                </a:path>
                <a:path w="381635" h="205105">
                  <a:moveTo>
                    <a:pt x="339394" y="70662"/>
                  </a:moveTo>
                  <a:lnTo>
                    <a:pt x="337832" y="64096"/>
                  </a:lnTo>
                  <a:lnTo>
                    <a:pt x="332359" y="65697"/>
                  </a:lnTo>
                  <a:lnTo>
                    <a:pt x="326313" y="68440"/>
                  </a:lnTo>
                  <a:lnTo>
                    <a:pt x="326593" y="74396"/>
                  </a:lnTo>
                  <a:lnTo>
                    <a:pt x="329628" y="74625"/>
                  </a:lnTo>
                  <a:lnTo>
                    <a:pt x="331622" y="77000"/>
                  </a:lnTo>
                  <a:lnTo>
                    <a:pt x="337413" y="76758"/>
                  </a:lnTo>
                  <a:lnTo>
                    <a:pt x="334683" y="71539"/>
                  </a:lnTo>
                  <a:lnTo>
                    <a:pt x="339394" y="70662"/>
                  </a:lnTo>
                  <a:close/>
                </a:path>
                <a:path w="381635" h="205105">
                  <a:moveTo>
                    <a:pt x="356349" y="69710"/>
                  </a:moveTo>
                  <a:lnTo>
                    <a:pt x="355447" y="64833"/>
                  </a:lnTo>
                  <a:lnTo>
                    <a:pt x="349808" y="65925"/>
                  </a:lnTo>
                  <a:lnTo>
                    <a:pt x="348386" y="69126"/>
                  </a:lnTo>
                  <a:lnTo>
                    <a:pt x="348284" y="75044"/>
                  </a:lnTo>
                  <a:lnTo>
                    <a:pt x="353466" y="69989"/>
                  </a:lnTo>
                  <a:lnTo>
                    <a:pt x="356349" y="69710"/>
                  </a:lnTo>
                  <a:close/>
                </a:path>
                <a:path w="381635" h="205105">
                  <a:moveTo>
                    <a:pt x="362153" y="96786"/>
                  </a:moveTo>
                  <a:lnTo>
                    <a:pt x="361200" y="92938"/>
                  </a:lnTo>
                  <a:lnTo>
                    <a:pt x="357771" y="93713"/>
                  </a:lnTo>
                  <a:lnTo>
                    <a:pt x="356450" y="96507"/>
                  </a:lnTo>
                  <a:lnTo>
                    <a:pt x="357403" y="100368"/>
                  </a:lnTo>
                  <a:lnTo>
                    <a:pt x="360832" y="99593"/>
                  </a:lnTo>
                  <a:lnTo>
                    <a:pt x="362153" y="96786"/>
                  </a:lnTo>
                  <a:close/>
                </a:path>
                <a:path w="381635" h="205105">
                  <a:moveTo>
                    <a:pt x="364540" y="40436"/>
                  </a:moveTo>
                  <a:lnTo>
                    <a:pt x="363740" y="36385"/>
                  </a:lnTo>
                  <a:lnTo>
                    <a:pt x="362813" y="32575"/>
                  </a:lnTo>
                  <a:lnTo>
                    <a:pt x="359638" y="33489"/>
                  </a:lnTo>
                  <a:lnTo>
                    <a:pt x="357924" y="37020"/>
                  </a:lnTo>
                  <a:lnTo>
                    <a:pt x="353504" y="38976"/>
                  </a:lnTo>
                  <a:lnTo>
                    <a:pt x="352679" y="43027"/>
                  </a:lnTo>
                  <a:lnTo>
                    <a:pt x="356362" y="42748"/>
                  </a:lnTo>
                  <a:lnTo>
                    <a:pt x="359791" y="42951"/>
                  </a:lnTo>
                  <a:lnTo>
                    <a:pt x="364540" y="40436"/>
                  </a:lnTo>
                  <a:close/>
                </a:path>
                <a:path w="381635" h="205105">
                  <a:moveTo>
                    <a:pt x="381304" y="8039"/>
                  </a:moveTo>
                  <a:lnTo>
                    <a:pt x="380060" y="3263"/>
                  </a:lnTo>
                  <a:lnTo>
                    <a:pt x="376186" y="3949"/>
                  </a:lnTo>
                  <a:lnTo>
                    <a:pt x="374561" y="0"/>
                  </a:lnTo>
                  <a:lnTo>
                    <a:pt x="371106" y="698"/>
                  </a:lnTo>
                  <a:lnTo>
                    <a:pt x="369138" y="2273"/>
                  </a:lnTo>
                  <a:lnTo>
                    <a:pt x="367817" y="4216"/>
                  </a:lnTo>
                  <a:lnTo>
                    <a:pt x="371589" y="10820"/>
                  </a:lnTo>
                  <a:lnTo>
                    <a:pt x="375132" y="4775"/>
                  </a:lnTo>
                  <a:lnTo>
                    <a:pt x="381304" y="8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79229" y="1709331"/>
              <a:ext cx="181991" cy="11496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987992" y="1828241"/>
              <a:ext cx="566420" cy="572770"/>
            </a:xfrm>
            <a:custGeom>
              <a:avLst/>
              <a:gdLst/>
              <a:ahLst/>
              <a:cxnLst/>
              <a:rect l="l" t="t" r="r" b="b"/>
              <a:pathLst>
                <a:path w="566420" h="572769">
                  <a:moveTo>
                    <a:pt x="9715" y="115354"/>
                  </a:moveTo>
                  <a:lnTo>
                    <a:pt x="4584" y="115519"/>
                  </a:lnTo>
                  <a:lnTo>
                    <a:pt x="5918" y="117551"/>
                  </a:lnTo>
                  <a:lnTo>
                    <a:pt x="0" y="121475"/>
                  </a:lnTo>
                  <a:lnTo>
                    <a:pt x="4368" y="120853"/>
                  </a:lnTo>
                  <a:lnTo>
                    <a:pt x="3784" y="119278"/>
                  </a:lnTo>
                  <a:lnTo>
                    <a:pt x="9715" y="115354"/>
                  </a:lnTo>
                  <a:close/>
                </a:path>
                <a:path w="566420" h="572769">
                  <a:moveTo>
                    <a:pt x="65278" y="323938"/>
                  </a:moveTo>
                  <a:lnTo>
                    <a:pt x="62318" y="323837"/>
                  </a:lnTo>
                  <a:lnTo>
                    <a:pt x="58724" y="325361"/>
                  </a:lnTo>
                  <a:lnTo>
                    <a:pt x="55029" y="326834"/>
                  </a:lnTo>
                  <a:lnTo>
                    <a:pt x="56388" y="331254"/>
                  </a:lnTo>
                  <a:lnTo>
                    <a:pt x="57378" y="328980"/>
                  </a:lnTo>
                  <a:lnTo>
                    <a:pt x="65278" y="323938"/>
                  </a:lnTo>
                  <a:close/>
                </a:path>
                <a:path w="566420" h="572769">
                  <a:moveTo>
                    <a:pt x="155587" y="548906"/>
                  </a:moveTo>
                  <a:lnTo>
                    <a:pt x="152895" y="537984"/>
                  </a:lnTo>
                  <a:lnTo>
                    <a:pt x="148831" y="530047"/>
                  </a:lnTo>
                  <a:lnTo>
                    <a:pt x="144157" y="522071"/>
                  </a:lnTo>
                  <a:lnTo>
                    <a:pt x="139674" y="510959"/>
                  </a:lnTo>
                  <a:lnTo>
                    <a:pt x="136969" y="507593"/>
                  </a:lnTo>
                  <a:lnTo>
                    <a:pt x="130200" y="512660"/>
                  </a:lnTo>
                  <a:lnTo>
                    <a:pt x="128028" y="508203"/>
                  </a:lnTo>
                  <a:lnTo>
                    <a:pt x="134886" y="504228"/>
                  </a:lnTo>
                  <a:lnTo>
                    <a:pt x="127393" y="499541"/>
                  </a:lnTo>
                  <a:lnTo>
                    <a:pt x="125323" y="491604"/>
                  </a:lnTo>
                  <a:lnTo>
                    <a:pt x="126250" y="479298"/>
                  </a:lnTo>
                  <a:lnTo>
                    <a:pt x="119291" y="471043"/>
                  </a:lnTo>
                  <a:lnTo>
                    <a:pt x="113449" y="474395"/>
                  </a:lnTo>
                  <a:lnTo>
                    <a:pt x="110680" y="470763"/>
                  </a:lnTo>
                  <a:lnTo>
                    <a:pt x="113131" y="486498"/>
                  </a:lnTo>
                  <a:lnTo>
                    <a:pt x="119545" y="498754"/>
                  </a:lnTo>
                  <a:lnTo>
                    <a:pt x="127088" y="511200"/>
                  </a:lnTo>
                  <a:lnTo>
                    <a:pt x="132918" y="527431"/>
                  </a:lnTo>
                  <a:lnTo>
                    <a:pt x="138531" y="532917"/>
                  </a:lnTo>
                  <a:lnTo>
                    <a:pt x="142570" y="541655"/>
                  </a:lnTo>
                  <a:lnTo>
                    <a:pt x="147459" y="548665"/>
                  </a:lnTo>
                  <a:lnTo>
                    <a:pt x="155587" y="548906"/>
                  </a:lnTo>
                  <a:close/>
                </a:path>
                <a:path w="566420" h="572769">
                  <a:moveTo>
                    <a:pt x="176517" y="337578"/>
                  </a:moveTo>
                  <a:lnTo>
                    <a:pt x="175628" y="332498"/>
                  </a:lnTo>
                  <a:lnTo>
                    <a:pt x="174459" y="328688"/>
                  </a:lnTo>
                  <a:lnTo>
                    <a:pt x="170180" y="329958"/>
                  </a:lnTo>
                  <a:lnTo>
                    <a:pt x="164630" y="336308"/>
                  </a:lnTo>
                  <a:lnTo>
                    <a:pt x="169875" y="338848"/>
                  </a:lnTo>
                  <a:lnTo>
                    <a:pt x="169976" y="347738"/>
                  </a:lnTo>
                  <a:lnTo>
                    <a:pt x="166331" y="350278"/>
                  </a:lnTo>
                  <a:lnTo>
                    <a:pt x="167106" y="343928"/>
                  </a:lnTo>
                  <a:lnTo>
                    <a:pt x="167220" y="343014"/>
                  </a:lnTo>
                  <a:lnTo>
                    <a:pt x="167271" y="342658"/>
                  </a:lnTo>
                  <a:lnTo>
                    <a:pt x="163029" y="345198"/>
                  </a:lnTo>
                  <a:lnTo>
                    <a:pt x="160058" y="351548"/>
                  </a:lnTo>
                  <a:lnTo>
                    <a:pt x="159981" y="355358"/>
                  </a:lnTo>
                  <a:lnTo>
                    <a:pt x="159867" y="360438"/>
                  </a:lnTo>
                  <a:lnTo>
                    <a:pt x="161759" y="370598"/>
                  </a:lnTo>
                  <a:lnTo>
                    <a:pt x="165061" y="378218"/>
                  </a:lnTo>
                  <a:lnTo>
                    <a:pt x="164934" y="379488"/>
                  </a:lnTo>
                  <a:lnTo>
                    <a:pt x="164299" y="385838"/>
                  </a:lnTo>
                  <a:lnTo>
                    <a:pt x="164261" y="398538"/>
                  </a:lnTo>
                  <a:lnTo>
                    <a:pt x="166281" y="408698"/>
                  </a:lnTo>
                  <a:lnTo>
                    <a:pt x="171170" y="413778"/>
                  </a:lnTo>
                  <a:lnTo>
                    <a:pt x="173278" y="395998"/>
                  </a:lnTo>
                  <a:lnTo>
                    <a:pt x="173380" y="390918"/>
                  </a:lnTo>
                  <a:lnTo>
                    <a:pt x="173494" y="385838"/>
                  </a:lnTo>
                  <a:lnTo>
                    <a:pt x="173596" y="380758"/>
                  </a:lnTo>
                  <a:lnTo>
                    <a:pt x="173710" y="375678"/>
                  </a:lnTo>
                  <a:lnTo>
                    <a:pt x="173837" y="370598"/>
                  </a:lnTo>
                  <a:lnTo>
                    <a:pt x="173964" y="365518"/>
                  </a:lnTo>
                  <a:lnTo>
                    <a:pt x="174078" y="360438"/>
                  </a:lnTo>
                  <a:lnTo>
                    <a:pt x="174205" y="355358"/>
                  </a:lnTo>
                  <a:lnTo>
                    <a:pt x="174866" y="350278"/>
                  </a:lnTo>
                  <a:lnTo>
                    <a:pt x="176517" y="337578"/>
                  </a:lnTo>
                  <a:close/>
                </a:path>
                <a:path w="566420" h="572769">
                  <a:moveTo>
                    <a:pt x="187655" y="73063"/>
                  </a:moveTo>
                  <a:lnTo>
                    <a:pt x="186867" y="68986"/>
                  </a:lnTo>
                  <a:lnTo>
                    <a:pt x="184162" y="68986"/>
                  </a:lnTo>
                  <a:lnTo>
                    <a:pt x="183426" y="67487"/>
                  </a:lnTo>
                  <a:lnTo>
                    <a:pt x="182753" y="66090"/>
                  </a:lnTo>
                  <a:lnTo>
                    <a:pt x="164934" y="67487"/>
                  </a:lnTo>
                  <a:lnTo>
                    <a:pt x="147421" y="66662"/>
                  </a:lnTo>
                  <a:lnTo>
                    <a:pt x="129984" y="67170"/>
                  </a:lnTo>
                  <a:lnTo>
                    <a:pt x="112471" y="72542"/>
                  </a:lnTo>
                  <a:lnTo>
                    <a:pt x="116408" y="76606"/>
                  </a:lnTo>
                  <a:lnTo>
                    <a:pt x="122199" y="76809"/>
                  </a:lnTo>
                  <a:lnTo>
                    <a:pt x="126504" y="76606"/>
                  </a:lnTo>
                  <a:lnTo>
                    <a:pt x="128384" y="76606"/>
                  </a:lnTo>
                  <a:lnTo>
                    <a:pt x="132892" y="79082"/>
                  </a:lnTo>
                  <a:lnTo>
                    <a:pt x="145796" y="76606"/>
                  </a:lnTo>
                  <a:lnTo>
                    <a:pt x="147180" y="76339"/>
                  </a:lnTo>
                  <a:lnTo>
                    <a:pt x="159829" y="76987"/>
                  </a:lnTo>
                  <a:lnTo>
                    <a:pt x="172707" y="77190"/>
                  </a:lnTo>
                  <a:lnTo>
                    <a:pt x="175806" y="76339"/>
                  </a:lnTo>
                  <a:lnTo>
                    <a:pt x="187655" y="73063"/>
                  </a:lnTo>
                  <a:close/>
                </a:path>
                <a:path w="566420" h="572769">
                  <a:moveTo>
                    <a:pt x="199745" y="343928"/>
                  </a:moveTo>
                  <a:lnTo>
                    <a:pt x="199517" y="343014"/>
                  </a:lnTo>
                  <a:lnTo>
                    <a:pt x="199034" y="343738"/>
                  </a:lnTo>
                  <a:lnTo>
                    <a:pt x="199745" y="343928"/>
                  </a:lnTo>
                  <a:close/>
                </a:path>
                <a:path w="566420" h="572769">
                  <a:moveTo>
                    <a:pt x="234772" y="264236"/>
                  </a:moveTo>
                  <a:lnTo>
                    <a:pt x="231190" y="258140"/>
                  </a:lnTo>
                  <a:lnTo>
                    <a:pt x="224129" y="254635"/>
                  </a:lnTo>
                  <a:lnTo>
                    <a:pt x="215696" y="252691"/>
                  </a:lnTo>
                  <a:lnTo>
                    <a:pt x="208013" y="251256"/>
                  </a:lnTo>
                  <a:lnTo>
                    <a:pt x="202793" y="250063"/>
                  </a:lnTo>
                  <a:lnTo>
                    <a:pt x="198323" y="245986"/>
                  </a:lnTo>
                  <a:lnTo>
                    <a:pt x="194132" y="245833"/>
                  </a:lnTo>
                  <a:lnTo>
                    <a:pt x="186474" y="246456"/>
                  </a:lnTo>
                  <a:lnTo>
                    <a:pt x="179679" y="248450"/>
                  </a:lnTo>
                  <a:lnTo>
                    <a:pt x="167970" y="253657"/>
                  </a:lnTo>
                  <a:lnTo>
                    <a:pt x="162623" y="262458"/>
                  </a:lnTo>
                  <a:lnTo>
                    <a:pt x="154800" y="269773"/>
                  </a:lnTo>
                  <a:lnTo>
                    <a:pt x="148386" y="277939"/>
                  </a:lnTo>
                  <a:lnTo>
                    <a:pt x="147320" y="289229"/>
                  </a:lnTo>
                  <a:lnTo>
                    <a:pt x="143865" y="289941"/>
                  </a:lnTo>
                  <a:lnTo>
                    <a:pt x="141897" y="291490"/>
                  </a:lnTo>
                  <a:lnTo>
                    <a:pt x="140576" y="293458"/>
                  </a:lnTo>
                  <a:lnTo>
                    <a:pt x="140754" y="300570"/>
                  </a:lnTo>
                  <a:lnTo>
                    <a:pt x="139763" y="306527"/>
                  </a:lnTo>
                  <a:lnTo>
                    <a:pt x="139636" y="312343"/>
                  </a:lnTo>
                  <a:lnTo>
                    <a:pt x="142392" y="319049"/>
                  </a:lnTo>
                  <a:lnTo>
                    <a:pt x="138747" y="323392"/>
                  </a:lnTo>
                  <a:lnTo>
                    <a:pt x="137236" y="328968"/>
                  </a:lnTo>
                  <a:lnTo>
                    <a:pt x="137477" y="335584"/>
                  </a:lnTo>
                  <a:lnTo>
                    <a:pt x="139128" y="343014"/>
                  </a:lnTo>
                  <a:lnTo>
                    <a:pt x="140690" y="345465"/>
                  </a:lnTo>
                  <a:lnTo>
                    <a:pt x="145884" y="340410"/>
                  </a:lnTo>
                  <a:lnTo>
                    <a:pt x="147091" y="343598"/>
                  </a:lnTo>
                  <a:lnTo>
                    <a:pt x="145275" y="347916"/>
                  </a:lnTo>
                  <a:lnTo>
                    <a:pt x="144805" y="350913"/>
                  </a:lnTo>
                  <a:lnTo>
                    <a:pt x="139331" y="349961"/>
                  </a:lnTo>
                  <a:lnTo>
                    <a:pt x="141338" y="362394"/>
                  </a:lnTo>
                  <a:lnTo>
                    <a:pt x="142748" y="387781"/>
                  </a:lnTo>
                  <a:lnTo>
                    <a:pt x="144411" y="400621"/>
                  </a:lnTo>
                  <a:lnTo>
                    <a:pt x="145884" y="404926"/>
                  </a:lnTo>
                  <a:lnTo>
                    <a:pt x="150660" y="402348"/>
                  </a:lnTo>
                  <a:lnTo>
                    <a:pt x="153187" y="404418"/>
                  </a:lnTo>
                  <a:lnTo>
                    <a:pt x="151282" y="411937"/>
                  </a:lnTo>
                  <a:lnTo>
                    <a:pt x="151066" y="420433"/>
                  </a:lnTo>
                  <a:lnTo>
                    <a:pt x="144399" y="425157"/>
                  </a:lnTo>
                  <a:lnTo>
                    <a:pt x="147574" y="430326"/>
                  </a:lnTo>
                  <a:lnTo>
                    <a:pt x="153543" y="431507"/>
                  </a:lnTo>
                  <a:lnTo>
                    <a:pt x="147662" y="437972"/>
                  </a:lnTo>
                  <a:lnTo>
                    <a:pt x="145923" y="438315"/>
                  </a:lnTo>
                  <a:lnTo>
                    <a:pt x="145021" y="433679"/>
                  </a:lnTo>
                  <a:lnTo>
                    <a:pt x="140322" y="434568"/>
                  </a:lnTo>
                  <a:lnTo>
                    <a:pt x="142328" y="439381"/>
                  </a:lnTo>
                  <a:lnTo>
                    <a:pt x="139090" y="441121"/>
                  </a:lnTo>
                  <a:lnTo>
                    <a:pt x="144932" y="460273"/>
                  </a:lnTo>
                  <a:lnTo>
                    <a:pt x="151663" y="478383"/>
                  </a:lnTo>
                  <a:lnTo>
                    <a:pt x="160324" y="493242"/>
                  </a:lnTo>
                  <a:lnTo>
                    <a:pt x="171958" y="502627"/>
                  </a:lnTo>
                  <a:lnTo>
                    <a:pt x="168021" y="498170"/>
                  </a:lnTo>
                  <a:lnTo>
                    <a:pt x="169151" y="494271"/>
                  </a:lnTo>
                  <a:lnTo>
                    <a:pt x="171958" y="490385"/>
                  </a:lnTo>
                  <a:lnTo>
                    <a:pt x="168719" y="482498"/>
                  </a:lnTo>
                  <a:lnTo>
                    <a:pt x="164896" y="475170"/>
                  </a:lnTo>
                  <a:lnTo>
                    <a:pt x="162306" y="467982"/>
                  </a:lnTo>
                  <a:lnTo>
                    <a:pt x="162775" y="460463"/>
                  </a:lnTo>
                  <a:lnTo>
                    <a:pt x="154736" y="457593"/>
                  </a:lnTo>
                  <a:lnTo>
                    <a:pt x="151104" y="442925"/>
                  </a:lnTo>
                  <a:lnTo>
                    <a:pt x="149504" y="439051"/>
                  </a:lnTo>
                  <a:lnTo>
                    <a:pt x="152996" y="438327"/>
                  </a:lnTo>
                  <a:lnTo>
                    <a:pt x="155524" y="439610"/>
                  </a:lnTo>
                  <a:lnTo>
                    <a:pt x="159931" y="436994"/>
                  </a:lnTo>
                  <a:lnTo>
                    <a:pt x="160540" y="431025"/>
                  </a:lnTo>
                  <a:lnTo>
                    <a:pt x="161772" y="425843"/>
                  </a:lnTo>
                  <a:lnTo>
                    <a:pt x="161582" y="421170"/>
                  </a:lnTo>
                  <a:lnTo>
                    <a:pt x="157886" y="416725"/>
                  </a:lnTo>
                  <a:lnTo>
                    <a:pt x="159626" y="414553"/>
                  </a:lnTo>
                  <a:lnTo>
                    <a:pt x="161810" y="412661"/>
                  </a:lnTo>
                  <a:lnTo>
                    <a:pt x="157695" y="400748"/>
                  </a:lnTo>
                  <a:lnTo>
                    <a:pt x="157175" y="393179"/>
                  </a:lnTo>
                  <a:lnTo>
                    <a:pt x="157467" y="385381"/>
                  </a:lnTo>
                  <a:lnTo>
                    <a:pt x="157086" y="376732"/>
                  </a:lnTo>
                  <a:lnTo>
                    <a:pt x="153936" y="358978"/>
                  </a:lnTo>
                  <a:lnTo>
                    <a:pt x="150202" y="342633"/>
                  </a:lnTo>
                  <a:lnTo>
                    <a:pt x="147116" y="327723"/>
                  </a:lnTo>
                  <a:lnTo>
                    <a:pt x="145872" y="314274"/>
                  </a:lnTo>
                  <a:lnTo>
                    <a:pt x="156387" y="311365"/>
                  </a:lnTo>
                  <a:lnTo>
                    <a:pt x="155524" y="301764"/>
                  </a:lnTo>
                  <a:lnTo>
                    <a:pt x="157937" y="294093"/>
                  </a:lnTo>
                  <a:lnTo>
                    <a:pt x="156540" y="294093"/>
                  </a:lnTo>
                  <a:lnTo>
                    <a:pt x="150571" y="292061"/>
                  </a:lnTo>
                  <a:lnTo>
                    <a:pt x="153860" y="290334"/>
                  </a:lnTo>
                  <a:lnTo>
                    <a:pt x="160947" y="292620"/>
                  </a:lnTo>
                  <a:lnTo>
                    <a:pt x="160502" y="278841"/>
                  </a:lnTo>
                  <a:lnTo>
                    <a:pt x="169392" y="277647"/>
                  </a:lnTo>
                  <a:lnTo>
                    <a:pt x="174625" y="279819"/>
                  </a:lnTo>
                  <a:lnTo>
                    <a:pt x="178701" y="284441"/>
                  </a:lnTo>
                  <a:lnTo>
                    <a:pt x="186143" y="282028"/>
                  </a:lnTo>
                  <a:lnTo>
                    <a:pt x="183984" y="274256"/>
                  </a:lnTo>
                  <a:lnTo>
                    <a:pt x="178828" y="272719"/>
                  </a:lnTo>
                  <a:lnTo>
                    <a:pt x="172859" y="272872"/>
                  </a:lnTo>
                  <a:lnTo>
                    <a:pt x="173875" y="269379"/>
                  </a:lnTo>
                  <a:lnTo>
                    <a:pt x="170751" y="263448"/>
                  </a:lnTo>
                  <a:lnTo>
                    <a:pt x="172872" y="260604"/>
                  </a:lnTo>
                  <a:lnTo>
                    <a:pt x="188455" y="261277"/>
                  </a:lnTo>
                  <a:lnTo>
                    <a:pt x="218960" y="264007"/>
                  </a:lnTo>
                  <a:lnTo>
                    <a:pt x="234772" y="264236"/>
                  </a:lnTo>
                  <a:close/>
                </a:path>
                <a:path w="566420" h="572769">
                  <a:moveTo>
                    <a:pt x="387794" y="294055"/>
                  </a:moveTo>
                  <a:lnTo>
                    <a:pt x="383171" y="287324"/>
                  </a:lnTo>
                  <a:lnTo>
                    <a:pt x="375716" y="286486"/>
                  </a:lnTo>
                  <a:lnTo>
                    <a:pt x="370433" y="281152"/>
                  </a:lnTo>
                  <a:lnTo>
                    <a:pt x="365772" y="274281"/>
                  </a:lnTo>
                  <a:lnTo>
                    <a:pt x="360172" y="269379"/>
                  </a:lnTo>
                  <a:lnTo>
                    <a:pt x="353364" y="266979"/>
                  </a:lnTo>
                  <a:lnTo>
                    <a:pt x="345097" y="267652"/>
                  </a:lnTo>
                  <a:lnTo>
                    <a:pt x="348653" y="277888"/>
                  </a:lnTo>
                  <a:lnTo>
                    <a:pt x="356908" y="282930"/>
                  </a:lnTo>
                  <a:lnTo>
                    <a:pt x="376758" y="287591"/>
                  </a:lnTo>
                  <a:lnTo>
                    <a:pt x="377278" y="290169"/>
                  </a:lnTo>
                  <a:lnTo>
                    <a:pt x="373430" y="290182"/>
                  </a:lnTo>
                  <a:lnTo>
                    <a:pt x="375119" y="293446"/>
                  </a:lnTo>
                  <a:lnTo>
                    <a:pt x="379704" y="292709"/>
                  </a:lnTo>
                  <a:lnTo>
                    <a:pt x="384733" y="299173"/>
                  </a:lnTo>
                  <a:lnTo>
                    <a:pt x="387794" y="294055"/>
                  </a:lnTo>
                  <a:close/>
                </a:path>
                <a:path w="566420" h="572769">
                  <a:moveTo>
                    <a:pt x="407847" y="24523"/>
                  </a:moveTo>
                  <a:lnTo>
                    <a:pt x="402767" y="17919"/>
                  </a:lnTo>
                  <a:lnTo>
                    <a:pt x="397586" y="11569"/>
                  </a:lnTo>
                  <a:lnTo>
                    <a:pt x="388023" y="14262"/>
                  </a:lnTo>
                  <a:lnTo>
                    <a:pt x="387858" y="10985"/>
                  </a:lnTo>
                  <a:lnTo>
                    <a:pt x="391375" y="9867"/>
                  </a:lnTo>
                  <a:lnTo>
                    <a:pt x="388848" y="5207"/>
                  </a:lnTo>
                  <a:lnTo>
                    <a:pt x="383133" y="5651"/>
                  </a:lnTo>
                  <a:lnTo>
                    <a:pt x="380352" y="0"/>
                  </a:lnTo>
                  <a:lnTo>
                    <a:pt x="373938" y="1905"/>
                  </a:lnTo>
                  <a:lnTo>
                    <a:pt x="377088" y="7467"/>
                  </a:lnTo>
                  <a:lnTo>
                    <a:pt x="383527" y="12992"/>
                  </a:lnTo>
                  <a:lnTo>
                    <a:pt x="388848" y="17462"/>
                  </a:lnTo>
                  <a:lnTo>
                    <a:pt x="393065" y="21310"/>
                  </a:lnTo>
                  <a:lnTo>
                    <a:pt x="397827" y="25044"/>
                  </a:lnTo>
                  <a:lnTo>
                    <a:pt x="402831" y="26758"/>
                  </a:lnTo>
                  <a:lnTo>
                    <a:pt x="407847" y="24523"/>
                  </a:lnTo>
                  <a:close/>
                </a:path>
                <a:path w="566420" h="572769">
                  <a:moveTo>
                    <a:pt x="435991" y="214960"/>
                  </a:moveTo>
                  <a:lnTo>
                    <a:pt x="432981" y="207467"/>
                  </a:lnTo>
                  <a:lnTo>
                    <a:pt x="428002" y="204317"/>
                  </a:lnTo>
                  <a:lnTo>
                    <a:pt x="422668" y="201930"/>
                  </a:lnTo>
                  <a:lnTo>
                    <a:pt x="417944" y="198285"/>
                  </a:lnTo>
                  <a:lnTo>
                    <a:pt x="414794" y="191350"/>
                  </a:lnTo>
                  <a:lnTo>
                    <a:pt x="407822" y="189928"/>
                  </a:lnTo>
                  <a:lnTo>
                    <a:pt x="402247" y="185585"/>
                  </a:lnTo>
                  <a:lnTo>
                    <a:pt x="396722" y="181152"/>
                  </a:lnTo>
                  <a:lnTo>
                    <a:pt x="389877" y="179451"/>
                  </a:lnTo>
                  <a:lnTo>
                    <a:pt x="387705" y="171894"/>
                  </a:lnTo>
                  <a:lnTo>
                    <a:pt x="380580" y="169799"/>
                  </a:lnTo>
                  <a:lnTo>
                    <a:pt x="370027" y="161074"/>
                  </a:lnTo>
                  <a:lnTo>
                    <a:pt x="365671" y="154228"/>
                  </a:lnTo>
                  <a:lnTo>
                    <a:pt x="360464" y="149936"/>
                  </a:lnTo>
                  <a:lnTo>
                    <a:pt x="351307" y="143611"/>
                  </a:lnTo>
                  <a:lnTo>
                    <a:pt x="340893" y="137820"/>
                  </a:lnTo>
                  <a:lnTo>
                    <a:pt x="330606" y="132422"/>
                  </a:lnTo>
                  <a:lnTo>
                    <a:pt x="321868" y="127292"/>
                  </a:lnTo>
                  <a:lnTo>
                    <a:pt x="319417" y="125641"/>
                  </a:lnTo>
                  <a:lnTo>
                    <a:pt x="319227" y="121793"/>
                  </a:lnTo>
                  <a:lnTo>
                    <a:pt x="316966" y="120319"/>
                  </a:lnTo>
                  <a:lnTo>
                    <a:pt x="311023" y="117043"/>
                  </a:lnTo>
                  <a:lnTo>
                    <a:pt x="304266" y="113957"/>
                  </a:lnTo>
                  <a:lnTo>
                    <a:pt x="297167" y="110807"/>
                  </a:lnTo>
                  <a:lnTo>
                    <a:pt x="290195" y="107340"/>
                  </a:lnTo>
                  <a:lnTo>
                    <a:pt x="283502" y="103251"/>
                  </a:lnTo>
                  <a:lnTo>
                    <a:pt x="276948" y="98894"/>
                  </a:lnTo>
                  <a:lnTo>
                    <a:pt x="270598" y="94996"/>
                  </a:lnTo>
                  <a:lnTo>
                    <a:pt x="267881" y="93776"/>
                  </a:lnTo>
                  <a:lnTo>
                    <a:pt x="264477" y="92240"/>
                  </a:lnTo>
                  <a:lnTo>
                    <a:pt x="255625" y="90246"/>
                  </a:lnTo>
                  <a:lnTo>
                    <a:pt x="247243" y="88646"/>
                  </a:lnTo>
                  <a:lnTo>
                    <a:pt x="239966" y="85458"/>
                  </a:lnTo>
                  <a:lnTo>
                    <a:pt x="234543" y="78841"/>
                  </a:lnTo>
                  <a:lnTo>
                    <a:pt x="234442" y="78701"/>
                  </a:lnTo>
                  <a:lnTo>
                    <a:pt x="221653" y="78841"/>
                  </a:lnTo>
                  <a:lnTo>
                    <a:pt x="210223" y="74549"/>
                  </a:lnTo>
                  <a:lnTo>
                    <a:pt x="199212" y="70929"/>
                  </a:lnTo>
                  <a:lnTo>
                    <a:pt x="187655" y="73063"/>
                  </a:lnTo>
                  <a:lnTo>
                    <a:pt x="195872" y="80479"/>
                  </a:lnTo>
                  <a:lnTo>
                    <a:pt x="216179" y="87261"/>
                  </a:lnTo>
                  <a:lnTo>
                    <a:pt x="224421" y="94627"/>
                  </a:lnTo>
                  <a:lnTo>
                    <a:pt x="233375" y="93776"/>
                  </a:lnTo>
                  <a:lnTo>
                    <a:pt x="240919" y="95859"/>
                  </a:lnTo>
                  <a:lnTo>
                    <a:pt x="248196" y="98894"/>
                  </a:lnTo>
                  <a:lnTo>
                    <a:pt x="255676" y="100711"/>
                  </a:lnTo>
                  <a:lnTo>
                    <a:pt x="261454" y="106451"/>
                  </a:lnTo>
                  <a:lnTo>
                    <a:pt x="268490" y="109588"/>
                  </a:lnTo>
                  <a:lnTo>
                    <a:pt x="275399" y="113004"/>
                  </a:lnTo>
                  <a:lnTo>
                    <a:pt x="280797" y="119545"/>
                  </a:lnTo>
                  <a:lnTo>
                    <a:pt x="315480" y="135636"/>
                  </a:lnTo>
                  <a:lnTo>
                    <a:pt x="347014" y="158305"/>
                  </a:lnTo>
                  <a:lnTo>
                    <a:pt x="377761" y="182600"/>
                  </a:lnTo>
                  <a:lnTo>
                    <a:pt x="410095" y="203581"/>
                  </a:lnTo>
                  <a:lnTo>
                    <a:pt x="414997" y="209931"/>
                  </a:lnTo>
                  <a:lnTo>
                    <a:pt x="420344" y="215341"/>
                  </a:lnTo>
                  <a:lnTo>
                    <a:pt x="426389" y="219316"/>
                  </a:lnTo>
                  <a:lnTo>
                    <a:pt x="433374" y="221335"/>
                  </a:lnTo>
                  <a:lnTo>
                    <a:pt x="427977" y="215976"/>
                  </a:lnTo>
                  <a:lnTo>
                    <a:pt x="435991" y="214960"/>
                  </a:lnTo>
                  <a:close/>
                </a:path>
                <a:path w="566420" h="572769">
                  <a:moveTo>
                    <a:pt x="443699" y="477278"/>
                  </a:moveTo>
                  <a:lnTo>
                    <a:pt x="441921" y="469836"/>
                  </a:lnTo>
                  <a:lnTo>
                    <a:pt x="441439" y="470928"/>
                  </a:lnTo>
                  <a:lnTo>
                    <a:pt x="438772" y="478548"/>
                  </a:lnTo>
                  <a:lnTo>
                    <a:pt x="436346" y="473468"/>
                  </a:lnTo>
                  <a:lnTo>
                    <a:pt x="439191" y="467118"/>
                  </a:lnTo>
                  <a:lnTo>
                    <a:pt x="434276" y="469658"/>
                  </a:lnTo>
                  <a:lnTo>
                    <a:pt x="434213" y="469836"/>
                  </a:lnTo>
                  <a:lnTo>
                    <a:pt x="436549" y="479818"/>
                  </a:lnTo>
                  <a:lnTo>
                    <a:pt x="440118" y="478548"/>
                  </a:lnTo>
                  <a:lnTo>
                    <a:pt x="443699" y="477278"/>
                  </a:lnTo>
                  <a:close/>
                </a:path>
                <a:path w="566420" h="572769">
                  <a:moveTo>
                    <a:pt x="474535" y="519188"/>
                  </a:moveTo>
                  <a:lnTo>
                    <a:pt x="468274" y="515378"/>
                  </a:lnTo>
                  <a:lnTo>
                    <a:pt x="464096" y="512838"/>
                  </a:lnTo>
                  <a:lnTo>
                    <a:pt x="454571" y="506488"/>
                  </a:lnTo>
                  <a:lnTo>
                    <a:pt x="444144" y="501408"/>
                  </a:lnTo>
                  <a:lnTo>
                    <a:pt x="431025" y="501408"/>
                  </a:lnTo>
                  <a:lnTo>
                    <a:pt x="431050" y="496328"/>
                  </a:lnTo>
                  <a:lnTo>
                    <a:pt x="428574" y="491248"/>
                  </a:lnTo>
                  <a:lnTo>
                    <a:pt x="425831" y="491248"/>
                  </a:lnTo>
                  <a:lnTo>
                    <a:pt x="420662" y="496328"/>
                  </a:lnTo>
                  <a:lnTo>
                    <a:pt x="419582" y="493788"/>
                  </a:lnTo>
                  <a:lnTo>
                    <a:pt x="418147" y="483628"/>
                  </a:lnTo>
                  <a:lnTo>
                    <a:pt x="412534" y="474738"/>
                  </a:lnTo>
                  <a:lnTo>
                    <a:pt x="404609" y="467118"/>
                  </a:lnTo>
                  <a:lnTo>
                    <a:pt x="396303" y="463308"/>
                  </a:lnTo>
                  <a:lnTo>
                    <a:pt x="391414" y="451878"/>
                  </a:lnTo>
                  <a:lnTo>
                    <a:pt x="385699" y="445528"/>
                  </a:lnTo>
                  <a:lnTo>
                    <a:pt x="383413" y="442988"/>
                  </a:lnTo>
                  <a:lnTo>
                    <a:pt x="373824" y="435368"/>
                  </a:lnTo>
                  <a:lnTo>
                    <a:pt x="364236" y="429018"/>
                  </a:lnTo>
                  <a:lnTo>
                    <a:pt x="362318" y="421398"/>
                  </a:lnTo>
                  <a:lnTo>
                    <a:pt x="362000" y="420128"/>
                  </a:lnTo>
                  <a:lnTo>
                    <a:pt x="354749" y="421398"/>
                  </a:lnTo>
                  <a:lnTo>
                    <a:pt x="351663" y="418858"/>
                  </a:lnTo>
                  <a:lnTo>
                    <a:pt x="348602" y="416318"/>
                  </a:lnTo>
                  <a:lnTo>
                    <a:pt x="348957" y="413778"/>
                  </a:lnTo>
                  <a:lnTo>
                    <a:pt x="349504" y="409968"/>
                  </a:lnTo>
                  <a:lnTo>
                    <a:pt x="346075" y="413778"/>
                  </a:lnTo>
                  <a:lnTo>
                    <a:pt x="342265" y="408698"/>
                  </a:lnTo>
                  <a:lnTo>
                    <a:pt x="343369" y="418858"/>
                  </a:lnTo>
                  <a:lnTo>
                    <a:pt x="337883" y="417588"/>
                  </a:lnTo>
                  <a:lnTo>
                    <a:pt x="333057" y="412508"/>
                  </a:lnTo>
                  <a:lnTo>
                    <a:pt x="327393" y="408698"/>
                  </a:lnTo>
                  <a:lnTo>
                    <a:pt x="321881" y="404888"/>
                  </a:lnTo>
                  <a:lnTo>
                    <a:pt x="317474" y="399808"/>
                  </a:lnTo>
                  <a:lnTo>
                    <a:pt x="321005" y="398538"/>
                  </a:lnTo>
                  <a:lnTo>
                    <a:pt x="326910" y="399808"/>
                  </a:lnTo>
                  <a:lnTo>
                    <a:pt x="327406" y="398538"/>
                  </a:lnTo>
                  <a:lnTo>
                    <a:pt x="304266" y="379488"/>
                  </a:lnTo>
                  <a:lnTo>
                    <a:pt x="295808" y="375678"/>
                  </a:lnTo>
                  <a:lnTo>
                    <a:pt x="295059" y="371868"/>
                  </a:lnTo>
                  <a:lnTo>
                    <a:pt x="294551" y="369328"/>
                  </a:lnTo>
                  <a:lnTo>
                    <a:pt x="294043" y="366788"/>
                  </a:lnTo>
                  <a:lnTo>
                    <a:pt x="287210" y="369328"/>
                  </a:lnTo>
                  <a:lnTo>
                    <a:pt x="285013" y="362978"/>
                  </a:lnTo>
                  <a:lnTo>
                    <a:pt x="284581" y="361708"/>
                  </a:lnTo>
                  <a:lnTo>
                    <a:pt x="290728" y="357898"/>
                  </a:lnTo>
                  <a:lnTo>
                    <a:pt x="290906" y="357898"/>
                  </a:lnTo>
                  <a:lnTo>
                    <a:pt x="291007" y="359168"/>
                  </a:lnTo>
                  <a:lnTo>
                    <a:pt x="291109" y="360438"/>
                  </a:lnTo>
                  <a:lnTo>
                    <a:pt x="291211" y="361708"/>
                  </a:lnTo>
                  <a:lnTo>
                    <a:pt x="291312" y="362978"/>
                  </a:lnTo>
                  <a:lnTo>
                    <a:pt x="291414" y="364248"/>
                  </a:lnTo>
                  <a:lnTo>
                    <a:pt x="291503" y="365518"/>
                  </a:lnTo>
                  <a:lnTo>
                    <a:pt x="298272" y="360438"/>
                  </a:lnTo>
                  <a:lnTo>
                    <a:pt x="304584" y="366788"/>
                  </a:lnTo>
                  <a:lnTo>
                    <a:pt x="311581" y="370598"/>
                  </a:lnTo>
                  <a:lnTo>
                    <a:pt x="319176" y="374408"/>
                  </a:lnTo>
                  <a:lnTo>
                    <a:pt x="327291" y="376948"/>
                  </a:lnTo>
                  <a:lnTo>
                    <a:pt x="330022" y="388378"/>
                  </a:lnTo>
                  <a:lnTo>
                    <a:pt x="345046" y="390918"/>
                  </a:lnTo>
                  <a:lnTo>
                    <a:pt x="350012" y="399808"/>
                  </a:lnTo>
                  <a:lnTo>
                    <a:pt x="355879" y="406158"/>
                  </a:lnTo>
                  <a:lnTo>
                    <a:pt x="362292" y="412508"/>
                  </a:lnTo>
                  <a:lnTo>
                    <a:pt x="368947" y="417588"/>
                  </a:lnTo>
                  <a:lnTo>
                    <a:pt x="373227" y="423938"/>
                  </a:lnTo>
                  <a:lnTo>
                    <a:pt x="378841" y="429018"/>
                  </a:lnTo>
                  <a:lnTo>
                    <a:pt x="384721" y="431558"/>
                  </a:lnTo>
                  <a:lnTo>
                    <a:pt x="389775" y="437908"/>
                  </a:lnTo>
                  <a:lnTo>
                    <a:pt x="394322" y="436638"/>
                  </a:lnTo>
                  <a:lnTo>
                    <a:pt x="399021" y="436638"/>
                  </a:lnTo>
                  <a:lnTo>
                    <a:pt x="401421" y="440448"/>
                  </a:lnTo>
                  <a:lnTo>
                    <a:pt x="405117" y="449338"/>
                  </a:lnTo>
                  <a:lnTo>
                    <a:pt x="410286" y="454418"/>
                  </a:lnTo>
                  <a:lnTo>
                    <a:pt x="415302" y="460768"/>
                  </a:lnTo>
                  <a:lnTo>
                    <a:pt x="418566" y="470928"/>
                  </a:lnTo>
                  <a:lnTo>
                    <a:pt x="425488" y="472198"/>
                  </a:lnTo>
                  <a:lnTo>
                    <a:pt x="433819" y="469836"/>
                  </a:lnTo>
                  <a:lnTo>
                    <a:pt x="434162" y="469658"/>
                  </a:lnTo>
                  <a:lnTo>
                    <a:pt x="431850" y="467118"/>
                  </a:lnTo>
                  <a:lnTo>
                    <a:pt x="426643" y="454418"/>
                  </a:lnTo>
                  <a:lnTo>
                    <a:pt x="417614" y="444258"/>
                  </a:lnTo>
                  <a:lnTo>
                    <a:pt x="406666" y="436638"/>
                  </a:lnTo>
                  <a:lnTo>
                    <a:pt x="395706" y="430288"/>
                  </a:lnTo>
                  <a:lnTo>
                    <a:pt x="393661" y="422668"/>
                  </a:lnTo>
                  <a:lnTo>
                    <a:pt x="391350" y="421398"/>
                  </a:lnTo>
                  <a:lnTo>
                    <a:pt x="387959" y="422668"/>
                  </a:lnTo>
                  <a:lnTo>
                    <a:pt x="386715" y="418858"/>
                  </a:lnTo>
                  <a:lnTo>
                    <a:pt x="376669" y="406158"/>
                  </a:lnTo>
                  <a:lnTo>
                    <a:pt x="354164" y="385838"/>
                  </a:lnTo>
                  <a:lnTo>
                    <a:pt x="343827" y="374408"/>
                  </a:lnTo>
                  <a:lnTo>
                    <a:pt x="337058" y="374408"/>
                  </a:lnTo>
                  <a:lnTo>
                    <a:pt x="333171" y="369328"/>
                  </a:lnTo>
                  <a:lnTo>
                    <a:pt x="331812" y="368058"/>
                  </a:lnTo>
                  <a:lnTo>
                    <a:pt x="329120" y="365518"/>
                  </a:lnTo>
                  <a:lnTo>
                    <a:pt x="323570" y="365518"/>
                  </a:lnTo>
                  <a:lnTo>
                    <a:pt x="317449" y="368058"/>
                  </a:lnTo>
                  <a:lnTo>
                    <a:pt x="314617" y="362978"/>
                  </a:lnTo>
                  <a:lnTo>
                    <a:pt x="317144" y="360438"/>
                  </a:lnTo>
                  <a:lnTo>
                    <a:pt x="316141" y="356628"/>
                  </a:lnTo>
                  <a:lnTo>
                    <a:pt x="314617" y="351548"/>
                  </a:lnTo>
                  <a:lnTo>
                    <a:pt x="310502" y="347738"/>
                  </a:lnTo>
                  <a:lnTo>
                    <a:pt x="304228" y="347738"/>
                  </a:lnTo>
                  <a:lnTo>
                    <a:pt x="302374" y="340118"/>
                  </a:lnTo>
                  <a:lnTo>
                    <a:pt x="291325" y="335368"/>
                  </a:lnTo>
                  <a:lnTo>
                    <a:pt x="291325" y="357898"/>
                  </a:lnTo>
                  <a:lnTo>
                    <a:pt x="286258" y="356628"/>
                  </a:lnTo>
                  <a:lnTo>
                    <a:pt x="284365" y="356628"/>
                  </a:lnTo>
                  <a:lnTo>
                    <a:pt x="283159" y="362978"/>
                  </a:lnTo>
                  <a:lnTo>
                    <a:pt x="276059" y="361708"/>
                  </a:lnTo>
                  <a:lnTo>
                    <a:pt x="271081" y="355358"/>
                  </a:lnTo>
                  <a:lnTo>
                    <a:pt x="263753" y="354088"/>
                  </a:lnTo>
                  <a:lnTo>
                    <a:pt x="263690" y="360438"/>
                  </a:lnTo>
                  <a:lnTo>
                    <a:pt x="267093" y="364248"/>
                  </a:lnTo>
                  <a:lnTo>
                    <a:pt x="271729" y="365518"/>
                  </a:lnTo>
                  <a:lnTo>
                    <a:pt x="275386" y="369328"/>
                  </a:lnTo>
                  <a:lnTo>
                    <a:pt x="270878" y="371868"/>
                  </a:lnTo>
                  <a:lnTo>
                    <a:pt x="265607" y="371868"/>
                  </a:lnTo>
                  <a:lnTo>
                    <a:pt x="259918" y="370598"/>
                  </a:lnTo>
                  <a:lnTo>
                    <a:pt x="254139" y="371868"/>
                  </a:lnTo>
                  <a:lnTo>
                    <a:pt x="251206" y="366788"/>
                  </a:lnTo>
                  <a:lnTo>
                    <a:pt x="246062" y="365518"/>
                  </a:lnTo>
                  <a:lnTo>
                    <a:pt x="240271" y="368058"/>
                  </a:lnTo>
                  <a:lnTo>
                    <a:pt x="235343" y="371868"/>
                  </a:lnTo>
                  <a:lnTo>
                    <a:pt x="233984" y="373557"/>
                  </a:lnTo>
                  <a:lnTo>
                    <a:pt x="233476" y="375678"/>
                  </a:lnTo>
                  <a:lnTo>
                    <a:pt x="241935" y="375678"/>
                  </a:lnTo>
                  <a:lnTo>
                    <a:pt x="231952" y="382028"/>
                  </a:lnTo>
                  <a:lnTo>
                    <a:pt x="233476" y="375678"/>
                  </a:lnTo>
                  <a:lnTo>
                    <a:pt x="232295" y="375678"/>
                  </a:lnTo>
                  <a:lnTo>
                    <a:pt x="233984" y="373557"/>
                  </a:lnTo>
                  <a:lnTo>
                    <a:pt x="235013" y="369328"/>
                  </a:lnTo>
                  <a:lnTo>
                    <a:pt x="229616" y="373138"/>
                  </a:lnTo>
                  <a:lnTo>
                    <a:pt x="226555" y="378218"/>
                  </a:lnTo>
                  <a:lnTo>
                    <a:pt x="227482" y="384568"/>
                  </a:lnTo>
                  <a:lnTo>
                    <a:pt x="225729" y="389648"/>
                  </a:lnTo>
                  <a:lnTo>
                    <a:pt x="230644" y="392188"/>
                  </a:lnTo>
                  <a:lnTo>
                    <a:pt x="235470" y="395998"/>
                  </a:lnTo>
                  <a:lnTo>
                    <a:pt x="240982" y="397268"/>
                  </a:lnTo>
                  <a:lnTo>
                    <a:pt x="248005" y="397268"/>
                  </a:lnTo>
                  <a:lnTo>
                    <a:pt x="249631" y="403618"/>
                  </a:lnTo>
                  <a:lnTo>
                    <a:pt x="254850" y="402475"/>
                  </a:lnTo>
                  <a:lnTo>
                    <a:pt x="255371" y="402475"/>
                  </a:lnTo>
                  <a:lnTo>
                    <a:pt x="251498" y="403618"/>
                  </a:lnTo>
                  <a:lnTo>
                    <a:pt x="247015" y="406158"/>
                  </a:lnTo>
                  <a:lnTo>
                    <a:pt x="248399" y="409968"/>
                  </a:lnTo>
                  <a:lnTo>
                    <a:pt x="253111" y="415048"/>
                  </a:lnTo>
                  <a:lnTo>
                    <a:pt x="257416" y="421398"/>
                  </a:lnTo>
                  <a:lnTo>
                    <a:pt x="261442" y="427748"/>
                  </a:lnTo>
                  <a:lnTo>
                    <a:pt x="265341" y="434098"/>
                  </a:lnTo>
                  <a:lnTo>
                    <a:pt x="263702" y="436638"/>
                  </a:lnTo>
                  <a:lnTo>
                    <a:pt x="262343" y="439178"/>
                  </a:lnTo>
                  <a:lnTo>
                    <a:pt x="261264" y="442988"/>
                  </a:lnTo>
                  <a:lnTo>
                    <a:pt x="258089" y="434098"/>
                  </a:lnTo>
                  <a:lnTo>
                    <a:pt x="251815" y="432828"/>
                  </a:lnTo>
                  <a:lnTo>
                    <a:pt x="244716" y="432828"/>
                  </a:lnTo>
                  <a:lnTo>
                    <a:pt x="247154" y="431558"/>
                  </a:lnTo>
                  <a:lnTo>
                    <a:pt x="252285" y="431558"/>
                  </a:lnTo>
                  <a:lnTo>
                    <a:pt x="249618" y="427748"/>
                  </a:lnTo>
                  <a:lnTo>
                    <a:pt x="249542" y="422668"/>
                  </a:lnTo>
                  <a:lnTo>
                    <a:pt x="243166" y="431558"/>
                  </a:lnTo>
                  <a:lnTo>
                    <a:pt x="243090" y="426478"/>
                  </a:lnTo>
                  <a:lnTo>
                    <a:pt x="244983" y="425208"/>
                  </a:lnTo>
                  <a:lnTo>
                    <a:pt x="246087" y="422668"/>
                  </a:lnTo>
                  <a:lnTo>
                    <a:pt x="247992" y="421398"/>
                  </a:lnTo>
                  <a:lnTo>
                    <a:pt x="245694" y="415048"/>
                  </a:lnTo>
                  <a:lnTo>
                    <a:pt x="241439" y="412508"/>
                  </a:lnTo>
                  <a:lnTo>
                    <a:pt x="239953" y="407428"/>
                  </a:lnTo>
                  <a:lnTo>
                    <a:pt x="239217" y="404888"/>
                  </a:lnTo>
                  <a:lnTo>
                    <a:pt x="233476" y="403618"/>
                  </a:lnTo>
                  <a:lnTo>
                    <a:pt x="227241" y="403618"/>
                  </a:lnTo>
                  <a:lnTo>
                    <a:pt x="222288" y="402475"/>
                  </a:lnTo>
                  <a:lnTo>
                    <a:pt x="221869" y="402475"/>
                  </a:lnTo>
                  <a:lnTo>
                    <a:pt x="219227" y="398538"/>
                  </a:lnTo>
                  <a:lnTo>
                    <a:pt x="218376" y="397268"/>
                  </a:lnTo>
                  <a:lnTo>
                    <a:pt x="221348" y="389648"/>
                  </a:lnTo>
                  <a:lnTo>
                    <a:pt x="222338" y="382028"/>
                  </a:lnTo>
                  <a:lnTo>
                    <a:pt x="222910" y="378218"/>
                  </a:lnTo>
                  <a:lnTo>
                    <a:pt x="223481" y="374408"/>
                  </a:lnTo>
                  <a:lnTo>
                    <a:pt x="221399" y="370598"/>
                  </a:lnTo>
                  <a:lnTo>
                    <a:pt x="214528" y="378218"/>
                  </a:lnTo>
                  <a:lnTo>
                    <a:pt x="213283" y="375678"/>
                  </a:lnTo>
                  <a:lnTo>
                    <a:pt x="212661" y="374408"/>
                  </a:lnTo>
                  <a:lnTo>
                    <a:pt x="217855" y="373138"/>
                  </a:lnTo>
                  <a:lnTo>
                    <a:pt x="215836" y="370598"/>
                  </a:lnTo>
                  <a:lnTo>
                    <a:pt x="211823" y="365518"/>
                  </a:lnTo>
                  <a:lnTo>
                    <a:pt x="217779" y="364248"/>
                  </a:lnTo>
                  <a:lnTo>
                    <a:pt x="225666" y="361708"/>
                  </a:lnTo>
                  <a:lnTo>
                    <a:pt x="229933" y="360438"/>
                  </a:lnTo>
                  <a:lnTo>
                    <a:pt x="234213" y="359168"/>
                  </a:lnTo>
                  <a:lnTo>
                    <a:pt x="241935" y="355358"/>
                  </a:lnTo>
                  <a:lnTo>
                    <a:pt x="243763" y="354088"/>
                  </a:lnTo>
                  <a:lnTo>
                    <a:pt x="247408" y="351548"/>
                  </a:lnTo>
                  <a:lnTo>
                    <a:pt x="243179" y="349008"/>
                  </a:lnTo>
                  <a:lnTo>
                    <a:pt x="234721" y="343928"/>
                  </a:lnTo>
                  <a:lnTo>
                    <a:pt x="228269" y="343928"/>
                  </a:lnTo>
                  <a:lnTo>
                    <a:pt x="227558" y="344487"/>
                  </a:lnTo>
                  <a:lnTo>
                    <a:pt x="227558" y="357898"/>
                  </a:lnTo>
                  <a:lnTo>
                    <a:pt x="221589" y="360438"/>
                  </a:lnTo>
                  <a:lnTo>
                    <a:pt x="219824" y="359168"/>
                  </a:lnTo>
                  <a:lnTo>
                    <a:pt x="219138" y="356628"/>
                  </a:lnTo>
                  <a:lnTo>
                    <a:pt x="222542" y="355358"/>
                  </a:lnTo>
                  <a:lnTo>
                    <a:pt x="226161" y="354088"/>
                  </a:lnTo>
                  <a:lnTo>
                    <a:pt x="227558" y="357898"/>
                  </a:lnTo>
                  <a:lnTo>
                    <a:pt x="227558" y="344487"/>
                  </a:lnTo>
                  <a:lnTo>
                    <a:pt x="221665" y="349008"/>
                  </a:lnTo>
                  <a:lnTo>
                    <a:pt x="218719" y="347738"/>
                  </a:lnTo>
                  <a:lnTo>
                    <a:pt x="217030" y="343928"/>
                  </a:lnTo>
                  <a:lnTo>
                    <a:pt x="211848" y="346468"/>
                  </a:lnTo>
                  <a:lnTo>
                    <a:pt x="212293" y="354088"/>
                  </a:lnTo>
                  <a:lnTo>
                    <a:pt x="210121" y="360438"/>
                  </a:lnTo>
                  <a:lnTo>
                    <a:pt x="205651" y="365518"/>
                  </a:lnTo>
                  <a:lnTo>
                    <a:pt x="199186" y="370598"/>
                  </a:lnTo>
                  <a:lnTo>
                    <a:pt x="198767" y="369328"/>
                  </a:lnTo>
                  <a:lnTo>
                    <a:pt x="197523" y="369328"/>
                  </a:lnTo>
                  <a:lnTo>
                    <a:pt x="196926" y="368058"/>
                  </a:lnTo>
                  <a:lnTo>
                    <a:pt x="195135" y="360438"/>
                  </a:lnTo>
                  <a:lnTo>
                    <a:pt x="200939" y="356628"/>
                  </a:lnTo>
                  <a:lnTo>
                    <a:pt x="196329" y="347738"/>
                  </a:lnTo>
                  <a:lnTo>
                    <a:pt x="199034" y="343738"/>
                  </a:lnTo>
                  <a:lnTo>
                    <a:pt x="195097" y="342658"/>
                  </a:lnTo>
                  <a:lnTo>
                    <a:pt x="194614" y="341388"/>
                  </a:lnTo>
                  <a:lnTo>
                    <a:pt x="193649" y="338848"/>
                  </a:lnTo>
                  <a:lnTo>
                    <a:pt x="195008" y="337578"/>
                  </a:lnTo>
                  <a:lnTo>
                    <a:pt x="194906" y="335038"/>
                  </a:lnTo>
                  <a:lnTo>
                    <a:pt x="197307" y="333768"/>
                  </a:lnTo>
                  <a:lnTo>
                    <a:pt x="199428" y="342658"/>
                  </a:lnTo>
                  <a:lnTo>
                    <a:pt x="199517" y="343014"/>
                  </a:lnTo>
                  <a:lnTo>
                    <a:pt x="201472" y="340118"/>
                  </a:lnTo>
                  <a:lnTo>
                    <a:pt x="208394" y="333768"/>
                  </a:lnTo>
                  <a:lnTo>
                    <a:pt x="213982" y="328688"/>
                  </a:lnTo>
                  <a:lnTo>
                    <a:pt x="223507" y="324878"/>
                  </a:lnTo>
                  <a:lnTo>
                    <a:pt x="226517" y="329958"/>
                  </a:lnTo>
                  <a:lnTo>
                    <a:pt x="231140" y="332498"/>
                  </a:lnTo>
                  <a:lnTo>
                    <a:pt x="238417" y="328688"/>
                  </a:lnTo>
                  <a:lnTo>
                    <a:pt x="250469" y="337578"/>
                  </a:lnTo>
                  <a:lnTo>
                    <a:pt x="280466" y="345198"/>
                  </a:lnTo>
                  <a:lnTo>
                    <a:pt x="291325" y="357898"/>
                  </a:lnTo>
                  <a:lnTo>
                    <a:pt x="291325" y="335368"/>
                  </a:lnTo>
                  <a:lnTo>
                    <a:pt x="290576" y="335038"/>
                  </a:lnTo>
                  <a:lnTo>
                    <a:pt x="284467" y="329958"/>
                  </a:lnTo>
                  <a:lnTo>
                    <a:pt x="279895" y="326148"/>
                  </a:lnTo>
                  <a:lnTo>
                    <a:pt x="269049" y="319798"/>
                  </a:lnTo>
                  <a:lnTo>
                    <a:pt x="256819" y="314718"/>
                  </a:lnTo>
                  <a:lnTo>
                    <a:pt x="254673" y="321068"/>
                  </a:lnTo>
                  <a:lnTo>
                    <a:pt x="264426" y="321068"/>
                  </a:lnTo>
                  <a:lnTo>
                    <a:pt x="264934" y="326148"/>
                  </a:lnTo>
                  <a:lnTo>
                    <a:pt x="265061" y="327418"/>
                  </a:lnTo>
                  <a:lnTo>
                    <a:pt x="265188" y="328688"/>
                  </a:lnTo>
                  <a:lnTo>
                    <a:pt x="257860" y="329958"/>
                  </a:lnTo>
                  <a:lnTo>
                    <a:pt x="252120" y="328688"/>
                  </a:lnTo>
                  <a:lnTo>
                    <a:pt x="249047" y="321068"/>
                  </a:lnTo>
                  <a:lnTo>
                    <a:pt x="239179" y="324878"/>
                  </a:lnTo>
                  <a:lnTo>
                    <a:pt x="232562" y="322338"/>
                  </a:lnTo>
                  <a:lnTo>
                    <a:pt x="227596" y="315988"/>
                  </a:lnTo>
                  <a:lnTo>
                    <a:pt x="227507" y="309638"/>
                  </a:lnTo>
                  <a:lnTo>
                    <a:pt x="229590" y="310908"/>
                  </a:lnTo>
                  <a:lnTo>
                    <a:pt x="228904" y="309638"/>
                  </a:lnTo>
                  <a:lnTo>
                    <a:pt x="228219" y="308368"/>
                  </a:lnTo>
                  <a:lnTo>
                    <a:pt x="226174" y="304558"/>
                  </a:lnTo>
                  <a:lnTo>
                    <a:pt x="222719" y="307682"/>
                  </a:lnTo>
                  <a:lnTo>
                    <a:pt x="222719" y="313448"/>
                  </a:lnTo>
                  <a:lnTo>
                    <a:pt x="221373" y="314718"/>
                  </a:lnTo>
                  <a:lnTo>
                    <a:pt x="221475" y="317258"/>
                  </a:lnTo>
                  <a:lnTo>
                    <a:pt x="217868" y="319798"/>
                  </a:lnTo>
                  <a:lnTo>
                    <a:pt x="217792" y="315988"/>
                  </a:lnTo>
                  <a:lnTo>
                    <a:pt x="217779" y="314718"/>
                  </a:lnTo>
                  <a:lnTo>
                    <a:pt x="214934" y="315988"/>
                  </a:lnTo>
                  <a:lnTo>
                    <a:pt x="215544" y="313448"/>
                  </a:lnTo>
                  <a:lnTo>
                    <a:pt x="217652" y="310908"/>
                  </a:lnTo>
                  <a:lnTo>
                    <a:pt x="221272" y="309638"/>
                  </a:lnTo>
                  <a:lnTo>
                    <a:pt x="222719" y="313448"/>
                  </a:lnTo>
                  <a:lnTo>
                    <a:pt x="222719" y="307682"/>
                  </a:lnTo>
                  <a:lnTo>
                    <a:pt x="221945" y="308368"/>
                  </a:lnTo>
                  <a:lnTo>
                    <a:pt x="221068" y="304558"/>
                  </a:lnTo>
                  <a:lnTo>
                    <a:pt x="219227" y="302018"/>
                  </a:lnTo>
                  <a:lnTo>
                    <a:pt x="212090" y="307098"/>
                  </a:lnTo>
                  <a:lnTo>
                    <a:pt x="201117" y="308368"/>
                  </a:lnTo>
                  <a:lnTo>
                    <a:pt x="190449" y="310908"/>
                  </a:lnTo>
                  <a:lnTo>
                    <a:pt x="184289" y="318528"/>
                  </a:lnTo>
                  <a:lnTo>
                    <a:pt x="185585" y="324878"/>
                  </a:lnTo>
                  <a:lnTo>
                    <a:pt x="193217" y="319798"/>
                  </a:lnTo>
                  <a:lnTo>
                    <a:pt x="194297" y="327418"/>
                  </a:lnTo>
                  <a:lnTo>
                    <a:pt x="193332" y="332498"/>
                  </a:lnTo>
                  <a:lnTo>
                    <a:pt x="190944" y="337578"/>
                  </a:lnTo>
                  <a:lnTo>
                    <a:pt x="187134" y="341388"/>
                  </a:lnTo>
                  <a:lnTo>
                    <a:pt x="186042" y="335038"/>
                  </a:lnTo>
                  <a:lnTo>
                    <a:pt x="182562" y="333768"/>
                  </a:lnTo>
                  <a:lnTo>
                    <a:pt x="176517" y="337578"/>
                  </a:lnTo>
                  <a:lnTo>
                    <a:pt x="179882" y="342658"/>
                  </a:lnTo>
                  <a:lnTo>
                    <a:pt x="189458" y="346468"/>
                  </a:lnTo>
                  <a:lnTo>
                    <a:pt x="192849" y="351548"/>
                  </a:lnTo>
                  <a:lnTo>
                    <a:pt x="188429" y="356628"/>
                  </a:lnTo>
                  <a:lnTo>
                    <a:pt x="186232" y="354088"/>
                  </a:lnTo>
                  <a:lnTo>
                    <a:pt x="181813" y="357898"/>
                  </a:lnTo>
                  <a:lnTo>
                    <a:pt x="182867" y="366788"/>
                  </a:lnTo>
                  <a:lnTo>
                    <a:pt x="178066" y="371868"/>
                  </a:lnTo>
                  <a:lnTo>
                    <a:pt x="178181" y="374408"/>
                  </a:lnTo>
                  <a:lnTo>
                    <a:pt x="178295" y="376948"/>
                  </a:lnTo>
                  <a:lnTo>
                    <a:pt x="178422" y="379488"/>
                  </a:lnTo>
                  <a:lnTo>
                    <a:pt x="178536" y="382028"/>
                  </a:lnTo>
                  <a:lnTo>
                    <a:pt x="178663" y="384568"/>
                  </a:lnTo>
                  <a:lnTo>
                    <a:pt x="181914" y="388378"/>
                  </a:lnTo>
                  <a:lnTo>
                    <a:pt x="182410" y="390918"/>
                  </a:lnTo>
                  <a:lnTo>
                    <a:pt x="184188" y="403618"/>
                  </a:lnTo>
                  <a:lnTo>
                    <a:pt x="184175" y="422668"/>
                  </a:lnTo>
                  <a:lnTo>
                    <a:pt x="184048" y="423938"/>
                  </a:lnTo>
                  <a:lnTo>
                    <a:pt x="183934" y="425208"/>
                  </a:lnTo>
                  <a:lnTo>
                    <a:pt x="183807" y="426478"/>
                  </a:lnTo>
                  <a:lnTo>
                    <a:pt x="183680" y="427748"/>
                  </a:lnTo>
                  <a:lnTo>
                    <a:pt x="183553" y="429018"/>
                  </a:lnTo>
                  <a:lnTo>
                    <a:pt x="180555" y="439178"/>
                  </a:lnTo>
                  <a:lnTo>
                    <a:pt x="182359" y="441718"/>
                  </a:lnTo>
                  <a:lnTo>
                    <a:pt x="185458" y="441718"/>
                  </a:lnTo>
                  <a:lnTo>
                    <a:pt x="188937" y="440448"/>
                  </a:lnTo>
                  <a:lnTo>
                    <a:pt x="190703" y="436638"/>
                  </a:lnTo>
                  <a:lnTo>
                    <a:pt x="187871" y="429018"/>
                  </a:lnTo>
                  <a:lnTo>
                    <a:pt x="195072" y="427748"/>
                  </a:lnTo>
                  <a:lnTo>
                    <a:pt x="197345" y="435368"/>
                  </a:lnTo>
                  <a:lnTo>
                    <a:pt x="197294" y="436638"/>
                  </a:lnTo>
                  <a:lnTo>
                    <a:pt x="197192" y="439178"/>
                  </a:lnTo>
                  <a:lnTo>
                    <a:pt x="197091" y="441718"/>
                  </a:lnTo>
                  <a:lnTo>
                    <a:pt x="195834" y="446798"/>
                  </a:lnTo>
                  <a:lnTo>
                    <a:pt x="195072" y="453148"/>
                  </a:lnTo>
                  <a:lnTo>
                    <a:pt x="204203" y="449338"/>
                  </a:lnTo>
                  <a:lnTo>
                    <a:pt x="205803" y="440448"/>
                  </a:lnTo>
                  <a:lnTo>
                    <a:pt x="203987" y="430288"/>
                  </a:lnTo>
                  <a:lnTo>
                    <a:pt x="203657" y="427748"/>
                  </a:lnTo>
                  <a:lnTo>
                    <a:pt x="202831" y="421398"/>
                  </a:lnTo>
                  <a:lnTo>
                    <a:pt x="194754" y="413778"/>
                  </a:lnTo>
                  <a:lnTo>
                    <a:pt x="192024" y="401078"/>
                  </a:lnTo>
                  <a:lnTo>
                    <a:pt x="193725" y="387108"/>
                  </a:lnTo>
                  <a:lnTo>
                    <a:pt x="198970" y="375678"/>
                  </a:lnTo>
                  <a:lnTo>
                    <a:pt x="201282" y="379488"/>
                  </a:lnTo>
                  <a:lnTo>
                    <a:pt x="202158" y="387108"/>
                  </a:lnTo>
                  <a:lnTo>
                    <a:pt x="201625" y="392188"/>
                  </a:lnTo>
                  <a:lnTo>
                    <a:pt x="197256" y="392188"/>
                  </a:lnTo>
                  <a:lnTo>
                    <a:pt x="194056" y="393458"/>
                  </a:lnTo>
                  <a:lnTo>
                    <a:pt x="193357" y="398538"/>
                  </a:lnTo>
                  <a:lnTo>
                    <a:pt x="196100" y="401078"/>
                  </a:lnTo>
                  <a:lnTo>
                    <a:pt x="199771" y="403618"/>
                  </a:lnTo>
                  <a:lnTo>
                    <a:pt x="200317" y="398538"/>
                  </a:lnTo>
                  <a:lnTo>
                    <a:pt x="205867" y="403618"/>
                  </a:lnTo>
                  <a:lnTo>
                    <a:pt x="207746" y="404888"/>
                  </a:lnTo>
                  <a:lnTo>
                    <a:pt x="209042" y="408698"/>
                  </a:lnTo>
                  <a:lnTo>
                    <a:pt x="209169" y="427748"/>
                  </a:lnTo>
                  <a:lnTo>
                    <a:pt x="214947" y="440448"/>
                  </a:lnTo>
                  <a:lnTo>
                    <a:pt x="222402" y="450608"/>
                  </a:lnTo>
                  <a:lnTo>
                    <a:pt x="230962" y="460768"/>
                  </a:lnTo>
                  <a:lnTo>
                    <a:pt x="240004" y="469658"/>
                  </a:lnTo>
                  <a:lnTo>
                    <a:pt x="239522" y="465848"/>
                  </a:lnTo>
                  <a:lnTo>
                    <a:pt x="246176" y="467118"/>
                  </a:lnTo>
                  <a:lnTo>
                    <a:pt x="246227" y="465848"/>
                  </a:lnTo>
                  <a:lnTo>
                    <a:pt x="246341" y="463308"/>
                  </a:lnTo>
                  <a:lnTo>
                    <a:pt x="244741" y="460768"/>
                  </a:lnTo>
                  <a:lnTo>
                    <a:pt x="242341" y="456958"/>
                  </a:lnTo>
                  <a:lnTo>
                    <a:pt x="233095" y="460768"/>
                  </a:lnTo>
                  <a:lnTo>
                    <a:pt x="228371" y="454418"/>
                  </a:lnTo>
                  <a:lnTo>
                    <a:pt x="234124" y="449338"/>
                  </a:lnTo>
                  <a:lnTo>
                    <a:pt x="234048" y="448068"/>
                  </a:lnTo>
                  <a:lnTo>
                    <a:pt x="233972" y="446798"/>
                  </a:lnTo>
                  <a:lnTo>
                    <a:pt x="233895" y="445528"/>
                  </a:lnTo>
                  <a:lnTo>
                    <a:pt x="233819" y="444258"/>
                  </a:lnTo>
                  <a:lnTo>
                    <a:pt x="233743" y="442988"/>
                  </a:lnTo>
                  <a:lnTo>
                    <a:pt x="229590" y="435368"/>
                  </a:lnTo>
                  <a:lnTo>
                    <a:pt x="231114" y="431558"/>
                  </a:lnTo>
                  <a:lnTo>
                    <a:pt x="237629" y="431558"/>
                  </a:lnTo>
                  <a:lnTo>
                    <a:pt x="236372" y="429018"/>
                  </a:lnTo>
                  <a:lnTo>
                    <a:pt x="235115" y="426478"/>
                  </a:lnTo>
                  <a:lnTo>
                    <a:pt x="231165" y="425208"/>
                  </a:lnTo>
                  <a:lnTo>
                    <a:pt x="229082" y="429018"/>
                  </a:lnTo>
                  <a:lnTo>
                    <a:pt x="227558" y="426478"/>
                  </a:lnTo>
                  <a:lnTo>
                    <a:pt x="225450" y="423938"/>
                  </a:lnTo>
                  <a:lnTo>
                    <a:pt x="218643" y="409968"/>
                  </a:lnTo>
                  <a:lnTo>
                    <a:pt x="224091" y="407428"/>
                  </a:lnTo>
                  <a:lnTo>
                    <a:pt x="229679" y="412508"/>
                  </a:lnTo>
                  <a:lnTo>
                    <a:pt x="236194" y="422668"/>
                  </a:lnTo>
                  <a:lnTo>
                    <a:pt x="241808" y="434098"/>
                  </a:lnTo>
                  <a:lnTo>
                    <a:pt x="244703" y="445528"/>
                  </a:lnTo>
                  <a:lnTo>
                    <a:pt x="247688" y="449338"/>
                  </a:lnTo>
                  <a:lnTo>
                    <a:pt x="252476" y="448068"/>
                  </a:lnTo>
                  <a:lnTo>
                    <a:pt x="255739" y="451878"/>
                  </a:lnTo>
                  <a:lnTo>
                    <a:pt x="254088" y="453148"/>
                  </a:lnTo>
                  <a:lnTo>
                    <a:pt x="254012" y="454418"/>
                  </a:lnTo>
                  <a:lnTo>
                    <a:pt x="253949" y="455688"/>
                  </a:lnTo>
                  <a:lnTo>
                    <a:pt x="254508" y="459498"/>
                  </a:lnTo>
                  <a:lnTo>
                    <a:pt x="262712" y="467118"/>
                  </a:lnTo>
                  <a:lnTo>
                    <a:pt x="270205" y="477278"/>
                  </a:lnTo>
                  <a:lnTo>
                    <a:pt x="278485" y="486168"/>
                  </a:lnTo>
                  <a:lnTo>
                    <a:pt x="289026" y="489978"/>
                  </a:lnTo>
                  <a:lnTo>
                    <a:pt x="285851" y="491248"/>
                  </a:lnTo>
                  <a:lnTo>
                    <a:pt x="289826" y="496328"/>
                  </a:lnTo>
                  <a:lnTo>
                    <a:pt x="289725" y="497598"/>
                  </a:lnTo>
                  <a:lnTo>
                    <a:pt x="289636" y="498868"/>
                  </a:lnTo>
                  <a:lnTo>
                    <a:pt x="303098" y="498868"/>
                  </a:lnTo>
                  <a:lnTo>
                    <a:pt x="308838" y="500138"/>
                  </a:lnTo>
                  <a:lnTo>
                    <a:pt x="304939" y="501408"/>
                  </a:lnTo>
                  <a:lnTo>
                    <a:pt x="304825" y="502678"/>
                  </a:lnTo>
                  <a:lnTo>
                    <a:pt x="304698" y="503948"/>
                  </a:lnTo>
                  <a:lnTo>
                    <a:pt x="306158" y="509028"/>
                  </a:lnTo>
                  <a:lnTo>
                    <a:pt x="315163" y="509028"/>
                  </a:lnTo>
                  <a:lnTo>
                    <a:pt x="313753" y="516648"/>
                  </a:lnTo>
                  <a:lnTo>
                    <a:pt x="322707" y="517918"/>
                  </a:lnTo>
                  <a:lnTo>
                    <a:pt x="322821" y="520458"/>
                  </a:lnTo>
                  <a:lnTo>
                    <a:pt x="321475" y="521728"/>
                  </a:lnTo>
                  <a:lnTo>
                    <a:pt x="322922" y="525538"/>
                  </a:lnTo>
                  <a:lnTo>
                    <a:pt x="329222" y="526808"/>
                  </a:lnTo>
                  <a:lnTo>
                    <a:pt x="335013" y="530618"/>
                  </a:lnTo>
                  <a:lnTo>
                    <a:pt x="340118" y="535698"/>
                  </a:lnTo>
                  <a:lnTo>
                    <a:pt x="344373" y="542048"/>
                  </a:lnTo>
                  <a:lnTo>
                    <a:pt x="357200" y="547128"/>
                  </a:lnTo>
                  <a:lnTo>
                    <a:pt x="369493" y="553478"/>
                  </a:lnTo>
                  <a:lnTo>
                    <a:pt x="380911" y="561098"/>
                  </a:lnTo>
                  <a:lnTo>
                    <a:pt x="391147" y="572528"/>
                  </a:lnTo>
                  <a:lnTo>
                    <a:pt x="395236" y="568718"/>
                  </a:lnTo>
                  <a:lnTo>
                    <a:pt x="396062" y="572528"/>
                  </a:lnTo>
                  <a:lnTo>
                    <a:pt x="400138" y="569988"/>
                  </a:lnTo>
                  <a:lnTo>
                    <a:pt x="400050" y="568718"/>
                  </a:lnTo>
                  <a:lnTo>
                    <a:pt x="399973" y="567448"/>
                  </a:lnTo>
                  <a:lnTo>
                    <a:pt x="402196" y="564908"/>
                  </a:lnTo>
                  <a:lnTo>
                    <a:pt x="401358" y="562368"/>
                  </a:lnTo>
                  <a:lnTo>
                    <a:pt x="400951" y="561098"/>
                  </a:lnTo>
                  <a:lnTo>
                    <a:pt x="398246" y="562368"/>
                  </a:lnTo>
                  <a:lnTo>
                    <a:pt x="395909" y="562368"/>
                  </a:lnTo>
                  <a:lnTo>
                    <a:pt x="394423" y="559828"/>
                  </a:lnTo>
                  <a:lnTo>
                    <a:pt x="388924" y="553478"/>
                  </a:lnTo>
                  <a:lnTo>
                    <a:pt x="382651" y="549668"/>
                  </a:lnTo>
                  <a:lnTo>
                    <a:pt x="376491" y="544588"/>
                  </a:lnTo>
                  <a:lnTo>
                    <a:pt x="371348" y="536968"/>
                  </a:lnTo>
                  <a:lnTo>
                    <a:pt x="363753" y="536968"/>
                  </a:lnTo>
                  <a:lnTo>
                    <a:pt x="357759" y="533158"/>
                  </a:lnTo>
                  <a:lnTo>
                    <a:pt x="353987" y="524268"/>
                  </a:lnTo>
                  <a:lnTo>
                    <a:pt x="344716" y="520458"/>
                  </a:lnTo>
                  <a:lnTo>
                    <a:pt x="336435" y="515378"/>
                  </a:lnTo>
                  <a:lnTo>
                    <a:pt x="328282" y="509028"/>
                  </a:lnTo>
                  <a:lnTo>
                    <a:pt x="319443" y="505218"/>
                  </a:lnTo>
                  <a:lnTo>
                    <a:pt x="305333" y="489978"/>
                  </a:lnTo>
                  <a:lnTo>
                    <a:pt x="290652" y="477278"/>
                  </a:lnTo>
                  <a:lnTo>
                    <a:pt x="276390" y="462038"/>
                  </a:lnTo>
                  <a:lnTo>
                    <a:pt x="265493" y="448068"/>
                  </a:lnTo>
                  <a:lnTo>
                    <a:pt x="263512" y="445528"/>
                  </a:lnTo>
                  <a:lnTo>
                    <a:pt x="265303" y="442988"/>
                  </a:lnTo>
                  <a:lnTo>
                    <a:pt x="268008" y="439178"/>
                  </a:lnTo>
                  <a:lnTo>
                    <a:pt x="275539" y="444258"/>
                  </a:lnTo>
                  <a:lnTo>
                    <a:pt x="282308" y="445528"/>
                  </a:lnTo>
                  <a:lnTo>
                    <a:pt x="282409" y="446798"/>
                  </a:lnTo>
                  <a:lnTo>
                    <a:pt x="282511" y="448068"/>
                  </a:lnTo>
                  <a:lnTo>
                    <a:pt x="282625" y="449338"/>
                  </a:lnTo>
                  <a:lnTo>
                    <a:pt x="282727" y="450608"/>
                  </a:lnTo>
                  <a:lnTo>
                    <a:pt x="282829" y="451878"/>
                  </a:lnTo>
                  <a:lnTo>
                    <a:pt x="285534" y="458228"/>
                  </a:lnTo>
                  <a:lnTo>
                    <a:pt x="287794" y="463308"/>
                  </a:lnTo>
                  <a:lnTo>
                    <a:pt x="286994" y="469658"/>
                  </a:lnTo>
                  <a:lnTo>
                    <a:pt x="299008" y="468388"/>
                  </a:lnTo>
                  <a:lnTo>
                    <a:pt x="309092" y="476008"/>
                  </a:lnTo>
                  <a:lnTo>
                    <a:pt x="319354" y="484898"/>
                  </a:lnTo>
                  <a:lnTo>
                    <a:pt x="331927" y="486168"/>
                  </a:lnTo>
                  <a:lnTo>
                    <a:pt x="333032" y="489978"/>
                  </a:lnTo>
                  <a:lnTo>
                    <a:pt x="331216" y="491248"/>
                  </a:lnTo>
                  <a:lnTo>
                    <a:pt x="332130" y="493788"/>
                  </a:lnTo>
                  <a:lnTo>
                    <a:pt x="337108" y="497598"/>
                  </a:lnTo>
                  <a:lnTo>
                    <a:pt x="342188" y="502678"/>
                  </a:lnTo>
                  <a:lnTo>
                    <a:pt x="347230" y="506488"/>
                  </a:lnTo>
                  <a:lnTo>
                    <a:pt x="352145" y="510298"/>
                  </a:lnTo>
                  <a:lnTo>
                    <a:pt x="360337" y="511568"/>
                  </a:lnTo>
                  <a:lnTo>
                    <a:pt x="366979" y="515378"/>
                  </a:lnTo>
                  <a:lnTo>
                    <a:pt x="373748" y="519188"/>
                  </a:lnTo>
                  <a:lnTo>
                    <a:pt x="382384" y="519188"/>
                  </a:lnTo>
                  <a:lnTo>
                    <a:pt x="379691" y="511568"/>
                  </a:lnTo>
                  <a:lnTo>
                    <a:pt x="374586" y="507758"/>
                  </a:lnTo>
                  <a:lnTo>
                    <a:pt x="368579" y="507758"/>
                  </a:lnTo>
                  <a:lnTo>
                    <a:pt x="363181" y="505218"/>
                  </a:lnTo>
                  <a:lnTo>
                    <a:pt x="364921" y="502678"/>
                  </a:lnTo>
                  <a:lnTo>
                    <a:pt x="367106" y="501408"/>
                  </a:lnTo>
                  <a:lnTo>
                    <a:pt x="365848" y="497598"/>
                  </a:lnTo>
                  <a:lnTo>
                    <a:pt x="360362" y="493788"/>
                  </a:lnTo>
                  <a:lnTo>
                    <a:pt x="355142" y="489978"/>
                  </a:lnTo>
                  <a:lnTo>
                    <a:pt x="349504" y="487438"/>
                  </a:lnTo>
                  <a:lnTo>
                    <a:pt x="342760" y="486168"/>
                  </a:lnTo>
                  <a:lnTo>
                    <a:pt x="328079" y="473468"/>
                  </a:lnTo>
                  <a:lnTo>
                    <a:pt x="321525" y="468388"/>
                  </a:lnTo>
                  <a:lnTo>
                    <a:pt x="313321" y="462038"/>
                  </a:lnTo>
                  <a:lnTo>
                    <a:pt x="298475" y="449338"/>
                  </a:lnTo>
                  <a:lnTo>
                    <a:pt x="285191" y="439178"/>
                  </a:lnTo>
                  <a:lnTo>
                    <a:pt x="283540" y="437908"/>
                  </a:lnTo>
                  <a:lnTo>
                    <a:pt x="277126" y="426478"/>
                  </a:lnTo>
                  <a:lnTo>
                    <a:pt x="261950" y="411238"/>
                  </a:lnTo>
                  <a:lnTo>
                    <a:pt x="255841" y="402475"/>
                  </a:lnTo>
                  <a:lnTo>
                    <a:pt x="255409" y="402475"/>
                  </a:lnTo>
                  <a:lnTo>
                    <a:pt x="256857" y="402031"/>
                  </a:lnTo>
                  <a:lnTo>
                    <a:pt x="255409" y="402361"/>
                  </a:lnTo>
                  <a:lnTo>
                    <a:pt x="255447" y="402031"/>
                  </a:lnTo>
                  <a:lnTo>
                    <a:pt x="255536" y="401078"/>
                  </a:lnTo>
                  <a:lnTo>
                    <a:pt x="255651" y="399808"/>
                  </a:lnTo>
                  <a:lnTo>
                    <a:pt x="255765" y="398538"/>
                  </a:lnTo>
                  <a:lnTo>
                    <a:pt x="255892" y="397268"/>
                  </a:lnTo>
                  <a:lnTo>
                    <a:pt x="262102" y="397268"/>
                  </a:lnTo>
                  <a:lnTo>
                    <a:pt x="264541" y="406158"/>
                  </a:lnTo>
                  <a:lnTo>
                    <a:pt x="270002" y="406158"/>
                  </a:lnTo>
                  <a:lnTo>
                    <a:pt x="273037" y="409968"/>
                  </a:lnTo>
                  <a:lnTo>
                    <a:pt x="280060" y="406158"/>
                  </a:lnTo>
                  <a:lnTo>
                    <a:pt x="274053" y="393458"/>
                  </a:lnTo>
                  <a:lnTo>
                    <a:pt x="261175" y="390918"/>
                  </a:lnTo>
                  <a:lnTo>
                    <a:pt x="246049" y="390918"/>
                  </a:lnTo>
                  <a:lnTo>
                    <a:pt x="233299" y="388378"/>
                  </a:lnTo>
                  <a:lnTo>
                    <a:pt x="242087" y="382028"/>
                  </a:lnTo>
                  <a:lnTo>
                    <a:pt x="243852" y="380758"/>
                  </a:lnTo>
                  <a:lnTo>
                    <a:pt x="255968" y="382028"/>
                  </a:lnTo>
                  <a:lnTo>
                    <a:pt x="269011" y="384568"/>
                  </a:lnTo>
                  <a:lnTo>
                    <a:pt x="282321" y="384568"/>
                  </a:lnTo>
                  <a:lnTo>
                    <a:pt x="290906" y="390918"/>
                  </a:lnTo>
                  <a:lnTo>
                    <a:pt x="299224" y="398538"/>
                  </a:lnTo>
                  <a:lnTo>
                    <a:pt x="307009" y="406158"/>
                  </a:lnTo>
                  <a:lnTo>
                    <a:pt x="313982" y="416318"/>
                  </a:lnTo>
                  <a:lnTo>
                    <a:pt x="320903" y="417588"/>
                  </a:lnTo>
                  <a:lnTo>
                    <a:pt x="327494" y="421398"/>
                  </a:lnTo>
                  <a:lnTo>
                    <a:pt x="333654" y="426478"/>
                  </a:lnTo>
                  <a:lnTo>
                    <a:pt x="339305" y="430288"/>
                  </a:lnTo>
                  <a:lnTo>
                    <a:pt x="352310" y="432828"/>
                  </a:lnTo>
                  <a:lnTo>
                    <a:pt x="357593" y="436638"/>
                  </a:lnTo>
                  <a:lnTo>
                    <a:pt x="360349" y="444258"/>
                  </a:lnTo>
                  <a:lnTo>
                    <a:pt x="355638" y="445528"/>
                  </a:lnTo>
                  <a:lnTo>
                    <a:pt x="358724" y="450608"/>
                  </a:lnTo>
                  <a:lnTo>
                    <a:pt x="354825" y="450608"/>
                  </a:lnTo>
                  <a:lnTo>
                    <a:pt x="354825" y="465848"/>
                  </a:lnTo>
                  <a:lnTo>
                    <a:pt x="346710" y="463308"/>
                  </a:lnTo>
                  <a:lnTo>
                    <a:pt x="338569" y="458228"/>
                  </a:lnTo>
                  <a:lnTo>
                    <a:pt x="331711" y="451878"/>
                  </a:lnTo>
                  <a:lnTo>
                    <a:pt x="327456" y="444258"/>
                  </a:lnTo>
                  <a:lnTo>
                    <a:pt x="320294" y="442988"/>
                  </a:lnTo>
                  <a:lnTo>
                    <a:pt x="314896" y="437908"/>
                  </a:lnTo>
                  <a:lnTo>
                    <a:pt x="310095" y="431558"/>
                  </a:lnTo>
                  <a:lnTo>
                    <a:pt x="317487" y="431558"/>
                  </a:lnTo>
                  <a:lnTo>
                    <a:pt x="322313" y="435368"/>
                  </a:lnTo>
                  <a:lnTo>
                    <a:pt x="326644" y="441718"/>
                  </a:lnTo>
                  <a:lnTo>
                    <a:pt x="332879" y="444258"/>
                  </a:lnTo>
                  <a:lnTo>
                    <a:pt x="341058" y="444258"/>
                  </a:lnTo>
                  <a:lnTo>
                    <a:pt x="344004" y="454418"/>
                  </a:lnTo>
                  <a:lnTo>
                    <a:pt x="347332" y="458228"/>
                  </a:lnTo>
                  <a:lnTo>
                    <a:pt x="354114" y="455688"/>
                  </a:lnTo>
                  <a:lnTo>
                    <a:pt x="354825" y="465848"/>
                  </a:lnTo>
                  <a:lnTo>
                    <a:pt x="354825" y="450608"/>
                  </a:lnTo>
                  <a:lnTo>
                    <a:pt x="354012" y="450608"/>
                  </a:lnTo>
                  <a:lnTo>
                    <a:pt x="341249" y="440448"/>
                  </a:lnTo>
                  <a:lnTo>
                    <a:pt x="331609" y="431558"/>
                  </a:lnTo>
                  <a:lnTo>
                    <a:pt x="328853" y="429018"/>
                  </a:lnTo>
                  <a:lnTo>
                    <a:pt x="314998" y="421398"/>
                  </a:lnTo>
                  <a:lnTo>
                    <a:pt x="297827" y="420128"/>
                  </a:lnTo>
                  <a:lnTo>
                    <a:pt x="302006" y="429018"/>
                  </a:lnTo>
                  <a:lnTo>
                    <a:pt x="300723" y="432828"/>
                  </a:lnTo>
                  <a:lnTo>
                    <a:pt x="303555" y="442988"/>
                  </a:lnTo>
                  <a:lnTo>
                    <a:pt x="310921" y="449338"/>
                  </a:lnTo>
                  <a:lnTo>
                    <a:pt x="319239" y="454418"/>
                  </a:lnTo>
                  <a:lnTo>
                    <a:pt x="336626" y="462038"/>
                  </a:lnTo>
                  <a:lnTo>
                    <a:pt x="338378" y="468388"/>
                  </a:lnTo>
                  <a:lnTo>
                    <a:pt x="343446" y="473468"/>
                  </a:lnTo>
                  <a:lnTo>
                    <a:pt x="349491" y="477278"/>
                  </a:lnTo>
                  <a:lnTo>
                    <a:pt x="354203" y="482358"/>
                  </a:lnTo>
                  <a:lnTo>
                    <a:pt x="363893" y="483628"/>
                  </a:lnTo>
                  <a:lnTo>
                    <a:pt x="371487" y="488708"/>
                  </a:lnTo>
                  <a:lnTo>
                    <a:pt x="378104" y="496328"/>
                  </a:lnTo>
                  <a:lnTo>
                    <a:pt x="384848" y="503948"/>
                  </a:lnTo>
                  <a:lnTo>
                    <a:pt x="390550" y="502678"/>
                  </a:lnTo>
                  <a:lnTo>
                    <a:pt x="395312" y="502678"/>
                  </a:lnTo>
                  <a:lnTo>
                    <a:pt x="398945" y="503948"/>
                  </a:lnTo>
                  <a:lnTo>
                    <a:pt x="403009" y="509028"/>
                  </a:lnTo>
                  <a:lnTo>
                    <a:pt x="402247" y="516648"/>
                  </a:lnTo>
                  <a:lnTo>
                    <a:pt x="402120" y="517918"/>
                  </a:lnTo>
                  <a:lnTo>
                    <a:pt x="401993" y="519188"/>
                  </a:lnTo>
                  <a:lnTo>
                    <a:pt x="401866" y="520458"/>
                  </a:lnTo>
                  <a:lnTo>
                    <a:pt x="401739" y="521728"/>
                  </a:lnTo>
                  <a:lnTo>
                    <a:pt x="401612" y="522998"/>
                  </a:lnTo>
                  <a:lnTo>
                    <a:pt x="410984" y="520458"/>
                  </a:lnTo>
                  <a:lnTo>
                    <a:pt x="410311" y="512838"/>
                  </a:lnTo>
                  <a:lnTo>
                    <a:pt x="410197" y="511568"/>
                  </a:lnTo>
                  <a:lnTo>
                    <a:pt x="410083" y="510298"/>
                  </a:lnTo>
                  <a:lnTo>
                    <a:pt x="402767" y="502678"/>
                  </a:lnTo>
                  <a:lnTo>
                    <a:pt x="393573" y="493788"/>
                  </a:lnTo>
                  <a:lnTo>
                    <a:pt x="387096" y="482358"/>
                  </a:lnTo>
                  <a:lnTo>
                    <a:pt x="377647" y="478548"/>
                  </a:lnTo>
                  <a:lnTo>
                    <a:pt x="371132" y="470928"/>
                  </a:lnTo>
                  <a:lnTo>
                    <a:pt x="367182" y="465848"/>
                  </a:lnTo>
                  <a:lnTo>
                    <a:pt x="365201" y="463308"/>
                  </a:lnTo>
                  <a:lnTo>
                    <a:pt x="357492" y="458228"/>
                  </a:lnTo>
                  <a:lnTo>
                    <a:pt x="361873" y="455688"/>
                  </a:lnTo>
                  <a:lnTo>
                    <a:pt x="360159" y="450608"/>
                  </a:lnTo>
                  <a:lnTo>
                    <a:pt x="359740" y="449338"/>
                  </a:lnTo>
                  <a:lnTo>
                    <a:pt x="362191" y="445528"/>
                  </a:lnTo>
                  <a:lnTo>
                    <a:pt x="369443" y="451878"/>
                  </a:lnTo>
                  <a:lnTo>
                    <a:pt x="376199" y="459498"/>
                  </a:lnTo>
                  <a:lnTo>
                    <a:pt x="383349" y="465848"/>
                  </a:lnTo>
                  <a:lnTo>
                    <a:pt x="391807" y="469658"/>
                  </a:lnTo>
                  <a:lnTo>
                    <a:pt x="389382" y="470928"/>
                  </a:lnTo>
                  <a:lnTo>
                    <a:pt x="389305" y="472198"/>
                  </a:lnTo>
                  <a:lnTo>
                    <a:pt x="389242" y="473468"/>
                  </a:lnTo>
                  <a:lnTo>
                    <a:pt x="390575" y="477278"/>
                  </a:lnTo>
                  <a:lnTo>
                    <a:pt x="400456" y="482358"/>
                  </a:lnTo>
                  <a:lnTo>
                    <a:pt x="409359" y="489978"/>
                  </a:lnTo>
                  <a:lnTo>
                    <a:pt x="418515" y="496328"/>
                  </a:lnTo>
                  <a:lnTo>
                    <a:pt x="429183" y="500138"/>
                  </a:lnTo>
                  <a:lnTo>
                    <a:pt x="430504" y="505218"/>
                  </a:lnTo>
                  <a:lnTo>
                    <a:pt x="440105" y="511568"/>
                  </a:lnTo>
                  <a:lnTo>
                    <a:pt x="443064" y="517918"/>
                  </a:lnTo>
                  <a:lnTo>
                    <a:pt x="447586" y="515378"/>
                  </a:lnTo>
                  <a:lnTo>
                    <a:pt x="449846" y="517918"/>
                  </a:lnTo>
                  <a:lnTo>
                    <a:pt x="454914" y="515378"/>
                  </a:lnTo>
                  <a:lnTo>
                    <a:pt x="458241" y="521728"/>
                  </a:lnTo>
                  <a:lnTo>
                    <a:pt x="464604" y="525538"/>
                  </a:lnTo>
                  <a:lnTo>
                    <a:pt x="471017" y="525538"/>
                  </a:lnTo>
                  <a:lnTo>
                    <a:pt x="474535" y="519188"/>
                  </a:lnTo>
                  <a:close/>
                </a:path>
                <a:path w="566420" h="572769">
                  <a:moveTo>
                    <a:pt x="497687" y="344919"/>
                  </a:moveTo>
                  <a:lnTo>
                    <a:pt x="483095" y="335915"/>
                  </a:lnTo>
                  <a:lnTo>
                    <a:pt x="475411" y="333527"/>
                  </a:lnTo>
                  <a:lnTo>
                    <a:pt x="467055" y="335127"/>
                  </a:lnTo>
                  <a:lnTo>
                    <a:pt x="460438" y="332409"/>
                  </a:lnTo>
                  <a:lnTo>
                    <a:pt x="467296" y="328993"/>
                  </a:lnTo>
                  <a:lnTo>
                    <a:pt x="463372" y="320700"/>
                  </a:lnTo>
                  <a:lnTo>
                    <a:pt x="458762" y="318020"/>
                  </a:lnTo>
                  <a:lnTo>
                    <a:pt x="453821" y="316064"/>
                  </a:lnTo>
                  <a:lnTo>
                    <a:pt x="449072" y="313664"/>
                  </a:lnTo>
                  <a:lnTo>
                    <a:pt x="431126" y="294157"/>
                  </a:lnTo>
                  <a:lnTo>
                    <a:pt x="409219" y="278257"/>
                  </a:lnTo>
                  <a:lnTo>
                    <a:pt x="385902" y="263791"/>
                  </a:lnTo>
                  <a:lnTo>
                    <a:pt x="363702" y="248577"/>
                  </a:lnTo>
                  <a:lnTo>
                    <a:pt x="360222" y="249301"/>
                  </a:lnTo>
                  <a:lnTo>
                    <a:pt x="357682" y="248018"/>
                  </a:lnTo>
                  <a:lnTo>
                    <a:pt x="353275" y="250647"/>
                  </a:lnTo>
                  <a:lnTo>
                    <a:pt x="330517" y="236689"/>
                  </a:lnTo>
                  <a:lnTo>
                    <a:pt x="284822" y="209181"/>
                  </a:lnTo>
                  <a:lnTo>
                    <a:pt x="262382" y="194576"/>
                  </a:lnTo>
                  <a:lnTo>
                    <a:pt x="259067" y="194119"/>
                  </a:lnTo>
                  <a:lnTo>
                    <a:pt x="255892" y="193382"/>
                  </a:lnTo>
                  <a:lnTo>
                    <a:pt x="252577" y="192913"/>
                  </a:lnTo>
                  <a:lnTo>
                    <a:pt x="246824" y="188328"/>
                  </a:lnTo>
                  <a:lnTo>
                    <a:pt x="240868" y="184162"/>
                  </a:lnTo>
                  <a:lnTo>
                    <a:pt x="234175" y="181533"/>
                  </a:lnTo>
                  <a:lnTo>
                    <a:pt x="226225" y="181546"/>
                  </a:lnTo>
                  <a:lnTo>
                    <a:pt x="220040" y="174802"/>
                  </a:lnTo>
                  <a:lnTo>
                    <a:pt x="211709" y="172504"/>
                  </a:lnTo>
                  <a:lnTo>
                    <a:pt x="203034" y="170942"/>
                  </a:lnTo>
                  <a:lnTo>
                    <a:pt x="195783" y="166408"/>
                  </a:lnTo>
                  <a:lnTo>
                    <a:pt x="185775" y="170065"/>
                  </a:lnTo>
                  <a:lnTo>
                    <a:pt x="172529" y="164490"/>
                  </a:lnTo>
                  <a:lnTo>
                    <a:pt x="156489" y="161074"/>
                  </a:lnTo>
                  <a:lnTo>
                    <a:pt x="139268" y="161391"/>
                  </a:lnTo>
                  <a:lnTo>
                    <a:pt x="122440" y="166979"/>
                  </a:lnTo>
                  <a:lnTo>
                    <a:pt x="119278" y="168694"/>
                  </a:lnTo>
                  <a:lnTo>
                    <a:pt x="117627" y="172770"/>
                  </a:lnTo>
                  <a:lnTo>
                    <a:pt x="105625" y="183172"/>
                  </a:lnTo>
                  <a:lnTo>
                    <a:pt x="96786" y="192659"/>
                  </a:lnTo>
                  <a:lnTo>
                    <a:pt x="90703" y="203504"/>
                  </a:lnTo>
                  <a:lnTo>
                    <a:pt x="89522" y="215798"/>
                  </a:lnTo>
                  <a:lnTo>
                    <a:pt x="95758" y="214147"/>
                  </a:lnTo>
                  <a:lnTo>
                    <a:pt x="98691" y="208457"/>
                  </a:lnTo>
                  <a:lnTo>
                    <a:pt x="100393" y="201269"/>
                  </a:lnTo>
                  <a:lnTo>
                    <a:pt x="103022" y="195097"/>
                  </a:lnTo>
                  <a:lnTo>
                    <a:pt x="111086" y="189623"/>
                  </a:lnTo>
                  <a:lnTo>
                    <a:pt x="118427" y="183781"/>
                  </a:lnTo>
                  <a:lnTo>
                    <a:pt x="125768" y="178600"/>
                  </a:lnTo>
                  <a:lnTo>
                    <a:pt x="133883" y="175056"/>
                  </a:lnTo>
                  <a:lnTo>
                    <a:pt x="141960" y="174358"/>
                  </a:lnTo>
                  <a:lnTo>
                    <a:pt x="150329" y="175031"/>
                  </a:lnTo>
                  <a:lnTo>
                    <a:pt x="158838" y="174853"/>
                  </a:lnTo>
                  <a:lnTo>
                    <a:pt x="167386" y="171551"/>
                  </a:lnTo>
                  <a:lnTo>
                    <a:pt x="178396" y="179920"/>
                  </a:lnTo>
                  <a:lnTo>
                    <a:pt x="183324" y="172720"/>
                  </a:lnTo>
                  <a:lnTo>
                    <a:pt x="188099" y="179933"/>
                  </a:lnTo>
                  <a:lnTo>
                    <a:pt x="196964" y="178650"/>
                  </a:lnTo>
                  <a:lnTo>
                    <a:pt x="205181" y="178739"/>
                  </a:lnTo>
                  <a:lnTo>
                    <a:pt x="205676" y="182613"/>
                  </a:lnTo>
                  <a:lnTo>
                    <a:pt x="206984" y="184797"/>
                  </a:lnTo>
                  <a:lnTo>
                    <a:pt x="208648" y="186220"/>
                  </a:lnTo>
                  <a:lnTo>
                    <a:pt x="215722" y="188036"/>
                  </a:lnTo>
                  <a:lnTo>
                    <a:pt x="228676" y="194208"/>
                  </a:lnTo>
                  <a:lnTo>
                    <a:pt x="236029" y="195465"/>
                  </a:lnTo>
                  <a:lnTo>
                    <a:pt x="244233" y="202298"/>
                  </a:lnTo>
                  <a:lnTo>
                    <a:pt x="252831" y="208330"/>
                  </a:lnTo>
                  <a:lnTo>
                    <a:pt x="262356" y="212394"/>
                  </a:lnTo>
                  <a:lnTo>
                    <a:pt x="273405" y="213309"/>
                  </a:lnTo>
                  <a:lnTo>
                    <a:pt x="287540" y="226809"/>
                  </a:lnTo>
                  <a:lnTo>
                    <a:pt x="303695" y="236118"/>
                  </a:lnTo>
                  <a:lnTo>
                    <a:pt x="320014" y="245046"/>
                  </a:lnTo>
                  <a:lnTo>
                    <a:pt x="334683" y="257454"/>
                  </a:lnTo>
                  <a:lnTo>
                    <a:pt x="345325" y="257365"/>
                  </a:lnTo>
                  <a:lnTo>
                    <a:pt x="354545" y="260261"/>
                  </a:lnTo>
                  <a:lnTo>
                    <a:pt x="363626" y="263423"/>
                  </a:lnTo>
                  <a:lnTo>
                    <a:pt x="373913" y="264121"/>
                  </a:lnTo>
                  <a:lnTo>
                    <a:pt x="380898" y="272859"/>
                  </a:lnTo>
                  <a:lnTo>
                    <a:pt x="397637" y="284607"/>
                  </a:lnTo>
                  <a:lnTo>
                    <a:pt x="404749" y="293116"/>
                  </a:lnTo>
                  <a:lnTo>
                    <a:pt x="412788" y="294157"/>
                  </a:lnTo>
                  <a:lnTo>
                    <a:pt x="418985" y="299021"/>
                  </a:lnTo>
                  <a:lnTo>
                    <a:pt x="424091" y="306184"/>
                  </a:lnTo>
                  <a:lnTo>
                    <a:pt x="428853" y="314071"/>
                  </a:lnTo>
                  <a:lnTo>
                    <a:pt x="434746" y="315391"/>
                  </a:lnTo>
                  <a:lnTo>
                    <a:pt x="435317" y="312572"/>
                  </a:lnTo>
                  <a:lnTo>
                    <a:pt x="440080" y="315214"/>
                  </a:lnTo>
                  <a:lnTo>
                    <a:pt x="440588" y="321525"/>
                  </a:lnTo>
                  <a:lnTo>
                    <a:pt x="444284" y="321195"/>
                  </a:lnTo>
                  <a:lnTo>
                    <a:pt x="444779" y="327507"/>
                  </a:lnTo>
                  <a:lnTo>
                    <a:pt x="462241" y="335292"/>
                  </a:lnTo>
                  <a:lnTo>
                    <a:pt x="467855" y="338328"/>
                  </a:lnTo>
                  <a:lnTo>
                    <a:pt x="472147" y="344728"/>
                  </a:lnTo>
                  <a:lnTo>
                    <a:pt x="477088" y="349770"/>
                  </a:lnTo>
                  <a:lnTo>
                    <a:pt x="482523" y="353796"/>
                  </a:lnTo>
                  <a:lnTo>
                    <a:pt x="488289" y="357124"/>
                  </a:lnTo>
                  <a:lnTo>
                    <a:pt x="489305" y="351815"/>
                  </a:lnTo>
                  <a:lnTo>
                    <a:pt x="495960" y="349821"/>
                  </a:lnTo>
                  <a:lnTo>
                    <a:pt x="497687" y="344919"/>
                  </a:lnTo>
                  <a:close/>
                </a:path>
                <a:path w="566420" h="572769">
                  <a:moveTo>
                    <a:pt x="499694" y="451027"/>
                  </a:moveTo>
                  <a:lnTo>
                    <a:pt x="483222" y="435038"/>
                  </a:lnTo>
                  <a:lnTo>
                    <a:pt x="465289" y="422084"/>
                  </a:lnTo>
                  <a:lnTo>
                    <a:pt x="447751" y="408305"/>
                  </a:lnTo>
                  <a:lnTo>
                    <a:pt x="432485" y="389801"/>
                  </a:lnTo>
                  <a:lnTo>
                    <a:pt x="425424" y="386727"/>
                  </a:lnTo>
                  <a:lnTo>
                    <a:pt x="419582" y="381101"/>
                  </a:lnTo>
                  <a:lnTo>
                    <a:pt x="414172" y="374586"/>
                  </a:lnTo>
                  <a:lnTo>
                    <a:pt x="408393" y="368846"/>
                  </a:lnTo>
                  <a:lnTo>
                    <a:pt x="406819" y="366395"/>
                  </a:lnTo>
                  <a:lnTo>
                    <a:pt x="401650" y="371449"/>
                  </a:lnTo>
                  <a:lnTo>
                    <a:pt x="400431" y="368261"/>
                  </a:lnTo>
                  <a:lnTo>
                    <a:pt x="396595" y="361518"/>
                  </a:lnTo>
                  <a:lnTo>
                    <a:pt x="392036" y="356285"/>
                  </a:lnTo>
                  <a:lnTo>
                    <a:pt x="386930" y="352209"/>
                  </a:lnTo>
                  <a:lnTo>
                    <a:pt x="381431" y="348932"/>
                  </a:lnTo>
                  <a:lnTo>
                    <a:pt x="380187" y="344601"/>
                  </a:lnTo>
                  <a:lnTo>
                    <a:pt x="382993" y="344843"/>
                  </a:lnTo>
                  <a:lnTo>
                    <a:pt x="379806" y="342531"/>
                  </a:lnTo>
                  <a:lnTo>
                    <a:pt x="368185" y="332994"/>
                  </a:lnTo>
                  <a:lnTo>
                    <a:pt x="345782" y="312166"/>
                  </a:lnTo>
                  <a:lnTo>
                    <a:pt x="333844" y="303288"/>
                  </a:lnTo>
                  <a:lnTo>
                    <a:pt x="333883" y="298335"/>
                  </a:lnTo>
                  <a:lnTo>
                    <a:pt x="330771" y="299872"/>
                  </a:lnTo>
                  <a:lnTo>
                    <a:pt x="330377" y="295795"/>
                  </a:lnTo>
                  <a:lnTo>
                    <a:pt x="313740" y="284429"/>
                  </a:lnTo>
                  <a:lnTo>
                    <a:pt x="297281" y="272719"/>
                  </a:lnTo>
                  <a:lnTo>
                    <a:pt x="280250" y="262166"/>
                  </a:lnTo>
                  <a:lnTo>
                    <a:pt x="261950" y="254292"/>
                  </a:lnTo>
                  <a:lnTo>
                    <a:pt x="254723" y="247853"/>
                  </a:lnTo>
                  <a:lnTo>
                    <a:pt x="246811" y="242874"/>
                  </a:lnTo>
                  <a:lnTo>
                    <a:pt x="238290" y="239153"/>
                  </a:lnTo>
                  <a:lnTo>
                    <a:pt x="229273" y="236474"/>
                  </a:lnTo>
                  <a:lnTo>
                    <a:pt x="229298" y="231508"/>
                  </a:lnTo>
                  <a:lnTo>
                    <a:pt x="226187" y="233070"/>
                  </a:lnTo>
                  <a:lnTo>
                    <a:pt x="225793" y="228981"/>
                  </a:lnTo>
                  <a:lnTo>
                    <a:pt x="215493" y="229476"/>
                  </a:lnTo>
                  <a:lnTo>
                    <a:pt x="206781" y="225031"/>
                  </a:lnTo>
                  <a:lnTo>
                    <a:pt x="198056" y="222097"/>
                  </a:lnTo>
                  <a:lnTo>
                    <a:pt x="187794" y="227126"/>
                  </a:lnTo>
                  <a:lnTo>
                    <a:pt x="193408" y="231800"/>
                  </a:lnTo>
                  <a:lnTo>
                    <a:pt x="199440" y="235585"/>
                  </a:lnTo>
                  <a:lnTo>
                    <a:pt x="208229" y="233667"/>
                  </a:lnTo>
                  <a:lnTo>
                    <a:pt x="212280" y="239318"/>
                  </a:lnTo>
                  <a:lnTo>
                    <a:pt x="217855" y="241808"/>
                  </a:lnTo>
                  <a:lnTo>
                    <a:pt x="224028" y="243065"/>
                  </a:lnTo>
                  <a:lnTo>
                    <a:pt x="229870" y="244995"/>
                  </a:lnTo>
                  <a:lnTo>
                    <a:pt x="235686" y="253733"/>
                  </a:lnTo>
                  <a:lnTo>
                    <a:pt x="243878" y="257556"/>
                  </a:lnTo>
                  <a:lnTo>
                    <a:pt x="252349" y="260756"/>
                  </a:lnTo>
                  <a:lnTo>
                    <a:pt x="259080" y="267601"/>
                  </a:lnTo>
                  <a:lnTo>
                    <a:pt x="261480" y="269151"/>
                  </a:lnTo>
                  <a:lnTo>
                    <a:pt x="266077" y="266103"/>
                  </a:lnTo>
                  <a:lnTo>
                    <a:pt x="268478" y="267652"/>
                  </a:lnTo>
                  <a:lnTo>
                    <a:pt x="279450" y="279146"/>
                  </a:lnTo>
                  <a:lnTo>
                    <a:pt x="291934" y="287515"/>
                  </a:lnTo>
                  <a:lnTo>
                    <a:pt x="304533" y="295630"/>
                  </a:lnTo>
                  <a:lnTo>
                    <a:pt x="315874" y="306362"/>
                  </a:lnTo>
                  <a:lnTo>
                    <a:pt x="319976" y="306806"/>
                  </a:lnTo>
                  <a:lnTo>
                    <a:pt x="324446" y="306501"/>
                  </a:lnTo>
                  <a:lnTo>
                    <a:pt x="327507" y="309118"/>
                  </a:lnTo>
                  <a:lnTo>
                    <a:pt x="331990" y="319392"/>
                  </a:lnTo>
                  <a:lnTo>
                    <a:pt x="338277" y="325932"/>
                  </a:lnTo>
                  <a:lnTo>
                    <a:pt x="352831" y="334873"/>
                  </a:lnTo>
                  <a:lnTo>
                    <a:pt x="353453" y="337058"/>
                  </a:lnTo>
                  <a:lnTo>
                    <a:pt x="352628" y="340207"/>
                  </a:lnTo>
                  <a:lnTo>
                    <a:pt x="362927" y="347586"/>
                  </a:lnTo>
                  <a:lnTo>
                    <a:pt x="372656" y="356171"/>
                  </a:lnTo>
                  <a:lnTo>
                    <a:pt x="382524" y="364439"/>
                  </a:lnTo>
                  <a:lnTo>
                    <a:pt x="393280" y="370865"/>
                  </a:lnTo>
                  <a:lnTo>
                    <a:pt x="396646" y="376097"/>
                  </a:lnTo>
                  <a:lnTo>
                    <a:pt x="405295" y="382638"/>
                  </a:lnTo>
                  <a:lnTo>
                    <a:pt x="408597" y="388035"/>
                  </a:lnTo>
                  <a:lnTo>
                    <a:pt x="414667" y="387667"/>
                  </a:lnTo>
                  <a:lnTo>
                    <a:pt x="419811" y="389216"/>
                  </a:lnTo>
                  <a:lnTo>
                    <a:pt x="423913" y="392925"/>
                  </a:lnTo>
                  <a:lnTo>
                    <a:pt x="423176" y="395236"/>
                  </a:lnTo>
                  <a:lnTo>
                    <a:pt x="423113" y="397916"/>
                  </a:lnTo>
                  <a:lnTo>
                    <a:pt x="424522" y="401472"/>
                  </a:lnTo>
                  <a:lnTo>
                    <a:pt x="432079" y="399161"/>
                  </a:lnTo>
                  <a:lnTo>
                    <a:pt x="436867" y="401256"/>
                  </a:lnTo>
                  <a:lnTo>
                    <a:pt x="439000" y="406539"/>
                  </a:lnTo>
                  <a:lnTo>
                    <a:pt x="438607" y="413829"/>
                  </a:lnTo>
                  <a:lnTo>
                    <a:pt x="449554" y="424764"/>
                  </a:lnTo>
                  <a:lnTo>
                    <a:pt x="472884" y="443636"/>
                  </a:lnTo>
                  <a:lnTo>
                    <a:pt x="483539" y="455180"/>
                  </a:lnTo>
                  <a:lnTo>
                    <a:pt x="490575" y="450024"/>
                  </a:lnTo>
                  <a:lnTo>
                    <a:pt x="497255" y="454304"/>
                  </a:lnTo>
                  <a:lnTo>
                    <a:pt x="499694" y="451027"/>
                  </a:lnTo>
                  <a:close/>
                </a:path>
                <a:path w="566420" h="572769">
                  <a:moveTo>
                    <a:pt x="541820" y="346290"/>
                  </a:moveTo>
                  <a:lnTo>
                    <a:pt x="539013" y="344627"/>
                  </a:lnTo>
                  <a:lnTo>
                    <a:pt x="529932" y="343408"/>
                  </a:lnTo>
                  <a:lnTo>
                    <a:pt x="529145" y="345668"/>
                  </a:lnTo>
                  <a:lnTo>
                    <a:pt x="532155" y="349237"/>
                  </a:lnTo>
                  <a:lnTo>
                    <a:pt x="536625" y="351993"/>
                  </a:lnTo>
                  <a:lnTo>
                    <a:pt x="540512" y="351739"/>
                  </a:lnTo>
                  <a:lnTo>
                    <a:pt x="541820" y="346290"/>
                  </a:lnTo>
                  <a:close/>
                </a:path>
                <a:path w="566420" h="572769">
                  <a:moveTo>
                    <a:pt x="552589" y="554520"/>
                  </a:moveTo>
                  <a:lnTo>
                    <a:pt x="545884" y="554520"/>
                  </a:lnTo>
                  <a:lnTo>
                    <a:pt x="545680" y="554050"/>
                  </a:lnTo>
                  <a:lnTo>
                    <a:pt x="545109" y="552742"/>
                  </a:lnTo>
                  <a:lnTo>
                    <a:pt x="544436" y="551243"/>
                  </a:lnTo>
                  <a:lnTo>
                    <a:pt x="544144" y="550557"/>
                  </a:lnTo>
                  <a:lnTo>
                    <a:pt x="540512" y="549935"/>
                  </a:lnTo>
                  <a:lnTo>
                    <a:pt x="534670" y="551243"/>
                  </a:lnTo>
                  <a:lnTo>
                    <a:pt x="527659" y="548792"/>
                  </a:lnTo>
                  <a:lnTo>
                    <a:pt x="527900" y="548792"/>
                  </a:lnTo>
                  <a:lnTo>
                    <a:pt x="520217" y="547420"/>
                  </a:lnTo>
                  <a:lnTo>
                    <a:pt x="514565" y="552424"/>
                  </a:lnTo>
                  <a:lnTo>
                    <a:pt x="511670" y="552742"/>
                  </a:lnTo>
                  <a:lnTo>
                    <a:pt x="510806" y="548792"/>
                  </a:lnTo>
                  <a:lnTo>
                    <a:pt x="506590" y="551827"/>
                  </a:lnTo>
                  <a:lnTo>
                    <a:pt x="506666" y="557403"/>
                  </a:lnTo>
                  <a:lnTo>
                    <a:pt x="510108" y="555967"/>
                  </a:lnTo>
                  <a:lnTo>
                    <a:pt x="511479" y="558812"/>
                  </a:lnTo>
                  <a:lnTo>
                    <a:pt x="516166" y="558355"/>
                  </a:lnTo>
                  <a:lnTo>
                    <a:pt x="515442" y="555967"/>
                  </a:lnTo>
                  <a:lnTo>
                    <a:pt x="514997" y="554520"/>
                  </a:lnTo>
                  <a:lnTo>
                    <a:pt x="514807" y="554520"/>
                  </a:lnTo>
                  <a:lnTo>
                    <a:pt x="519671" y="554050"/>
                  </a:lnTo>
                  <a:lnTo>
                    <a:pt x="525780" y="555688"/>
                  </a:lnTo>
                  <a:lnTo>
                    <a:pt x="532384" y="555332"/>
                  </a:lnTo>
                  <a:lnTo>
                    <a:pt x="539635" y="554520"/>
                  </a:lnTo>
                  <a:lnTo>
                    <a:pt x="543394" y="554520"/>
                  </a:lnTo>
                  <a:lnTo>
                    <a:pt x="547166" y="555002"/>
                  </a:lnTo>
                  <a:lnTo>
                    <a:pt x="550862" y="555002"/>
                  </a:lnTo>
                  <a:lnTo>
                    <a:pt x="552589" y="554520"/>
                  </a:lnTo>
                  <a:close/>
                </a:path>
                <a:path w="566420" h="572769">
                  <a:moveTo>
                    <a:pt x="557530" y="389572"/>
                  </a:moveTo>
                  <a:lnTo>
                    <a:pt x="551002" y="388442"/>
                  </a:lnTo>
                  <a:lnTo>
                    <a:pt x="544855" y="386524"/>
                  </a:lnTo>
                  <a:lnTo>
                    <a:pt x="540042" y="381825"/>
                  </a:lnTo>
                  <a:lnTo>
                    <a:pt x="537514" y="372376"/>
                  </a:lnTo>
                  <a:lnTo>
                    <a:pt x="530517" y="367309"/>
                  </a:lnTo>
                  <a:lnTo>
                    <a:pt x="523798" y="361683"/>
                  </a:lnTo>
                  <a:lnTo>
                    <a:pt x="516077" y="358140"/>
                  </a:lnTo>
                  <a:lnTo>
                    <a:pt x="506056" y="359371"/>
                  </a:lnTo>
                  <a:lnTo>
                    <a:pt x="506222" y="362648"/>
                  </a:lnTo>
                  <a:lnTo>
                    <a:pt x="502716" y="363766"/>
                  </a:lnTo>
                  <a:lnTo>
                    <a:pt x="505244" y="368427"/>
                  </a:lnTo>
                  <a:lnTo>
                    <a:pt x="511721" y="373316"/>
                  </a:lnTo>
                  <a:lnTo>
                    <a:pt x="518807" y="376974"/>
                  </a:lnTo>
                  <a:lnTo>
                    <a:pt x="525487" y="381457"/>
                  </a:lnTo>
                  <a:lnTo>
                    <a:pt x="530771" y="388861"/>
                  </a:lnTo>
                  <a:lnTo>
                    <a:pt x="537921" y="388785"/>
                  </a:lnTo>
                  <a:lnTo>
                    <a:pt x="544995" y="390512"/>
                  </a:lnTo>
                  <a:lnTo>
                    <a:pt x="551649" y="391604"/>
                  </a:lnTo>
                  <a:lnTo>
                    <a:pt x="557530" y="389572"/>
                  </a:lnTo>
                  <a:close/>
                </a:path>
                <a:path w="566420" h="572769">
                  <a:moveTo>
                    <a:pt x="563499" y="554520"/>
                  </a:moveTo>
                  <a:lnTo>
                    <a:pt x="562724" y="551243"/>
                  </a:lnTo>
                  <a:lnTo>
                    <a:pt x="561987" y="550557"/>
                  </a:lnTo>
                  <a:lnTo>
                    <a:pt x="560730" y="549541"/>
                  </a:lnTo>
                  <a:lnTo>
                    <a:pt x="555028" y="550278"/>
                  </a:lnTo>
                  <a:lnTo>
                    <a:pt x="554393" y="554050"/>
                  </a:lnTo>
                  <a:lnTo>
                    <a:pt x="554215" y="554050"/>
                  </a:lnTo>
                  <a:lnTo>
                    <a:pt x="552589" y="554520"/>
                  </a:lnTo>
                  <a:lnTo>
                    <a:pt x="563499" y="554520"/>
                  </a:lnTo>
                  <a:close/>
                </a:path>
                <a:path w="566420" h="572769">
                  <a:moveTo>
                    <a:pt x="566000" y="554520"/>
                  </a:moveTo>
                  <a:lnTo>
                    <a:pt x="563499" y="554520"/>
                  </a:lnTo>
                  <a:lnTo>
                    <a:pt x="563613" y="555002"/>
                  </a:lnTo>
                  <a:lnTo>
                    <a:pt x="566000" y="554520"/>
                  </a:lnTo>
                  <a:close/>
                </a:path>
                <a:path w="566420" h="572769">
                  <a:moveTo>
                    <a:pt x="566280" y="555002"/>
                  </a:moveTo>
                  <a:lnTo>
                    <a:pt x="563613" y="555002"/>
                  </a:lnTo>
                  <a:lnTo>
                    <a:pt x="550862" y="555002"/>
                  </a:lnTo>
                  <a:lnTo>
                    <a:pt x="549706" y="555332"/>
                  </a:lnTo>
                  <a:lnTo>
                    <a:pt x="547166" y="555002"/>
                  </a:lnTo>
                  <a:lnTo>
                    <a:pt x="546849" y="555002"/>
                  </a:lnTo>
                  <a:lnTo>
                    <a:pt x="546798" y="557974"/>
                  </a:lnTo>
                  <a:lnTo>
                    <a:pt x="547255" y="557974"/>
                  </a:lnTo>
                  <a:lnTo>
                    <a:pt x="553580" y="558825"/>
                  </a:lnTo>
                  <a:lnTo>
                    <a:pt x="561886" y="562317"/>
                  </a:lnTo>
                  <a:lnTo>
                    <a:pt x="566077" y="555332"/>
                  </a:lnTo>
                  <a:lnTo>
                    <a:pt x="566280" y="555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90265" y="2352078"/>
              <a:ext cx="99694" cy="7843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456203" y="2315311"/>
              <a:ext cx="99695" cy="49530"/>
            </a:xfrm>
            <a:custGeom>
              <a:avLst/>
              <a:gdLst/>
              <a:ahLst/>
              <a:cxnLst/>
              <a:rect l="l" t="t" r="r" b="b"/>
              <a:pathLst>
                <a:path w="99695" h="49530">
                  <a:moveTo>
                    <a:pt x="98692" y="42583"/>
                  </a:moveTo>
                  <a:lnTo>
                    <a:pt x="70269" y="42583"/>
                  </a:lnTo>
                  <a:lnTo>
                    <a:pt x="75790" y="47647"/>
                  </a:lnTo>
                  <a:lnTo>
                    <a:pt x="82870" y="49466"/>
                  </a:lnTo>
                  <a:lnTo>
                    <a:pt x="91003" y="49094"/>
                  </a:lnTo>
                  <a:lnTo>
                    <a:pt x="99332" y="47647"/>
                  </a:lnTo>
                  <a:lnTo>
                    <a:pt x="99694" y="47647"/>
                  </a:lnTo>
                  <a:lnTo>
                    <a:pt x="98692" y="42583"/>
                  </a:lnTo>
                  <a:close/>
                </a:path>
                <a:path w="99695" h="49530">
                  <a:moveTo>
                    <a:pt x="0" y="0"/>
                  </a:moveTo>
                  <a:lnTo>
                    <a:pt x="2514" y="14265"/>
                  </a:lnTo>
                  <a:lnTo>
                    <a:pt x="12319" y="22285"/>
                  </a:lnTo>
                  <a:lnTo>
                    <a:pt x="24285" y="28814"/>
                  </a:lnTo>
                  <a:lnTo>
                    <a:pt x="33286" y="38608"/>
                  </a:lnTo>
                  <a:lnTo>
                    <a:pt x="42504" y="40891"/>
                  </a:lnTo>
                  <a:lnTo>
                    <a:pt x="50787" y="45315"/>
                  </a:lnTo>
                  <a:lnTo>
                    <a:pt x="59564" y="47378"/>
                  </a:lnTo>
                  <a:lnTo>
                    <a:pt x="70269" y="42583"/>
                  </a:lnTo>
                  <a:lnTo>
                    <a:pt x="98692" y="42583"/>
                  </a:lnTo>
                  <a:lnTo>
                    <a:pt x="98577" y="41998"/>
                  </a:lnTo>
                  <a:lnTo>
                    <a:pt x="94335" y="39455"/>
                  </a:lnTo>
                  <a:lnTo>
                    <a:pt x="89141" y="37489"/>
                  </a:lnTo>
                  <a:lnTo>
                    <a:pt x="85715" y="34152"/>
                  </a:lnTo>
                  <a:lnTo>
                    <a:pt x="75793" y="34152"/>
                  </a:lnTo>
                  <a:lnTo>
                    <a:pt x="73812" y="33807"/>
                  </a:lnTo>
                  <a:lnTo>
                    <a:pt x="38735" y="33807"/>
                  </a:lnTo>
                  <a:lnTo>
                    <a:pt x="35204" y="32994"/>
                  </a:lnTo>
                  <a:lnTo>
                    <a:pt x="33788" y="28270"/>
                  </a:lnTo>
                  <a:lnTo>
                    <a:pt x="33693" y="27952"/>
                  </a:lnTo>
                  <a:lnTo>
                    <a:pt x="38017" y="27952"/>
                  </a:lnTo>
                  <a:lnTo>
                    <a:pt x="42900" y="25146"/>
                  </a:lnTo>
                  <a:lnTo>
                    <a:pt x="43631" y="25146"/>
                  </a:lnTo>
                  <a:lnTo>
                    <a:pt x="38493" y="22880"/>
                  </a:lnTo>
                  <a:lnTo>
                    <a:pt x="31717" y="21039"/>
                  </a:lnTo>
                  <a:lnTo>
                    <a:pt x="25120" y="18821"/>
                  </a:lnTo>
                  <a:lnTo>
                    <a:pt x="21979" y="13111"/>
                  </a:lnTo>
                  <a:lnTo>
                    <a:pt x="17610" y="9947"/>
                  </a:lnTo>
                  <a:lnTo>
                    <a:pt x="13167" y="6930"/>
                  </a:lnTo>
                  <a:lnTo>
                    <a:pt x="9804" y="1663"/>
                  </a:lnTo>
                  <a:lnTo>
                    <a:pt x="6489" y="1193"/>
                  </a:lnTo>
                  <a:lnTo>
                    <a:pt x="3314" y="457"/>
                  </a:lnTo>
                  <a:lnTo>
                    <a:pt x="0" y="0"/>
                  </a:lnTo>
                  <a:close/>
                </a:path>
                <a:path w="99695" h="49530">
                  <a:moveTo>
                    <a:pt x="85178" y="33629"/>
                  </a:moveTo>
                  <a:lnTo>
                    <a:pt x="75793" y="34152"/>
                  </a:lnTo>
                  <a:lnTo>
                    <a:pt x="85715" y="34152"/>
                  </a:lnTo>
                  <a:lnTo>
                    <a:pt x="85178" y="33629"/>
                  </a:lnTo>
                  <a:close/>
                </a:path>
                <a:path w="99695" h="49530">
                  <a:moveTo>
                    <a:pt x="43631" y="25146"/>
                  </a:moveTo>
                  <a:lnTo>
                    <a:pt x="42900" y="25146"/>
                  </a:lnTo>
                  <a:lnTo>
                    <a:pt x="43833" y="30721"/>
                  </a:lnTo>
                  <a:lnTo>
                    <a:pt x="43916" y="31216"/>
                  </a:lnTo>
                  <a:lnTo>
                    <a:pt x="38735" y="33807"/>
                  </a:lnTo>
                  <a:lnTo>
                    <a:pt x="73812" y="33807"/>
                  </a:lnTo>
                  <a:lnTo>
                    <a:pt x="67365" y="32685"/>
                  </a:lnTo>
                  <a:lnTo>
                    <a:pt x="59059" y="30963"/>
                  </a:lnTo>
                  <a:lnTo>
                    <a:pt x="50037" y="30721"/>
                  </a:lnTo>
                  <a:lnTo>
                    <a:pt x="44812" y="25666"/>
                  </a:lnTo>
                  <a:lnTo>
                    <a:pt x="43631" y="25146"/>
                  </a:lnTo>
                  <a:close/>
                </a:path>
                <a:path w="99695" h="49530">
                  <a:moveTo>
                    <a:pt x="38017" y="27952"/>
                  </a:moveTo>
                  <a:lnTo>
                    <a:pt x="33693" y="27952"/>
                  </a:lnTo>
                  <a:lnTo>
                    <a:pt x="37464" y="28270"/>
                  </a:lnTo>
                  <a:lnTo>
                    <a:pt x="38017" y="2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3167" y="1712527"/>
              <a:ext cx="1907475" cy="38866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0736" y="3963702"/>
              <a:ext cx="1312177" cy="117475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93160" y="4092970"/>
              <a:ext cx="799752" cy="8585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8284" y="4093007"/>
              <a:ext cx="799463" cy="8636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3570" y="4052228"/>
              <a:ext cx="1098640" cy="1023619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10202" y="1122654"/>
            <a:ext cx="4681143" cy="46811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190"/>
            <a:ext cx="10692130" cy="6120130"/>
            <a:chOff x="-190" y="190"/>
            <a:chExt cx="10692130" cy="612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90" y="190"/>
              <a:ext cx="10692003" cy="612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7598" y="343728"/>
              <a:ext cx="4559173" cy="455917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908467" y="1989795"/>
            <a:ext cx="2519045" cy="3991610"/>
            <a:chOff x="7908467" y="1989795"/>
            <a:chExt cx="2519045" cy="399161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8467" y="2118303"/>
              <a:ext cx="597159" cy="4381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8886" y="1989795"/>
              <a:ext cx="2318524" cy="3991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3268" y="4190450"/>
              <a:ext cx="1361632" cy="129845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7843" y="207657"/>
            <a:ext cx="4636566" cy="463656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53295" y="1567751"/>
            <a:ext cx="1374775" cy="40576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indent="98425">
              <a:lnSpc>
                <a:spcPct val="71400"/>
              </a:lnSpc>
              <a:spcBef>
                <a:spcPts val="605"/>
              </a:spcBef>
            </a:pPr>
            <a:r>
              <a:rPr sz="1450" spc="290" dirty="0">
                <a:solidFill>
                  <a:srgbClr val="151616"/>
                </a:solidFill>
                <a:latin typeface="Tahoma"/>
                <a:cs typeface="Tahoma"/>
              </a:rPr>
              <a:t>FAVORITE </a:t>
            </a:r>
            <a:r>
              <a:rPr sz="1450" spc="320" dirty="0">
                <a:solidFill>
                  <a:srgbClr val="151616"/>
                </a:solidFill>
                <a:latin typeface="Tahoma"/>
                <a:cs typeface="Tahoma"/>
              </a:rPr>
              <a:t>BREAKFAST</a:t>
            </a:r>
            <a:endParaRPr sz="145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40267" y="1830514"/>
            <a:ext cx="1015495" cy="94233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158352" y="2800451"/>
            <a:ext cx="649605" cy="83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" spc="95" dirty="0">
                <a:solidFill>
                  <a:srgbClr val="151616"/>
                </a:solidFill>
                <a:latin typeface="Tahoma"/>
                <a:cs typeface="Tahoma"/>
              </a:rPr>
              <a:t>TOGETHER</a:t>
            </a:r>
            <a:r>
              <a:rPr sz="350" spc="75" dirty="0">
                <a:solidFill>
                  <a:srgbClr val="151616"/>
                </a:solidFill>
                <a:latin typeface="Tahoma"/>
                <a:cs typeface="Tahoma"/>
              </a:rPr>
              <a:t> </a:t>
            </a:r>
            <a:r>
              <a:rPr sz="350" spc="95" dirty="0">
                <a:solidFill>
                  <a:srgbClr val="151616"/>
                </a:solidFill>
                <a:latin typeface="Tahoma"/>
                <a:cs typeface="Tahoma"/>
              </a:rPr>
              <a:t>FOREVER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16351" y="1295622"/>
            <a:ext cx="4752975" cy="4752975"/>
            <a:chOff x="3016351" y="1295622"/>
            <a:chExt cx="4752975" cy="475297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16351" y="1295622"/>
              <a:ext cx="4752517" cy="475251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576165" y="3075813"/>
              <a:ext cx="1536700" cy="435609"/>
            </a:xfrm>
            <a:custGeom>
              <a:avLst/>
              <a:gdLst/>
              <a:ahLst/>
              <a:cxnLst/>
              <a:rect l="l" t="t" r="r" b="b"/>
              <a:pathLst>
                <a:path w="1536700" h="435610">
                  <a:moveTo>
                    <a:pt x="1536204" y="298450"/>
                  </a:moveTo>
                  <a:lnTo>
                    <a:pt x="1490345" y="298450"/>
                  </a:lnTo>
                  <a:lnTo>
                    <a:pt x="1490345" y="275590"/>
                  </a:lnTo>
                  <a:lnTo>
                    <a:pt x="1467421" y="275590"/>
                  </a:lnTo>
                  <a:lnTo>
                    <a:pt x="1467421" y="251460"/>
                  </a:lnTo>
                  <a:lnTo>
                    <a:pt x="1444485" y="251460"/>
                  </a:lnTo>
                  <a:lnTo>
                    <a:pt x="1444485" y="228600"/>
                  </a:lnTo>
                  <a:lnTo>
                    <a:pt x="1421561" y="228600"/>
                  </a:lnTo>
                  <a:lnTo>
                    <a:pt x="1421561" y="205740"/>
                  </a:lnTo>
                  <a:lnTo>
                    <a:pt x="1398625" y="205740"/>
                  </a:lnTo>
                  <a:lnTo>
                    <a:pt x="1398625" y="114300"/>
                  </a:lnTo>
                  <a:lnTo>
                    <a:pt x="1467421" y="114300"/>
                  </a:lnTo>
                  <a:lnTo>
                    <a:pt x="1467421" y="91440"/>
                  </a:lnTo>
                  <a:lnTo>
                    <a:pt x="1444485" y="91440"/>
                  </a:lnTo>
                  <a:lnTo>
                    <a:pt x="1444485" y="68580"/>
                  </a:lnTo>
                  <a:lnTo>
                    <a:pt x="1421561" y="68580"/>
                  </a:lnTo>
                  <a:lnTo>
                    <a:pt x="1421561" y="45720"/>
                  </a:lnTo>
                  <a:lnTo>
                    <a:pt x="1306918" y="45720"/>
                  </a:lnTo>
                  <a:lnTo>
                    <a:pt x="1306918" y="68580"/>
                  </a:lnTo>
                  <a:lnTo>
                    <a:pt x="1283995" y="68580"/>
                  </a:lnTo>
                  <a:lnTo>
                    <a:pt x="1283995" y="91440"/>
                  </a:lnTo>
                  <a:lnTo>
                    <a:pt x="1283995" y="205740"/>
                  </a:lnTo>
                  <a:lnTo>
                    <a:pt x="1283995" y="228600"/>
                  </a:lnTo>
                  <a:lnTo>
                    <a:pt x="1283982" y="205740"/>
                  </a:lnTo>
                  <a:lnTo>
                    <a:pt x="1283995" y="91440"/>
                  </a:lnTo>
                  <a:lnTo>
                    <a:pt x="1261059" y="91440"/>
                  </a:lnTo>
                  <a:lnTo>
                    <a:pt x="1261059" y="114300"/>
                  </a:lnTo>
                  <a:lnTo>
                    <a:pt x="1261059" y="182880"/>
                  </a:lnTo>
                  <a:lnTo>
                    <a:pt x="1238123" y="182880"/>
                  </a:lnTo>
                  <a:lnTo>
                    <a:pt x="1238123" y="68580"/>
                  </a:lnTo>
                  <a:lnTo>
                    <a:pt x="1192276" y="68580"/>
                  </a:lnTo>
                  <a:lnTo>
                    <a:pt x="1192276" y="45720"/>
                  </a:lnTo>
                  <a:lnTo>
                    <a:pt x="1169339" y="45720"/>
                  </a:lnTo>
                  <a:lnTo>
                    <a:pt x="1169339" y="22860"/>
                  </a:lnTo>
                  <a:lnTo>
                    <a:pt x="1054696" y="22860"/>
                  </a:lnTo>
                  <a:lnTo>
                    <a:pt x="1054696" y="45720"/>
                  </a:lnTo>
                  <a:lnTo>
                    <a:pt x="1031773" y="45720"/>
                  </a:lnTo>
                  <a:lnTo>
                    <a:pt x="1008849" y="45720"/>
                  </a:lnTo>
                  <a:lnTo>
                    <a:pt x="1008849" y="22860"/>
                  </a:lnTo>
                  <a:lnTo>
                    <a:pt x="985913" y="22860"/>
                  </a:lnTo>
                  <a:lnTo>
                    <a:pt x="985913" y="0"/>
                  </a:lnTo>
                  <a:lnTo>
                    <a:pt x="871270" y="0"/>
                  </a:lnTo>
                  <a:lnTo>
                    <a:pt x="871270" y="22860"/>
                  </a:lnTo>
                  <a:lnTo>
                    <a:pt x="848347" y="22860"/>
                  </a:lnTo>
                  <a:lnTo>
                    <a:pt x="848347" y="45720"/>
                  </a:lnTo>
                  <a:lnTo>
                    <a:pt x="825423" y="45720"/>
                  </a:lnTo>
                  <a:lnTo>
                    <a:pt x="825423" y="22860"/>
                  </a:lnTo>
                  <a:lnTo>
                    <a:pt x="802487" y="22860"/>
                  </a:lnTo>
                  <a:lnTo>
                    <a:pt x="802487" y="0"/>
                  </a:lnTo>
                  <a:lnTo>
                    <a:pt x="687844" y="0"/>
                  </a:lnTo>
                  <a:lnTo>
                    <a:pt x="687844" y="22860"/>
                  </a:lnTo>
                  <a:lnTo>
                    <a:pt x="664921" y="22860"/>
                  </a:lnTo>
                  <a:lnTo>
                    <a:pt x="664921" y="45720"/>
                  </a:lnTo>
                  <a:lnTo>
                    <a:pt x="641985" y="45720"/>
                  </a:lnTo>
                  <a:lnTo>
                    <a:pt x="619061" y="45720"/>
                  </a:lnTo>
                  <a:lnTo>
                    <a:pt x="619061" y="22860"/>
                  </a:lnTo>
                  <a:lnTo>
                    <a:pt x="504418" y="22860"/>
                  </a:lnTo>
                  <a:lnTo>
                    <a:pt x="504418" y="45720"/>
                  </a:lnTo>
                  <a:lnTo>
                    <a:pt x="481495" y="45720"/>
                  </a:lnTo>
                  <a:lnTo>
                    <a:pt x="481495" y="68580"/>
                  </a:lnTo>
                  <a:lnTo>
                    <a:pt x="435635" y="68580"/>
                  </a:lnTo>
                  <a:lnTo>
                    <a:pt x="435635" y="182880"/>
                  </a:lnTo>
                  <a:lnTo>
                    <a:pt x="412711" y="182880"/>
                  </a:lnTo>
                  <a:lnTo>
                    <a:pt x="412711" y="114300"/>
                  </a:lnTo>
                  <a:lnTo>
                    <a:pt x="412711" y="91440"/>
                  </a:lnTo>
                  <a:lnTo>
                    <a:pt x="389775" y="91440"/>
                  </a:lnTo>
                  <a:lnTo>
                    <a:pt x="389775" y="68580"/>
                  </a:lnTo>
                  <a:lnTo>
                    <a:pt x="366852" y="68580"/>
                  </a:lnTo>
                  <a:lnTo>
                    <a:pt x="366852" y="45720"/>
                  </a:lnTo>
                  <a:lnTo>
                    <a:pt x="252209" y="45720"/>
                  </a:lnTo>
                  <a:lnTo>
                    <a:pt x="252209" y="68580"/>
                  </a:lnTo>
                  <a:lnTo>
                    <a:pt x="229273" y="68580"/>
                  </a:lnTo>
                  <a:lnTo>
                    <a:pt x="229273" y="91440"/>
                  </a:lnTo>
                  <a:lnTo>
                    <a:pt x="206349" y="91440"/>
                  </a:lnTo>
                  <a:lnTo>
                    <a:pt x="206349" y="114300"/>
                  </a:lnTo>
                  <a:lnTo>
                    <a:pt x="275132" y="114300"/>
                  </a:lnTo>
                  <a:lnTo>
                    <a:pt x="275132" y="205740"/>
                  </a:lnTo>
                  <a:lnTo>
                    <a:pt x="252209" y="205740"/>
                  </a:lnTo>
                  <a:lnTo>
                    <a:pt x="252209" y="228600"/>
                  </a:lnTo>
                  <a:lnTo>
                    <a:pt x="229273" y="228600"/>
                  </a:lnTo>
                  <a:lnTo>
                    <a:pt x="229273" y="251460"/>
                  </a:lnTo>
                  <a:lnTo>
                    <a:pt x="206349" y="251460"/>
                  </a:lnTo>
                  <a:lnTo>
                    <a:pt x="206349" y="275590"/>
                  </a:lnTo>
                  <a:lnTo>
                    <a:pt x="183426" y="275590"/>
                  </a:lnTo>
                  <a:lnTo>
                    <a:pt x="183426" y="298450"/>
                  </a:lnTo>
                  <a:lnTo>
                    <a:pt x="160489" y="298450"/>
                  </a:lnTo>
                  <a:lnTo>
                    <a:pt x="160489" y="275590"/>
                  </a:lnTo>
                  <a:lnTo>
                    <a:pt x="183426" y="275590"/>
                  </a:lnTo>
                  <a:lnTo>
                    <a:pt x="183426" y="251460"/>
                  </a:lnTo>
                  <a:lnTo>
                    <a:pt x="206349" y="251460"/>
                  </a:lnTo>
                  <a:lnTo>
                    <a:pt x="206349" y="160020"/>
                  </a:lnTo>
                  <a:lnTo>
                    <a:pt x="206349" y="137160"/>
                  </a:lnTo>
                  <a:lnTo>
                    <a:pt x="183426" y="137160"/>
                  </a:lnTo>
                  <a:lnTo>
                    <a:pt x="183426" y="114300"/>
                  </a:lnTo>
                  <a:lnTo>
                    <a:pt x="160489" y="114300"/>
                  </a:lnTo>
                  <a:lnTo>
                    <a:pt x="160489" y="91440"/>
                  </a:lnTo>
                  <a:lnTo>
                    <a:pt x="45847" y="91440"/>
                  </a:lnTo>
                  <a:lnTo>
                    <a:pt x="45847" y="114300"/>
                  </a:lnTo>
                  <a:lnTo>
                    <a:pt x="22923" y="114300"/>
                  </a:lnTo>
                  <a:lnTo>
                    <a:pt x="22923" y="137160"/>
                  </a:lnTo>
                  <a:lnTo>
                    <a:pt x="114642" y="137160"/>
                  </a:lnTo>
                  <a:lnTo>
                    <a:pt x="114642" y="160020"/>
                  </a:lnTo>
                  <a:lnTo>
                    <a:pt x="137566" y="160020"/>
                  </a:lnTo>
                  <a:lnTo>
                    <a:pt x="137566" y="251460"/>
                  </a:lnTo>
                  <a:lnTo>
                    <a:pt x="114642" y="251460"/>
                  </a:lnTo>
                  <a:lnTo>
                    <a:pt x="114642" y="275590"/>
                  </a:lnTo>
                  <a:lnTo>
                    <a:pt x="91706" y="275590"/>
                  </a:lnTo>
                  <a:lnTo>
                    <a:pt x="91706" y="298450"/>
                  </a:lnTo>
                  <a:lnTo>
                    <a:pt x="68783" y="298450"/>
                  </a:lnTo>
                  <a:lnTo>
                    <a:pt x="68783" y="321310"/>
                  </a:lnTo>
                  <a:lnTo>
                    <a:pt x="45847" y="321310"/>
                  </a:lnTo>
                  <a:lnTo>
                    <a:pt x="45847" y="344170"/>
                  </a:lnTo>
                  <a:lnTo>
                    <a:pt x="22923" y="344170"/>
                  </a:lnTo>
                  <a:lnTo>
                    <a:pt x="22923" y="367030"/>
                  </a:lnTo>
                  <a:lnTo>
                    <a:pt x="0" y="367030"/>
                  </a:lnTo>
                  <a:lnTo>
                    <a:pt x="0" y="389890"/>
                  </a:lnTo>
                  <a:lnTo>
                    <a:pt x="0" y="412750"/>
                  </a:lnTo>
                  <a:lnTo>
                    <a:pt x="0" y="435610"/>
                  </a:lnTo>
                  <a:lnTo>
                    <a:pt x="22923" y="435610"/>
                  </a:lnTo>
                  <a:lnTo>
                    <a:pt x="22923" y="412750"/>
                  </a:lnTo>
                  <a:lnTo>
                    <a:pt x="45847" y="412750"/>
                  </a:lnTo>
                  <a:lnTo>
                    <a:pt x="45847" y="389890"/>
                  </a:lnTo>
                  <a:lnTo>
                    <a:pt x="68783" y="389890"/>
                  </a:lnTo>
                  <a:lnTo>
                    <a:pt x="68783" y="367030"/>
                  </a:lnTo>
                  <a:lnTo>
                    <a:pt x="91706" y="367030"/>
                  </a:lnTo>
                  <a:lnTo>
                    <a:pt x="91706" y="344170"/>
                  </a:lnTo>
                  <a:lnTo>
                    <a:pt x="114642" y="344170"/>
                  </a:lnTo>
                  <a:lnTo>
                    <a:pt x="114642" y="321310"/>
                  </a:lnTo>
                  <a:lnTo>
                    <a:pt x="137566" y="321310"/>
                  </a:lnTo>
                  <a:lnTo>
                    <a:pt x="160489" y="321310"/>
                  </a:lnTo>
                  <a:lnTo>
                    <a:pt x="160489" y="344170"/>
                  </a:lnTo>
                  <a:lnTo>
                    <a:pt x="183426" y="344170"/>
                  </a:lnTo>
                  <a:lnTo>
                    <a:pt x="183426" y="367030"/>
                  </a:lnTo>
                  <a:lnTo>
                    <a:pt x="206349" y="367030"/>
                  </a:lnTo>
                  <a:lnTo>
                    <a:pt x="206349" y="389890"/>
                  </a:lnTo>
                  <a:lnTo>
                    <a:pt x="229273" y="389890"/>
                  </a:lnTo>
                  <a:lnTo>
                    <a:pt x="229273" y="367030"/>
                  </a:lnTo>
                  <a:lnTo>
                    <a:pt x="252209" y="367030"/>
                  </a:lnTo>
                  <a:lnTo>
                    <a:pt x="252209" y="344170"/>
                  </a:lnTo>
                  <a:lnTo>
                    <a:pt x="275132" y="344170"/>
                  </a:lnTo>
                  <a:lnTo>
                    <a:pt x="275132" y="321310"/>
                  </a:lnTo>
                  <a:lnTo>
                    <a:pt x="298069" y="321310"/>
                  </a:lnTo>
                  <a:lnTo>
                    <a:pt x="298069" y="298450"/>
                  </a:lnTo>
                  <a:lnTo>
                    <a:pt x="320992" y="298450"/>
                  </a:lnTo>
                  <a:lnTo>
                    <a:pt x="320992" y="275590"/>
                  </a:lnTo>
                  <a:lnTo>
                    <a:pt x="343916" y="275590"/>
                  </a:lnTo>
                  <a:lnTo>
                    <a:pt x="343916" y="251460"/>
                  </a:lnTo>
                  <a:lnTo>
                    <a:pt x="366852" y="251460"/>
                  </a:lnTo>
                  <a:lnTo>
                    <a:pt x="366852" y="275590"/>
                  </a:lnTo>
                  <a:lnTo>
                    <a:pt x="389775" y="275590"/>
                  </a:lnTo>
                  <a:lnTo>
                    <a:pt x="389775" y="298450"/>
                  </a:lnTo>
                  <a:lnTo>
                    <a:pt x="412711" y="298450"/>
                  </a:lnTo>
                  <a:lnTo>
                    <a:pt x="412711" y="321310"/>
                  </a:lnTo>
                  <a:lnTo>
                    <a:pt x="435635" y="321310"/>
                  </a:lnTo>
                  <a:lnTo>
                    <a:pt x="435635" y="344170"/>
                  </a:lnTo>
                  <a:lnTo>
                    <a:pt x="458558" y="344170"/>
                  </a:lnTo>
                  <a:lnTo>
                    <a:pt x="458558" y="367030"/>
                  </a:lnTo>
                  <a:lnTo>
                    <a:pt x="481495" y="367030"/>
                  </a:lnTo>
                  <a:lnTo>
                    <a:pt x="481495" y="344170"/>
                  </a:lnTo>
                  <a:lnTo>
                    <a:pt x="504418" y="344170"/>
                  </a:lnTo>
                  <a:lnTo>
                    <a:pt x="504418" y="321310"/>
                  </a:lnTo>
                  <a:lnTo>
                    <a:pt x="527354" y="321310"/>
                  </a:lnTo>
                  <a:lnTo>
                    <a:pt x="527354" y="298450"/>
                  </a:lnTo>
                  <a:lnTo>
                    <a:pt x="550278" y="298450"/>
                  </a:lnTo>
                  <a:lnTo>
                    <a:pt x="550278" y="275590"/>
                  </a:lnTo>
                  <a:lnTo>
                    <a:pt x="573201" y="275590"/>
                  </a:lnTo>
                  <a:lnTo>
                    <a:pt x="573201" y="251460"/>
                  </a:lnTo>
                  <a:lnTo>
                    <a:pt x="596138" y="251460"/>
                  </a:lnTo>
                  <a:lnTo>
                    <a:pt x="596138" y="228600"/>
                  </a:lnTo>
                  <a:lnTo>
                    <a:pt x="619061" y="228600"/>
                  </a:lnTo>
                  <a:lnTo>
                    <a:pt x="619061" y="205740"/>
                  </a:lnTo>
                  <a:lnTo>
                    <a:pt x="641985" y="205740"/>
                  </a:lnTo>
                  <a:lnTo>
                    <a:pt x="641985" y="182880"/>
                  </a:lnTo>
                  <a:lnTo>
                    <a:pt x="664921" y="182880"/>
                  </a:lnTo>
                  <a:lnTo>
                    <a:pt x="687844" y="182880"/>
                  </a:lnTo>
                  <a:lnTo>
                    <a:pt x="687844" y="205740"/>
                  </a:lnTo>
                  <a:lnTo>
                    <a:pt x="710780" y="205740"/>
                  </a:lnTo>
                  <a:lnTo>
                    <a:pt x="710780" y="228600"/>
                  </a:lnTo>
                  <a:lnTo>
                    <a:pt x="733704" y="228600"/>
                  </a:lnTo>
                  <a:lnTo>
                    <a:pt x="733704" y="251460"/>
                  </a:lnTo>
                  <a:lnTo>
                    <a:pt x="756627" y="251460"/>
                  </a:lnTo>
                  <a:lnTo>
                    <a:pt x="756627" y="275590"/>
                  </a:lnTo>
                  <a:lnTo>
                    <a:pt x="779564" y="275590"/>
                  </a:lnTo>
                  <a:lnTo>
                    <a:pt x="779564" y="298450"/>
                  </a:lnTo>
                  <a:lnTo>
                    <a:pt x="802487" y="298450"/>
                  </a:lnTo>
                  <a:lnTo>
                    <a:pt x="802487" y="321310"/>
                  </a:lnTo>
                  <a:lnTo>
                    <a:pt x="825423" y="321310"/>
                  </a:lnTo>
                  <a:lnTo>
                    <a:pt x="825423" y="344170"/>
                  </a:lnTo>
                  <a:lnTo>
                    <a:pt x="848347" y="344170"/>
                  </a:lnTo>
                  <a:lnTo>
                    <a:pt x="848347" y="321310"/>
                  </a:lnTo>
                  <a:lnTo>
                    <a:pt x="871270" y="321310"/>
                  </a:lnTo>
                  <a:lnTo>
                    <a:pt x="871270" y="298450"/>
                  </a:lnTo>
                  <a:lnTo>
                    <a:pt x="894207" y="298450"/>
                  </a:lnTo>
                  <a:lnTo>
                    <a:pt x="894207" y="275590"/>
                  </a:lnTo>
                  <a:lnTo>
                    <a:pt x="917130" y="275590"/>
                  </a:lnTo>
                  <a:lnTo>
                    <a:pt x="917130" y="251460"/>
                  </a:lnTo>
                  <a:lnTo>
                    <a:pt x="940066" y="251460"/>
                  </a:lnTo>
                  <a:lnTo>
                    <a:pt x="940066" y="228600"/>
                  </a:lnTo>
                  <a:lnTo>
                    <a:pt x="962990" y="228600"/>
                  </a:lnTo>
                  <a:lnTo>
                    <a:pt x="962990" y="205740"/>
                  </a:lnTo>
                  <a:lnTo>
                    <a:pt x="985913" y="205740"/>
                  </a:lnTo>
                  <a:lnTo>
                    <a:pt x="985913" y="182880"/>
                  </a:lnTo>
                  <a:lnTo>
                    <a:pt x="1008849" y="182880"/>
                  </a:lnTo>
                  <a:lnTo>
                    <a:pt x="1031773" y="182880"/>
                  </a:lnTo>
                  <a:lnTo>
                    <a:pt x="1031773" y="205740"/>
                  </a:lnTo>
                  <a:lnTo>
                    <a:pt x="1054696" y="205740"/>
                  </a:lnTo>
                  <a:lnTo>
                    <a:pt x="1054696" y="228600"/>
                  </a:lnTo>
                  <a:lnTo>
                    <a:pt x="1077633" y="228600"/>
                  </a:lnTo>
                  <a:lnTo>
                    <a:pt x="1077633" y="251460"/>
                  </a:lnTo>
                  <a:lnTo>
                    <a:pt x="1100556" y="251460"/>
                  </a:lnTo>
                  <a:lnTo>
                    <a:pt x="1100556" y="275590"/>
                  </a:lnTo>
                  <a:lnTo>
                    <a:pt x="1123492" y="275590"/>
                  </a:lnTo>
                  <a:lnTo>
                    <a:pt x="1123492" y="298450"/>
                  </a:lnTo>
                  <a:lnTo>
                    <a:pt x="1146416" y="298450"/>
                  </a:lnTo>
                  <a:lnTo>
                    <a:pt x="1146416" y="321310"/>
                  </a:lnTo>
                  <a:lnTo>
                    <a:pt x="1169339" y="321310"/>
                  </a:lnTo>
                  <a:lnTo>
                    <a:pt x="1169339" y="344170"/>
                  </a:lnTo>
                  <a:lnTo>
                    <a:pt x="1192276" y="344170"/>
                  </a:lnTo>
                  <a:lnTo>
                    <a:pt x="1192276" y="367030"/>
                  </a:lnTo>
                  <a:lnTo>
                    <a:pt x="1215199" y="367030"/>
                  </a:lnTo>
                  <a:lnTo>
                    <a:pt x="1215199" y="344170"/>
                  </a:lnTo>
                  <a:lnTo>
                    <a:pt x="1238123" y="344170"/>
                  </a:lnTo>
                  <a:lnTo>
                    <a:pt x="1238123" y="321310"/>
                  </a:lnTo>
                  <a:lnTo>
                    <a:pt x="1261059" y="321310"/>
                  </a:lnTo>
                  <a:lnTo>
                    <a:pt x="1261059" y="298450"/>
                  </a:lnTo>
                  <a:lnTo>
                    <a:pt x="1283982" y="298450"/>
                  </a:lnTo>
                  <a:lnTo>
                    <a:pt x="1283982" y="275590"/>
                  </a:lnTo>
                  <a:lnTo>
                    <a:pt x="1306918" y="275590"/>
                  </a:lnTo>
                  <a:lnTo>
                    <a:pt x="1306918" y="251460"/>
                  </a:lnTo>
                  <a:lnTo>
                    <a:pt x="1329842" y="251460"/>
                  </a:lnTo>
                  <a:lnTo>
                    <a:pt x="1329842" y="275590"/>
                  </a:lnTo>
                  <a:lnTo>
                    <a:pt x="1352778" y="275590"/>
                  </a:lnTo>
                  <a:lnTo>
                    <a:pt x="1352778" y="298450"/>
                  </a:lnTo>
                  <a:lnTo>
                    <a:pt x="1375702" y="298450"/>
                  </a:lnTo>
                  <a:lnTo>
                    <a:pt x="1375702" y="321310"/>
                  </a:lnTo>
                  <a:lnTo>
                    <a:pt x="1398625" y="321310"/>
                  </a:lnTo>
                  <a:lnTo>
                    <a:pt x="1398625" y="344170"/>
                  </a:lnTo>
                  <a:lnTo>
                    <a:pt x="1421561" y="344170"/>
                  </a:lnTo>
                  <a:lnTo>
                    <a:pt x="1421561" y="367030"/>
                  </a:lnTo>
                  <a:lnTo>
                    <a:pt x="1444485" y="367030"/>
                  </a:lnTo>
                  <a:lnTo>
                    <a:pt x="1444485" y="389890"/>
                  </a:lnTo>
                  <a:lnTo>
                    <a:pt x="1467421" y="389890"/>
                  </a:lnTo>
                  <a:lnTo>
                    <a:pt x="1467421" y="367030"/>
                  </a:lnTo>
                  <a:lnTo>
                    <a:pt x="1490345" y="367030"/>
                  </a:lnTo>
                  <a:lnTo>
                    <a:pt x="1490345" y="344170"/>
                  </a:lnTo>
                  <a:lnTo>
                    <a:pt x="1513268" y="344170"/>
                  </a:lnTo>
                  <a:lnTo>
                    <a:pt x="1513268" y="321310"/>
                  </a:lnTo>
                  <a:lnTo>
                    <a:pt x="1536204" y="321310"/>
                  </a:lnTo>
                  <a:lnTo>
                    <a:pt x="1536204" y="298450"/>
                  </a:lnTo>
                  <a:close/>
                </a:path>
              </a:pathLst>
            </a:custGeom>
            <a:solidFill>
              <a:srgbClr val="BA2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19371" y="3167252"/>
              <a:ext cx="1987550" cy="396875"/>
            </a:xfrm>
            <a:custGeom>
              <a:avLst/>
              <a:gdLst/>
              <a:ahLst/>
              <a:cxnLst/>
              <a:rect l="l" t="t" r="r" b="b"/>
              <a:pathLst>
                <a:path w="1987550" h="396875">
                  <a:moveTo>
                    <a:pt x="22923" y="373405"/>
                  </a:moveTo>
                  <a:lnTo>
                    <a:pt x="0" y="373405"/>
                  </a:lnTo>
                  <a:lnTo>
                    <a:pt x="0" y="396328"/>
                  </a:lnTo>
                  <a:lnTo>
                    <a:pt x="22923" y="396328"/>
                  </a:lnTo>
                  <a:lnTo>
                    <a:pt x="22923" y="373405"/>
                  </a:lnTo>
                  <a:close/>
                </a:path>
                <a:path w="1987550" h="396875">
                  <a:moveTo>
                    <a:pt x="45847" y="350469"/>
                  </a:moveTo>
                  <a:lnTo>
                    <a:pt x="22923" y="350469"/>
                  </a:lnTo>
                  <a:lnTo>
                    <a:pt x="22923" y="373405"/>
                  </a:lnTo>
                  <a:lnTo>
                    <a:pt x="45847" y="373405"/>
                  </a:lnTo>
                  <a:lnTo>
                    <a:pt x="45847" y="350469"/>
                  </a:lnTo>
                  <a:close/>
                </a:path>
                <a:path w="1987550" h="396875">
                  <a:moveTo>
                    <a:pt x="45847" y="75336"/>
                  </a:moveTo>
                  <a:lnTo>
                    <a:pt x="22923" y="75336"/>
                  </a:lnTo>
                  <a:lnTo>
                    <a:pt x="22923" y="98259"/>
                  </a:lnTo>
                  <a:lnTo>
                    <a:pt x="45847" y="98259"/>
                  </a:lnTo>
                  <a:lnTo>
                    <a:pt x="45847" y="75336"/>
                  </a:lnTo>
                  <a:close/>
                </a:path>
                <a:path w="1987550" h="396875">
                  <a:moveTo>
                    <a:pt x="68783" y="327545"/>
                  </a:moveTo>
                  <a:lnTo>
                    <a:pt x="45847" y="327545"/>
                  </a:lnTo>
                  <a:lnTo>
                    <a:pt x="45847" y="350469"/>
                  </a:lnTo>
                  <a:lnTo>
                    <a:pt x="68783" y="350469"/>
                  </a:lnTo>
                  <a:lnTo>
                    <a:pt x="68783" y="327545"/>
                  </a:lnTo>
                  <a:close/>
                </a:path>
                <a:path w="1987550" h="396875">
                  <a:moveTo>
                    <a:pt x="91706" y="304609"/>
                  </a:moveTo>
                  <a:lnTo>
                    <a:pt x="68783" y="304609"/>
                  </a:lnTo>
                  <a:lnTo>
                    <a:pt x="68783" y="327545"/>
                  </a:lnTo>
                  <a:lnTo>
                    <a:pt x="91706" y="327545"/>
                  </a:lnTo>
                  <a:lnTo>
                    <a:pt x="91706" y="304609"/>
                  </a:lnTo>
                  <a:close/>
                </a:path>
                <a:path w="1987550" h="396875">
                  <a:moveTo>
                    <a:pt x="114642" y="281686"/>
                  </a:moveTo>
                  <a:lnTo>
                    <a:pt x="91706" y="281686"/>
                  </a:lnTo>
                  <a:lnTo>
                    <a:pt x="91706" y="304609"/>
                  </a:lnTo>
                  <a:lnTo>
                    <a:pt x="114642" y="304609"/>
                  </a:lnTo>
                  <a:lnTo>
                    <a:pt x="114642" y="281686"/>
                  </a:lnTo>
                  <a:close/>
                </a:path>
                <a:path w="1987550" h="396875">
                  <a:moveTo>
                    <a:pt x="137566" y="258762"/>
                  </a:moveTo>
                  <a:lnTo>
                    <a:pt x="114642" y="258762"/>
                  </a:lnTo>
                  <a:lnTo>
                    <a:pt x="114642" y="281686"/>
                  </a:lnTo>
                  <a:lnTo>
                    <a:pt x="137566" y="281686"/>
                  </a:lnTo>
                  <a:lnTo>
                    <a:pt x="137566" y="258762"/>
                  </a:lnTo>
                  <a:close/>
                </a:path>
                <a:path w="1987550" h="396875">
                  <a:moveTo>
                    <a:pt x="160489" y="235826"/>
                  </a:moveTo>
                  <a:lnTo>
                    <a:pt x="137566" y="235826"/>
                  </a:lnTo>
                  <a:lnTo>
                    <a:pt x="137566" y="258762"/>
                  </a:lnTo>
                  <a:lnTo>
                    <a:pt x="160489" y="258762"/>
                  </a:lnTo>
                  <a:lnTo>
                    <a:pt x="160489" y="235826"/>
                  </a:lnTo>
                  <a:close/>
                </a:path>
                <a:path w="1987550" h="396875">
                  <a:moveTo>
                    <a:pt x="160489" y="52400"/>
                  </a:moveTo>
                  <a:lnTo>
                    <a:pt x="45847" y="52400"/>
                  </a:lnTo>
                  <a:lnTo>
                    <a:pt x="45847" y="75336"/>
                  </a:lnTo>
                  <a:lnTo>
                    <a:pt x="160489" y="75336"/>
                  </a:lnTo>
                  <a:lnTo>
                    <a:pt x="160489" y="52400"/>
                  </a:lnTo>
                  <a:close/>
                </a:path>
                <a:path w="1987550" h="396875">
                  <a:moveTo>
                    <a:pt x="183426" y="212902"/>
                  </a:moveTo>
                  <a:lnTo>
                    <a:pt x="160489" y="212902"/>
                  </a:lnTo>
                  <a:lnTo>
                    <a:pt x="160489" y="235826"/>
                  </a:lnTo>
                  <a:lnTo>
                    <a:pt x="183426" y="235826"/>
                  </a:lnTo>
                  <a:lnTo>
                    <a:pt x="183426" y="212902"/>
                  </a:lnTo>
                  <a:close/>
                </a:path>
                <a:path w="1987550" h="396875">
                  <a:moveTo>
                    <a:pt x="183426" y="75336"/>
                  </a:moveTo>
                  <a:lnTo>
                    <a:pt x="160489" y="75336"/>
                  </a:lnTo>
                  <a:lnTo>
                    <a:pt x="160489" y="98259"/>
                  </a:lnTo>
                  <a:lnTo>
                    <a:pt x="183426" y="98259"/>
                  </a:lnTo>
                  <a:lnTo>
                    <a:pt x="183426" y="75336"/>
                  </a:lnTo>
                  <a:close/>
                </a:path>
                <a:path w="1987550" h="396875">
                  <a:moveTo>
                    <a:pt x="206349" y="98259"/>
                  </a:moveTo>
                  <a:lnTo>
                    <a:pt x="183426" y="98259"/>
                  </a:lnTo>
                  <a:lnTo>
                    <a:pt x="183426" y="212902"/>
                  </a:lnTo>
                  <a:lnTo>
                    <a:pt x="206349" y="212902"/>
                  </a:lnTo>
                  <a:lnTo>
                    <a:pt x="206349" y="98259"/>
                  </a:lnTo>
                  <a:close/>
                </a:path>
                <a:path w="1987550" h="396875">
                  <a:moveTo>
                    <a:pt x="317284" y="0"/>
                  </a:moveTo>
                  <a:lnTo>
                    <a:pt x="202641" y="0"/>
                  </a:lnTo>
                  <a:lnTo>
                    <a:pt x="202641" y="22860"/>
                  </a:lnTo>
                  <a:lnTo>
                    <a:pt x="317284" y="22860"/>
                  </a:lnTo>
                  <a:lnTo>
                    <a:pt x="317284" y="0"/>
                  </a:lnTo>
                  <a:close/>
                </a:path>
                <a:path w="1987550" h="396875">
                  <a:moveTo>
                    <a:pt x="1803933" y="98259"/>
                  </a:moveTo>
                  <a:lnTo>
                    <a:pt x="1781009" y="98259"/>
                  </a:lnTo>
                  <a:lnTo>
                    <a:pt x="1781009" y="212902"/>
                  </a:lnTo>
                  <a:lnTo>
                    <a:pt x="1803933" y="212902"/>
                  </a:lnTo>
                  <a:lnTo>
                    <a:pt x="1803933" y="98259"/>
                  </a:lnTo>
                  <a:close/>
                </a:path>
                <a:path w="1987550" h="396875">
                  <a:moveTo>
                    <a:pt x="1826856" y="212902"/>
                  </a:moveTo>
                  <a:lnTo>
                    <a:pt x="1803933" y="212902"/>
                  </a:lnTo>
                  <a:lnTo>
                    <a:pt x="1803933" y="235839"/>
                  </a:lnTo>
                  <a:lnTo>
                    <a:pt x="1826856" y="235839"/>
                  </a:lnTo>
                  <a:lnTo>
                    <a:pt x="1826856" y="212902"/>
                  </a:lnTo>
                  <a:close/>
                </a:path>
                <a:path w="1987550" h="396875">
                  <a:moveTo>
                    <a:pt x="1826856" y="75336"/>
                  </a:moveTo>
                  <a:lnTo>
                    <a:pt x="1803933" y="75336"/>
                  </a:lnTo>
                  <a:lnTo>
                    <a:pt x="1803933" y="98259"/>
                  </a:lnTo>
                  <a:lnTo>
                    <a:pt x="1826856" y="98259"/>
                  </a:lnTo>
                  <a:lnTo>
                    <a:pt x="1826856" y="75336"/>
                  </a:lnTo>
                  <a:close/>
                </a:path>
                <a:path w="1987550" h="396875">
                  <a:moveTo>
                    <a:pt x="1830565" y="275590"/>
                  </a:moveTo>
                  <a:lnTo>
                    <a:pt x="1807641" y="275590"/>
                  </a:lnTo>
                  <a:lnTo>
                    <a:pt x="1807641" y="252730"/>
                  </a:lnTo>
                  <a:lnTo>
                    <a:pt x="1784705" y="252730"/>
                  </a:lnTo>
                  <a:lnTo>
                    <a:pt x="1784705" y="229870"/>
                  </a:lnTo>
                  <a:lnTo>
                    <a:pt x="1761782" y="229870"/>
                  </a:lnTo>
                  <a:lnTo>
                    <a:pt x="1761782" y="207010"/>
                  </a:lnTo>
                  <a:lnTo>
                    <a:pt x="1738858" y="207010"/>
                  </a:lnTo>
                  <a:lnTo>
                    <a:pt x="1738858" y="184150"/>
                  </a:lnTo>
                  <a:lnTo>
                    <a:pt x="1715922" y="184150"/>
                  </a:lnTo>
                  <a:lnTo>
                    <a:pt x="1715922" y="160020"/>
                  </a:lnTo>
                  <a:lnTo>
                    <a:pt x="1692998" y="160020"/>
                  </a:lnTo>
                  <a:lnTo>
                    <a:pt x="1692998" y="68580"/>
                  </a:lnTo>
                  <a:lnTo>
                    <a:pt x="1715922" y="68580"/>
                  </a:lnTo>
                  <a:lnTo>
                    <a:pt x="1715922" y="45720"/>
                  </a:lnTo>
                  <a:lnTo>
                    <a:pt x="1807641" y="45720"/>
                  </a:lnTo>
                  <a:lnTo>
                    <a:pt x="1807641" y="22860"/>
                  </a:lnTo>
                  <a:lnTo>
                    <a:pt x="1784705" y="22860"/>
                  </a:lnTo>
                  <a:lnTo>
                    <a:pt x="1784705" y="0"/>
                  </a:lnTo>
                  <a:lnTo>
                    <a:pt x="1670062" y="0"/>
                  </a:lnTo>
                  <a:lnTo>
                    <a:pt x="1670062" y="22860"/>
                  </a:lnTo>
                  <a:lnTo>
                    <a:pt x="1647139" y="22860"/>
                  </a:lnTo>
                  <a:lnTo>
                    <a:pt x="1647139" y="45720"/>
                  </a:lnTo>
                  <a:lnTo>
                    <a:pt x="1624215" y="45720"/>
                  </a:lnTo>
                  <a:lnTo>
                    <a:pt x="1624215" y="68580"/>
                  </a:lnTo>
                  <a:lnTo>
                    <a:pt x="1624215" y="160020"/>
                  </a:lnTo>
                  <a:lnTo>
                    <a:pt x="1647139" y="160020"/>
                  </a:lnTo>
                  <a:lnTo>
                    <a:pt x="1647139" y="184150"/>
                  </a:lnTo>
                  <a:lnTo>
                    <a:pt x="1670062" y="184150"/>
                  </a:lnTo>
                  <a:lnTo>
                    <a:pt x="1670062" y="207010"/>
                  </a:lnTo>
                  <a:lnTo>
                    <a:pt x="1692998" y="207010"/>
                  </a:lnTo>
                  <a:lnTo>
                    <a:pt x="1692998" y="229870"/>
                  </a:lnTo>
                  <a:lnTo>
                    <a:pt x="1715922" y="229870"/>
                  </a:lnTo>
                  <a:lnTo>
                    <a:pt x="1715922" y="252730"/>
                  </a:lnTo>
                  <a:lnTo>
                    <a:pt x="1738858" y="252730"/>
                  </a:lnTo>
                  <a:lnTo>
                    <a:pt x="1738858" y="275590"/>
                  </a:lnTo>
                  <a:lnTo>
                    <a:pt x="1761782" y="275590"/>
                  </a:lnTo>
                  <a:lnTo>
                    <a:pt x="1761782" y="298450"/>
                  </a:lnTo>
                  <a:lnTo>
                    <a:pt x="1784705" y="298450"/>
                  </a:lnTo>
                  <a:lnTo>
                    <a:pt x="1784705" y="321310"/>
                  </a:lnTo>
                  <a:lnTo>
                    <a:pt x="1807641" y="321310"/>
                  </a:lnTo>
                  <a:lnTo>
                    <a:pt x="1807641" y="344170"/>
                  </a:lnTo>
                  <a:lnTo>
                    <a:pt x="1830565" y="344170"/>
                  </a:lnTo>
                  <a:lnTo>
                    <a:pt x="1830565" y="321310"/>
                  </a:lnTo>
                  <a:lnTo>
                    <a:pt x="1830565" y="298450"/>
                  </a:lnTo>
                  <a:lnTo>
                    <a:pt x="1830565" y="275590"/>
                  </a:lnTo>
                  <a:close/>
                </a:path>
                <a:path w="1987550" h="396875">
                  <a:moveTo>
                    <a:pt x="1849793" y="235839"/>
                  </a:moveTo>
                  <a:lnTo>
                    <a:pt x="1826856" y="235839"/>
                  </a:lnTo>
                  <a:lnTo>
                    <a:pt x="1826856" y="258762"/>
                  </a:lnTo>
                  <a:lnTo>
                    <a:pt x="1849793" y="258762"/>
                  </a:lnTo>
                  <a:lnTo>
                    <a:pt x="1849793" y="235839"/>
                  </a:lnTo>
                  <a:close/>
                </a:path>
                <a:path w="1987550" h="396875">
                  <a:moveTo>
                    <a:pt x="1872716" y="258762"/>
                  </a:moveTo>
                  <a:lnTo>
                    <a:pt x="1849793" y="258762"/>
                  </a:lnTo>
                  <a:lnTo>
                    <a:pt x="1849793" y="281686"/>
                  </a:lnTo>
                  <a:lnTo>
                    <a:pt x="1872716" y="281686"/>
                  </a:lnTo>
                  <a:lnTo>
                    <a:pt x="1872716" y="258762"/>
                  </a:lnTo>
                  <a:close/>
                </a:path>
                <a:path w="1987550" h="396875">
                  <a:moveTo>
                    <a:pt x="1895652" y="281686"/>
                  </a:moveTo>
                  <a:lnTo>
                    <a:pt x="1872716" y="281686"/>
                  </a:lnTo>
                  <a:lnTo>
                    <a:pt x="1872716" y="304622"/>
                  </a:lnTo>
                  <a:lnTo>
                    <a:pt x="1895652" y="304622"/>
                  </a:lnTo>
                  <a:lnTo>
                    <a:pt x="1895652" y="281686"/>
                  </a:lnTo>
                  <a:close/>
                </a:path>
                <a:path w="1987550" h="396875">
                  <a:moveTo>
                    <a:pt x="1918576" y="304622"/>
                  </a:moveTo>
                  <a:lnTo>
                    <a:pt x="1895652" y="304622"/>
                  </a:lnTo>
                  <a:lnTo>
                    <a:pt x="1895652" y="327545"/>
                  </a:lnTo>
                  <a:lnTo>
                    <a:pt x="1918576" y="327545"/>
                  </a:lnTo>
                  <a:lnTo>
                    <a:pt x="1918576" y="304622"/>
                  </a:lnTo>
                  <a:close/>
                </a:path>
                <a:path w="1987550" h="396875">
                  <a:moveTo>
                    <a:pt x="1941499" y="327545"/>
                  </a:moveTo>
                  <a:lnTo>
                    <a:pt x="1918576" y="327545"/>
                  </a:lnTo>
                  <a:lnTo>
                    <a:pt x="1918576" y="350481"/>
                  </a:lnTo>
                  <a:lnTo>
                    <a:pt x="1941499" y="350481"/>
                  </a:lnTo>
                  <a:lnTo>
                    <a:pt x="1941499" y="327545"/>
                  </a:lnTo>
                  <a:close/>
                </a:path>
                <a:path w="1987550" h="396875">
                  <a:moveTo>
                    <a:pt x="1941499" y="52412"/>
                  </a:moveTo>
                  <a:lnTo>
                    <a:pt x="1826856" y="52412"/>
                  </a:lnTo>
                  <a:lnTo>
                    <a:pt x="1826856" y="75336"/>
                  </a:lnTo>
                  <a:lnTo>
                    <a:pt x="1941499" y="75336"/>
                  </a:lnTo>
                  <a:lnTo>
                    <a:pt x="1941499" y="52412"/>
                  </a:lnTo>
                  <a:close/>
                </a:path>
                <a:path w="1987550" h="396875">
                  <a:moveTo>
                    <a:pt x="1964436" y="350481"/>
                  </a:moveTo>
                  <a:lnTo>
                    <a:pt x="1941499" y="350481"/>
                  </a:lnTo>
                  <a:lnTo>
                    <a:pt x="1941499" y="373405"/>
                  </a:lnTo>
                  <a:lnTo>
                    <a:pt x="1964436" y="373405"/>
                  </a:lnTo>
                  <a:lnTo>
                    <a:pt x="1964436" y="350481"/>
                  </a:lnTo>
                  <a:close/>
                </a:path>
                <a:path w="1987550" h="396875">
                  <a:moveTo>
                    <a:pt x="1964436" y="75336"/>
                  </a:moveTo>
                  <a:lnTo>
                    <a:pt x="1941499" y="75336"/>
                  </a:lnTo>
                  <a:lnTo>
                    <a:pt x="1941499" y="98259"/>
                  </a:lnTo>
                  <a:lnTo>
                    <a:pt x="1964436" y="98259"/>
                  </a:lnTo>
                  <a:lnTo>
                    <a:pt x="1964436" y="75336"/>
                  </a:lnTo>
                  <a:close/>
                </a:path>
                <a:path w="1987550" h="396875">
                  <a:moveTo>
                    <a:pt x="1987359" y="373405"/>
                  </a:moveTo>
                  <a:lnTo>
                    <a:pt x="1964436" y="373405"/>
                  </a:lnTo>
                  <a:lnTo>
                    <a:pt x="1964436" y="396328"/>
                  </a:lnTo>
                  <a:lnTo>
                    <a:pt x="1987359" y="396328"/>
                  </a:lnTo>
                  <a:lnTo>
                    <a:pt x="1987359" y="373405"/>
                  </a:lnTo>
                  <a:close/>
                </a:path>
              </a:pathLst>
            </a:custGeom>
            <a:solidFill>
              <a:srgbClr val="BA2A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190"/>
            <a:ext cx="10692130" cy="6120130"/>
            <a:chOff x="-190" y="190"/>
            <a:chExt cx="10692130" cy="612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90" y="190"/>
              <a:ext cx="10692003" cy="612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35" y="279666"/>
              <a:ext cx="4535944" cy="453594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822854" y="563939"/>
            <a:ext cx="7869555" cy="5488305"/>
            <a:chOff x="2822854" y="563939"/>
            <a:chExt cx="7869555" cy="548830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5008" y="563939"/>
              <a:ext cx="4621301" cy="46213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2854" y="1455599"/>
              <a:ext cx="4495736" cy="44957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98822" y="2908046"/>
              <a:ext cx="743954" cy="9512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12495" y="2081412"/>
              <a:ext cx="3579507" cy="39706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98903" y="4518406"/>
              <a:ext cx="1196492" cy="8051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190"/>
            <a:ext cx="10692765" cy="6120130"/>
            <a:chOff x="-190" y="190"/>
            <a:chExt cx="10692765" cy="612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7886" y="103470"/>
              <a:ext cx="4897296" cy="48972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83344" y="1668335"/>
              <a:ext cx="1446530" cy="1303020"/>
            </a:xfrm>
            <a:custGeom>
              <a:avLst/>
              <a:gdLst/>
              <a:ahLst/>
              <a:cxnLst/>
              <a:rect l="l" t="t" r="r" b="b"/>
              <a:pathLst>
                <a:path w="1446529" h="1303020">
                  <a:moveTo>
                    <a:pt x="952893" y="0"/>
                  </a:moveTo>
                  <a:lnTo>
                    <a:pt x="493496" y="0"/>
                  </a:lnTo>
                  <a:lnTo>
                    <a:pt x="455349" y="7749"/>
                  </a:lnTo>
                  <a:lnTo>
                    <a:pt x="424114" y="28851"/>
                  </a:lnTo>
                  <a:lnTo>
                    <a:pt x="403012" y="60082"/>
                  </a:lnTo>
                  <a:lnTo>
                    <a:pt x="395262" y="98221"/>
                  </a:lnTo>
                  <a:lnTo>
                    <a:pt x="395262" y="1204582"/>
                  </a:lnTo>
                  <a:lnTo>
                    <a:pt x="403012" y="1242723"/>
                  </a:lnTo>
                  <a:lnTo>
                    <a:pt x="424114" y="1273959"/>
                  </a:lnTo>
                  <a:lnTo>
                    <a:pt x="455349" y="1295065"/>
                  </a:lnTo>
                  <a:lnTo>
                    <a:pt x="493496" y="1302816"/>
                  </a:lnTo>
                  <a:lnTo>
                    <a:pt x="952893" y="1302816"/>
                  </a:lnTo>
                  <a:lnTo>
                    <a:pt x="991034" y="1295065"/>
                  </a:lnTo>
                  <a:lnTo>
                    <a:pt x="1022270" y="1273959"/>
                  </a:lnTo>
                  <a:lnTo>
                    <a:pt x="1043376" y="1242723"/>
                  </a:lnTo>
                  <a:lnTo>
                    <a:pt x="1051128" y="1204582"/>
                  </a:lnTo>
                  <a:lnTo>
                    <a:pt x="1051128" y="98221"/>
                  </a:lnTo>
                  <a:lnTo>
                    <a:pt x="1043376" y="60082"/>
                  </a:lnTo>
                  <a:lnTo>
                    <a:pt x="1022270" y="28851"/>
                  </a:lnTo>
                  <a:lnTo>
                    <a:pt x="991034" y="7749"/>
                  </a:lnTo>
                  <a:lnTo>
                    <a:pt x="952893" y="0"/>
                  </a:lnTo>
                  <a:close/>
                </a:path>
                <a:path w="1446529" h="1303020">
                  <a:moveTo>
                    <a:pt x="1446377" y="702843"/>
                  </a:moveTo>
                  <a:lnTo>
                    <a:pt x="1092238" y="702843"/>
                  </a:lnTo>
                  <a:lnTo>
                    <a:pt x="1092238" y="1056982"/>
                  </a:lnTo>
                  <a:lnTo>
                    <a:pt x="1140233" y="1053757"/>
                  </a:lnTo>
                  <a:lnTo>
                    <a:pt x="1186269" y="1044362"/>
                  </a:lnTo>
                  <a:lnTo>
                    <a:pt x="1229925" y="1029218"/>
                  </a:lnTo>
                  <a:lnTo>
                    <a:pt x="1270781" y="1008745"/>
                  </a:lnTo>
                  <a:lnTo>
                    <a:pt x="1308417" y="983363"/>
                  </a:lnTo>
                  <a:lnTo>
                    <a:pt x="1342412" y="953493"/>
                  </a:lnTo>
                  <a:lnTo>
                    <a:pt x="1372345" y="919556"/>
                  </a:lnTo>
                  <a:lnTo>
                    <a:pt x="1397797" y="881971"/>
                  </a:lnTo>
                  <a:lnTo>
                    <a:pt x="1418346" y="841159"/>
                  </a:lnTo>
                  <a:lnTo>
                    <a:pt x="1433573" y="797541"/>
                  </a:lnTo>
                  <a:lnTo>
                    <a:pt x="1443057" y="751537"/>
                  </a:lnTo>
                  <a:lnTo>
                    <a:pt x="1446377" y="703567"/>
                  </a:lnTo>
                  <a:lnTo>
                    <a:pt x="1446377" y="702843"/>
                  </a:lnTo>
                  <a:close/>
                </a:path>
                <a:path w="1446529" h="1303020">
                  <a:moveTo>
                    <a:pt x="1446377" y="55879"/>
                  </a:moveTo>
                  <a:lnTo>
                    <a:pt x="1092238" y="55879"/>
                  </a:lnTo>
                  <a:lnTo>
                    <a:pt x="1092238" y="410019"/>
                  </a:lnTo>
                  <a:lnTo>
                    <a:pt x="1140233" y="406794"/>
                  </a:lnTo>
                  <a:lnTo>
                    <a:pt x="1186269" y="397400"/>
                  </a:lnTo>
                  <a:lnTo>
                    <a:pt x="1229925" y="382257"/>
                  </a:lnTo>
                  <a:lnTo>
                    <a:pt x="1270781" y="361784"/>
                  </a:lnTo>
                  <a:lnTo>
                    <a:pt x="1308417" y="336404"/>
                  </a:lnTo>
                  <a:lnTo>
                    <a:pt x="1342412" y="306535"/>
                  </a:lnTo>
                  <a:lnTo>
                    <a:pt x="1372345" y="272598"/>
                  </a:lnTo>
                  <a:lnTo>
                    <a:pt x="1397797" y="235013"/>
                  </a:lnTo>
                  <a:lnTo>
                    <a:pt x="1418346" y="194201"/>
                  </a:lnTo>
                  <a:lnTo>
                    <a:pt x="1433573" y="150582"/>
                  </a:lnTo>
                  <a:lnTo>
                    <a:pt x="1443057" y="104576"/>
                  </a:lnTo>
                  <a:lnTo>
                    <a:pt x="1446377" y="56603"/>
                  </a:lnTo>
                  <a:lnTo>
                    <a:pt x="1446377" y="55879"/>
                  </a:lnTo>
                  <a:close/>
                </a:path>
                <a:path w="1446529" h="1303020">
                  <a:moveTo>
                    <a:pt x="354139" y="702843"/>
                  </a:moveTo>
                  <a:lnTo>
                    <a:pt x="0" y="702843"/>
                  </a:lnTo>
                  <a:lnTo>
                    <a:pt x="0" y="703567"/>
                  </a:lnTo>
                  <a:lnTo>
                    <a:pt x="3320" y="751537"/>
                  </a:lnTo>
                  <a:lnTo>
                    <a:pt x="12804" y="797541"/>
                  </a:lnTo>
                  <a:lnTo>
                    <a:pt x="28030" y="841159"/>
                  </a:lnTo>
                  <a:lnTo>
                    <a:pt x="48580" y="881971"/>
                  </a:lnTo>
                  <a:lnTo>
                    <a:pt x="74031" y="919556"/>
                  </a:lnTo>
                  <a:lnTo>
                    <a:pt x="103965" y="953493"/>
                  </a:lnTo>
                  <a:lnTo>
                    <a:pt x="137960" y="983363"/>
                  </a:lnTo>
                  <a:lnTo>
                    <a:pt x="175595" y="1008745"/>
                  </a:lnTo>
                  <a:lnTo>
                    <a:pt x="216452" y="1029218"/>
                  </a:lnTo>
                  <a:lnTo>
                    <a:pt x="260108" y="1044362"/>
                  </a:lnTo>
                  <a:lnTo>
                    <a:pt x="306144" y="1053757"/>
                  </a:lnTo>
                  <a:lnTo>
                    <a:pt x="354139" y="1056982"/>
                  </a:lnTo>
                  <a:lnTo>
                    <a:pt x="354139" y="702843"/>
                  </a:lnTo>
                  <a:close/>
                </a:path>
                <a:path w="1446529" h="1303020">
                  <a:moveTo>
                    <a:pt x="354139" y="55879"/>
                  </a:moveTo>
                  <a:lnTo>
                    <a:pt x="0" y="55879"/>
                  </a:lnTo>
                  <a:lnTo>
                    <a:pt x="0" y="56603"/>
                  </a:lnTo>
                  <a:lnTo>
                    <a:pt x="3320" y="104576"/>
                  </a:lnTo>
                  <a:lnTo>
                    <a:pt x="12804" y="150582"/>
                  </a:lnTo>
                  <a:lnTo>
                    <a:pt x="28030" y="194201"/>
                  </a:lnTo>
                  <a:lnTo>
                    <a:pt x="48580" y="235013"/>
                  </a:lnTo>
                  <a:lnTo>
                    <a:pt x="74031" y="272598"/>
                  </a:lnTo>
                  <a:lnTo>
                    <a:pt x="103965" y="306535"/>
                  </a:lnTo>
                  <a:lnTo>
                    <a:pt x="137960" y="336404"/>
                  </a:lnTo>
                  <a:lnTo>
                    <a:pt x="175595" y="361784"/>
                  </a:lnTo>
                  <a:lnTo>
                    <a:pt x="216452" y="382257"/>
                  </a:lnTo>
                  <a:lnTo>
                    <a:pt x="260108" y="397400"/>
                  </a:lnTo>
                  <a:lnTo>
                    <a:pt x="306144" y="406794"/>
                  </a:lnTo>
                  <a:lnTo>
                    <a:pt x="354139" y="410019"/>
                  </a:lnTo>
                  <a:lnTo>
                    <a:pt x="354139" y="55879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78599" y="1668366"/>
              <a:ext cx="655955" cy="1303020"/>
            </a:xfrm>
            <a:custGeom>
              <a:avLst/>
              <a:gdLst/>
              <a:ahLst/>
              <a:cxnLst/>
              <a:rect l="l" t="t" r="r" b="b"/>
              <a:pathLst>
                <a:path w="655954" h="1303020">
                  <a:moveTo>
                    <a:pt x="557636" y="0"/>
                  </a:moveTo>
                  <a:lnTo>
                    <a:pt x="98233" y="0"/>
                  </a:lnTo>
                  <a:lnTo>
                    <a:pt x="60092" y="7748"/>
                  </a:lnTo>
                  <a:lnTo>
                    <a:pt x="28857" y="28847"/>
                  </a:lnTo>
                  <a:lnTo>
                    <a:pt x="7751" y="60075"/>
                  </a:lnTo>
                  <a:lnTo>
                    <a:pt x="0" y="98211"/>
                  </a:lnTo>
                  <a:lnTo>
                    <a:pt x="0" y="1204566"/>
                  </a:lnTo>
                  <a:lnTo>
                    <a:pt x="7751" y="1242708"/>
                  </a:lnTo>
                  <a:lnTo>
                    <a:pt x="28857" y="1273943"/>
                  </a:lnTo>
                  <a:lnTo>
                    <a:pt x="60092" y="1295047"/>
                  </a:lnTo>
                  <a:lnTo>
                    <a:pt x="98233" y="1302797"/>
                  </a:lnTo>
                  <a:lnTo>
                    <a:pt x="557636" y="1302797"/>
                  </a:lnTo>
                  <a:lnTo>
                    <a:pt x="595777" y="1295047"/>
                  </a:lnTo>
                  <a:lnTo>
                    <a:pt x="627013" y="1273943"/>
                  </a:lnTo>
                  <a:lnTo>
                    <a:pt x="648118" y="1242708"/>
                  </a:lnTo>
                  <a:lnTo>
                    <a:pt x="655870" y="1204566"/>
                  </a:lnTo>
                  <a:lnTo>
                    <a:pt x="655870" y="98211"/>
                  </a:lnTo>
                  <a:lnTo>
                    <a:pt x="648118" y="60075"/>
                  </a:lnTo>
                  <a:lnTo>
                    <a:pt x="627013" y="28847"/>
                  </a:lnTo>
                  <a:lnTo>
                    <a:pt x="595777" y="7748"/>
                  </a:lnTo>
                  <a:lnTo>
                    <a:pt x="557636" y="0"/>
                  </a:lnTo>
                  <a:close/>
                </a:path>
              </a:pathLst>
            </a:custGeom>
            <a:solidFill>
              <a:srgbClr val="FFAF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8599" y="1668366"/>
              <a:ext cx="655955" cy="1303020"/>
            </a:xfrm>
            <a:custGeom>
              <a:avLst/>
              <a:gdLst/>
              <a:ahLst/>
              <a:cxnLst/>
              <a:rect l="l" t="t" r="r" b="b"/>
              <a:pathLst>
                <a:path w="655954" h="1303020">
                  <a:moveTo>
                    <a:pt x="98233" y="0"/>
                  </a:moveTo>
                  <a:lnTo>
                    <a:pt x="557636" y="0"/>
                  </a:lnTo>
                  <a:lnTo>
                    <a:pt x="595777" y="7748"/>
                  </a:lnTo>
                  <a:lnTo>
                    <a:pt x="627013" y="28847"/>
                  </a:lnTo>
                  <a:lnTo>
                    <a:pt x="648118" y="60075"/>
                  </a:lnTo>
                  <a:lnTo>
                    <a:pt x="655870" y="98211"/>
                  </a:lnTo>
                  <a:lnTo>
                    <a:pt x="655870" y="1204566"/>
                  </a:lnTo>
                  <a:lnTo>
                    <a:pt x="648118" y="1242708"/>
                  </a:lnTo>
                  <a:lnTo>
                    <a:pt x="627013" y="1273943"/>
                  </a:lnTo>
                  <a:lnTo>
                    <a:pt x="595777" y="1295047"/>
                  </a:lnTo>
                  <a:lnTo>
                    <a:pt x="557636" y="1302797"/>
                  </a:lnTo>
                  <a:lnTo>
                    <a:pt x="98233" y="1302797"/>
                  </a:lnTo>
                  <a:lnTo>
                    <a:pt x="60092" y="1295047"/>
                  </a:lnTo>
                  <a:lnTo>
                    <a:pt x="28857" y="1273943"/>
                  </a:lnTo>
                  <a:lnTo>
                    <a:pt x="7751" y="1242708"/>
                  </a:lnTo>
                  <a:lnTo>
                    <a:pt x="0" y="1204566"/>
                  </a:lnTo>
                  <a:lnTo>
                    <a:pt x="0" y="98211"/>
                  </a:lnTo>
                  <a:lnTo>
                    <a:pt x="7751" y="60075"/>
                  </a:lnTo>
                  <a:lnTo>
                    <a:pt x="28857" y="28847"/>
                  </a:lnTo>
                  <a:lnTo>
                    <a:pt x="60092" y="7748"/>
                  </a:lnTo>
                  <a:lnTo>
                    <a:pt x="98233" y="0"/>
                  </a:lnTo>
                  <a:close/>
                </a:path>
              </a:pathLst>
            </a:custGeom>
            <a:ln w="11202">
              <a:solidFill>
                <a:srgbClr val="8D34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34529" y="1724169"/>
              <a:ext cx="544195" cy="544195"/>
            </a:xfrm>
            <a:custGeom>
              <a:avLst/>
              <a:gdLst/>
              <a:ahLst/>
              <a:cxnLst/>
              <a:rect l="l" t="t" r="r" b="b"/>
              <a:pathLst>
                <a:path w="544195" h="544194">
                  <a:moveTo>
                    <a:pt x="429106" y="0"/>
                  </a:moveTo>
                  <a:lnTo>
                    <a:pt x="114993" y="0"/>
                  </a:lnTo>
                  <a:lnTo>
                    <a:pt x="70341" y="9070"/>
                  </a:lnTo>
                  <a:lnTo>
                    <a:pt x="33777" y="33770"/>
                  </a:lnTo>
                  <a:lnTo>
                    <a:pt x="9073" y="70330"/>
                  </a:lnTo>
                  <a:lnTo>
                    <a:pt x="0" y="114979"/>
                  </a:lnTo>
                  <a:lnTo>
                    <a:pt x="0" y="429088"/>
                  </a:lnTo>
                  <a:lnTo>
                    <a:pt x="9073" y="473743"/>
                  </a:lnTo>
                  <a:lnTo>
                    <a:pt x="33777" y="510315"/>
                  </a:lnTo>
                  <a:lnTo>
                    <a:pt x="70341" y="535026"/>
                  </a:lnTo>
                  <a:lnTo>
                    <a:pt x="114993" y="544103"/>
                  </a:lnTo>
                  <a:lnTo>
                    <a:pt x="429106" y="544103"/>
                  </a:lnTo>
                  <a:lnTo>
                    <a:pt x="473755" y="535026"/>
                  </a:lnTo>
                  <a:lnTo>
                    <a:pt x="510315" y="510315"/>
                  </a:lnTo>
                  <a:lnTo>
                    <a:pt x="535014" y="473743"/>
                  </a:lnTo>
                  <a:lnTo>
                    <a:pt x="544085" y="429088"/>
                  </a:lnTo>
                  <a:lnTo>
                    <a:pt x="544085" y="114979"/>
                  </a:lnTo>
                  <a:lnTo>
                    <a:pt x="535014" y="70330"/>
                  </a:lnTo>
                  <a:lnTo>
                    <a:pt x="510315" y="33770"/>
                  </a:lnTo>
                  <a:lnTo>
                    <a:pt x="473755" y="9070"/>
                  </a:lnTo>
                  <a:lnTo>
                    <a:pt x="429106" y="0"/>
                  </a:lnTo>
                  <a:close/>
                </a:path>
              </a:pathLst>
            </a:custGeom>
            <a:solidFill>
              <a:srgbClr val="F5C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34529" y="1724169"/>
              <a:ext cx="544195" cy="544195"/>
            </a:xfrm>
            <a:custGeom>
              <a:avLst/>
              <a:gdLst/>
              <a:ahLst/>
              <a:cxnLst/>
              <a:rect l="l" t="t" r="r" b="b"/>
              <a:pathLst>
                <a:path w="544195" h="544194">
                  <a:moveTo>
                    <a:pt x="114993" y="0"/>
                  </a:moveTo>
                  <a:lnTo>
                    <a:pt x="429106" y="0"/>
                  </a:lnTo>
                  <a:lnTo>
                    <a:pt x="473755" y="9070"/>
                  </a:lnTo>
                  <a:lnTo>
                    <a:pt x="510315" y="33770"/>
                  </a:lnTo>
                  <a:lnTo>
                    <a:pt x="535014" y="70330"/>
                  </a:lnTo>
                  <a:lnTo>
                    <a:pt x="544085" y="114979"/>
                  </a:lnTo>
                  <a:lnTo>
                    <a:pt x="544085" y="429088"/>
                  </a:lnTo>
                  <a:lnTo>
                    <a:pt x="535014" y="473743"/>
                  </a:lnTo>
                  <a:lnTo>
                    <a:pt x="510315" y="510315"/>
                  </a:lnTo>
                  <a:lnTo>
                    <a:pt x="473755" y="535026"/>
                  </a:lnTo>
                  <a:lnTo>
                    <a:pt x="429106" y="544103"/>
                  </a:lnTo>
                  <a:lnTo>
                    <a:pt x="114993" y="544103"/>
                  </a:lnTo>
                  <a:lnTo>
                    <a:pt x="70341" y="535026"/>
                  </a:lnTo>
                  <a:lnTo>
                    <a:pt x="33777" y="510315"/>
                  </a:lnTo>
                  <a:lnTo>
                    <a:pt x="9073" y="473743"/>
                  </a:lnTo>
                  <a:lnTo>
                    <a:pt x="0" y="429088"/>
                  </a:lnTo>
                  <a:lnTo>
                    <a:pt x="0" y="114979"/>
                  </a:lnTo>
                  <a:lnTo>
                    <a:pt x="9073" y="70330"/>
                  </a:lnTo>
                  <a:lnTo>
                    <a:pt x="33777" y="33770"/>
                  </a:lnTo>
                  <a:lnTo>
                    <a:pt x="70341" y="9070"/>
                  </a:lnTo>
                  <a:lnTo>
                    <a:pt x="114993" y="0"/>
                  </a:lnTo>
                  <a:close/>
                </a:path>
              </a:pathLst>
            </a:custGeom>
            <a:ln w="11163">
              <a:solidFill>
                <a:srgbClr val="8D34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34529" y="2371141"/>
              <a:ext cx="544195" cy="544195"/>
            </a:xfrm>
            <a:custGeom>
              <a:avLst/>
              <a:gdLst/>
              <a:ahLst/>
              <a:cxnLst/>
              <a:rect l="l" t="t" r="r" b="b"/>
              <a:pathLst>
                <a:path w="544195" h="544194">
                  <a:moveTo>
                    <a:pt x="429106" y="0"/>
                  </a:moveTo>
                  <a:lnTo>
                    <a:pt x="114993" y="0"/>
                  </a:lnTo>
                  <a:lnTo>
                    <a:pt x="70341" y="9070"/>
                  </a:lnTo>
                  <a:lnTo>
                    <a:pt x="33777" y="33770"/>
                  </a:lnTo>
                  <a:lnTo>
                    <a:pt x="9073" y="70330"/>
                  </a:lnTo>
                  <a:lnTo>
                    <a:pt x="0" y="114979"/>
                  </a:lnTo>
                  <a:lnTo>
                    <a:pt x="0" y="429092"/>
                  </a:lnTo>
                  <a:lnTo>
                    <a:pt x="9073" y="473742"/>
                  </a:lnTo>
                  <a:lnTo>
                    <a:pt x="33777" y="510305"/>
                  </a:lnTo>
                  <a:lnTo>
                    <a:pt x="70341" y="535009"/>
                  </a:lnTo>
                  <a:lnTo>
                    <a:pt x="114993" y="544082"/>
                  </a:lnTo>
                  <a:lnTo>
                    <a:pt x="429106" y="544082"/>
                  </a:lnTo>
                  <a:lnTo>
                    <a:pt x="473755" y="535009"/>
                  </a:lnTo>
                  <a:lnTo>
                    <a:pt x="510315" y="510305"/>
                  </a:lnTo>
                  <a:lnTo>
                    <a:pt x="535014" y="473742"/>
                  </a:lnTo>
                  <a:lnTo>
                    <a:pt x="544085" y="429092"/>
                  </a:lnTo>
                  <a:lnTo>
                    <a:pt x="544085" y="114979"/>
                  </a:lnTo>
                  <a:lnTo>
                    <a:pt x="535014" y="70330"/>
                  </a:lnTo>
                  <a:lnTo>
                    <a:pt x="510315" y="33770"/>
                  </a:lnTo>
                  <a:lnTo>
                    <a:pt x="473755" y="9070"/>
                  </a:lnTo>
                  <a:lnTo>
                    <a:pt x="429106" y="0"/>
                  </a:lnTo>
                  <a:close/>
                </a:path>
              </a:pathLst>
            </a:custGeom>
            <a:solidFill>
              <a:srgbClr val="8E9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34529" y="2371141"/>
              <a:ext cx="544195" cy="544195"/>
            </a:xfrm>
            <a:custGeom>
              <a:avLst/>
              <a:gdLst/>
              <a:ahLst/>
              <a:cxnLst/>
              <a:rect l="l" t="t" r="r" b="b"/>
              <a:pathLst>
                <a:path w="544195" h="544194">
                  <a:moveTo>
                    <a:pt x="114993" y="0"/>
                  </a:moveTo>
                  <a:lnTo>
                    <a:pt x="429106" y="0"/>
                  </a:lnTo>
                  <a:lnTo>
                    <a:pt x="473755" y="9070"/>
                  </a:lnTo>
                  <a:lnTo>
                    <a:pt x="510315" y="33770"/>
                  </a:lnTo>
                  <a:lnTo>
                    <a:pt x="535014" y="70330"/>
                  </a:lnTo>
                  <a:lnTo>
                    <a:pt x="544085" y="114979"/>
                  </a:lnTo>
                  <a:lnTo>
                    <a:pt x="544085" y="429092"/>
                  </a:lnTo>
                  <a:lnTo>
                    <a:pt x="535014" y="473742"/>
                  </a:lnTo>
                  <a:lnTo>
                    <a:pt x="510315" y="510305"/>
                  </a:lnTo>
                  <a:lnTo>
                    <a:pt x="473755" y="535009"/>
                  </a:lnTo>
                  <a:lnTo>
                    <a:pt x="429106" y="544082"/>
                  </a:lnTo>
                  <a:lnTo>
                    <a:pt x="114993" y="544082"/>
                  </a:lnTo>
                  <a:lnTo>
                    <a:pt x="70341" y="535009"/>
                  </a:lnTo>
                  <a:lnTo>
                    <a:pt x="33777" y="510305"/>
                  </a:lnTo>
                  <a:lnTo>
                    <a:pt x="9073" y="473742"/>
                  </a:lnTo>
                  <a:lnTo>
                    <a:pt x="0" y="429092"/>
                  </a:lnTo>
                  <a:lnTo>
                    <a:pt x="0" y="114979"/>
                  </a:lnTo>
                  <a:lnTo>
                    <a:pt x="9073" y="70330"/>
                  </a:lnTo>
                  <a:lnTo>
                    <a:pt x="33777" y="33770"/>
                  </a:lnTo>
                  <a:lnTo>
                    <a:pt x="70341" y="9070"/>
                  </a:lnTo>
                  <a:lnTo>
                    <a:pt x="114993" y="0"/>
                  </a:lnTo>
                  <a:close/>
                </a:path>
              </a:pathLst>
            </a:custGeom>
            <a:ln w="11163">
              <a:solidFill>
                <a:srgbClr val="8D34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83430" y="1724109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30" h="354330">
                  <a:moveTo>
                    <a:pt x="354129" y="0"/>
                  </a:moveTo>
                  <a:lnTo>
                    <a:pt x="0" y="0"/>
                  </a:lnTo>
                  <a:lnTo>
                    <a:pt x="0" y="717"/>
                  </a:lnTo>
                  <a:lnTo>
                    <a:pt x="3317" y="48693"/>
                  </a:lnTo>
                  <a:lnTo>
                    <a:pt x="12799" y="94702"/>
                  </a:lnTo>
                  <a:lnTo>
                    <a:pt x="28023" y="138324"/>
                  </a:lnTo>
                  <a:lnTo>
                    <a:pt x="48570" y="179139"/>
                  </a:lnTo>
                  <a:lnTo>
                    <a:pt x="74019" y="216726"/>
                  </a:lnTo>
                  <a:lnTo>
                    <a:pt x="103950" y="250665"/>
                  </a:lnTo>
                  <a:lnTo>
                    <a:pt x="137944" y="280535"/>
                  </a:lnTo>
                  <a:lnTo>
                    <a:pt x="175579" y="305918"/>
                  </a:lnTo>
                  <a:lnTo>
                    <a:pt x="216435" y="326391"/>
                  </a:lnTo>
                  <a:lnTo>
                    <a:pt x="260092" y="341535"/>
                  </a:lnTo>
                  <a:lnTo>
                    <a:pt x="306130" y="350929"/>
                  </a:lnTo>
                  <a:lnTo>
                    <a:pt x="354129" y="354154"/>
                  </a:lnTo>
                  <a:lnTo>
                    <a:pt x="354129" y="0"/>
                  </a:lnTo>
                  <a:close/>
                </a:path>
              </a:pathLst>
            </a:custGeom>
            <a:solidFill>
              <a:srgbClr val="FFAF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83430" y="1724109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30" h="354330">
                  <a:moveTo>
                    <a:pt x="354129" y="0"/>
                  </a:moveTo>
                  <a:lnTo>
                    <a:pt x="0" y="0"/>
                  </a:lnTo>
                  <a:lnTo>
                    <a:pt x="0" y="717"/>
                  </a:lnTo>
                  <a:lnTo>
                    <a:pt x="3317" y="48693"/>
                  </a:lnTo>
                  <a:lnTo>
                    <a:pt x="12799" y="94702"/>
                  </a:lnTo>
                  <a:lnTo>
                    <a:pt x="28023" y="138324"/>
                  </a:lnTo>
                  <a:lnTo>
                    <a:pt x="48570" y="179139"/>
                  </a:lnTo>
                  <a:lnTo>
                    <a:pt x="74019" y="216726"/>
                  </a:lnTo>
                  <a:lnTo>
                    <a:pt x="103950" y="250665"/>
                  </a:lnTo>
                  <a:lnTo>
                    <a:pt x="137944" y="280535"/>
                  </a:lnTo>
                  <a:lnTo>
                    <a:pt x="175579" y="305918"/>
                  </a:lnTo>
                  <a:lnTo>
                    <a:pt x="216435" y="326391"/>
                  </a:lnTo>
                  <a:lnTo>
                    <a:pt x="260092" y="341535"/>
                  </a:lnTo>
                  <a:lnTo>
                    <a:pt x="306130" y="350929"/>
                  </a:lnTo>
                  <a:lnTo>
                    <a:pt x="354129" y="354154"/>
                  </a:lnTo>
                  <a:lnTo>
                    <a:pt x="354129" y="0"/>
                  </a:lnTo>
                  <a:close/>
                </a:path>
              </a:pathLst>
            </a:custGeom>
            <a:ln w="11163">
              <a:solidFill>
                <a:srgbClr val="8D34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83430" y="2371077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30" h="354330">
                  <a:moveTo>
                    <a:pt x="354129" y="0"/>
                  </a:moveTo>
                  <a:lnTo>
                    <a:pt x="0" y="0"/>
                  </a:lnTo>
                  <a:lnTo>
                    <a:pt x="0" y="717"/>
                  </a:lnTo>
                  <a:lnTo>
                    <a:pt x="3317" y="48693"/>
                  </a:lnTo>
                  <a:lnTo>
                    <a:pt x="12799" y="94702"/>
                  </a:lnTo>
                  <a:lnTo>
                    <a:pt x="28023" y="138324"/>
                  </a:lnTo>
                  <a:lnTo>
                    <a:pt x="48570" y="179139"/>
                  </a:lnTo>
                  <a:lnTo>
                    <a:pt x="74019" y="216726"/>
                  </a:lnTo>
                  <a:lnTo>
                    <a:pt x="103950" y="250665"/>
                  </a:lnTo>
                  <a:lnTo>
                    <a:pt x="137944" y="280535"/>
                  </a:lnTo>
                  <a:lnTo>
                    <a:pt x="175579" y="305918"/>
                  </a:lnTo>
                  <a:lnTo>
                    <a:pt x="216435" y="326391"/>
                  </a:lnTo>
                  <a:lnTo>
                    <a:pt x="260092" y="341535"/>
                  </a:lnTo>
                  <a:lnTo>
                    <a:pt x="306130" y="350929"/>
                  </a:lnTo>
                  <a:lnTo>
                    <a:pt x="354129" y="354154"/>
                  </a:lnTo>
                  <a:lnTo>
                    <a:pt x="354129" y="0"/>
                  </a:lnTo>
                  <a:close/>
                </a:path>
              </a:pathLst>
            </a:custGeom>
            <a:solidFill>
              <a:srgbClr val="FFAF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3430" y="2371077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30" h="354330">
                  <a:moveTo>
                    <a:pt x="354129" y="0"/>
                  </a:moveTo>
                  <a:lnTo>
                    <a:pt x="0" y="0"/>
                  </a:lnTo>
                  <a:lnTo>
                    <a:pt x="0" y="717"/>
                  </a:lnTo>
                  <a:lnTo>
                    <a:pt x="3317" y="48693"/>
                  </a:lnTo>
                  <a:lnTo>
                    <a:pt x="12799" y="94702"/>
                  </a:lnTo>
                  <a:lnTo>
                    <a:pt x="28023" y="138324"/>
                  </a:lnTo>
                  <a:lnTo>
                    <a:pt x="48570" y="179139"/>
                  </a:lnTo>
                  <a:lnTo>
                    <a:pt x="74019" y="216726"/>
                  </a:lnTo>
                  <a:lnTo>
                    <a:pt x="103950" y="250665"/>
                  </a:lnTo>
                  <a:lnTo>
                    <a:pt x="137944" y="280535"/>
                  </a:lnTo>
                  <a:lnTo>
                    <a:pt x="175579" y="305918"/>
                  </a:lnTo>
                  <a:lnTo>
                    <a:pt x="216435" y="326391"/>
                  </a:lnTo>
                  <a:lnTo>
                    <a:pt x="260092" y="341535"/>
                  </a:lnTo>
                  <a:lnTo>
                    <a:pt x="306130" y="350929"/>
                  </a:lnTo>
                  <a:lnTo>
                    <a:pt x="354129" y="354154"/>
                  </a:lnTo>
                  <a:lnTo>
                    <a:pt x="354129" y="0"/>
                  </a:lnTo>
                  <a:close/>
                </a:path>
              </a:pathLst>
            </a:custGeom>
            <a:ln w="11163">
              <a:solidFill>
                <a:srgbClr val="8D34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75681" y="1724109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29" h="354330">
                  <a:moveTo>
                    <a:pt x="0" y="0"/>
                  </a:moveTo>
                  <a:lnTo>
                    <a:pt x="354154" y="0"/>
                  </a:lnTo>
                  <a:lnTo>
                    <a:pt x="354154" y="717"/>
                  </a:lnTo>
                  <a:lnTo>
                    <a:pt x="350831" y="48693"/>
                  </a:lnTo>
                  <a:lnTo>
                    <a:pt x="341345" y="94702"/>
                  </a:lnTo>
                  <a:lnTo>
                    <a:pt x="326116" y="138324"/>
                  </a:lnTo>
                  <a:lnTo>
                    <a:pt x="305566" y="179139"/>
                  </a:lnTo>
                  <a:lnTo>
                    <a:pt x="280114" y="216726"/>
                  </a:lnTo>
                  <a:lnTo>
                    <a:pt x="250181" y="250665"/>
                  </a:lnTo>
                  <a:lnTo>
                    <a:pt x="216186" y="280535"/>
                  </a:lnTo>
                  <a:lnTo>
                    <a:pt x="178550" y="305918"/>
                  </a:lnTo>
                  <a:lnTo>
                    <a:pt x="137694" y="326391"/>
                  </a:lnTo>
                  <a:lnTo>
                    <a:pt x="94036" y="341535"/>
                  </a:lnTo>
                  <a:lnTo>
                    <a:pt x="47998" y="350929"/>
                  </a:lnTo>
                  <a:lnTo>
                    <a:pt x="0" y="354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F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75681" y="1724109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29" h="354330">
                  <a:moveTo>
                    <a:pt x="0" y="0"/>
                  </a:moveTo>
                  <a:lnTo>
                    <a:pt x="354154" y="0"/>
                  </a:lnTo>
                  <a:lnTo>
                    <a:pt x="354154" y="717"/>
                  </a:lnTo>
                  <a:lnTo>
                    <a:pt x="350831" y="48693"/>
                  </a:lnTo>
                  <a:lnTo>
                    <a:pt x="341345" y="94702"/>
                  </a:lnTo>
                  <a:lnTo>
                    <a:pt x="326116" y="138324"/>
                  </a:lnTo>
                  <a:lnTo>
                    <a:pt x="305566" y="179139"/>
                  </a:lnTo>
                  <a:lnTo>
                    <a:pt x="280114" y="216726"/>
                  </a:lnTo>
                  <a:lnTo>
                    <a:pt x="250181" y="250665"/>
                  </a:lnTo>
                  <a:lnTo>
                    <a:pt x="216186" y="280535"/>
                  </a:lnTo>
                  <a:lnTo>
                    <a:pt x="178550" y="305918"/>
                  </a:lnTo>
                  <a:lnTo>
                    <a:pt x="137694" y="326391"/>
                  </a:lnTo>
                  <a:lnTo>
                    <a:pt x="94036" y="341535"/>
                  </a:lnTo>
                  <a:lnTo>
                    <a:pt x="47998" y="350929"/>
                  </a:lnTo>
                  <a:lnTo>
                    <a:pt x="0" y="354154"/>
                  </a:lnTo>
                  <a:lnTo>
                    <a:pt x="0" y="0"/>
                  </a:lnTo>
                  <a:close/>
                </a:path>
              </a:pathLst>
            </a:custGeom>
            <a:ln w="11163">
              <a:solidFill>
                <a:srgbClr val="8D34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75681" y="2371077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29" h="354330">
                  <a:moveTo>
                    <a:pt x="0" y="0"/>
                  </a:moveTo>
                  <a:lnTo>
                    <a:pt x="354154" y="0"/>
                  </a:lnTo>
                  <a:lnTo>
                    <a:pt x="354154" y="717"/>
                  </a:lnTo>
                  <a:lnTo>
                    <a:pt x="350831" y="48693"/>
                  </a:lnTo>
                  <a:lnTo>
                    <a:pt x="341345" y="94702"/>
                  </a:lnTo>
                  <a:lnTo>
                    <a:pt x="326116" y="138324"/>
                  </a:lnTo>
                  <a:lnTo>
                    <a:pt x="305566" y="179139"/>
                  </a:lnTo>
                  <a:lnTo>
                    <a:pt x="280114" y="216726"/>
                  </a:lnTo>
                  <a:lnTo>
                    <a:pt x="250181" y="250665"/>
                  </a:lnTo>
                  <a:lnTo>
                    <a:pt x="216186" y="280535"/>
                  </a:lnTo>
                  <a:lnTo>
                    <a:pt x="178550" y="305918"/>
                  </a:lnTo>
                  <a:lnTo>
                    <a:pt x="137694" y="326391"/>
                  </a:lnTo>
                  <a:lnTo>
                    <a:pt x="94036" y="341535"/>
                  </a:lnTo>
                  <a:lnTo>
                    <a:pt x="47998" y="350929"/>
                  </a:lnTo>
                  <a:lnTo>
                    <a:pt x="0" y="354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F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75681" y="2371077"/>
              <a:ext cx="354330" cy="354330"/>
            </a:xfrm>
            <a:custGeom>
              <a:avLst/>
              <a:gdLst/>
              <a:ahLst/>
              <a:cxnLst/>
              <a:rect l="l" t="t" r="r" b="b"/>
              <a:pathLst>
                <a:path w="354329" h="354330">
                  <a:moveTo>
                    <a:pt x="0" y="0"/>
                  </a:moveTo>
                  <a:lnTo>
                    <a:pt x="354154" y="0"/>
                  </a:lnTo>
                  <a:lnTo>
                    <a:pt x="354154" y="717"/>
                  </a:lnTo>
                  <a:lnTo>
                    <a:pt x="350831" y="48693"/>
                  </a:lnTo>
                  <a:lnTo>
                    <a:pt x="341345" y="94702"/>
                  </a:lnTo>
                  <a:lnTo>
                    <a:pt x="326116" y="138324"/>
                  </a:lnTo>
                  <a:lnTo>
                    <a:pt x="305566" y="179139"/>
                  </a:lnTo>
                  <a:lnTo>
                    <a:pt x="280114" y="216726"/>
                  </a:lnTo>
                  <a:lnTo>
                    <a:pt x="250181" y="250665"/>
                  </a:lnTo>
                  <a:lnTo>
                    <a:pt x="216186" y="280535"/>
                  </a:lnTo>
                  <a:lnTo>
                    <a:pt x="178550" y="305918"/>
                  </a:lnTo>
                  <a:lnTo>
                    <a:pt x="137694" y="326391"/>
                  </a:lnTo>
                  <a:lnTo>
                    <a:pt x="94036" y="341535"/>
                  </a:lnTo>
                  <a:lnTo>
                    <a:pt x="47998" y="350929"/>
                  </a:lnTo>
                  <a:lnTo>
                    <a:pt x="0" y="354154"/>
                  </a:lnTo>
                  <a:lnTo>
                    <a:pt x="0" y="0"/>
                  </a:lnTo>
                  <a:close/>
                </a:path>
              </a:pathLst>
            </a:custGeom>
            <a:ln w="11163">
              <a:solidFill>
                <a:srgbClr val="8D34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07828" y="2457780"/>
              <a:ext cx="210820" cy="371475"/>
            </a:xfrm>
            <a:custGeom>
              <a:avLst/>
              <a:gdLst/>
              <a:ahLst/>
              <a:cxnLst/>
              <a:rect l="l" t="t" r="r" b="b"/>
              <a:pathLst>
                <a:path w="210820" h="371475">
                  <a:moveTo>
                    <a:pt x="24091" y="346798"/>
                  </a:moveTo>
                  <a:lnTo>
                    <a:pt x="0" y="346798"/>
                  </a:lnTo>
                  <a:lnTo>
                    <a:pt x="0" y="370878"/>
                  </a:lnTo>
                  <a:lnTo>
                    <a:pt x="24091" y="370878"/>
                  </a:lnTo>
                  <a:lnTo>
                    <a:pt x="24091" y="346798"/>
                  </a:lnTo>
                  <a:close/>
                </a:path>
                <a:path w="210820" h="371475">
                  <a:moveTo>
                    <a:pt x="24091" y="320128"/>
                  </a:moveTo>
                  <a:lnTo>
                    <a:pt x="0" y="320128"/>
                  </a:lnTo>
                  <a:lnTo>
                    <a:pt x="0" y="344208"/>
                  </a:lnTo>
                  <a:lnTo>
                    <a:pt x="24091" y="344208"/>
                  </a:lnTo>
                  <a:lnTo>
                    <a:pt x="24091" y="320128"/>
                  </a:lnTo>
                  <a:close/>
                </a:path>
                <a:path w="210820" h="371475">
                  <a:moveTo>
                    <a:pt x="24091" y="293446"/>
                  </a:moveTo>
                  <a:lnTo>
                    <a:pt x="0" y="293446"/>
                  </a:lnTo>
                  <a:lnTo>
                    <a:pt x="0" y="317538"/>
                  </a:lnTo>
                  <a:lnTo>
                    <a:pt x="24091" y="317538"/>
                  </a:lnTo>
                  <a:lnTo>
                    <a:pt x="24091" y="293446"/>
                  </a:lnTo>
                  <a:close/>
                </a:path>
                <a:path w="210820" h="371475">
                  <a:moveTo>
                    <a:pt x="24091" y="266776"/>
                  </a:moveTo>
                  <a:lnTo>
                    <a:pt x="0" y="266776"/>
                  </a:lnTo>
                  <a:lnTo>
                    <a:pt x="0" y="290868"/>
                  </a:lnTo>
                  <a:lnTo>
                    <a:pt x="24091" y="290868"/>
                  </a:lnTo>
                  <a:lnTo>
                    <a:pt x="24091" y="266776"/>
                  </a:lnTo>
                  <a:close/>
                </a:path>
                <a:path w="210820" h="371475">
                  <a:moveTo>
                    <a:pt x="24091" y="240093"/>
                  </a:moveTo>
                  <a:lnTo>
                    <a:pt x="0" y="240093"/>
                  </a:lnTo>
                  <a:lnTo>
                    <a:pt x="0" y="264185"/>
                  </a:lnTo>
                  <a:lnTo>
                    <a:pt x="24091" y="264185"/>
                  </a:lnTo>
                  <a:lnTo>
                    <a:pt x="24091" y="240093"/>
                  </a:lnTo>
                  <a:close/>
                </a:path>
                <a:path w="210820" h="371475">
                  <a:moveTo>
                    <a:pt x="24091" y="213423"/>
                  </a:moveTo>
                  <a:lnTo>
                    <a:pt x="0" y="213423"/>
                  </a:lnTo>
                  <a:lnTo>
                    <a:pt x="0" y="237515"/>
                  </a:lnTo>
                  <a:lnTo>
                    <a:pt x="24091" y="237515"/>
                  </a:lnTo>
                  <a:lnTo>
                    <a:pt x="24091" y="213423"/>
                  </a:lnTo>
                  <a:close/>
                </a:path>
                <a:path w="210820" h="371475">
                  <a:moveTo>
                    <a:pt x="24091" y="186753"/>
                  </a:moveTo>
                  <a:lnTo>
                    <a:pt x="0" y="186753"/>
                  </a:lnTo>
                  <a:lnTo>
                    <a:pt x="0" y="210832"/>
                  </a:lnTo>
                  <a:lnTo>
                    <a:pt x="24091" y="210832"/>
                  </a:lnTo>
                  <a:lnTo>
                    <a:pt x="24091" y="186753"/>
                  </a:lnTo>
                  <a:close/>
                </a:path>
                <a:path w="210820" h="371475">
                  <a:moveTo>
                    <a:pt x="24091" y="160045"/>
                  </a:moveTo>
                  <a:lnTo>
                    <a:pt x="0" y="160045"/>
                  </a:lnTo>
                  <a:lnTo>
                    <a:pt x="0" y="184162"/>
                  </a:lnTo>
                  <a:lnTo>
                    <a:pt x="24091" y="184162"/>
                  </a:lnTo>
                  <a:lnTo>
                    <a:pt x="24091" y="160045"/>
                  </a:lnTo>
                  <a:close/>
                </a:path>
                <a:path w="210820" h="371475">
                  <a:moveTo>
                    <a:pt x="50761" y="320128"/>
                  </a:moveTo>
                  <a:lnTo>
                    <a:pt x="26670" y="320128"/>
                  </a:lnTo>
                  <a:lnTo>
                    <a:pt x="26670" y="344208"/>
                  </a:lnTo>
                  <a:lnTo>
                    <a:pt x="50761" y="344208"/>
                  </a:lnTo>
                  <a:lnTo>
                    <a:pt x="50761" y="320128"/>
                  </a:lnTo>
                  <a:close/>
                </a:path>
                <a:path w="210820" h="371475">
                  <a:moveTo>
                    <a:pt x="50761" y="293446"/>
                  </a:moveTo>
                  <a:lnTo>
                    <a:pt x="26670" y="293446"/>
                  </a:lnTo>
                  <a:lnTo>
                    <a:pt x="26670" y="317538"/>
                  </a:lnTo>
                  <a:lnTo>
                    <a:pt x="50761" y="317538"/>
                  </a:lnTo>
                  <a:lnTo>
                    <a:pt x="50761" y="293446"/>
                  </a:lnTo>
                  <a:close/>
                </a:path>
                <a:path w="210820" h="371475">
                  <a:moveTo>
                    <a:pt x="50761" y="266776"/>
                  </a:moveTo>
                  <a:lnTo>
                    <a:pt x="26670" y="266776"/>
                  </a:lnTo>
                  <a:lnTo>
                    <a:pt x="26670" y="290868"/>
                  </a:lnTo>
                  <a:lnTo>
                    <a:pt x="50761" y="290868"/>
                  </a:lnTo>
                  <a:lnTo>
                    <a:pt x="50761" y="266776"/>
                  </a:lnTo>
                  <a:close/>
                </a:path>
                <a:path w="210820" h="371475">
                  <a:moveTo>
                    <a:pt x="50761" y="240093"/>
                  </a:moveTo>
                  <a:lnTo>
                    <a:pt x="26670" y="240093"/>
                  </a:lnTo>
                  <a:lnTo>
                    <a:pt x="26670" y="264185"/>
                  </a:lnTo>
                  <a:lnTo>
                    <a:pt x="50761" y="264185"/>
                  </a:lnTo>
                  <a:lnTo>
                    <a:pt x="50761" y="240093"/>
                  </a:lnTo>
                  <a:close/>
                </a:path>
                <a:path w="210820" h="371475">
                  <a:moveTo>
                    <a:pt x="50761" y="213423"/>
                  </a:moveTo>
                  <a:lnTo>
                    <a:pt x="26670" y="213423"/>
                  </a:lnTo>
                  <a:lnTo>
                    <a:pt x="26670" y="237515"/>
                  </a:lnTo>
                  <a:lnTo>
                    <a:pt x="50761" y="237515"/>
                  </a:lnTo>
                  <a:lnTo>
                    <a:pt x="50761" y="213423"/>
                  </a:lnTo>
                  <a:close/>
                </a:path>
                <a:path w="210820" h="371475">
                  <a:moveTo>
                    <a:pt x="50761" y="186753"/>
                  </a:moveTo>
                  <a:lnTo>
                    <a:pt x="26670" y="186753"/>
                  </a:lnTo>
                  <a:lnTo>
                    <a:pt x="26670" y="210832"/>
                  </a:lnTo>
                  <a:lnTo>
                    <a:pt x="50761" y="210832"/>
                  </a:lnTo>
                  <a:lnTo>
                    <a:pt x="50761" y="186753"/>
                  </a:lnTo>
                  <a:close/>
                </a:path>
                <a:path w="210820" h="371475">
                  <a:moveTo>
                    <a:pt x="50761" y="160045"/>
                  </a:moveTo>
                  <a:lnTo>
                    <a:pt x="26670" y="160045"/>
                  </a:lnTo>
                  <a:lnTo>
                    <a:pt x="26670" y="184162"/>
                  </a:lnTo>
                  <a:lnTo>
                    <a:pt x="50761" y="184162"/>
                  </a:lnTo>
                  <a:lnTo>
                    <a:pt x="50761" y="160045"/>
                  </a:lnTo>
                  <a:close/>
                </a:path>
                <a:path w="210820" h="371475">
                  <a:moveTo>
                    <a:pt x="50761" y="133362"/>
                  </a:moveTo>
                  <a:lnTo>
                    <a:pt x="26670" y="133362"/>
                  </a:lnTo>
                  <a:lnTo>
                    <a:pt x="26670" y="157454"/>
                  </a:lnTo>
                  <a:lnTo>
                    <a:pt x="50761" y="157454"/>
                  </a:lnTo>
                  <a:lnTo>
                    <a:pt x="50761" y="133362"/>
                  </a:lnTo>
                  <a:close/>
                </a:path>
                <a:path w="210820" h="371475">
                  <a:moveTo>
                    <a:pt x="50761" y="106692"/>
                  </a:moveTo>
                  <a:lnTo>
                    <a:pt x="26670" y="106692"/>
                  </a:lnTo>
                  <a:lnTo>
                    <a:pt x="26670" y="130771"/>
                  </a:lnTo>
                  <a:lnTo>
                    <a:pt x="50761" y="130771"/>
                  </a:lnTo>
                  <a:lnTo>
                    <a:pt x="50761" y="106692"/>
                  </a:lnTo>
                  <a:close/>
                </a:path>
                <a:path w="210820" h="371475">
                  <a:moveTo>
                    <a:pt x="50761" y="80022"/>
                  </a:moveTo>
                  <a:lnTo>
                    <a:pt x="26670" y="80022"/>
                  </a:lnTo>
                  <a:lnTo>
                    <a:pt x="26670" y="104101"/>
                  </a:lnTo>
                  <a:lnTo>
                    <a:pt x="50761" y="104101"/>
                  </a:lnTo>
                  <a:lnTo>
                    <a:pt x="50761" y="80022"/>
                  </a:lnTo>
                  <a:close/>
                </a:path>
                <a:path w="210820" h="371475">
                  <a:moveTo>
                    <a:pt x="50761" y="53340"/>
                  </a:moveTo>
                  <a:lnTo>
                    <a:pt x="26670" y="53340"/>
                  </a:lnTo>
                  <a:lnTo>
                    <a:pt x="26670" y="77431"/>
                  </a:lnTo>
                  <a:lnTo>
                    <a:pt x="50761" y="77431"/>
                  </a:lnTo>
                  <a:lnTo>
                    <a:pt x="50761" y="53340"/>
                  </a:lnTo>
                  <a:close/>
                </a:path>
                <a:path w="210820" h="371475">
                  <a:moveTo>
                    <a:pt x="50761" y="26670"/>
                  </a:moveTo>
                  <a:lnTo>
                    <a:pt x="26670" y="26670"/>
                  </a:lnTo>
                  <a:lnTo>
                    <a:pt x="26670" y="50761"/>
                  </a:lnTo>
                  <a:lnTo>
                    <a:pt x="50761" y="50761"/>
                  </a:lnTo>
                  <a:lnTo>
                    <a:pt x="50761" y="26670"/>
                  </a:lnTo>
                  <a:close/>
                </a:path>
                <a:path w="210820" h="371475">
                  <a:moveTo>
                    <a:pt x="77431" y="293446"/>
                  </a:moveTo>
                  <a:lnTo>
                    <a:pt x="53340" y="293446"/>
                  </a:lnTo>
                  <a:lnTo>
                    <a:pt x="53340" y="317538"/>
                  </a:lnTo>
                  <a:lnTo>
                    <a:pt x="77431" y="317538"/>
                  </a:lnTo>
                  <a:lnTo>
                    <a:pt x="77431" y="293446"/>
                  </a:lnTo>
                  <a:close/>
                </a:path>
                <a:path w="210820" h="371475">
                  <a:moveTo>
                    <a:pt x="77431" y="266776"/>
                  </a:moveTo>
                  <a:lnTo>
                    <a:pt x="53340" y="266776"/>
                  </a:lnTo>
                  <a:lnTo>
                    <a:pt x="53340" y="290868"/>
                  </a:lnTo>
                  <a:lnTo>
                    <a:pt x="77431" y="290868"/>
                  </a:lnTo>
                  <a:lnTo>
                    <a:pt x="77431" y="266776"/>
                  </a:lnTo>
                  <a:close/>
                </a:path>
                <a:path w="210820" h="371475">
                  <a:moveTo>
                    <a:pt x="77431" y="240093"/>
                  </a:moveTo>
                  <a:lnTo>
                    <a:pt x="53340" y="240093"/>
                  </a:lnTo>
                  <a:lnTo>
                    <a:pt x="53340" y="264185"/>
                  </a:lnTo>
                  <a:lnTo>
                    <a:pt x="77431" y="264185"/>
                  </a:lnTo>
                  <a:lnTo>
                    <a:pt x="77431" y="240093"/>
                  </a:lnTo>
                  <a:close/>
                </a:path>
                <a:path w="210820" h="371475">
                  <a:moveTo>
                    <a:pt x="77431" y="213423"/>
                  </a:moveTo>
                  <a:lnTo>
                    <a:pt x="53340" y="213423"/>
                  </a:lnTo>
                  <a:lnTo>
                    <a:pt x="53340" y="237515"/>
                  </a:lnTo>
                  <a:lnTo>
                    <a:pt x="77431" y="237515"/>
                  </a:lnTo>
                  <a:lnTo>
                    <a:pt x="77431" y="213423"/>
                  </a:lnTo>
                  <a:close/>
                </a:path>
                <a:path w="210820" h="371475">
                  <a:moveTo>
                    <a:pt x="77431" y="186753"/>
                  </a:moveTo>
                  <a:lnTo>
                    <a:pt x="53340" y="186753"/>
                  </a:lnTo>
                  <a:lnTo>
                    <a:pt x="53340" y="210832"/>
                  </a:lnTo>
                  <a:lnTo>
                    <a:pt x="77431" y="210832"/>
                  </a:lnTo>
                  <a:lnTo>
                    <a:pt x="77431" y="186753"/>
                  </a:lnTo>
                  <a:close/>
                </a:path>
                <a:path w="210820" h="371475">
                  <a:moveTo>
                    <a:pt x="77431" y="160045"/>
                  </a:moveTo>
                  <a:lnTo>
                    <a:pt x="53340" y="160045"/>
                  </a:lnTo>
                  <a:lnTo>
                    <a:pt x="53340" y="184162"/>
                  </a:lnTo>
                  <a:lnTo>
                    <a:pt x="77431" y="184162"/>
                  </a:lnTo>
                  <a:lnTo>
                    <a:pt x="77431" y="160045"/>
                  </a:lnTo>
                  <a:close/>
                </a:path>
                <a:path w="210820" h="371475">
                  <a:moveTo>
                    <a:pt x="77431" y="133362"/>
                  </a:moveTo>
                  <a:lnTo>
                    <a:pt x="53340" y="133362"/>
                  </a:lnTo>
                  <a:lnTo>
                    <a:pt x="53340" y="157454"/>
                  </a:lnTo>
                  <a:lnTo>
                    <a:pt x="77431" y="157454"/>
                  </a:lnTo>
                  <a:lnTo>
                    <a:pt x="77431" y="133362"/>
                  </a:lnTo>
                  <a:close/>
                </a:path>
                <a:path w="210820" h="371475">
                  <a:moveTo>
                    <a:pt x="77431" y="106692"/>
                  </a:moveTo>
                  <a:lnTo>
                    <a:pt x="53340" y="106692"/>
                  </a:lnTo>
                  <a:lnTo>
                    <a:pt x="53340" y="130771"/>
                  </a:lnTo>
                  <a:lnTo>
                    <a:pt x="77431" y="130771"/>
                  </a:lnTo>
                  <a:lnTo>
                    <a:pt x="77431" y="106692"/>
                  </a:lnTo>
                  <a:close/>
                </a:path>
                <a:path w="210820" h="371475">
                  <a:moveTo>
                    <a:pt x="77431" y="80022"/>
                  </a:moveTo>
                  <a:lnTo>
                    <a:pt x="53340" y="80022"/>
                  </a:lnTo>
                  <a:lnTo>
                    <a:pt x="53340" y="104101"/>
                  </a:lnTo>
                  <a:lnTo>
                    <a:pt x="77431" y="104101"/>
                  </a:lnTo>
                  <a:lnTo>
                    <a:pt x="77431" y="80022"/>
                  </a:lnTo>
                  <a:close/>
                </a:path>
                <a:path w="210820" h="371475">
                  <a:moveTo>
                    <a:pt x="77431" y="53340"/>
                  </a:moveTo>
                  <a:lnTo>
                    <a:pt x="53340" y="53340"/>
                  </a:lnTo>
                  <a:lnTo>
                    <a:pt x="53340" y="77431"/>
                  </a:lnTo>
                  <a:lnTo>
                    <a:pt x="77431" y="77431"/>
                  </a:lnTo>
                  <a:lnTo>
                    <a:pt x="77431" y="53340"/>
                  </a:lnTo>
                  <a:close/>
                </a:path>
                <a:path w="210820" h="371475">
                  <a:moveTo>
                    <a:pt x="77431" y="26670"/>
                  </a:moveTo>
                  <a:lnTo>
                    <a:pt x="53340" y="26670"/>
                  </a:lnTo>
                  <a:lnTo>
                    <a:pt x="53340" y="50761"/>
                  </a:lnTo>
                  <a:lnTo>
                    <a:pt x="77431" y="50761"/>
                  </a:lnTo>
                  <a:lnTo>
                    <a:pt x="77431" y="26670"/>
                  </a:lnTo>
                  <a:close/>
                </a:path>
                <a:path w="210820" h="371475">
                  <a:moveTo>
                    <a:pt x="77431" y="0"/>
                  </a:moveTo>
                  <a:lnTo>
                    <a:pt x="53340" y="0"/>
                  </a:lnTo>
                  <a:lnTo>
                    <a:pt x="53340" y="24079"/>
                  </a:lnTo>
                  <a:lnTo>
                    <a:pt x="77431" y="24079"/>
                  </a:lnTo>
                  <a:lnTo>
                    <a:pt x="77431" y="0"/>
                  </a:lnTo>
                  <a:close/>
                </a:path>
                <a:path w="210820" h="371475">
                  <a:moveTo>
                    <a:pt x="104114" y="266776"/>
                  </a:moveTo>
                  <a:lnTo>
                    <a:pt x="80022" y="266776"/>
                  </a:lnTo>
                  <a:lnTo>
                    <a:pt x="80022" y="290868"/>
                  </a:lnTo>
                  <a:lnTo>
                    <a:pt x="104114" y="290868"/>
                  </a:lnTo>
                  <a:lnTo>
                    <a:pt x="104114" y="266776"/>
                  </a:lnTo>
                  <a:close/>
                </a:path>
                <a:path w="210820" h="371475">
                  <a:moveTo>
                    <a:pt x="104114" y="240093"/>
                  </a:moveTo>
                  <a:lnTo>
                    <a:pt x="80022" y="240093"/>
                  </a:lnTo>
                  <a:lnTo>
                    <a:pt x="80022" y="264185"/>
                  </a:lnTo>
                  <a:lnTo>
                    <a:pt x="104114" y="264185"/>
                  </a:lnTo>
                  <a:lnTo>
                    <a:pt x="104114" y="240093"/>
                  </a:lnTo>
                  <a:close/>
                </a:path>
                <a:path w="210820" h="371475">
                  <a:moveTo>
                    <a:pt x="104114" y="213423"/>
                  </a:moveTo>
                  <a:lnTo>
                    <a:pt x="80022" y="213423"/>
                  </a:lnTo>
                  <a:lnTo>
                    <a:pt x="80022" y="237515"/>
                  </a:lnTo>
                  <a:lnTo>
                    <a:pt x="104114" y="237515"/>
                  </a:lnTo>
                  <a:lnTo>
                    <a:pt x="104114" y="213423"/>
                  </a:lnTo>
                  <a:close/>
                </a:path>
                <a:path w="210820" h="371475">
                  <a:moveTo>
                    <a:pt x="104114" y="186753"/>
                  </a:moveTo>
                  <a:lnTo>
                    <a:pt x="80022" y="186753"/>
                  </a:lnTo>
                  <a:lnTo>
                    <a:pt x="80022" y="210832"/>
                  </a:lnTo>
                  <a:lnTo>
                    <a:pt x="104114" y="210832"/>
                  </a:lnTo>
                  <a:lnTo>
                    <a:pt x="104114" y="186753"/>
                  </a:lnTo>
                  <a:close/>
                </a:path>
                <a:path w="210820" h="371475">
                  <a:moveTo>
                    <a:pt x="104114" y="160045"/>
                  </a:moveTo>
                  <a:lnTo>
                    <a:pt x="80022" y="160045"/>
                  </a:lnTo>
                  <a:lnTo>
                    <a:pt x="80022" y="184162"/>
                  </a:lnTo>
                  <a:lnTo>
                    <a:pt x="104114" y="184162"/>
                  </a:lnTo>
                  <a:lnTo>
                    <a:pt x="104114" y="160045"/>
                  </a:lnTo>
                  <a:close/>
                </a:path>
                <a:path w="210820" h="371475">
                  <a:moveTo>
                    <a:pt x="104114" y="133362"/>
                  </a:moveTo>
                  <a:lnTo>
                    <a:pt x="80022" y="133362"/>
                  </a:lnTo>
                  <a:lnTo>
                    <a:pt x="80022" y="157454"/>
                  </a:lnTo>
                  <a:lnTo>
                    <a:pt x="104114" y="157454"/>
                  </a:lnTo>
                  <a:lnTo>
                    <a:pt x="104114" y="133362"/>
                  </a:lnTo>
                  <a:close/>
                </a:path>
                <a:path w="210820" h="371475">
                  <a:moveTo>
                    <a:pt x="104114" y="106692"/>
                  </a:moveTo>
                  <a:lnTo>
                    <a:pt x="80022" y="106692"/>
                  </a:lnTo>
                  <a:lnTo>
                    <a:pt x="80022" y="130771"/>
                  </a:lnTo>
                  <a:lnTo>
                    <a:pt x="104114" y="130771"/>
                  </a:lnTo>
                  <a:lnTo>
                    <a:pt x="104114" y="106692"/>
                  </a:lnTo>
                  <a:close/>
                </a:path>
                <a:path w="210820" h="371475">
                  <a:moveTo>
                    <a:pt x="104114" y="80022"/>
                  </a:moveTo>
                  <a:lnTo>
                    <a:pt x="80022" y="80022"/>
                  </a:lnTo>
                  <a:lnTo>
                    <a:pt x="80022" y="104101"/>
                  </a:lnTo>
                  <a:lnTo>
                    <a:pt x="104114" y="104101"/>
                  </a:lnTo>
                  <a:lnTo>
                    <a:pt x="104114" y="80022"/>
                  </a:lnTo>
                  <a:close/>
                </a:path>
                <a:path w="210820" h="371475">
                  <a:moveTo>
                    <a:pt x="104114" y="53340"/>
                  </a:moveTo>
                  <a:lnTo>
                    <a:pt x="80022" y="53340"/>
                  </a:lnTo>
                  <a:lnTo>
                    <a:pt x="80022" y="77431"/>
                  </a:lnTo>
                  <a:lnTo>
                    <a:pt x="104114" y="77431"/>
                  </a:lnTo>
                  <a:lnTo>
                    <a:pt x="104114" y="53340"/>
                  </a:lnTo>
                  <a:close/>
                </a:path>
                <a:path w="210820" h="371475">
                  <a:moveTo>
                    <a:pt x="104114" y="26670"/>
                  </a:moveTo>
                  <a:lnTo>
                    <a:pt x="80022" y="26670"/>
                  </a:lnTo>
                  <a:lnTo>
                    <a:pt x="80022" y="50761"/>
                  </a:lnTo>
                  <a:lnTo>
                    <a:pt x="104114" y="50761"/>
                  </a:lnTo>
                  <a:lnTo>
                    <a:pt x="104114" y="26670"/>
                  </a:lnTo>
                  <a:close/>
                </a:path>
                <a:path w="210820" h="371475">
                  <a:moveTo>
                    <a:pt x="104114" y="0"/>
                  </a:moveTo>
                  <a:lnTo>
                    <a:pt x="80022" y="0"/>
                  </a:lnTo>
                  <a:lnTo>
                    <a:pt x="80022" y="24079"/>
                  </a:lnTo>
                  <a:lnTo>
                    <a:pt x="104114" y="24079"/>
                  </a:lnTo>
                  <a:lnTo>
                    <a:pt x="104114" y="0"/>
                  </a:lnTo>
                  <a:close/>
                </a:path>
                <a:path w="210820" h="371475">
                  <a:moveTo>
                    <a:pt x="130784" y="240093"/>
                  </a:moveTo>
                  <a:lnTo>
                    <a:pt x="106692" y="240093"/>
                  </a:lnTo>
                  <a:lnTo>
                    <a:pt x="106692" y="264185"/>
                  </a:lnTo>
                  <a:lnTo>
                    <a:pt x="130784" y="264185"/>
                  </a:lnTo>
                  <a:lnTo>
                    <a:pt x="130784" y="240093"/>
                  </a:lnTo>
                  <a:close/>
                </a:path>
                <a:path w="210820" h="371475">
                  <a:moveTo>
                    <a:pt x="130784" y="213423"/>
                  </a:moveTo>
                  <a:lnTo>
                    <a:pt x="106692" y="213423"/>
                  </a:lnTo>
                  <a:lnTo>
                    <a:pt x="106692" y="237515"/>
                  </a:lnTo>
                  <a:lnTo>
                    <a:pt x="130784" y="237515"/>
                  </a:lnTo>
                  <a:lnTo>
                    <a:pt x="130784" y="213423"/>
                  </a:lnTo>
                  <a:close/>
                </a:path>
                <a:path w="210820" h="371475">
                  <a:moveTo>
                    <a:pt x="130784" y="186753"/>
                  </a:moveTo>
                  <a:lnTo>
                    <a:pt x="106692" y="186753"/>
                  </a:lnTo>
                  <a:lnTo>
                    <a:pt x="106692" y="210832"/>
                  </a:lnTo>
                  <a:lnTo>
                    <a:pt x="130784" y="210832"/>
                  </a:lnTo>
                  <a:lnTo>
                    <a:pt x="130784" y="186753"/>
                  </a:lnTo>
                  <a:close/>
                </a:path>
                <a:path w="210820" h="371475">
                  <a:moveTo>
                    <a:pt x="130784" y="160045"/>
                  </a:moveTo>
                  <a:lnTo>
                    <a:pt x="106692" y="160045"/>
                  </a:lnTo>
                  <a:lnTo>
                    <a:pt x="106692" y="184162"/>
                  </a:lnTo>
                  <a:lnTo>
                    <a:pt x="130784" y="184162"/>
                  </a:lnTo>
                  <a:lnTo>
                    <a:pt x="130784" y="160045"/>
                  </a:lnTo>
                  <a:close/>
                </a:path>
                <a:path w="210820" h="371475">
                  <a:moveTo>
                    <a:pt x="130784" y="133362"/>
                  </a:moveTo>
                  <a:lnTo>
                    <a:pt x="106692" y="133362"/>
                  </a:lnTo>
                  <a:lnTo>
                    <a:pt x="106692" y="157454"/>
                  </a:lnTo>
                  <a:lnTo>
                    <a:pt x="130784" y="157454"/>
                  </a:lnTo>
                  <a:lnTo>
                    <a:pt x="130784" y="133362"/>
                  </a:lnTo>
                  <a:close/>
                </a:path>
                <a:path w="210820" h="371475">
                  <a:moveTo>
                    <a:pt x="130784" y="106692"/>
                  </a:moveTo>
                  <a:lnTo>
                    <a:pt x="106692" y="106692"/>
                  </a:lnTo>
                  <a:lnTo>
                    <a:pt x="106692" y="130771"/>
                  </a:lnTo>
                  <a:lnTo>
                    <a:pt x="130784" y="130771"/>
                  </a:lnTo>
                  <a:lnTo>
                    <a:pt x="130784" y="106692"/>
                  </a:lnTo>
                  <a:close/>
                </a:path>
                <a:path w="210820" h="371475">
                  <a:moveTo>
                    <a:pt x="130784" y="80022"/>
                  </a:moveTo>
                  <a:lnTo>
                    <a:pt x="106692" y="80022"/>
                  </a:lnTo>
                  <a:lnTo>
                    <a:pt x="106692" y="104101"/>
                  </a:lnTo>
                  <a:lnTo>
                    <a:pt x="130784" y="104101"/>
                  </a:lnTo>
                  <a:lnTo>
                    <a:pt x="130784" y="80022"/>
                  </a:lnTo>
                  <a:close/>
                </a:path>
                <a:path w="210820" h="371475">
                  <a:moveTo>
                    <a:pt x="130784" y="53340"/>
                  </a:moveTo>
                  <a:lnTo>
                    <a:pt x="106692" y="53340"/>
                  </a:lnTo>
                  <a:lnTo>
                    <a:pt x="106692" y="77431"/>
                  </a:lnTo>
                  <a:lnTo>
                    <a:pt x="130784" y="77431"/>
                  </a:lnTo>
                  <a:lnTo>
                    <a:pt x="130784" y="53340"/>
                  </a:lnTo>
                  <a:close/>
                </a:path>
                <a:path w="210820" h="371475">
                  <a:moveTo>
                    <a:pt x="130784" y="26670"/>
                  </a:moveTo>
                  <a:lnTo>
                    <a:pt x="106692" y="26670"/>
                  </a:lnTo>
                  <a:lnTo>
                    <a:pt x="106692" y="50761"/>
                  </a:lnTo>
                  <a:lnTo>
                    <a:pt x="130784" y="50761"/>
                  </a:lnTo>
                  <a:lnTo>
                    <a:pt x="130784" y="26670"/>
                  </a:lnTo>
                  <a:close/>
                </a:path>
                <a:path w="210820" h="371475">
                  <a:moveTo>
                    <a:pt x="130784" y="0"/>
                  </a:moveTo>
                  <a:lnTo>
                    <a:pt x="106692" y="0"/>
                  </a:lnTo>
                  <a:lnTo>
                    <a:pt x="106692" y="24079"/>
                  </a:lnTo>
                  <a:lnTo>
                    <a:pt x="130784" y="24079"/>
                  </a:lnTo>
                  <a:lnTo>
                    <a:pt x="130784" y="0"/>
                  </a:lnTo>
                  <a:close/>
                </a:path>
                <a:path w="210820" h="371475">
                  <a:moveTo>
                    <a:pt x="157454" y="213423"/>
                  </a:moveTo>
                  <a:lnTo>
                    <a:pt x="133375" y="213423"/>
                  </a:lnTo>
                  <a:lnTo>
                    <a:pt x="133375" y="237515"/>
                  </a:lnTo>
                  <a:lnTo>
                    <a:pt x="157454" y="237515"/>
                  </a:lnTo>
                  <a:lnTo>
                    <a:pt x="157454" y="213423"/>
                  </a:lnTo>
                  <a:close/>
                </a:path>
                <a:path w="210820" h="371475">
                  <a:moveTo>
                    <a:pt x="157454" y="186753"/>
                  </a:moveTo>
                  <a:lnTo>
                    <a:pt x="133375" y="186753"/>
                  </a:lnTo>
                  <a:lnTo>
                    <a:pt x="133375" y="210832"/>
                  </a:lnTo>
                  <a:lnTo>
                    <a:pt x="157454" y="210832"/>
                  </a:lnTo>
                  <a:lnTo>
                    <a:pt x="157454" y="186753"/>
                  </a:lnTo>
                  <a:close/>
                </a:path>
                <a:path w="210820" h="371475">
                  <a:moveTo>
                    <a:pt x="157454" y="160045"/>
                  </a:moveTo>
                  <a:lnTo>
                    <a:pt x="133375" y="160045"/>
                  </a:lnTo>
                  <a:lnTo>
                    <a:pt x="133375" y="184162"/>
                  </a:lnTo>
                  <a:lnTo>
                    <a:pt x="157454" y="184162"/>
                  </a:lnTo>
                  <a:lnTo>
                    <a:pt x="157454" y="160045"/>
                  </a:lnTo>
                  <a:close/>
                </a:path>
                <a:path w="210820" h="371475">
                  <a:moveTo>
                    <a:pt x="157454" y="133362"/>
                  </a:moveTo>
                  <a:lnTo>
                    <a:pt x="133375" y="133362"/>
                  </a:lnTo>
                  <a:lnTo>
                    <a:pt x="133375" y="157454"/>
                  </a:lnTo>
                  <a:lnTo>
                    <a:pt x="157454" y="157454"/>
                  </a:lnTo>
                  <a:lnTo>
                    <a:pt x="157454" y="133362"/>
                  </a:lnTo>
                  <a:close/>
                </a:path>
                <a:path w="210820" h="371475">
                  <a:moveTo>
                    <a:pt x="157454" y="106692"/>
                  </a:moveTo>
                  <a:lnTo>
                    <a:pt x="133375" y="106692"/>
                  </a:lnTo>
                  <a:lnTo>
                    <a:pt x="133375" y="130771"/>
                  </a:lnTo>
                  <a:lnTo>
                    <a:pt x="157454" y="130771"/>
                  </a:lnTo>
                  <a:lnTo>
                    <a:pt x="157454" y="106692"/>
                  </a:lnTo>
                  <a:close/>
                </a:path>
                <a:path w="210820" h="371475">
                  <a:moveTo>
                    <a:pt x="157454" y="80022"/>
                  </a:moveTo>
                  <a:lnTo>
                    <a:pt x="133375" y="80022"/>
                  </a:lnTo>
                  <a:lnTo>
                    <a:pt x="133375" y="104101"/>
                  </a:lnTo>
                  <a:lnTo>
                    <a:pt x="157454" y="104101"/>
                  </a:lnTo>
                  <a:lnTo>
                    <a:pt x="157454" y="80022"/>
                  </a:lnTo>
                  <a:close/>
                </a:path>
                <a:path w="210820" h="371475">
                  <a:moveTo>
                    <a:pt x="157454" y="53340"/>
                  </a:moveTo>
                  <a:lnTo>
                    <a:pt x="133375" y="53340"/>
                  </a:lnTo>
                  <a:lnTo>
                    <a:pt x="133375" y="77431"/>
                  </a:lnTo>
                  <a:lnTo>
                    <a:pt x="157454" y="77431"/>
                  </a:lnTo>
                  <a:lnTo>
                    <a:pt x="157454" y="53340"/>
                  </a:lnTo>
                  <a:close/>
                </a:path>
                <a:path w="210820" h="371475">
                  <a:moveTo>
                    <a:pt x="157454" y="26670"/>
                  </a:moveTo>
                  <a:lnTo>
                    <a:pt x="133375" y="26670"/>
                  </a:lnTo>
                  <a:lnTo>
                    <a:pt x="133375" y="50761"/>
                  </a:lnTo>
                  <a:lnTo>
                    <a:pt x="157454" y="50761"/>
                  </a:lnTo>
                  <a:lnTo>
                    <a:pt x="157454" y="26670"/>
                  </a:lnTo>
                  <a:close/>
                </a:path>
                <a:path w="210820" h="371475">
                  <a:moveTo>
                    <a:pt x="184124" y="186753"/>
                  </a:moveTo>
                  <a:lnTo>
                    <a:pt x="160045" y="186753"/>
                  </a:lnTo>
                  <a:lnTo>
                    <a:pt x="160045" y="210832"/>
                  </a:lnTo>
                  <a:lnTo>
                    <a:pt x="184124" y="210832"/>
                  </a:lnTo>
                  <a:lnTo>
                    <a:pt x="184124" y="186753"/>
                  </a:lnTo>
                  <a:close/>
                </a:path>
                <a:path w="210820" h="371475">
                  <a:moveTo>
                    <a:pt x="184124" y="160045"/>
                  </a:moveTo>
                  <a:lnTo>
                    <a:pt x="160045" y="160045"/>
                  </a:lnTo>
                  <a:lnTo>
                    <a:pt x="160045" y="184162"/>
                  </a:lnTo>
                  <a:lnTo>
                    <a:pt x="184124" y="184162"/>
                  </a:lnTo>
                  <a:lnTo>
                    <a:pt x="184124" y="160045"/>
                  </a:lnTo>
                  <a:close/>
                </a:path>
                <a:path w="210820" h="371475">
                  <a:moveTo>
                    <a:pt x="184124" y="133362"/>
                  </a:moveTo>
                  <a:lnTo>
                    <a:pt x="160045" y="133362"/>
                  </a:lnTo>
                  <a:lnTo>
                    <a:pt x="160045" y="157454"/>
                  </a:lnTo>
                  <a:lnTo>
                    <a:pt x="184124" y="157454"/>
                  </a:lnTo>
                  <a:lnTo>
                    <a:pt x="184124" y="133362"/>
                  </a:lnTo>
                  <a:close/>
                </a:path>
                <a:path w="210820" h="371475">
                  <a:moveTo>
                    <a:pt x="184124" y="106692"/>
                  </a:moveTo>
                  <a:lnTo>
                    <a:pt x="160045" y="106692"/>
                  </a:lnTo>
                  <a:lnTo>
                    <a:pt x="160045" y="130771"/>
                  </a:lnTo>
                  <a:lnTo>
                    <a:pt x="184124" y="130771"/>
                  </a:lnTo>
                  <a:lnTo>
                    <a:pt x="184124" y="106692"/>
                  </a:lnTo>
                  <a:close/>
                </a:path>
                <a:path w="210820" h="371475">
                  <a:moveTo>
                    <a:pt x="184124" y="80022"/>
                  </a:moveTo>
                  <a:lnTo>
                    <a:pt x="160045" y="80022"/>
                  </a:lnTo>
                  <a:lnTo>
                    <a:pt x="160045" y="104101"/>
                  </a:lnTo>
                  <a:lnTo>
                    <a:pt x="184124" y="104101"/>
                  </a:lnTo>
                  <a:lnTo>
                    <a:pt x="184124" y="80022"/>
                  </a:lnTo>
                  <a:close/>
                </a:path>
                <a:path w="210820" h="371475">
                  <a:moveTo>
                    <a:pt x="184124" y="53340"/>
                  </a:moveTo>
                  <a:lnTo>
                    <a:pt x="160045" y="53340"/>
                  </a:lnTo>
                  <a:lnTo>
                    <a:pt x="160045" y="77431"/>
                  </a:lnTo>
                  <a:lnTo>
                    <a:pt x="184124" y="77431"/>
                  </a:lnTo>
                  <a:lnTo>
                    <a:pt x="184124" y="53340"/>
                  </a:lnTo>
                  <a:close/>
                </a:path>
                <a:path w="210820" h="371475">
                  <a:moveTo>
                    <a:pt x="210807" y="160045"/>
                  </a:moveTo>
                  <a:lnTo>
                    <a:pt x="186715" y="160045"/>
                  </a:lnTo>
                  <a:lnTo>
                    <a:pt x="186715" y="184162"/>
                  </a:lnTo>
                  <a:lnTo>
                    <a:pt x="210807" y="184162"/>
                  </a:lnTo>
                  <a:lnTo>
                    <a:pt x="210807" y="160045"/>
                  </a:lnTo>
                  <a:close/>
                </a:path>
                <a:path w="210820" h="371475">
                  <a:moveTo>
                    <a:pt x="210807" y="133362"/>
                  </a:moveTo>
                  <a:lnTo>
                    <a:pt x="186715" y="133362"/>
                  </a:lnTo>
                  <a:lnTo>
                    <a:pt x="186715" y="157454"/>
                  </a:lnTo>
                  <a:lnTo>
                    <a:pt x="210807" y="157454"/>
                  </a:lnTo>
                  <a:lnTo>
                    <a:pt x="210807" y="133362"/>
                  </a:lnTo>
                  <a:close/>
                </a:path>
                <a:path w="210820" h="371475">
                  <a:moveTo>
                    <a:pt x="210807" y="106692"/>
                  </a:moveTo>
                  <a:lnTo>
                    <a:pt x="186715" y="106692"/>
                  </a:lnTo>
                  <a:lnTo>
                    <a:pt x="186715" y="130771"/>
                  </a:lnTo>
                  <a:lnTo>
                    <a:pt x="210807" y="130771"/>
                  </a:lnTo>
                  <a:lnTo>
                    <a:pt x="210807" y="106692"/>
                  </a:lnTo>
                  <a:close/>
                </a:path>
                <a:path w="210820" h="371475">
                  <a:moveTo>
                    <a:pt x="210807" y="80022"/>
                  </a:moveTo>
                  <a:lnTo>
                    <a:pt x="186715" y="80022"/>
                  </a:lnTo>
                  <a:lnTo>
                    <a:pt x="186715" y="104101"/>
                  </a:lnTo>
                  <a:lnTo>
                    <a:pt x="210807" y="104101"/>
                  </a:lnTo>
                  <a:lnTo>
                    <a:pt x="210807" y="80022"/>
                  </a:lnTo>
                  <a:close/>
                </a:path>
              </a:pathLst>
            </a:custGeom>
            <a:solidFill>
              <a:srgbClr val="F5C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21113" y="2457780"/>
              <a:ext cx="210820" cy="371475"/>
            </a:xfrm>
            <a:custGeom>
              <a:avLst/>
              <a:gdLst/>
              <a:ahLst/>
              <a:cxnLst/>
              <a:rect l="l" t="t" r="r" b="b"/>
              <a:pathLst>
                <a:path w="210820" h="371475">
                  <a:moveTo>
                    <a:pt x="24079" y="186753"/>
                  </a:moveTo>
                  <a:lnTo>
                    <a:pt x="0" y="186753"/>
                  </a:lnTo>
                  <a:lnTo>
                    <a:pt x="0" y="210832"/>
                  </a:lnTo>
                  <a:lnTo>
                    <a:pt x="24079" y="210832"/>
                  </a:lnTo>
                  <a:lnTo>
                    <a:pt x="24079" y="186753"/>
                  </a:lnTo>
                  <a:close/>
                </a:path>
                <a:path w="210820" h="371475">
                  <a:moveTo>
                    <a:pt x="50749" y="213423"/>
                  </a:moveTo>
                  <a:lnTo>
                    <a:pt x="26670" y="213423"/>
                  </a:lnTo>
                  <a:lnTo>
                    <a:pt x="26670" y="237515"/>
                  </a:lnTo>
                  <a:lnTo>
                    <a:pt x="50749" y="237515"/>
                  </a:lnTo>
                  <a:lnTo>
                    <a:pt x="50749" y="213423"/>
                  </a:lnTo>
                  <a:close/>
                </a:path>
                <a:path w="210820" h="371475">
                  <a:moveTo>
                    <a:pt x="50749" y="186753"/>
                  </a:moveTo>
                  <a:lnTo>
                    <a:pt x="26670" y="186753"/>
                  </a:lnTo>
                  <a:lnTo>
                    <a:pt x="26670" y="210832"/>
                  </a:lnTo>
                  <a:lnTo>
                    <a:pt x="50749" y="210832"/>
                  </a:lnTo>
                  <a:lnTo>
                    <a:pt x="50749" y="186753"/>
                  </a:lnTo>
                  <a:close/>
                </a:path>
                <a:path w="210820" h="371475">
                  <a:moveTo>
                    <a:pt x="50749" y="160045"/>
                  </a:moveTo>
                  <a:lnTo>
                    <a:pt x="26670" y="160045"/>
                  </a:lnTo>
                  <a:lnTo>
                    <a:pt x="26670" y="184162"/>
                  </a:lnTo>
                  <a:lnTo>
                    <a:pt x="50749" y="184162"/>
                  </a:lnTo>
                  <a:lnTo>
                    <a:pt x="50749" y="160045"/>
                  </a:lnTo>
                  <a:close/>
                </a:path>
                <a:path w="210820" h="371475">
                  <a:moveTo>
                    <a:pt x="50749" y="133362"/>
                  </a:moveTo>
                  <a:lnTo>
                    <a:pt x="26670" y="133362"/>
                  </a:lnTo>
                  <a:lnTo>
                    <a:pt x="26670" y="157454"/>
                  </a:lnTo>
                  <a:lnTo>
                    <a:pt x="50749" y="157454"/>
                  </a:lnTo>
                  <a:lnTo>
                    <a:pt x="50749" y="133362"/>
                  </a:lnTo>
                  <a:close/>
                </a:path>
                <a:path w="210820" h="371475">
                  <a:moveTo>
                    <a:pt x="50749" y="106692"/>
                  </a:moveTo>
                  <a:lnTo>
                    <a:pt x="26670" y="106692"/>
                  </a:lnTo>
                  <a:lnTo>
                    <a:pt x="26670" y="130771"/>
                  </a:lnTo>
                  <a:lnTo>
                    <a:pt x="50749" y="130771"/>
                  </a:lnTo>
                  <a:lnTo>
                    <a:pt x="50749" y="106692"/>
                  </a:lnTo>
                  <a:close/>
                </a:path>
                <a:path w="210820" h="371475">
                  <a:moveTo>
                    <a:pt x="50749" y="80022"/>
                  </a:moveTo>
                  <a:lnTo>
                    <a:pt x="26670" y="80022"/>
                  </a:lnTo>
                  <a:lnTo>
                    <a:pt x="26670" y="104101"/>
                  </a:lnTo>
                  <a:lnTo>
                    <a:pt x="50749" y="104101"/>
                  </a:lnTo>
                  <a:lnTo>
                    <a:pt x="50749" y="80022"/>
                  </a:lnTo>
                  <a:close/>
                </a:path>
                <a:path w="210820" h="371475">
                  <a:moveTo>
                    <a:pt x="50749" y="53340"/>
                  </a:moveTo>
                  <a:lnTo>
                    <a:pt x="26670" y="53340"/>
                  </a:lnTo>
                  <a:lnTo>
                    <a:pt x="26670" y="77431"/>
                  </a:lnTo>
                  <a:lnTo>
                    <a:pt x="50749" y="77431"/>
                  </a:lnTo>
                  <a:lnTo>
                    <a:pt x="50749" y="53340"/>
                  </a:lnTo>
                  <a:close/>
                </a:path>
                <a:path w="210820" h="371475">
                  <a:moveTo>
                    <a:pt x="50749" y="26670"/>
                  </a:moveTo>
                  <a:lnTo>
                    <a:pt x="26670" y="26670"/>
                  </a:lnTo>
                  <a:lnTo>
                    <a:pt x="26670" y="50761"/>
                  </a:lnTo>
                  <a:lnTo>
                    <a:pt x="50749" y="50761"/>
                  </a:lnTo>
                  <a:lnTo>
                    <a:pt x="50749" y="26670"/>
                  </a:lnTo>
                  <a:close/>
                </a:path>
                <a:path w="210820" h="371475">
                  <a:moveTo>
                    <a:pt x="77431" y="240093"/>
                  </a:moveTo>
                  <a:lnTo>
                    <a:pt x="53340" y="240093"/>
                  </a:lnTo>
                  <a:lnTo>
                    <a:pt x="53340" y="264185"/>
                  </a:lnTo>
                  <a:lnTo>
                    <a:pt x="77431" y="264185"/>
                  </a:lnTo>
                  <a:lnTo>
                    <a:pt x="77431" y="240093"/>
                  </a:lnTo>
                  <a:close/>
                </a:path>
                <a:path w="210820" h="371475">
                  <a:moveTo>
                    <a:pt x="77431" y="213423"/>
                  </a:moveTo>
                  <a:lnTo>
                    <a:pt x="53340" y="213423"/>
                  </a:lnTo>
                  <a:lnTo>
                    <a:pt x="53340" y="237515"/>
                  </a:lnTo>
                  <a:lnTo>
                    <a:pt x="77431" y="237515"/>
                  </a:lnTo>
                  <a:lnTo>
                    <a:pt x="77431" y="213423"/>
                  </a:lnTo>
                  <a:close/>
                </a:path>
                <a:path w="210820" h="371475">
                  <a:moveTo>
                    <a:pt x="77431" y="186753"/>
                  </a:moveTo>
                  <a:lnTo>
                    <a:pt x="53340" y="186753"/>
                  </a:lnTo>
                  <a:lnTo>
                    <a:pt x="53340" y="210832"/>
                  </a:lnTo>
                  <a:lnTo>
                    <a:pt x="77431" y="210832"/>
                  </a:lnTo>
                  <a:lnTo>
                    <a:pt x="77431" y="186753"/>
                  </a:lnTo>
                  <a:close/>
                </a:path>
                <a:path w="210820" h="371475">
                  <a:moveTo>
                    <a:pt x="77431" y="160045"/>
                  </a:moveTo>
                  <a:lnTo>
                    <a:pt x="53340" y="160045"/>
                  </a:lnTo>
                  <a:lnTo>
                    <a:pt x="53340" y="184162"/>
                  </a:lnTo>
                  <a:lnTo>
                    <a:pt x="77431" y="184162"/>
                  </a:lnTo>
                  <a:lnTo>
                    <a:pt x="77431" y="160045"/>
                  </a:lnTo>
                  <a:close/>
                </a:path>
                <a:path w="210820" h="371475">
                  <a:moveTo>
                    <a:pt x="77431" y="133362"/>
                  </a:moveTo>
                  <a:lnTo>
                    <a:pt x="53340" y="133362"/>
                  </a:lnTo>
                  <a:lnTo>
                    <a:pt x="53340" y="157454"/>
                  </a:lnTo>
                  <a:lnTo>
                    <a:pt x="77431" y="157454"/>
                  </a:lnTo>
                  <a:lnTo>
                    <a:pt x="77431" y="133362"/>
                  </a:lnTo>
                  <a:close/>
                </a:path>
                <a:path w="210820" h="371475">
                  <a:moveTo>
                    <a:pt x="77431" y="106692"/>
                  </a:moveTo>
                  <a:lnTo>
                    <a:pt x="53340" y="106692"/>
                  </a:lnTo>
                  <a:lnTo>
                    <a:pt x="53340" y="130771"/>
                  </a:lnTo>
                  <a:lnTo>
                    <a:pt x="77431" y="130771"/>
                  </a:lnTo>
                  <a:lnTo>
                    <a:pt x="77431" y="106692"/>
                  </a:lnTo>
                  <a:close/>
                </a:path>
                <a:path w="210820" h="371475">
                  <a:moveTo>
                    <a:pt x="77431" y="80022"/>
                  </a:moveTo>
                  <a:lnTo>
                    <a:pt x="53340" y="80022"/>
                  </a:lnTo>
                  <a:lnTo>
                    <a:pt x="53340" y="104101"/>
                  </a:lnTo>
                  <a:lnTo>
                    <a:pt x="77431" y="104101"/>
                  </a:lnTo>
                  <a:lnTo>
                    <a:pt x="77431" y="80022"/>
                  </a:lnTo>
                  <a:close/>
                </a:path>
                <a:path w="210820" h="371475">
                  <a:moveTo>
                    <a:pt x="77431" y="53340"/>
                  </a:moveTo>
                  <a:lnTo>
                    <a:pt x="53340" y="53340"/>
                  </a:lnTo>
                  <a:lnTo>
                    <a:pt x="53340" y="77431"/>
                  </a:lnTo>
                  <a:lnTo>
                    <a:pt x="77431" y="77431"/>
                  </a:lnTo>
                  <a:lnTo>
                    <a:pt x="77431" y="53340"/>
                  </a:lnTo>
                  <a:close/>
                </a:path>
                <a:path w="210820" h="371475">
                  <a:moveTo>
                    <a:pt x="77431" y="26670"/>
                  </a:moveTo>
                  <a:lnTo>
                    <a:pt x="53340" y="26670"/>
                  </a:lnTo>
                  <a:lnTo>
                    <a:pt x="53340" y="50761"/>
                  </a:lnTo>
                  <a:lnTo>
                    <a:pt x="77431" y="50761"/>
                  </a:lnTo>
                  <a:lnTo>
                    <a:pt x="77431" y="26670"/>
                  </a:lnTo>
                  <a:close/>
                </a:path>
                <a:path w="210820" h="371475">
                  <a:moveTo>
                    <a:pt x="77431" y="0"/>
                  </a:moveTo>
                  <a:lnTo>
                    <a:pt x="53340" y="0"/>
                  </a:lnTo>
                  <a:lnTo>
                    <a:pt x="53340" y="24079"/>
                  </a:lnTo>
                  <a:lnTo>
                    <a:pt x="77431" y="24079"/>
                  </a:lnTo>
                  <a:lnTo>
                    <a:pt x="77431" y="0"/>
                  </a:lnTo>
                  <a:close/>
                </a:path>
                <a:path w="210820" h="371475">
                  <a:moveTo>
                    <a:pt x="104101" y="266776"/>
                  </a:moveTo>
                  <a:lnTo>
                    <a:pt x="80022" y="266776"/>
                  </a:lnTo>
                  <a:lnTo>
                    <a:pt x="80022" y="290868"/>
                  </a:lnTo>
                  <a:lnTo>
                    <a:pt x="104101" y="290868"/>
                  </a:lnTo>
                  <a:lnTo>
                    <a:pt x="104101" y="266776"/>
                  </a:lnTo>
                  <a:close/>
                </a:path>
                <a:path w="210820" h="371475">
                  <a:moveTo>
                    <a:pt x="104101" y="240093"/>
                  </a:moveTo>
                  <a:lnTo>
                    <a:pt x="80022" y="240093"/>
                  </a:lnTo>
                  <a:lnTo>
                    <a:pt x="80022" y="264185"/>
                  </a:lnTo>
                  <a:lnTo>
                    <a:pt x="104101" y="264185"/>
                  </a:lnTo>
                  <a:lnTo>
                    <a:pt x="104101" y="240093"/>
                  </a:lnTo>
                  <a:close/>
                </a:path>
                <a:path w="210820" h="371475">
                  <a:moveTo>
                    <a:pt x="104101" y="213423"/>
                  </a:moveTo>
                  <a:lnTo>
                    <a:pt x="80022" y="213423"/>
                  </a:lnTo>
                  <a:lnTo>
                    <a:pt x="80022" y="237515"/>
                  </a:lnTo>
                  <a:lnTo>
                    <a:pt x="104101" y="237515"/>
                  </a:lnTo>
                  <a:lnTo>
                    <a:pt x="104101" y="213423"/>
                  </a:lnTo>
                  <a:close/>
                </a:path>
                <a:path w="210820" h="371475">
                  <a:moveTo>
                    <a:pt x="104101" y="186753"/>
                  </a:moveTo>
                  <a:lnTo>
                    <a:pt x="80022" y="186753"/>
                  </a:lnTo>
                  <a:lnTo>
                    <a:pt x="80022" y="210832"/>
                  </a:lnTo>
                  <a:lnTo>
                    <a:pt x="104101" y="210832"/>
                  </a:lnTo>
                  <a:lnTo>
                    <a:pt x="104101" y="186753"/>
                  </a:lnTo>
                  <a:close/>
                </a:path>
                <a:path w="210820" h="371475">
                  <a:moveTo>
                    <a:pt x="104101" y="160045"/>
                  </a:moveTo>
                  <a:lnTo>
                    <a:pt x="80022" y="160045"/>
                  </a:lnTo>
                  <a:lnTo>
                    <a:pt x="80022" y="184162"/>
                  </a:lnTo>
                  <a:lnTo>
                    <a:pt x="104101" y="184162"/>
                  </a:lnTo>
                  <a:lnTo>
                    <a:pt x="104101" y="160045"/>
                  </a:lnTo>
                  <a:close/>
                </a:path>
                <a:path w="210820" h="371475">
                  <a:moveTo>
                    <a:pt x="104101" y="133362"/>
                  </a:moveTo>
                  <a:lnTo>
                    <a:pt x="80022" y="133362"/>
                  </a:lnTo>
                  <a:lnTo>
                    <a:pt x="80022" y="157454"/>
                  </a:lnTo>
                  <a:lnTo>
                    <a:pt x="104101" y="157454"/>
                  </a:lnTo>
                  <a:lnTo>
                    <a:pt x="104101" y="133362"/>
                  </a:lnTo>
                  <a:close/>
                </a:path>
                <a:path w="210820" h="371475">
                  <a:moveTo>
                    <a:pt x="104101" y="106692"/>
                  </a:moveTo>
                  <a:lnTo>
                    <a:pt x="80022" y="106692"/>
                  </a:lnTo>
                  <a:lnTo>
                    <a:pt x="80022" y="130771"/>
                  </a:lnTo>
                  <a:lnTo>
                    <a:pt x="104101" y="130771"/>
                  </a:lnTo>
                  <a:lnTo>
                    <a:pt x="104101" y="106692"/>
                  </a:lnTo>
                  <a:close/>
                </a:path>
                <a:path w="210820" h="371475">
                  <a:moveTo>
                    <a:pt x="104101" y="80022"/>
                  </a:moveTo>
                  <a:lnTo>
                    <a:pt x="80022" y="80022"/>
                  </a:lnTo>
                  <a:lnTo>
                    <a:pt x="80022" y="104101"/>
                  </a:lnTo>
                  <a:lnTo>
                    <a:pt x="104101" y="104101"/>
                  </a:lnTo>
                  <a:lnTo>
                    <a:pt x="104101" y="80022"/>
                  </a:lnTo>
                  <a:close/>
                </a:path>
                <a:path w="210820" h="371475">
                  <a:moveTo>
                    <a:pt x="104101" y="53340"/>
                  </a:moveTo>
                  <a:lnTo>
                    <a:pt x="80022" y="53340"/>
                  </a:lnTo>
                  <a:lnTo>
                    <a:pt x="80022" y="77431"/>
                  </a:lnTo>
                  <a:lnTo>
                    <a:pt x="104101" y="77431"/>
                  </a:lnTo>
                  <a:lnTo>
                    <a:pt x="104101" y="53340"/>
                  </a:lnTo>
                  <a:close/>
                </a:path>
                <a:path w="210820" h="371475">
                  <a:moveTo>
                    <a:pt x="104101" y="26670"/>
                  </a:moveTo>
                  <a:lnTo>
                    <a:pt x="80022" y="26670"/>
                  </a:lnTo>
                  <a:lnTo>
                    <a:pt x="80022" y="50761"/>
                  </a:lnTo>
                  <a:lnTo>
                    <a:pt x="104101" y="50761"/>
                  </a:lnTo>
                  <a:lnTo>
                    <a:pt x="104101" y="26670"/>
                  </a:lnTo>
                  <a:close/>
                </a:path>
                <a:path w="210820" h="371475">
                  <a:moveTo>
                    <a:pt x="104101" y="0"/>
                  </a:moveTo>
                  <a:lnTo>
                    <a:pt x="80022" y="0"/>
                  </a:lnTo>
                  <a:lnTo>
                    <a:pt x="80022" y="24079"/>
                  </a:lnTo>
                  <a:lnTo>
                    <a:pt x="104101" y="24079"/>
                  </a:lnTo>
                  <a:lnTo>
                    <a:pt x="104101" y="0"/>
                  </a:lnTo>
                  <a:close/>
                </a:path>
                <a:path w="210820" h="371475">
                  <a:moveTo>
                    <a:pt x="130771" y="293446"/>
                  </a:moveTo>
                  <a:lnTo>
                    <a:pt x="106692" y="293446"/>
                  </a:lnTo>
                  <a:lnTo>
                    <a:pt x="106692" y="317538"/>
                  </a:lnTo>
                  <a:lnTo>
                    <a:pt x="130771" y="317538"/>
                  </a:lnTo>
                  <a:lnTo>
                    <a:pt x="130771" y="293446"/>
                  </a:lnTo>
                  <a:close/>
                </a:path>
                <a:path w="210820" h="371475">
                  <a:moveTo>
                    <a:pt x="130771" y="266776"/>
                  </a:moveTo>
                  <a:lnTo>
                    <a:pt x="106692" y="266776"/>
                  </a:lnTo>
                  <a:lnTo>
                    <a:pt x="106692" y="290868"/>
                  </a:lnTo>
                  <a:lnTo>
                    <a:pt x="130771" y="290868"/>
                  </a:lnTo>
                  <a:lnTo>
                    <a:pt x="130771" y="266776"/>
                  </a:lnTo>
                  <a:close/>
                </a:path>
                <a:path w="210820" h="371475">
                  <a:moveTo>
                    <a:pt x="130771" y="240093"/>
                  </a:moveTo>
                  <a:lnTo>
                    <a:pt x="106692" y="240093"/>
                  </a:lnTo>
                  <a:lnTo>
                    <a:pt x="106692" y="264185"/>
                  </a:lnTo>
                  <a:lnTo>
                    <a:pt x="130771" y="264185"/>
                  </a:lnTo>
                  <a:lnTo>
                    <a:pt x="130771" y="240093"/>
                  </a:lnTo>
                  <a:close/>
                </a:path>
                <a:path w="210820" h="371475">
                  <a:moveTo>
                    <a:pt x="130771" y="213423"/>
                  </a:moveTo>
                  <a:lnTo>
                    <a:pt x="106692" y="213423"/>
                  </a:lnTo>
                  <a:lnTo>
                    <a:pt x="106692" y="237515"/>
                  </a:lnTo>
                  <a:lnTo>
                    <a:pt x="130771" y="237515"/>
                  </a:lnTo>
                  <a:lnTo>
                    <a:pt x="130771" y="213423"/>
                  </a:lnTo>
                  <a:close/>
                </a:path>
                <a:path w="210820" h="371475">
                  <a:moveTo>
                    <a:pt x="130771" y="186753"/>
                  </a:moveTo>
                  <a:lnTo>
                    <a:pt x="106692" y="186753"/>
                  </a:lnTo>
                  <a:lnTo>
                    <a:pt x="106692" y="210832"/>
                  </a:lnTo>
                  <a:lnTo>
                    <a:pt x="130771" y="210832"/>
                  </a:lnTo>
                  <a:lnTo>
                    <a:pt x="130771" y="186753"/>
                  </a:lnTo>
                  <a:close/>
                </a:path>
                <a:path w="210820" h="371475">
                  <a:moveTo>
                    <a:pt x="130771" y="160045"/>
                  </a:moveTo>
                  <a:lnTo>
                    <a:pt x="106692" y="160045"/>
                  </a:lnTo>
                  <a:lnTo>
                    <a:pt x="106692" y="184162"/>
                  </a:lnTo>
                  <a:lnTo>
                    <a:pt x="130771" y="184162"/>
                  </a:lnTo>
                  <a:lnTo>
                    <a:pt x="130771" y="160045"/>
                  </a:lnTo>
                  <a:close/>
                </a:path>
                <a:path w="210820" h="371475">
                  <a:moveTo>
                    <a:pt x="130771" y="133362"/>
                  </a:moveTo>
                  <a:lnTo>
                    <a:pt x="106692" y="133362"/>
                  </a:lnTo>
                  <a:lnTo>
                    <a:pt x="106692" y="157454"/>
                  </a:lnTo>
                  <a:lnTo>
                    <a:pt x="130771" y="157454"/>
                  </a:lnTo>
                  <a:lnTo>
                    <a:pt x="130771" y="133362"/>
                  </a:lnTo>
                  <a:close/>
                </a:path>
                <a:path w="210820" h="371475">
                  <a:moveTo>
                    <a:pt x="130771" y="106692"/>
                  </a:moveTo>
                  <a:lnTo>
                    <a:pt x="106692" y="106692"/>
                  </a:lnTo>
                  <a:lnTo>
                    <a:pt x="106692" y="130771"/>
                  </a:lnTo>
                  <a:lnTo>
                    <a:pt x="130771" y="130771"/>
                  </a:lnTo>
                  <a:lnTo>
                    <a:pt x="130771" y="106692"/>
                  </a:lnTo>
                  <a:close/>
                </a:path>
                <a:path w="210820" h="371475">
                  <a:moveTo>
                    <a:pt x="130771" y="80022"/>
                  </a:moveTo>
                  <a:lnTo>
                    <a:pt x="106692" y="80022"/>
                  </a:lnTo>
                  <a:lnTo>
                    <a:pt x="106692" y="104101"/>
                  </a:lnTo>
                  <a:lnTo>
                    <a:pt x="130771" y="104101"/>
                  </a:lnTo>
                  <a:lnTo>
                    <a:pt x="130771" y="80022"/>
                  </a:lnTo>
                  <a:close/>
                </a:path>
                <a:path w="210820" h="371475">
                  <a:moveTo>
                    <a:pt x="130771" y="53340"/>
                  </a:moveTo>
                  <a:lnTo>
                    <a:pt x="106692" y="53340"/>
                  </a:lnTo>
                  <a:lnTo>
                    <a:pt x="106692" y="77431"/>
                  </a:lnTo>
                  <a:lnTo>
                    <a:pt x="130771" y="77431"/>
                  </a:lnTo>
                  <a:lnTo>
                    <a:pt x="130771" y="53340"/>
                  </a:lnTo>
                  <a:close/>
                </a:path>
                <a:path w="210820" h="371475">
                  <a:moveTo>
                    <a:pt x="130771" y="26670"/>
                  </a:moveTo>
                  <a:lnTo>
                    <a:pt x="106692" y="26670"/>
                  </a:lnTo>
                  <a:lnTo>
                    <a:pt x="106692" y="50761"/>
                  </a:lnTo>
                  <a:lnTo>
                    <a:pt x="130771" y="50761"/>
                  </a:lnTo>
                  <a:lnTo>
                    <a:pt x="130771" y="26670"/>
                  </a:lnTo>
                  <a:close/>
                </a:path>
                <a:path w="210820" h="371475">
                  <a:moveTo>
                    <a:pt x="130771" y="0"/>
                  </a:moveTo>
                  <a:lnTo>
                    <a:pt x="106692" y="0"/>
                  </a:lnTo>
                  <a:lnTo>
                    <a:pt x="106692" y="24079"/>
                  </a:lnTo>
                  <a:lnTo>
                    <a:pt x="130771" y="24079"/>
                  </a:lnTo>
                  <a:lnTo>
                    <a:pt x="130771" y="0"/>
                  </a:lnTo>
                  <a:close/>
                </a:path>
                <a:path w="210820" h="371475">
                  <a:moveTo>
                    <a:pt x="157454" y="320128"/>
                  </a:moveTo>
                  <a:lnTo>
                    <a:pt x="133362" y="320128"/>
                  </a:lnTo>
                  <a:lnTo>
                    <a:pt x="133362" y="344208"/>
                  </a:lnTo>
                  <a:lnTo>
                    <a:pt x="157454" y="344208"/>
                  </a:lnTo>
                  <a:lnTo>
                    <a:pt x="157454" y="320128"/>
                  </a:lnTo>
                  <a:close/>
                </a:path>
                <a:path w="210820" h="371475">
                  <a:moveTo>
                    <a:pt x="157454" y="293446"/>
                  </a:moveTo>
                  <a:lnTo>
                    <a:pt x="133362" y="293446"/>
                  </a:lnTo>
                  <a:lnTo>
                    <a:pt x="133362" y="317538"/>
                  </a:lnTo>
                  <a:lnTo>
                    <a:pt x="157454" y="317538"/>
                  </a:lnTo>
                  <a:lnTo>
                    <a:pt x="157454" y="293446"/>
                  </a:lnTo>
                  <a:close/>
                </a:path>
                <a:path w="210820" h="371475">
                  <a:moveTo>
                    <a:pt x="157454" y="266776"/>
                  </a:moveTo>
                  <a:lnTo>
                    <a:pt x="133362" y="266776"/>
                  </a:lnTo>
                  <a:lnTo>
                    <a:pt x="133362" y="290868"/>
                  </a:lnTo>
                  <a:lnTo>
                    <a:pt x="157454" y="290868"/>
                  </a:lnTo>
                  <a:lnTo>
                    <a:pt x="157454" y="266776"/>
                  </a:lnTo>
                  <a:close/>
                </a:path>
                <a:path w="210820" h="371475">
                  <a:moveTo>
                    <a:pt x="157454" y="240093"/>
                  </a:moveTo>
                  <a:lnTo>
                    <a:pt x="133362" y="240093"/>
                  </a:lnTo>
                  <a:lnTo>
                    <a:pt x="133362" y="264185"/>
                  </a:lnTo>
                  <a:lnTo>
                    <a:pt x="157454" y="264185"/>
                  </a:lnTo>
                  <a:lnTo>
                    <a:pt x="157454" y="240093"/>
                  </a:lnTo>
                  <a:close/>
                </a:path>
                <a:path w="210820" h="371475">
                  <a:moveTo>
                    <a:pt x="157454" y="213423"/>
                  </a:moveTo>
                  <a:lnTo>
                    <a:pt x="133362" y="213423"/>
                  </a:lnTo>
                  <a:lnTo>
                    <a:pt x="133362" y="237515"/>
                  </a:lnTo>
                  <a:lnTo>
                    <a:pt x="157454" y="237515"/>
                  </a:lnTo>
                  <a:lnTo>
                    <a:pt x="157454" y="213423"/>
                  </a:lnTo>
                  <a:close/>
                </a:path>
                <a:path w="210820" h="371475">
                  <a:moveTo>
                    <a:pt x="157454" y="186753"/>
                  </a:moveTo>
                  <a:lnTo>
                    <a:pt x="133362" y="186753"/>
                  </a:lnTo>
                  <a:lnTo>
                    <a:pt x="133362" y="210832"/>
                  </a:lnTo>
                  <a:lnTo>
                    <a:pt x="157454" y="210832"/>
                  </a:lnTo>
                  <a:lnTo>
                    <a:pt x="157454" y="186753"/>
                  </a:lnTo>
                  <a:close/>
                </a:path>
                <a:path w="210820" h="371475">
                  <a:moveTo>
                    <a:pt x="157454" y="160045"/>
                  </a:moveTo>
                  <a:lnTo>
                    <a:pt x="133362" y="160045"/>
                  </a:lnTo>
                  <a:lnTo>
                    <a:pt x="133362" y="184162"/>
                  </a:lnTo>
                  <a:lnTo>
                    <a:pt x="157454" y="184162"/>
                  </a:lnTo>
                  <a:lnTo>
                    <a:pt x="157454" y="160045"/>
                  </a:lnTo>
                  <a:close/>
                </a:path>
                <a:path w="210820" h="371475">
                  <a:moveTo>
                    <a:pt x="157454" y="133362"/>
                  </a:moveTo>
                  <a:lnTo>
                    <a:pt x="133362" y="133362"/>
                  </a:lnTo>
                  <a:lnTo>
                    <a:pt x="133362" y="157454"/>
                  </a:lnTo>
                  <a:lnTo>
                    <a:pt x="157454" y="157454"/>
                  </a:lnTo>
                  <a:lnTo>
                    <a:pt x="157454" y="133362"/>
                  </a:lnTo>
                  <a:close/>
                </a:path>
                <a:path w="210820" h="371475">
                  <a:moveTo>
                    <a:pt x="157454" y="106692"/>
                  </a:moveTo>
                  <a:lnTo>
                    <a:pt x="133362" y="106692"/>
                  </a:lnTo>
                  <a:lnTo>
                    <a:pt x="133362" y="130771"/>
                  </a:lnTo>
                  <a:lnTo>
                    <a:pt x="157454" y="130771"/>
                  </a:lnTo>
                  <a:lnTo>
                    <a:pt x="157454" y="106692"/>
                  </a:lnTo>
                  <a:close/>
                </a:path>
                <a:path w="210820" h="371475">
                  <a:moveTo>
                    <a:pt x="157454" y="80022"/>
                  </a:moveTo>
                  <a:lnTo>
                    <a:pt x="133362" y="80022"/>
                  </a:lnTo>
                  <a:lnTo>
                    <a:pt x="133362" y="104101"/>
                  </a:lnTo>
                  <a:lnTo>
                    <a:pt x="157454" y="104101"/>
                  </a:lnTo>
                  <a:lnTo>
                    <a:pt x="157454" y="80022"/>
                  </a:lnTo>
                  <a:close/>
                </a:path>
                <a:path w="210820" h="371475">
                  <a:moveTo>
                    <a:pt x="157454" y="53340"/>
                  </a:moveTo>
                  <a:lnTo>
                    <a:pt x="133362" y="53340"/>
                  </a:lnTo>
                  <a:lnTo>
                    <a:pt x="133362" y="77431"/>
                  </a:lnTo>
                  <a:lnTo>
                    <a:pt x="157454" y="77431"/>
                  </a:lnTo>
                  <a:lnTo>
                    <a:pt x="157454" y="53340"/>
                  </a:lnTo>
                  <a:close/>
                </a:path>
                <a:path w="210820" h="371475">
                  <a:moveTo>
                    <a:pt x="157454" y="26670"/>
                  </a:moveTo>
                  <a:lnTo>
                    <a:pt x="133362" y="26670"/>
                  </a:lnTo>
                  <a:lnTo>
                    <a:pt x="133362" y="50761"/>
                  </a:lnTo>
                  <a:lnTo>
                    <a:pt x="157454" y="50761"/>
                  </a:lnTo>
                  <a:lnTo>
                    <a:pt x="157454" y="26670"/>
                  </a:lnTo>
                  <a:close/>
                </a:path>
                <a:path w="210820" h="371475">
                  <a:moveTo>
                    <a:pt x="184124" y="346798"/>
                  </a:moveTo>
                  <a:lnTo>
                    <a:pt x="160045" y="346798"/>
                  </a:lnTo>
                  <a:lnTo>
                    <a:pt x="160045" y="370878"/>
                  </a:lnTo>
                  <a:lnTo>
                    <a:pt x="184124" y="370878"/>
                  </a:lnTo>
                  <a:lnTo>
                    <a:pt x="184124" y="346798"/>
                  </a:lnTo>
                  <a:close/>
                </a:path>
                <a:path w="210820" h="371475">
                  <a:moveTo>
                    <a:pt x="184124" y="320128"/>
                  </a:moveTo>
                  <a:lnTo>
                    <a:pt x="160045" y="320128"/>
                  </a:lnTo>
                  <a:lnTo>
                    <a:pt x="160045" y="344208"/>
                  </a:lnTo>
                  <a:lnTo>
                    <a:pt x="184124" y="344208"/>
                  </a:lnTo>
                  <a:lnTo>
                    <a:pt x="184124" y="320128"/>
                  </a:lnTo>
                  <a:close/>
                </a:path>
                <a:path w="210820" h="371475">
                  <a:moveTo>
                    <a:pt x="184124" y="293446"/>
                  </a:moveTo>
                  <a:lnTo>
                    <a:pt x="160045" y="293446"/>
                  </a:lnTo>
                  <a:lnTo>
                    <a:pt x="160045" y="317538"/>
                  </a:lnTo>
                  <a:lnTo>
                    <a:pt x="184124" y="317538"/>
                  </a:lnTo>
                  <a:lnTo>
                    <a:pt x="184124" y="293446"/>
                  </a:lnTo>
                  <a:close/>
                </a:path>
                <a:path w="210820" h="371475">
                  <a:moveTo>
                    <a:pt x="184124" y="266776"/>
                  </a:moveTo>
                  <a:lnTo>
                    <a:pt x="160045" y="266776"/>
                  </a:lnTo>
                  <a:lnTo>
                    <a:pt x="160045" y="290868"/>
                  </a:lnTo>
                  <a:lnTo>
                    <a:pt x="184124" y="290868"/>
                  </a:lnTo>
                  <a:lnTo>
                    <a:pt x="184124" y="266776"/>
                  </a:lnTo>
                  <a:close/>
                </a:path>
                <a:path w="210820" h="371475">
                  <a:moveTo>
                    <a:pt x="184124" y="240093"/>
                  </a:moveTo>
                  <a:lnTo>
                    <a:pt x="160045" y="240093"/>
                  </a:lnTo>
                  <a:lnTo>
                    <a:pt x="160045" y="264185"/>
                  </a:lnTo>
                  <a:lnTo>
                    <a:pt x="184124" y="264185"/>
                  </a:lnTo>
                  <a:lnTo>
                    <a:pt x="184124" y="240093"/>
                  </a:lnTo>
                  <a:close/>
                </a:path>
                <a:path w="210820" h="371475">
                  <a:moveTo>
                    <a:pt x="184124" y="213423"/>
                  </a:moveTo>
                  <a:lnTo>
                    <a:pt x="160045" y="213423"/>
                  </a:lnTo>
                  <a:lnTo>
                    <a:pt x="160045" y="237515"/>
                  </a:lnTo>
                  <a:lnTo>
                    <a:pt x="184124" y="237515"/>
                  </a:lnTo>
                  <a:lnTo>
                    <a:pt x="184124" y="213423"/>
                  </a:lnTo>
                  <a:close/>
                </a:path>
                <a:path w="210820" h="371475">
                  <a:moveTo>
                    <a:pt x="184124" y="186753"/>
                  </a:moveTo>
                  <a:lnTo>
                    <a:pt x="160045" y="186753"/>
                  </a:lnTo>
                  <a:lnTo>
                    <a:pt x="160045" y="210832"/>
                  </a:lnTo>
                  <a:lnTo>
                    <a:pt x="184124" y="210832"/>
                  </a:lnTo>
                  <a:lnTo>
                    <a:pt x="184124" y="186753"/>
                  </a:lnTo>
                  <a:close/>
                </a:path>
                <a:path w="210820" h="371475">
                  <a:moveTo>
                    <a:pt x="184124" y="160045"/>
                  </a:moveTo>
                  <a:lnTo>
                    <a:pt x="160045" y="160045"/>
                  </a:lnTo>
                  <a:lnTo>
                    <a:pt x="160045" y="184162"/>
                  </a:lnTo>
                  <a:lnTo>
                    <a:pt x="184124" y="184162"/>
                  </a:lnTo>
                  <a:lnTo>
                    <a:pt x="184124" y="160045"/>
                  </a:lnTo>
                  <a:close/>
                </a:path>
                <a:path w="210820" h="371475">
                  <a:moveTo>
                    <a:pt x="184124" y="133362"/>
                  </a:moveTo>
                  <a:lnTo>
                    <a:pt x="160045" y="133362"/>
                  </a:lnTo>
                  <a:lnTo>
                    <a:pt x="160045" y="157454"/>
                  </a:lnTo>
                  <a:lnTo>
                    <a:pt x="184124" y="157454"/>
                  </a:lnTo>
                  <a:lnTo>
                    <a:pt x="184124" y="133362"/>
                  </a:lnTo>
                  <a:close/>
                </a:path>
                <a:path w="210820" h="371475">
                  <a:moveTo>
                    <a:pt x="184124" y="106692"/>
                  </a:moveTo>
                  <a:lnTo>
                    <a:pt x="160045" y="106692"/>
                  </a:lnTo>
                  <a:lnTo>
                    <a:pt x="160045" y="130771"/>
                  </a:lnTo>
                  <a:lnTo>
                    <a:pt x="184124" y="130771"/>
                  </a:lnTo>
                  <a:lnTo>
                    <a:pt x="184124" y="106692"/>
                  </a:lnTo>
                  <a:close/>
                </a:path>
                <a:path w="210820" h="371475">
                  <a:moveTo>
                    <a:pt x="184124" y="80022"/>
                  </a:moveTo>
                  <a:lnTo>
                    <a:pt x="160045" y="80022"/>
                  </a:lnTo>
                  <a:lnTo>
                    <a:pt x="160045" y="104101"/>
                  </a:lnTo>
                  <a:lnTo>
                    <a:pt x="184124" y="104101"/>
                  </a:lnTo>
                  <a:lnTo>
                    <a:pt x="184124" y="80022"/>
                  </a:lnTo>
                  <a:close/>
                </a:path>
                <a:path w="210820" h="371475">
                  <a:moveTo>
                    <a:pt x="184124" y="53340"/>
                  </a:moveTo>
                  <a:lnTo>
                    <a:pt x="160045" y="53340"/>
                  </a:lnTo>
                  <a:lnTo>
                    <a:pt x="160045" y="77431"/>
                  </a:lnTo>
                  <a:lnTo>
                    <a:pt x="184124" y="77431"/>
                  </a:lnTo>
                  <a:lnTo>
                    <a:pt x="184124" y="53340"/>
                  </a:lnTo>
                  <a:close/>
                </a:path>
                <a:path w="210820" h="371475">
                  <a:moveTo>
                    <a:pt x="210807" y="160045"/>
                  </a:moveTo>
                  <a:lnTo>
                    <a:pt x="186715" y="160045"/>
                  </a:lnTo>
                  <a:lnTo>
                    <a:pt x="186715" y="184162"/>
                  </a:lnTo>
                  <a:lnTo>
                    <a:pt x="210807" y="184162"/>
                  </a:lnTo>
                  <a:lnTo>
                    <a:pt x="210807" y="160045"/>
                  </a:lnTo>
                  <a:close/>
                </a:path>
                <a:path w="210820" h="371475">
                  <a:moveTo>
                    <a:pt x="210807" y="133362"/>
                  </a:moveTo>
                  <a:lnTo>
                    <a:pt x="186715" y="133362"/>
                  </a:lnTo>
                  <a:lnTo>
                    <a:pt x="186715" y="157454"/>
                  </a:lnTo>
                  <a:lnTo>
                    <a:pt x="210807" y="157454"/>
                  </a:lnTo>
                  <a:lnTo>
                    <a:pt x="210807" y="133362"/>
                  </a:lnTo>
                  <a:close/>
                </a:path>
                <a:path w="210820" h="371475">
                  <a:moveTo>
                    <a:pt x="210807" y="106692"/>
                  </a:moveTo>
                  <a:lnTo>
                    <a:pt x="186715" y="106692"/>
                  </a:lnTo>
                  <a:lnTo>
                    <a:pt x="186715" y="130771"/>
                  </a:lnTo>
                  <a:lnTo>
                    <a:pt x="210807" y="130771"/>
                  </a:lnTo>
                  <a:lnTo>
                    <a:pt x="210807" y="106692"/>
                  </a:lnTo>
                  <a:close/>
                </a:path>
                <a:path w="210820" h="371475">
                  <a:moveTo>
                    <a:pt x="210807" y="80022"/>
                  </a:moveTo>
                  <a:lnTo>
                    <a:pt x="186715" y="80022"/>
                  </a:lnTo>
                  <a:lnTo>
                    <a:pt x="186715" y="104101"/>
                  </a:lnTo>
                  <a:lnTo>
                    <a:pt x="210807" y="104101"/>
                  </a:lnTo>
                  <a:lnTo>
                    <a:pt x="210807" y="80022"/>
                  </a:lnTo>
                  <a:close/>
                </a:path>
                <a:path w="210820" h="371475">
                  <a:moveTo>
                    <a:pt x="210807" y="53340"/>
                  </a:moveTo>
                  <a:lnTo>
                    <a:pt x="186715" y="53340"/>
                  </a:lnTo>
                  <a:lnTo>
                    <a:pt x="186715" y="77431"/>
                  </a:lnTo>
                  <a:lnTo>
                    <a:pt x="210807" y="77431"/>
                  </a:lnTo>
                  <a:lnTo>
                    <a:pt x="210807" y="53340"/>
                  </a:lnTo>
                  <a:close/>
                </a:path>
              </a:pathLst>
            </a:custGeom>
            <a:solidFill>
              <a:srgbClr val="F5C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4430" y="2511120"/>
              <a:ext cx="50800" cy="158115"/>
            </a:xfrm>
            <a:custGeom>
              <a:avLst/>
              <a:gdLst/>
              <a:ahLst/>
              <a:cxnLst/>
              <a:rect l="l" t="t" r="r" b="b"/>
              <a:pathLst>
                <a:path w="50800" h="158114">
                  <a:moveTo>
                    <a:pt x="24091" y="106705"/>
                  </a:moveTo>
                  <a:lnTo>
                    <a:pt x="0" y="106705"/>
                  </a:lnTo>
                  <a:lnTo>
                    <a:pt x="0" y="130822"/>
                  </a:lnTo>
                  <a:lnTo>
                    <a:pt x="24091" y="130822"/>
                  </a:lnTo>
                  <a:lnTo>
                    <a:pt x="24091" y="106705"/>
                  </a:lnTo>
                  <a:close/>
                </a:path>
                <a:path w="50800" h="158114">
                  <a:moveTo>
                    <a:pt x="24091" y="80022"/>
                  </a:moveTo>
                  <a:lnTo>
                    <a:pt x="0" y="80022"/>
                  </a:lnTo>
                  <a:lnTo>
                    <a:pt x="0" y="104114"/>
                  </a:lnTo>
                  <a:lnTo>
                    <a:pt x="24091" y="104114"/>
                  </a:lnTo>
                  <a:lnTo>
                    <a:pt x="24091" y="80022"/>
                  </a:lnTo>
                  <a:close/>
                </a:path>
                <a:path w="50800" h="158114">
                  <a:moveTo>
                    <a:pt x="24091" y="53352"/>
                  </a:moveTo>
                  <a:lnTo>
                    <a:pt x="0" y="53352"/>
                  </a:lnTo>
                  <a:lnTo>
                    <a:pt x="0" y="77431"/>
                  </a:lnTo>
                  <a:lnTo>
                    <a:pt x="24091" y="77431"/>
                  </a:lnTo>
                  <a:lnTo>
                    <a:pt x="24091" y="53352"/>
                  </a:lnTo>
                  <a:close/>
                </a:path>
                <a:path w="50800" h="158114">
                  <a:moveTo>
                    <a:pt x="24091" y="26682"/>
                  </a:moveTo>
                  <a:lnTo>
                    <a:pt x="0" y="26682"/>
                  </a:lnTo>
                  <a:lnTo>
                    <a:pt x="0" y="50761"/>
                  </a:lnTo>
                  <a:lnTo>
                    <a:pt x="24091" y="50761"/>
                  </a:lnTo>
                  <a:lnTo>
                    <a:pt x="24091" y="26682"/>
                  </a:lnTo>
                  <a:close/>
                </a:path>
                <a:path w="50800" h="158114">
                  <a:moveTo>
                    <a:pt x="50761" y="133413"/>
                  </a:moveTo>
                  <a:lnTo>
                    <a:pt x="26682" y="133413"/>
                  </a:lnTo>
                  <a:lnTo>
                    <a:pt x="26682" y="157492"/>
                  </a:lnTo>
                  <a:lnTo>
                    <a:pt x="50761" y="157492"/>
                  </a:lnTo>
                  <a:lnTo>
                    <a:pt x="50761" y="133413"/>
                  </a:lnTo>
                  <a:close/>
                </a:path>
                <a:path w="50800" h="158114">
                  <a:moveTo>
                    <a:pt x="50761" y="106705"/>
                  </a:moveTo>
                  <a:lnTo>
                    <a:pt x="26682" y="106705"/>
                  </a:lnTo>
                  <a:lnTo>
                    <a:pt x="26682" y="130822"/>
                  </a:lnTo>
                  <a:lnTo>
                    <a:pt x="50761" y="130822"/>
                  </a:lnTo>
                  <a:lnTo>
                    <a:pt x="50761" y="106705"/>
                  </a:lnTo>
                  <a:close/>
                </a:path>
                <a:path w="50800" h="158114">
                  <a:moveTo>
                    <a:pt x="50761" y="80022"/>
                  </a:moveTo>
                  <a:lnTo>
                    <a:pt x="26682" y="80022"/>
                  </a:lnTo>
                  <a:lnTo>
                    <a:pt x="26682" y="104114"/>
                  </a:lnTo>
                  <a:lnTo>
                    <a:pt x="50761" y="104114"/>
                  </a:lnTo>
                  <a:lnTo>
                    <a:pt x="50761" y="80022"/>
                  </a:lnTo>
                  <a:close/>
                </a:path>
                <a:path w="50800" h="158114">
                  <a:moveTo>
                    <a:pt x="50761" y="53352"/>
                  </a:moveTo>
                  <a:lnTo>
                    <a:pt x="26682" y="53352"/>
                  </a:lnTo>
                  <a:lnTo>
                    <a:pt x="26682" y="77431"/>
                  </a:lnTo>
                  <a:lnTo>
                    <a:pt x="50761" y="77431"/>
                  </a:lnTo>
                  <a:lnTo>
                    <a:pt x="50761" y="53352"/>
                  </a:lnTo>
                  <a:close/>
                </a:path>
                <a:path w="50800" h="158114">
                  <a:moveTo>
                    <a:pt x="50761" y="26682"/>
                  </a:moveTo>
                  <a:lnTo>
                    <a:pt x="26682" y="26682"/>
                  </a:lnTo>
                  <a:lnTo>
                    <a:pt x="26682" y="50761"/>
                  </a:lnTo>
                  <a:lnTo>
                    <a:pt x="50761" y="50761"/>
                  </a:lnTo>
                  <a:lnTo>
                    <a:pt x="50761" y="26682"/>
                  </a:lnTo>
                  <a:close/>
                </a:path>
                <a:path w="50800" h="158114">
                  <a:moveTo>
                    <a:pt x="50761" y="0"/>
                  </a:moveTo>
                  <a:lnTo>
                    <a:pt x="26682" y="0"/>
                  </a:lnTo>
                  <a:lnTo>
                    <a:pt x="26682" y="24091"/>
                  </a:lnTo>
                  <a:lnTo>
                    <a:pt x="50761" y="24091"/>
                  </a:lnTo>
                  <a:lnTo>
                    <a:pt x="50761" y="0"/>
                  </a:lnTo>
                  <a:close/>
                </a:path>
              </a:pathLst>
            </a:custGeom>
            <a:solidFill>
              <a:srgbClr val="F5C4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7828" y="1810816"/>
              <a:ext cx="210820" cy="371475"/>
            </a:xfrm>
            <a:custGeom>
              <a:avLst/>
              <a:gdLst/>
              <a:ahLst/>
              <a:cxnLst/>
              <a:rect l="l" t="t" r="r" b="b"/>
              <a:pathLst>
                <a:path w="210820" h="371475">
                  <a:moveTo>
                    <a:pt x="24091" y="346798"/>
                  </a:moveTo>
                  <a:lnTo>
                    <a:pt x="0" y="346798"/>
                  </a:lnTo>
                  <a:lnTo>
                    <a:pt x="0" y="370890"/>
                  </a:lnTo>
                  <a:lnTo>
                    <a:pt x="24091" y="370890"/>
                  </a:lnTo>
                  <a:lnTo>
                    <a:pt x="24091" y="346798"/>
                  </a:lnTo>
                  <a:close/>
                </a:path>
                <a:path w="210820" h="371475">
                  <a:moveTo>
                    <a:pt x="24091" y="320128"/>
                  </a:moveTo>
                  <a:lnTo>
                    <a:pt x="0" y="320128"/>
                  </a:lnTo>
                  <a:lnTo>
                    <a:pt x="0" y="344220"/>
                  </a:lnTo>
                  <a:lnTo>
                    <a:pt x="24091" y="344220"/>
                  </a:lnTo>
                  <a:lnTo>
                    <a:pt x="24091" y="320128"/>
                  </a:lnTo>
                  <a:close/>
                </a:path>
                <a:path w="210820" h="371475">
                  <a:moveTo>
                    <a:pt x="24091" y="293458"/>
                  </a:moveTo>
                  <a:lnTo>
                    <a:pt x="0" y="293458"/>
                  </a:lnTo>
                  <a:lnTo>
                    <a:pt x="0" y="317550"/>
                  </a:lnTo>
                  <a:lnTo>
                    <a:pt x="24091" y="317550"/>
                  </a:lnTo>
                  <a:lnTo>
                    <a:pt x="24091" y="293458"/>
                  </a:lnTo>
                  <a:close/>
                </a:path>
                <a:path w="210820" h="371475">
                  <a:moveTo>
                    <a:pt x="24091" y="266776"/>
                  </a:moveTo>
                  <a:lnTo>
                    <a:pt x="0" y="266776"/>
                  </a:lnTo>
                  <a:lnTo>
                    <a:pt x="0" y="290868"/>
                  </a:lnTo>
                  <a:lnTo>
                    <a:pt x="24091" y="290868"/>
                  </a:lnTo>
                  <a:lnTo>
                    <a:pt x="24091" y="266776"/>
                  </a:lnTo>
                  <a:close/>
                </a:path>
                <a:path w="210820" h="371475">
                  <a:moveTo>
                    <a:pt x="24091" y="240106"/>
                  </a:moveTo>
                  <a:lnTo>
                    <a:pt x="0" y="240106"/>
                  </a:lnTo>
                  <a:lnTo>
                    <a:pt x="0" y="264185"/>
                  </a:lnTo>
                  <a:lnTo>
                    <a:pt x="24091" y="264185"/>
                  </a:lnTo>
                  <a:lnTo>
                    <a:pt x="24091" y="240106"/>
                  </a:lnTo>
                  <a:close/>
                </a:path>
                <a:path w="210820" h="371475">
                  <a:moveTo>
                    <a:pt x="24091" y="213436"/>
                  </a:moveTo>
                  <a:lnTo>
                    <a:pt x="0" y="213436"/>
                  </a:lnTo>
                  <a:lnTo>
                    <a:pt x="0" y="237515"/>
                  </a:lnTo>
                  <a:lnTo>
                    <a:pt x="24091" y="237515"/>
                  </a:lnTo>
                  <a:lnTo>
                    <a:pt x="24091" y="213436"/>
                  </a:lnTo>
                  <a:close/>
                </a:path>
                <a:path w="210820" h="371475">
                  <a:moveTo>
                    <a:pt x="24091" y="186766"/>
                  </a:moveTo>
                  <a:lnTo>
                    <a:pt x="0" y="186766"/>
                  </a:lnTo>
                  <a:lnTo>
                    <a:pt x="0" y="210845"/>
                  </a:lnTo>
                  <a:lnTo>
                    <a:pt x="24091" y="210845"/>
                  </a:lnTo>
                  <a:lnTo>
                    <a:pt x="24091" y="186766"/>
                  </a:lnTo>
                  <a:close/>
                </a:path>
                <a:path w="210820" h="371475">
                  <a:moveTo>
                    <a:pt x="24091" y="160058"/>
                  </a:moveTo>
                  <a:lnTo>
                    <a:pt x="0" y="160058"/>
                  </a:lnTo>
                  <a:lnTo>
                    <a:pt x="0" y="184175"/>
                  </a:lnTo>
                  <a:lnTo>
                    <a:pt x="24091" y="184175"/>
                  </a:lnTo>
                  <a:lnTo>
                    <a:pt x="24091" y="160058"/>
                  </a:lnTo>
                  <a:close/>
                </a:path>
                <a:path w="210820" h="371475">
                  <a:moveTo>
                    <a:pt x="50761" y="320128"/>
                  </a:moveTo>
                  <a:lnTo>
                    <a:pt x="26670" y="320128"/>
                  </a:lnTo>
                  <a:lnTo>
                    <a:pt x="26670" y="344220"/>
                  </a:lnTo>
                  <a:lnTo>
                    <a:pt x="50761" y="344220"/>
                  </a:lnTo>
                  <a:lnTo>
                    <a:pt x="50761" y="320128"/>
                  </a:lnTo>
                  <a:close/>
                </a:path>
                <a:path w="210820" h="371475">
                  <a:moveTo>
                    <a:pt x="50761" y="293458"/>
                  </a:moveTo>
                  <a:lnTo>
                    <a:pt x="26670" y="293458"/>
                  </a:lnTo>
                  <a:lnTo>
                    <a:pt x="26670" y="317550"/>
                  </a:lnTo>
                  <a:lnTo>
                    <a:pt x="50761" y="317550"/>
                  </a:lnTo>
                  <a:lnTo>
                    <a:pt x="50761" y="293458"/>
                  </a:lnTo>
                  <a:close/>
                </a:path>
                <a:path w="210820" h="371475">
                  <a:moveTo>
                    <a:pt x="50761" y="266776"/>
                  </a:moveTo>
                  <a:lnTo>
                    <a:pt x="26670" y="266776"/>
                  </a:lnTo>
                  <a:lnTo>
                    <a:pt x="26670" y="290868"/>
                  </a:lnTo>
                  <a:lnTo>
                    <a:pt x="50761" y="290868"/>
                  </a:lnTo>
                  <a:lnTo>
                    <a:pt x="50761" y="266776"/>
                  </a:lnTo>
                  <a:close/>
                </a:path>
                <a:path w="210820" h="371475">
                  <a:moveTo>
                    <a:pt x="50761" y="240106"/>
                  </a:moveTo>
                  <a:lnTo>
                    <a:pt x="26670" y="240106"/>
                  </a:lnTo>
                  <a:lnTo>
                    <a:pt x="26670" y="264185"/>
                  </a:lnTo>
                  <a:lnTo>
                    <a:pt x="50761" y="264185"/>
                  </a:lnTo>
                  <a:lnTo>
                    <a:pt x="50761" y="240106"/>
                  </a:lnTo>
                  <a:close/>
                </a:path>
                <a:path w="210820" h="371475">
                  <a:moveTo>
                    <a:pt x="50761" y="213436"/>
                  </a:moveTo>
                  <a:lnTo>
                    <a:pt x="26670" y="213436"/>
                  </a:lnTo>
                  <a:lnTo>
                    <a:pt x="26670" y="237515"/>
                  </a:lnTo>
                  <a:lnTo>
                    <a:pt x="50761" y="237515"/>
                  </a:lnTo>
                  <a:lnTo>
                    <a:pt x="50761" y="213436"/>
                  </a:lnTo>
                  <a:close/>
                </a:path>
                <a:path w="210820" h="371475">
                  <a:moveTo>
                    <a:pt x="50761" y="186766"/>
                  </a:moveTo>
                  <a:lnTo>
                    <a:pt x="26670" y="186766"/>
                  </a:lnTo>
                  <a:lnTo>
                    <a:pt x="26670" y="210845"/>
                  </a:lnTo>
                  <a:lnTo>
                    <a:pt x="50761" y="210845"/>
                  </a:lnTo>
                  <a:lnTo>
                    <a:pt x="50761" y="186766"/>
                  </a:lnTo>
                  <a:close/>
                </a:path>
                <a:path w="210820" h="371475">
                  <a:moveTo>
                    <a:pt x="50761" y="160058"/>
                  </a:moveTo>
                  <a:lnTo>
                    <a:pt x="26670" y="160058"/>
                  </a:lnTo>
                  <a:lnTo>
                    <a:pt x="26670" y="184175"/>
                  </a:lnTo>
                  <a:lnTo>
                    <a:pt x="50761" y="184175"/>
                  </a:lnTo>
                  <a:lnTo>
                    <a:pt x="50761" y="160058"/>
                  </a:lnTo>
                  <a:close/>
                </a:path>
                <a:path w="210820" h="371475">
                  <a:moveTo>
                    <a:pt x="50761" y="133375"/>
                  </a:moveTo>
                  <a:lnTo>
                    <a:pt x="26670" y="133375"/>
                  </a:lnTo>
                  <a:lnTo>
                    <a:pt x="26670" y="157467"/>
                  </a:lnTo>
                  <a:lnTo>
                    <a:pt x="50761" y="157467"/>
                  </a:lnTo>
                  <a:lnTo>
                    <a:pt x="50761" y="133375"/>
                  </a:lnTo>
                  <a:close/>
                </a:path>
                <a:path w="210820" h="371475">
                  <a:moveTo>
                    <a:pt x="50761" y="106692"/>
                  </a:moveTo>
                  <a:lnTo>
                    <a:pt x="26670" y="106692"/>
                  </a:lnTo>
                  <a:lnTo>
                    <a:pt x="26670" y="130784"/>
                  </a:lnTo>
                  <a:lnTo>
                    <a:pt x="50761" y="130784"/>
                  </a:lnTo>
                  <a:lnTo>
                    <a:pt x="50761" y="106692"/>
                  </a:lnTo>
                  <a:close/>
                </a:path>
                <a:path w="210820" h="371475">
                  <a:moveTo>
                    <a:pt x="50761" y="80035"/>
                  </a:moveTo>
                  <a:lnTo>
                    <a:pt x="26670" y="80035"/>
                  </a:lnTo>
                  <a:lnTo>
                    <a:pt x="26670" y="104114"/>
                  </a:lnTo>
                  <a:lnTo>
                    <a:pt x="50761" y="104114"/>
                  </a:lnTo>
                  <a:lnTo>
                    <a:pt x="50761" y="80035"/>
                  </a:lnTo>
                  <a:close/>
                </a:path>
                <a:path w="210820" h="371475">
                  <a:moveTo>
                    <a:pt x="50761" y="53352"/>
                  </a:moveTo>
                  <a:lnTo>
                    <a:pt x="26670" y="53352"/>
                  </a:lnTo>
                  <a:lnTo>
                    <a:pt x="26670" y="77444"/>
                  </a:lnTo>
                  <a:lnTo>
                    <a:pt x="50761" y="77444"/>
                  </a:lnTo>
                  <a:lnTo>
                    <a:pt x="50761" y="53352"/>
                  </a:lnTo>
                  <a:close/>
                </a:path>
                <a:path w="210820" h="371475">
                  <a:moveTo>
                    <a:pt x="50761" y="26670"/>
                  </a:moveTo>
                  <a:lnTo>
                    <a:pt x="26670" y="26670"/>
                  </a:lnTo>
                  <a:lnTo>
                    <a:pt x="26670" y="50761"/>
                  </a:lnTo>
                  <a:lnTo>
                    <a:pt x="50761" y="50761"/>
                  </a:lnTo>
                  <a:lnTo>
                    <a:pt x="50761" y="26670"/>
                  </a:lnTo>
                  <a:close/>
                </a:path>
                <a:path w="210820" h="371475">
                  <a:moveTo>
                    <a:pt x="77431" y="293458"/>
                  </a:moveTo>
                  <a:lnTo>
                    <a:pt x="53340" y="293458"/>
                  </a:lnTo>
                  <a:lnTo>
                    <a:pt x="53340" y="317550"/>
                  </a:lnTo>
                  <a:lnTo>
                    <a:pt x="77431" y="317550"/>
                  </a:lnTo>
                  <a:lnTo>
                    <a:pt x="77431" y="293458"/>
                  </a:lnTo>
                  <a:close/>
                </a:path>
                <a:path w="210820" h="371475">
                  <a:moveTo>
                    <a:pt x="77431" y="266776"/>
                  </a:moveTo>
                  <a:lnTo>
                    <a:pt x="53340" y="266776"/>
                  </a:lnTo>
                  <a:lnTo>
                    <a:pt x="53340" y="290868"/>
                  </a:lnTo>
                  <a:lnTo>
                    <a:pt x="77431" y="290868"/>
                  </a:lnTo>
                  <a:lnTo>
                    <a:pt x="77431" y="266776"/>
                  </a:lnTo>
                  <a:close/>
                </a:path>
                <a:path w="210820" h="371475">
                  <a:moveTo>
                    <a:pt x="77431" y="240106"/>
                  </a:moveTo>
                  <a:lnTo>
                    <a:pt x="53340" y="240106"/>
                  </a:lnTo>
                  <a:lnTo>
                    <a:pt x="53340" y="264185"/>
                  </a:lnTo>
                  <a:lnTo>
                    <a:pt x="77431" y="264185"/>
                  </a:lnTo>
                  <a:lnTo>
                    <a:pt x="77431" y="240106"/>
                  </a:lnTo>
                  <a:close/>
                </a:path>
                <a:path w="210820" h="371475">
                  <a:moveTo>
                    <a:pt x="77431" y="213436"/>
                  </a:moveTo>
                  <a:lnTo>
                    <a:pt x="53340" y="213436"/>
                  </a:lnTo>
                  <a:lnTo>
                    <a:pt x="53340" y="237515"/>
                  </a:lnTo>
                  <a:lnTo>
                    <a:pt x="77431" y="237515"/>
                  </a:lnTo>
                  <a:lnTo>
                    <a:pt x="77431" y="213436"/>
                  </a:lnTo>
                  <a:close/>
                </a:path>
                <a:path w="210820" h="371475">
                  <a:moveTo>
                    <a:pt x="77431" y="186766"/>
                  </a:moveTo>
                  <a:lnTo>
                    <a:pt x="53340" y="186766"/>
                  </a:lnTo>
                  <a:lnTo>
                    <a:pt x="53340" y="210845"/>
                  </a:lnTo>
                  <a:lnTo>
                    <a:pt x="77431" y="210845"/>
                  </a:lnTo>
                  <a:lnTo>
                    <a:pt x="77431" y="186766"/>
                  </a:lnTo>
                  <a:close/>
                </a:path>
                <a:path w="210820" h="371475">
                  <a:moveTo>
                    <a:pt x="77431" y="160058"/>
                  </a:moveTo>
                  <a:lnTo>
                    <a:pt x="53340" y="160058"/>
                  </a:lnTo>
                  <a:lnTo>
                    <a:pt x="53340" y="184175"/>
                  </a:lnTo>
                  <a:lnTo>
                    <a:pt x="77431" y="184175"/>
                  </a:lnTo>
                  <a:lnTo>
                    <a:pt x="77431" y="160058"/>
                  </a:lnTo>
                  <a:close/>
                </a:path>
                <a:path w="210820" h="371475">
                  <a:moveTo>
                    <a:pt x="77431" y="133375"/>
                  </a:moveTo>
                  <a:lnTo>
                    <a:pt x="53340" y="133375"/>
                  </a:lnTo>
                  <a:lnTo>
                    <a:pt x="53340" y="157467"/>
                  </a:lnTo>
                  <a:lnTo>
                    <a:pt x="77431" y="157467"/>
                  </a:lnTo>
                  <a:lnTo>
                    <a:pt x="77431" y="133375"/>
                  </a:lnTo>
                  <a:close/>
                </a:path>
                <a:path w="210820" h="371475">
                  <a:moveTo>
                    <a:pt x="77431" y="106692"/>
                  </a:moveTo>
                  <a:lnTo>
                    <a:pt x="53340" y="106692"/>
                  </a:lnTo>
                  <a:lnTo>
                    <a:pt x="53340" y="130784"/>
                  </a:lnTo>
                  <a:lnTo>
                    <a:pt x="77431" y="130784"/>
                  </a:lnTo>
                  <a:lnTo>
                    <a:pt x="77431" y="106692"/>
                  </a:lnTo>
                  <a:close/>
                </a:path>
                <a:path w="210820" h="371475">
                  <a:moveTo>
                    <a:pt x="77431" y="80035"/>
                  </a:moveTo>
                  <a:lnTo>
                    <a:pt x="53340" y="80035"/>
                  </a:lnTo>
                  <a:lnTo>
                    <a:pt x="53340" y="104114"/>
                  </a:lnTo>
                  <a:lnTo>
                    <a:pt x="77431" y="104114"/>
                  </a:lnTo>
                  <a:lnTo>
                    <a:pt x="77431" y="80035"/>
                  </a:lnTo>
                  <a:close/>
                </a:path>
                <a:path w="210820" h="371475">
                  <a:moveTo>
                    <a:pt x="77431" y="53352"/>
                  </a:moveTo>
                  <a:lnTo>
                    <a:pt x="53340" y="53352"/>
                  </a:lnTo>
                  <a:lnTo>
                    <a:pt x="53340" y="77444"/>
                  </a:lnTo>
                  <a:lnTo>
                    <a:pt x="77431" y="77444"/>
                  </a:lnTo>
                  <a:lnTo>
                    <a:pt x="77431" y="53352"/>
                  </a:lnTo>
                  <a:close/>
                </a:path>
                <a:path w="210820" h="371475">
                  <a:moveTo>
                    <a:pt x="77431" y="26670"/>
                  </a:moveTo>
                  <a:lnTo>
                    <a:pt x="53340" y="26670"/>
                  </a:lnTo>
                  <a:lnTo>
                    <a:pt x="53340" y="50761"/>
                  </a:lnTo>
                  <a:lnTo>
                    <a:pt x="77431" y="50761"/>
                  </a:lnTo>
                  <a:lnTo>
                    <a:pt x="77431" y="26670"/>
                  </a:lnTo>
                  <a:close/>
                </a:path>
                <a:path w="210820" h="371475">
                  <a:moveTo>
                    <a:pt x="77431" y="0"/>
                  </a:moveTo>
                  <a:lnTo>
                    <a:pt x="53340" y="0"/>
                  </a:lnTo>
                  <a:lnTo>
                    <a:pt x="53340" y="24091"/>
                  </a:lnTo>
                  <a:lnTo>
                    <a:pt x="77431" y="24091"/>
                  </a:lnTo>
                  <a:lnTo>
                    <a:pt x="77431" y="0"/>
                  </a:lnTo>
                  <a:close/>
                </a:path>
                <a:path w="210820" h="371475">
                  <a:moveTo>
                    <a:pt x="104114" y="266776"/>
                  </a:moveTo>
                  <a:lnTo>
                    <a:pt x="80022" y="266776"/>
                  </a:lnTo>
                  <a:lnTo>
                    <a:pt x="80022" y="290868"/>
                  </a:lnTo>
                  <a:lnTo>
                    <a:pt x="104114" y="290868"/>
                  </a:lnTo>
                  <a:lnTo>
                    <a:pt x="104114" y="266776"/>
                  </a:lnTo>
                  <a:close/>
                </a:path>
                <a:path w="210820" h="371475">
                  <a:moveTo>
                    <a:pt x="104114" y="240106"/>
                  </a:moveTo>
                  <a:lnTo>
                    <a:pt x="80022" y="240106"/>
                  </a:lnTo>
                  <a:lnTo>
                    <a:pt x="80022" y="264185"/>
                  </a:lnTo>
                  <a:lnTo>
                    <a:pt x="104114" y="264185"/>
                  </a:lnTo>
                  <a:lnTo>
                    <a:pt x="104114" y="240106"/>
                  </a:lnTo>
                  <a:close/>
                </a:path>
                <a:path w="210820" h="371475">
                  <a:moveTo>
                    <a:pt x="104114" y="213436"/>
                  </a:moveTo>
                  <a:lnTo>
                    <a:pt x="80022" y="213436"/>
                  </a:lnTo>
                  <a:lnTo>
                    <a:pt x="80022" y="237515"/>
                  </a:lnTo>
                  <a:lnTo>
                    <a:pt x="104114" y="237515"/>
                  </a:lnTo>
                  <a:lnTo>
                    <a:pt x="104114" y="213436"/>
                  </a:lnTo>
                  <a:close/>
                </a:path>
                <a:path w="210820" h="371475">
                  <a:moveTo>
                    <a:pt x="104114" y="186766"/>
                  </a:moveTo>
                  <a:lnTo>
                    <a:pt x="80022" y="186766"/>
                  </a:lnTo>
                  <a:lnTo>
                    <a:pt x="80022" y="210845"/>
                  </a:lnTo>
                  <a:lnTo>
                    <a:pt x="104114" y="210845"/>
                  </a:lnTo>
                  <a:lnTo>
                    <a:pt x="104114" y="186766"/>
                  </a:lnTo>
                  <a:close/>
                </a:path>
                <a:path w="210820" h="371475">
                  <a:moveTo>
                    <a:pt x="104114" y="160058"/>
                  </a:moveTo>
                  <a:lnTo>
                    <a:pt x="80022" y="160058"/>
                  </a:lnTo>
                  <a:lnTo>
                    <a:pt x="80022" y="184175"/>
                  </a:lnTo>
                  <a:lnTo>
                    <a:pt x="104114" y="184175"/>
                  </a:lnTo>
                  <a:lnTo>
                    <a:pt x="104114" y="160058"/>
                  </a:lnTo>
                  <a:close/>
                </a:path>
                <a:path w="210820" h="371475">
                  <a:moveTo>
                    <a:pt x="104114" y="133375"/>
                  </a:moveTo>
                  <a:lnTo>
                    <a:pt x="80022" y="133375"/>
                  </a:lnTo>
                  <a:lnTo>
                    <a:pt x="80022" y="157467"/>
                  </a:lnTo>
                  <a:lnTo>
                    <a:pt x="104114" y="157467"/>
                  </a:lnTo>
                  <a:lnTo>
                    <a:pt x="104114" y="133375"/>
                  </a:lnTo>
                  <a:close/>
                </a:path>
                <a:path w="210820" h="371475">
                  <a:moveTo>
                    <a:pt x="104114" y="106692"/>
                  </a:moveTo>
                  <a:lnTo>
                    <a:pt x="80022" y="106692"/>
                  </a:lnTo>
                  <a:lnTo>
                    <a:pt x="80022" y="130784"/>
                  </a:lnTo>
                  <a:lnTo>
                    <a:pt x="104114" y="130784"/>
                  </a:lnTo>
                  <a:lnTo>
                    <a:pt x="104114" y="106692"/>
                  </a:lnTo>
                  <a:close/>
                </a:path>
                <a:path w="210820" h="371475">
                  <a:moveTo>
                    <a:pt x="104114" y="80035"/>
                  </a:moveTo>
                  <a:lnTo>
                    <a:pt x="80022" y="80035"/>
                  </a:lnTo>
                  <a:lnTo>
                    <a:pt x="80022" y="104114"/>
                  </a:lnTo>
                  <a:lnTo>
                    <a:pt x="104114" y="104114"/>
                  </a:lnTo>
                  <a:lnTo>
                    <a:pt x="104114" y="80035"/>
                  </a:lnTo>
                  <a:close/>
                </a:path>
                <a:path w="210820" h="371475">
                  <a:moveTo>
                    <a:pt x="104114" y="53352"/>
                  </a:moveTo>
                  <a:lnTo>
                    <a:pt x="80022" y="53352"/>
                  </a:lnTo>
                  <a:lnTo>
                    <a:pt x="80022" y="77444"/>
                  </a:lnTo>
                  <a:lnTo>
                    <a:pt x="104114" y="77444"/>
                  </a:lnTo>
                  <a:lnTo>
                    <a:pt x="104114" y="53352"/>
                  </a:lnTo>
                  <a:close/>
                </a:path>
                <a:path w="210820" h="371475">
                  <a:moveTo>
                    <a:pt x="104114" y="26670"/>
                  </a:moveTo>
                  <a:lnTo>
                    <a:pt x="80022" y="26670"/>
                  </a:lnTo>
                  <a:lnTo>
                    <a:pt x="80022" y="50761"/>
                  </a:lnTo>
                  <a:lnTo>
                    <a:pt x="104114" y="50761"/>
                  </a:lnTo>
                  <a:lnTo>
                    <a:pt x="104114" y="26670"/>
                  </a:lnTo>
                  <a:close/>
                </a:path>
                <a:path w="210820" h="371475">
                  <a:moveTo>
                    <a:pt x="104114" y="0"/>
                  </a:moveTo>
                  <a:lnTo>
                    <a:pt x="80022" y="0"/>
                  </a:lnTo>
                  <a:lnTo>
                    <a:pt x="80022" y="24091"/>
                  </a:lnTo>
                  <a:lnTo>
                    <a:pt x="104114" y="24091"/>
                  </a:lnTo>
                  <a:lnTo>
                    <a:pt x="104114" y="0"/>
                  </a:lnTo>
                  <a:close/>
                </a:path>
                <a:path w="210820" h="371475">
                  <a:moveTo>
                    <a:pt x="130784" y="240106"/>
                  </a:moveTo>
                  <a:lnTo>
                    <a:pt x="106692" y="240106"/>
                  </a:lnTo>
                  <a:lnTo>
                    <a:pt x="106692" y="264185"/>
                  </a:lnTo>
                  <a:lnTo>
                    <a:pt x="130784" y="264185"/>
                  </a:lnTo>
                  <a:lnTo>
                    <a:pt x="130784" y="240106"/>
                  </a:lnTo>
                  <a:close/>
                </a:path>
                <a:path w="210820" h="371475">
                  <a:moveTo>
                    <a:pt x="130784" y="213436"/>
                  </a:moveTo>
                  <a:lnTo>
                    <a:pt x="106692" y="213436"/>
                  </a:lnTo>
                  <a:lnTo>
                    <a:pt x="106692" y="237515"/>
                  </a:lnTo>
                  <a:lnTo>
                    <a:pt x="130784" y="237515"/>
                  </a:lnTo>
                  <a:lnTo>
                    <a:pt x="130784" y="213436"/>
                  </a:lnTo>
                  <a:close/>
                </a:path>
                <a:path w="210820" h="371475">
                  <a:moveTo>
                    <a:pt x="130784" y="186766"/>
                  </a:moveTo>
                  <a:lnTo>
                    <a:pt x="106692" y="186766"/>
                  </a:lnTo>
                  <a:lnTo>
                    <a:pt x="106692" y="210845"/>
                  </a:lnTo>
                  <a:lnTo>
                    <a:pt x="130784" y="210845"/>
                  </a:lnTo>
                  <a:lnTo>
                    <a:pt x="130784" y="186766"/>
                  </a:lnTo>
                  <a:close/>
                </a:path>
                <a:path w="210820" h="371475">
                  <a:moveTo>
                    <a:pt x="130784" y="160058"/>
                  </a:moveTo>
                  <a:lnTo>
                    <a:pt x="106692" y="160058"/>
                  </a:lnTo>
                  <a:lnTo>
                    <a:pt x="106692" y="184175"/>
                  </a:lnTo>
                  <a:lnTo>
                    <a:pt x="130784" y="184175"/>
                  </a:lnTo>
                  <a:lnTo>
                    <a:pt x="130784" y="160058"/>
                  </a:lnTo>
                  <a:close/>
                </a:path>
                <a:path w="210820" h="371475">
                  <a:moveTo>
                    <a:pt x="130784" y="133375"/>
                  </a:moveTo>
                  <a:lnTo>
                    <a:pt x="106692" y="133375"/>
                  </a:lnTo>
                  <a:lnTo>
                    <a:pt x="106692" y="157467"/>
                  </a:lnTo>
                  <a:lnTo>
                    <a:pt x="130784" y="157467"/>
                  </a:lnTo>
                  <a:lnTo>
                    <a:pt x="130784" y="133375"/>
                  </a:lnTo>
                  <a:close/>
                </a:path>
                <a:path w="210820" h="371475">
                  <a:moveTo>
                    <a:pt x="130784" y="106692"/>
                  </a:moveTo>
                  <a:lnTo>
                    <a:pt x="106692" y="106692"/>
                  </a:lnTo>
                  <a:lnTo>
                    <a:pt x="106692" y="130784"/>
                  </a:lnTo>
                  <a:lnTo>
                    <a:pt x="130784" y="130784"/>
                  </a:lnTo>
                  <a:lnTo>
                    <a:pt x="130784" y="106692"/>
                  </a:lnTo>
                  <a:close/>
                </a:path>
                <a:path w="210820" h="371475">
                  <a:moveTo>
                    <a:pt x="130784" y="80035"/>
                  </a:moveTo>
                  <a:lnTo>
                    <a:pt x="106692" y="80035"/>
                  </a:lnTo>
                  <a:lnTo>
                    <a:pt x="106692" y="104114"/>
                  </a:lnTo>
                  <a:lnTo>
                    <a:pt x="130784" y="104114"/>
                  </a:lnTo>
                  <a:lnTo>
                    <a:pt x="130784" y="80035"/>
                  </a:lnTo>
                  <a:close/>
                </a:path>
                <a:path w="210820" h="371475">
                  <a:moveTo>
                    <a:pt x="130784" y="53352"/>
                  </a:moveTo>
                  <a:lnTo>
                    <a:pt x="106692" y="53352"/>
                  </a:lnTo>
                  <a:lnTo>
                    <a:pt x="106692" y="77444"/>
                  </a:lnTo>
                  <a:lnTo>
                    <a:pt x="130784" y="77444"/>
                  </a:lnTo>
                  <a:lnTo>
                    <a:pt x="130784" y="53352"/>
                  </a:lnTo>
                  <a:close/>
                </a:path>
                <a:path w="210820" h="371475">
                  <a:moveTo>
                    <a:pt x="130784" y="26670"/>
                  </a:moveTo>
                  <a:lnTo>
                    <a:pt x="106692" y="26670"/>
                  </a:lnTo>
                  <a:lnTo>
                    <a:pt x="106692" y="50761"/>
                  </a:lnTo>
                  <a:lnTo>
                    <a:pt x="130784" y="50761"/>
                  </a:lnTo>
                  <a:lnTo>
                    <a:pt x="130784" y="26670"/>
                  </a:lnTo>
                  <a:close/>
                </a:path>
                <a:path w="210820" h="371475">
                  <a:moveTo>
                    <a:pt x="130784" y="0"/>
                  </a:moveTo>
                  <a:lnTo>
                    <a:pt x="106692" y="0"/>
                  </a:lnTo>
                  <a:lnTo>
                    <a:pt x="106692" y="24091"/>
                  </a:lnTo>
                  <a:lnTo>
                    <a:pt x="130784" y="24091"/>
                  </a:lnTo>
                  <a:lnTo>
                    <a:pt x="130784" y="0"/>
                  </a:lnTo>
                  <a:close/>
                </a:path>
                <a:path w="210820" h="371475">
                  <a:moveTo>
                    <a:pt x="157454" y="213436"/>
                  </a:moveTo>
                  <a:lnTo>
                    <a:pt x="133375" y="213436"/>
                  </a:lnTo>
                  <a:lnTo>
                    <a:pt x="133375" y="237515"/>
                  </a:lnTo>
                  <a:lnTo>
                    <a:pt x="157454" y="237515"/>
                  </a:lnTo>
                  <a:lnTo>
                    <a:pt x="157454" y="213436"/>
                  </a:lnTo>
                  <a:close/>
                </a:path>
                <a:path w="210820" h="371475">
                  <a:moveTo>
                    <a:pt x="157454" y="186766"/>
                  </a:moveTo>
                  <a:lnTo>
                    <a:pt x="133375" y="186766"/>
                  </a:lnTo>
                  <a:lnTo>
                    <a:pt x="133375" y="210845"/>
                  </a:lnTo>
                  <a:lnTo>
                    <a:pt x="157454" y="210845"/>
                  </a:lnTo>
                  <a:lnTo>
                    <a:pt x="157454" y="186766"/>
                  </a:lnTo>
                  <a:close/>
                </a:path>
                <a:path w="210820" h="371475">
                  <a:moveTo>
                    <a:pt x="157454" y="160058"/>
                  </a:moveTo>
                  <a:lnTo>
                    <a:pt x="133375" y="160058"/>
                  </a:lnTo>
                  <a:lnTo>
                    <a:pt x="133375" y="184175"/>
                  </a:lnTo>
                  <a:lnTo>
                    <a:pt x="157454" y="184175"/>
                  </a:lnTo>
                  <a:lnTo>
                    <a:pt x="157454" y="160058"/>
                  </a:lnTo>
                  <a:close/>
                </a:path>
                <a:path w="210820" h="371475">
                  <a:moveTo>
                    <a:pt x="157454" y="133375"/>
                  </a:moveTo>
                  <a:lnTo>
                    <a:pt x="133375" y="133375"/>
                  </a:lnTo>
                  <a:lnTo>
                    <a:pt x="133375" y="157467"/>
                  </a:lnTo>
                  <a:lnTo>
                    <a:pt x="157454" y="157467"/>
                  </a:lnTo>
                  <a:lnTo>
                    <a:pt x="157454" y="133375"/>
                  </a:lnTo>
                  <a:close/>
                </a:path>
                <a:path w="210820" h="371475">
                  <a:moveTo>
                    <a:pt x="157454" y="106692"/>
                  </a:moveTo>
                  <a:lnTo>
                    <a:pt x="133375" y="106692"/>
                  </a:lnTo>
                  <a:lnTo>
                    <a:pt x="133375" y="130784"/>
                  </a:lnTo>
                  <a:lnTo>
                    <a:pt x="157454" y="130784"/>
                  </a:lnTo>
                  <a:lnTo>
                    <a:pt x="157454" y="106692"/>
                  </a:lnTo>
                  <a:close/>
                </a:path>
                <a:path w="210820" h="371475">
                  <a:moveTo>
                    <a:pt x="157454" y="80035"/>
                  </a:moveTo>
                  <a:lnTo>
                    <a:pt x="133375" y="80035"/>
                  </a:lnTo>
                  <a:lnTo>
                    <a:pt x="133375" y="104114"/>
                  </a:lnTo>
                  <a:lnTo>
                    <a:pt x="157454" y="104114"/>
                  </a:lnTo>
                  <a:lnTo>
                    <a:pt x="157454" y="80035"/>
                  </a:lnTo>
                  <a:close/>
                </a:path>
                <a:path w="210820" h="371475">
                  <a:moveTo>
                    <a:pt x="157454" y="53352"/>
                  </a:moveTo>
                  <a:lnTo>
                    <a:pt x="133375" y="53352"/>
                  </a:lnTo>
                  <a:lnTo>
                    <a:pt x="133375" y="77444"/>
                  </a:lnTo>
                  <a:lnTo>
                    <a:pt x="157454" y="77444"/>
                  </a:lnTo>
                  <a:lnTo>
                    <a:pt x="157454" y="53352"/>
                  </a:lnTo>
                  <a:close/>
                </a:path>
                <a:path w="210820" h="371475">
                  <a:moveTo>
                    <a:pt x="157454" y="26670"/>
                  </a:moveTo>
                  <a:lnTo>
                    <a:pt x="133375" y="26670"/>
                  </a:lnTo>
                  <a:lnTo>
                    <a:pt x="133375" y="50761"/>
                  </a:lnTo>
                  <a:lnTo>
                    <a:pt x="157454" y="50761"/>
                  </a:lnTo>
                  <a:lnTo>
                    <a:pt x="157454" y="26670"/>
                  </a:lnTo>
                  <a:close/>
                </a:path>
                <a:path w="210820" h="371475">
                  <a:moveTo>
                    <a:pt x="184124" y="186766"/>
                  </a:moveTo>
                  <a:lnTo>
                    <a:pt x="160045" y="186766"/>
                  </a:lnTo>
                  <a:lnTo>
                    <a:pt x="160045" y="210845"/>
                  </a:lnTo>
                  <a:lnTo>
                    <a:pt x="184124" y="210845"/>
                  </a:lnTo>
                  <a:lnTo>
                    <a:pt x="184124" y="186766"/>
                  </a:lnTo>
                  <a:close/>
                </a:path>
                <a:path w="210820" h="371475">
                  <a:moveTo>
                    <a:pt x="184124" y="160058"/>
                  </a:moveTo>
                  <a:lnTo>
                    <a:pt x="160045" y="160058"/>
                  </a:lnTo>
                  <a:lnTo>
                    <a:pt x="160045" y="184175"/>
                  </a:lnTo>
                  <a:lnTo>
                    <a:pt x="184124" y="184175"/>
                  </a:lnTo>
                  <a:lnTo>
                    <a:pt x="184124" y="160058"/>
                  </a:lnTo>
                  <a:close/>
                </a:path>
                <a:path w="210820" h="371475">
                  <a:moveTo>
                    <a:pt x="184124" y="133375"/>
                  </a:moveTo>
                  <a:lnTo>
                    <a:pt x="160045" y="133375"/>
                  </a:lnTo>
                  <a:lnTo>
                    <a:pt x="160045" y="157467"/>
                  </a:lnTo>
                  <a:lnTo>
                    <a:pt x="184124" y="157467"/>
                  </a:lnTo>
                  <a:lnTo>
                    <a:pt x="184124" y="133375"/>
                  </a:lnTo>
                  <a:close/>
                </a:path>
                <a:path w="210820" h="371475">
                  <a:moveTo>
                    <a:pt x="184124" y="106692"/>
                  </a:moveTo>
                  <a:lnTo>
                    <a:pt x="160045" y="106692"/>
                  </a:lnTo>
                  <a:lnTo>
                    <a:pt x="160045" y="130784"/>
                  </a:lnTo>
                  <a:lnTo>
                    <a:pt x="184124" y="130784"/>
                  </a:lnTo>
                  <a:lnTo>
                    <a:pt x="184124" y="106692"/>
                  </a:lnTo>
                  <a:close/>
                </a:path>
                <a:path w="210820" h="371475">
                  <a:moveTo>
                    <a:pt x="184124" y="80035"/>
                  </a:moveTo>
                  <a:lnTo>
                    <a:pt x="160045" y="80035"/>
                  </a:lnTo>
                  <a:lnTo>
                    <a:pt x="160045" y="104114"/>
                  </a:lnTo>
                  <a:lnTo>
                    <a:pt x="184124" y="104114"/>
                  </a:lnTo>
                  <a:lnTo>
                    <a:pt x="184124" y="80035"/>
                  </a:lnTo>
                  <a:close/>
                </a:path>
                <a:path w="210820" h="371475">
                  <a:moveTo>
                    <a:pt x="184124" y="53352"/>
                  </a:moveTo>
                  <a:lnTo>
                    <a:pt x="160045" y="53352"/>
                  </a:lnTo>
                  <a:lnTo>
                    <a:pt x="160045" y="77444"/>
                  </a:lnTo>
                  <a:lnTo>
                    <a:pt x="184124" y="77444"/>
                  </a:lnTo>
                  <a:lnTo>
                    <a:pt x="184124" y="53352"/>
                  </a:lnTo>
                  <a:close/>
                </a:path>
                <a:path w="210820" h="371475">
                  <a:moveTo>
                    <a:pt x="210807" y="160058"/>
                  </a:moveTo>
                  <a:lnTo>
                    <a:pt x="186715" y="160058"/>
                  </a:lnTo>
                  <a:lnTo>
                    <a:pt x="186715" y="184175"/>
                  </a:lnTo>
                  <a:lnTo>
                    <a:pt x="210807" y="184175"/>
                  </a:lnTo>
                  <a:lnTo>
                    <a:pt x="210807" y="160058"/>
                  </a:lnTo>
                  <a:close/>
                </a:path>
                <a:path w="210820" h="371475">
                  <a:moveTo>
                    <a:pt x="210807" y="133375"/>
                  </a:moveTo>
                  <a:lnTo>
                    <a:pt x="186715" y="133375"/>
                  </a:lnTo>
                  <a:lnTo>
                    <a:pt x="186715" y="157467"/>
                  </a:lnTo>
                  <a:lnTo>
                    <a:pt x="210807" y="157467"/>
                  </a:lnTo>
                  <a:lnTo>
                    <a:pt x="210807" y="133375"/>
                  </a:lnTo>
                  <a:close/>
                </a:path>
                <a:path w="210820" h="371475">
                  <a:moveTo>
                    <a:pt x="210807" y="106692"/>
                  </a:moveTo>
                  <a:lnTo>
                    <a:pt x="186715" y="106692"/>
                  </a:lnTo>
                  <a:lnTo>
                    <a:pt x="186715" y="130784"/>
                  </a:lnTo>
                  <a:lnTo>
                    <a:pt x="210807" y="130784"/>
                  </a:lnTo>
                  <a:lnTo>
                    <a:pt x="210807" y="106692"/>
                  </a:lnTo>
                  <a:close/>
                </a:path>
                <a:path w="210820" h="371475">
                  <a:moveTo>
                    <a:pt x="210807" y="80035"/>
                  </a:moveTo>
                  <a:lnTo>
                    <a:pt x="186715" y="80035"/>
                  </a:lnTo>
                  <a:lnTo>
                    <a:pt x="186715" y="104114"/>
                  </a:lnTo>
                  <a:lnTo>
                    <a:pt x="210807" y="104114"/>
                  </a:lnTo>
                  <a:lnTo>
                    <a:pt x="210807" y="80035"/>
                  </a:lnTo>
                  <a:close/>
                </a:path>
              </a:pathLst>
            </a:custGeom>
            <a:solidFill>
              <a:srgbClr val="8E9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21113" y="1810816"/>
              <a:ext cx="210820" cy="371475"/>
            </a:xfrm>
            <a:custGeom>
              <a:avLst/>
              <a:gdLst/>
              <a:ahLst/>
              <a:cxnLst/>
              <a:rect l="l" t="t" r="r" b="b"/>
              <a:pathLst>
                <a:path w="210820" h="371475">
                  <a:moveTo>
                    <a:pt x="24079" y="186766"/>
                  </a:moveTo>
                  <a:lnTo>
                    <a:pt x="0" y="186766"/>
                  </a:lnTo>
                  <a:lnTo>
                    <a:pt x="0" y="210845"/>
                  </a:lnTo>
                  <a:lnTo>
                    <a:pt x="24079" y="210845"/>
                  </a:lnTo>
                  <a:lnTo>
                    <a:pt x="24079" y="186766"/>
                  </a:lnTo>
                  <a:close/>
                </a:path>
                <a:path w="210820" h="371475">
                  <a:moveTo>
                    <a:pt x="50749" y="213436"/>
                  </a:moveTo>
                  <a:lnTo>
                    <a:pt x="26670" y="213436"/>
                  </a:lnTo>
                  <a:lnTo>
                    <a:pt x="26670" y="237515"/>
                  </a:lnTo>
                  <a:lnTo>
                    <a:pt x="50749" y="237515"/>
                  </a:lnTo>
                  <a:lnTo>
                    <a:pt x="50749" y="213436"/>
                  </a:lnTo>
                  <a:close/>
                </a:path>
                <a:path w="210820" h="371475">
                  <a:moveTo>
                    <a:pt x="50749" y="186766"/>
                  </a:moveTo>
                  <a:lnTo>
                    <a:pt x="26670" y="186766"/>
                  </a:lnTo>
                  <a:lnTo>
                    <a:pt x="26670" y="210845"/>
                  </a:lnTo>
                  <a:lnTo>
                    <a:pt x="50749" y="210845"/>
                  </a:lnTo>
                  <a:lnTo>
                    <a:pt x="50749" y="186766"/>
                  </a:lnTo>
                  <a:close/>
                </a:path>
                <a:path w="210820" h="371475">
                  <a:moveTo>
                    <a:pt x="50749" y="160058"/>
                  </a:moveTo>
                  <a:lnTo>
                    <a:pt x="26670" y="160058"/>
                  </a:lnTo>
                  <a:lnTo>
                    <a:pt x="26670" y="184175"/>
                  </a:lnTo>
                  <a:lnTo>
                    <a:pt x="50749" y="184175"/>
                  </a:lnTo>
                  <a:lnTo>
                    <a:pt x="50749" y="160058"/>
                  </a:lnTo>
                  <a:close/>
                </a:path>
                <a:path w="210820" h="371475">
                  <a:moveTo>
                    <a:pt x="50749" y="133375"/>
                  </a:moveTo>
                  <a:lnTo>
                    <a:pt x="26670" y="133375"/>
                  </a:lnTo>
                  <a:lnTo>
                    <a:pt x="26670" y="157467"/>
                  </a:lnTo>
                  <a:lnTo>
                    <a:pt x="50749" y="157467"/>
                  </a:lnTo>
                  <a:lnTo>
                    <a:pt x="50749" y="133375"/>
                  </a:lnTo>
                  <a:close/>
                </a:path>
                <a:path w="210820" h="371475">
                  <a:moveTo>
                    <a:pt x="50749" y="106692"/>
                  </a:moveTo>
                  <a:lnTo>
                    <a:pt x="26670" y="106692"/>
                  </a:lnTo>
                  <a:lnTo>
                    <a:pt x="26670" y="130784"/>
                  </a:lnTo>
                  <a:lnTo>
                    <a:pt x="50749" y="130784"/>
                  </a:lnTo>
                  <a:lnTo>
                    <a:pt x="50749" y="106692"/>
                  </a:lnTo>
                  <a:close/>
                </a:path>
                <a:path w="210820" h="371475">
                  <a:moveTo>
                    <a:pt x="50749" y="80035"/>
                  </a:moveTo>
                  <a:lnTo>
                    <a:pt x="26670" y="80035"/>
                  </a:lnTo>
                  <a:lnTo>
                    <a:pt x="26670" y="104114"/>
                  </a:lnTo>
                  <a:lnTo>
                    <a:pt x="50749" y="104114"/>
                  </a:lnTo>
                  <a:lnTo>
                    <a:pt x="50749" y="80035"/>
                  </a:lnTo>
                  <a:close/>
                </a:path>
                <a:path w="210820" h="371475">
                  <a:moveTo>
                    <a:pt x="50749" y="53352"/>
                  </a:moveTo>
                  <a:lnTo>
                    <a:pt x="26670" y="53352"/>
                  </a:lnTo>
                  <a:lnTo>
                    <a:pt x="26670" y="77444"/>
                  </a:lnTo>
                  <a:lnTo>
                    <a:pt x="50749" y="77444"/>
                  </a:lnTo>
                  <a:lnTo>
                    <a:pt x="50749" y="53352"/>
                  </a:lnTo>
                  <a:close/>
                </a:path>
                <a:path w="210820" h="371475">
                  <a:moveTo>
                    <a:pt x="50749" y="26670"/>
                  </a:moveTo>
                  <a:lnTo>
                    <a:pt x="26670" y="26670"/>
                  </a:lnTo>
                  <a:lnTo>
                    <a:pt x="26670" y="50761"/>
                  </a:lnTo>
                  <a:lnTo>
                    <a:pt x="50749" y="50761"/>
                  </a:lnTo>
                  <a:lnTo>
                    <a:pt x="50749" y="26670"/>
                  </a:lnTo>
                  <a:close/>
                </a:path>
                <a:path w="210820" h="371475">
                  <a:moveTo>
                    <a:pt x="77431" y="240106"/>
                  </a:moveTo>
                  <a:lnTo>
                    <a:pt x="53340" y="240106"/>
                  </a:lnTo>
                  <a:lnTo>
                    <a:pt x="53340" y="264185"/>
                  </a:lnTo>
                  <a:lnTo>
                    <a:pt x="77431" y="264185"/>
                  </a:lnTo>
                  <a:lnTo>
                    <a:pt x="77431" y="240106"/>
                  </a:lnTo>
                  <a:close/>
                </a:path>
                <a:path w="210820" h="371475">
                  <a:moveTo>
                    <a:pt x="77431" y="213436"/>
                  </a:moveTo>
                  <a:lnTo>
                    <a:pt x="53340" y="213436"/>
                  </a:lnTo>
                  <a:lnTo>
                    <a:pt x="53340" y="237515"/>
                  </a:lnTo>
                  <a:lnTo>
                    <a:pt x="77431" y="237515"/>
                  </a:lnTo>
                  <a:lnTo>
                    <a:pt x="77431" y="213436"/>
                  </a:lnTo>
                  <a:close/>
                </a:path>
                <a:path w="210820" h="371475">
                  <a:moveTo>
                    <a:pt x="77431" y="186766"/>
                  </a:moveTo>
                  <a:lnTo>
                    <a:pt x="53340" y="186766"/>
                  </a:lnTo>
                  <a:lnTo>
                    <a:pt x="53340" y="210845"/>
                  </a:lnTo>
                  <a:lnTo>
                    <a:pt x="77431" y="210845"/>
                  </a:lnTo>
                  <a:lnTo>
                    <a:pt x="77431" y="186766"/>
                  </a:lnTo>
                  <a:close/>
                </a:path>
                <a:path w="210820" h="371475">
                  <a:moveTo>
                    <a:pt x="77431" y="160058"/>
                  </a:moveTo>
                  <a:lnTo>
                    <a:pt x="53340" y="160058"/>
                  </a:lnTo>
                  <a:lnTo>
                    <a:pt x="53340" y="184175"/>
                  </a:lnTo>
                  <a:lnTo>
                    <a:pt x="77431" y="184175"/>
                  </a:lnTo>
                  <a:lnTo>
                    <a:pt x="77431" y="160058"/>
                  </a:lnTo>
                  <a:close/>
                </a:path>
                <a:path w="210820" h="371475">
                  <a:moveTo>
                    <a:pt x="77431" y="133375"/>
                  </a:moveTo>
                  <a:lnTo>
                    <a:pt x="53340" y="133375"/>
                  </a:lnTo>
                  <a:lnTo>
                    <a:pt x="53340" y="157467"/>
                  </a:lnTo>
                  <a:lnTo>
                    <a:pt x="77431" y="157467"/>
                  </a:lnTo>
                  <a:lnTo>
                    <a:pt x="77431" y="133375"/>
                  </a:lnTo>
                  <a:close/>
                </a:path>
                <a:path w="210820" h="371475">
                  <a:moveTo>
                    <a:pt x="77431" y="106692"/>
                  </a:moveTo>
                  <a:lnTo>
                    <a:pt x="53340" y="106692"/>
                  </a:lnTo>
                  <a:lnTo>
                    <a:pt x="53340" y="130784"/>
                  </a:lnTo>
                  <a:lnTo>
                    <a:pt x="77431" y="130784"/>
                  </a:lnTo>
                  <a:lnTo>
                    <a:pt x="77431" y="106692"/>
                  </a:lnTo>
                  <a:close/>
                </a:path>
                <a:path w="210820" h="371475">
                  <a:moveTo>
                    <a:pt x="77431" y="80035"/>
                  </a:moveTo>
                  <a:lnTo>
                    <a:pt x="53340" y="80035"/>
                  </a:lnTo>
                  <a:lnTo>
                    <a:pt x="53340" y="104114"/>
                  </a:lnTo>
                  <a:lnTo>
                    <a:pt x="77431" y="104114"/>
                  </a:lnTo>
                  <a:lnTo>
                    <a:pt x="77431" y="80035"/>
                  </a:lnTo>
                  <a:close/>
                </a:path>
                <a:path w="210820" h="371475">
                  <a:moveTo>
                    <a:pt x="77431" y="53352"/>
                  </a:moveTo>
                  <a:lnTo>
                    <a:pt x="53340" y="53352"/>
                  </a:lnTo>
                  <a:lnTo>
                    <a:pt x="53340" y="77444"/>
                  </a:lnTo>
                  <a:lnTo>
                    <a:pt x="77431" y="77444"/>
                  </a:lnTo>
                  <a:lnTo>
                    <a:pt x="77431" y="53352"/>
                  </a:lnTo>
                  <a:close/>
                </a:path>
                <a:path w="210820" h="371475">
                  <a:moveTo>
                    <a:pt x="77431" y="26670"/>
                  </a:moveTo>
                  <a:lnTo>
                    <a:pt x="53340" y="26670"/>
                  </a:lnTo>
                  <a:lnTo>
                    <a:pt x="53340" y="50761"/>
                  </a:lnTo>
                  <a:lnTo>
                    <a:pt x="77431" y="50761"/>
                  </a:lnTo>
                  <a:lnTo>
                    <a:pt x="77431" y="26670"/>
                  </a:lnTo>
                  <a:close/>
                </a:path>
                <a:path w="210820" h="371475">
                  <a:moveTo>
                    <a:pt x="77431" y="0"/>
                  </a:moveTo>
                  <a:lnTo>
                    <a:pt x="53340" y="0"/>
                  </a:lnTo>
                  <a:lnTo>
                    <a:pt x="53340" y="24091"/>
                  </a:lnTo>
                  <a:lnTo>
                    <a:pt x="77431" y="24091"/>
                  </a:lnTo>
                  <a:lnTo>
                    <a:pt x="77431" y="0"/>
                  </a:lnTo>
                  <a:close/>
                </a:path>
                <a:path w="210820" h="371475">
                  <a:moveTo>
                    <a:pt x="104101" y="266776"/>
                  </a:moveTo>
                  <a:lnTo>
                    <a:pt x="80022" y="266776"/>
                  </a:lnTo>
                  <a:lnTo>
                    <a:pt x="80022" y="290868"/>
                  </a:lnTo>
                  <a:lnTo>
                    <a:pt x="104101" y="290868"/>
                  </a:lnTo>
                  <a:lnTo>
                    <a:pt x="104101" y="266776"/>
                  </a:lnTo>
                  <a:close/>
                </a:path>
                <a:path w="210820" h="371475">
                  <a:moveTo>
                    <a:pt x="104101" y="240106"/>
                  </a:moveTo>
                  <a:lnTo>
                    <a:pt x="80022" y="240106"/>
                  </a:lnTo>
                  <a:lnTo>
                    <a:pt x="80022" y="264185"/>
                  </a:lnTo>
                  <a:lnTo>
                    <a:pt x="104101" y="264185"/>
                  </a:lnTo>
                  <a:lnTo>
                    <a:pt x="104101" y="240106"/>
                  </a:lnTo>
                  <a:close/>
                </a:path>
                <a:path w="210820" h="371475">
                  <a:moveTo>
                    <a:pt x="104101" y="213436"/>
                  </a:moveTo>
                  <a:lnTo>
                    <a:pt x="80022" y="213436"/>
                  </a:lnTo>
                  <a:lnTo>
                    <a:pt x="80022" y="237515"/>
                  </a:lnTo>
                  <a:lnTo>
                    <a:pt x="104101" y="237515"/>
                  </a:lnTo>
                  <a:lnTo>
                    <a:pt x="104101" y="213436"/>
                  </a:lnTo>
                  <a:close/>
                </a:path>
                <a:path w="210820" h="371475">
                  <a:moveTo>
                    <a:pt x="104101" y="186766"/>
                  </a:moveTo>
                  <a:lnTo>
                    <a:pt x="80022" y="186766"/>
                  </a:lnTo>
                  <a:lnTo>
                    <a:pt x="80022" y="210845"/>
                  </a:lnTo>
                  <a:lnTo>
                    <a:pt x="104101" y="210845"/>
                  </a:lnTo>
                  <a:lnTo>
                    <a:pt x="104101" y="186766"/>
                  </a:lnTo>
                  <a:close/>
                </a:path>
                <a:path w="210820" h="371475">
                  <a:moveTo>
                    <a:pt x="104101" y="160058"/>
                  </a:moveTo>
                  <a:lnTo>
                    <a:pt x="80022" y="160058"/>
                  </a:lnTo>
                  <a:lnTo>
                    <a:pt x="80022" y="184175"/>
                  </a:lnTo>
                  <a:lnTo>
                    <a:pt x="104101" y="184175"/>
                  </a:lnTo>
                  <a:lnTo>
                    <a:pt x="104101" y="160058"/>
                  </a:lnTo>
                  <a:close/>
                </a:path>
                <a:path w="210820" h="371475">
                  <a:moveTo>
                    <a:pt x="104101" y="133375"/>
                  </a:moveTo>
                  <a:lnTo>
                    <a:pt x="80022" y="133375"/>
                  </a:lnTo>
                  <a:lnTo>
                    <a:pt x="80022" y="157467"/>
                  </a:lnTo>
                  <a:lnTo>
                    <a:pt x="104101" y="157467"/>
                  </a:lnTo>
                  <a:lnTo>
                    <a:pt x="104101" y="133375"/>
                  </a:lnTo>
                  <a:close/>
                </a:path>
                <a:path w="210820" h="371475">
                  <a:moveTo>
                    <a:pt x="104101" y="106692"/>
                  </a:moveTo>
                  <a:lnTo>
                    <a:pt x="80022" y="106692"/>
                  </a:lnTo>
                  <a:lnTo>
                    <a:pt x="80022" y="130784"/>
                  </a:lnTo>
                  <a:lnTo>
                    <a:pt x="104101" y="130784"/>
                  </a:lnTo>
                  <a:lnTo>
                    <a:pt x="104101" y="106692"/>
                  </a:lnTo>
                  <a:close/>
                </a:path>
                <a:path w="210820" h="371475">
                  <a:moveTo>
                    <a:pt x="104101" y="80035"/>
                  </a:moveTo>
                  <a:lnTo>
                    <a:pt x="80022" y="80035"/>
                  </a:lnTo>
                  <a:lnTo>
                    <a:pt x="80022" y="104114"/>
                  </a:lnTo>
                  <a:lnTo>
                    <a:pt x="104101" y="104114"/>
                  </a:lnTo>
                  <a:lnTo>
                    <a:pt x="104101" y="80035"/>
                  </a:lnTo>
                  <a:close/>
                </a:path>
                <a:path w="210820" h="371475">
                  <a:moveTo>
                    <a:pt x="104101" y="53352"/>
                  </a:moveTo>
                  <a:lnTo>
                    <a:pt x="80022" y="53352"/>
                  </a:lnTo>
                  <a:lnTo>
                    <a:pt x="80022" y="77444"/>
                  </a:lnTo>
                  <a:lnTo>
                    <a:pt x="104101" y="77444"/>
                  </a:lnTo>
                  <a:lnTo>
                    <a:pt x="104101" y="53352"/>
                  </a:lnTo>
                  <a:close/>
                </a:path>
                <a:path w="210820" h="371475">
                  <a:moveTo>
                    <a:pt x="104101" y="26670"/>
                  </a:moveTo>
                  <a:lnTo>
                    <a:pt x="80022" y="26670"/>
                  </a:lnTo>
                  <a:lnTo>
                    <a:pt x="80022" y="50761"/>
                  </a:lnTo>
                  <a:lnTo>
                    <a:pt x="104101" y="50761"/>
                  </a:lnTo>
                  <a:lnTo>
                    <a:pt x="104101" y="26670"/>
                  </a:lnTo>
                  <a:close/>
                </a:path>
                <a:path w="210820" h="371475">
                  <a:moveTo>
                    <a:pt x="104101" y="0"/>
                  </a:moveTo>
                  <a:lnTo>
                    <a:pt x="80022" y="0"/>
                  </a:lnTo>
                  <a:lnTo>
                    <a:pt x="80022" y="24091"/>
                  </a:lnTo>
                  <a:lnTo>
                    <a:pt x="104101" y="24091"/>
                  </a:lnTo>
                  <a:lnTo>
                    <a:pt x="104101" y="0"/>
                  </a:lnTo>
                  <a:close/>
                </a:path>
                <a:path w="210820" h="371475">
                  <a:moveTo>
                    <a:pt x="130771" y="293458"/>
                  </a:moveTo>
                  <a:lnTo>
                    <a:pt x="106692" y="293458"/>
                  </a:lnTo>
                  <a:lnTo>
                    <a:pt x="106692" y="317550"/>
                  </a:lnTo>
                  <a:lnTo>
                    <a:pt x="130771" y="317550"/>
                  </a:lnTo>
                  <a:lnTo>
                    <a:pt x="130771" y="293458"/>
                  </a:lnTo>
                  <a:close/>
                </a:path>
                <a:path w="210820" h="371475">
                  <a:moveTo>
                    <a:pt x="130771" y="266776"/>
                  </a:moveTo>
                  <a:lnTo>
                    <a:pt x="106692" y="266776"/>
                  </a:lnTo>
                  <a:lnTo>
                    <a:pt x="106692" y="290868"/>
                  </a:lnTo>
                  <a:lnTo>
                    <a:pt x="130771" y="290868"/>
                  </a:lnTo>
                  <a:lnTo>
                    <a:pt x="130771" y="266776"/>
                  </a:lnTo>
                  <a:close/>
                </a:path>
                <a:path w="210820" h="371475">
                  <a:moveTo>
                    <a:pt x="130771" y="240106"/>
                  </a:moveTo>
                  <a:lnTo>
                    <a:pt x="106692" y="240106"/>
                  </a:lnTo>
                  <a:lnTo>
                    <a:pt x="106692" y="264185"/>
                  </a:lnTo>
                  <a:lnTo>
                    <a:pt x="130771" y="264185"/>
                  </a:lnTo>
                  <a:lnTo>
                    <a:pt x="130771" y="240106"/>
                  </a:lnTo>
                  <a:close/>
                </a:path>
                <a:path w="210820" h="371475">
                  <a:moveTo>
                    <a:pt x="130771" y="213436"/>
                  </a:moveTo>
                  <a:lnTo>
                    <a:pt x="106692" y="213436"/>
                  </a:lnTo>
                  <a:lnTo>
                    <a:pt x="106692" y="237515"/>
                  </a:lnTo>
                  <a:lnTo>
                    <a:pt x="130771" y="237515"/>
                  </a:lnTo>
                  <a:lnTo>
                    <a:pt x="130771" y="213436"/>
                  </a:lnTo>
                  <a:close/>
                </a:path>
                <a:path w="210820" h="371475">
                  <a:moveTo>
                    <a:pt x="130771" y="186766"/>
                  </a:moveTo>
                  <a:lnTo>
                    <a:pt x="106692" y="186766"/>
                  </a:lnTo>
                  <a:lnTo>
                    <a:pt x="106692" y="210845"/>
                  </a:lnTo>
                  <a:lnTo>
                    <a:pt x="130771" y="210845"/>
                  </a:lnTo>
                  <a:lnTo>
                    <a:pt x="130771" y="186766"/>
                  </a:lnTo>
                  <a:close/>
                </a:path>
                <a:path w="210820" h="371475">
                  <a:moveTo>
                    <a:pt x="130771" y="160058"/>
                  </a:moveTo>
                  <a:lnTo>
                    <a:pt x="106692" y="160058"/>
                  </a:lnTo>
                  <a:lnTo>
                    <a:pt x="106692" y="184175"/>
                  </a:lnTo>
                  <a:lnTo>
                    <a:pt x="130771" y="184175"/>
                  </a:lnTo>
                  <a:lnTo>
                    <a:pt x="130771" y="160058"/>
                  </a:lnTo>
                  <a:close/>
                </a:path>
                <a:path w="210820" h="371475">
                  <a:moveTo>
                    <a:pt x="130771" y="133375"/>
                  </a:moveTo>
                  <a:lnTo>
                    <a:pt x="106692" y="133375"/>
                  </a:lnTo>
                  <a:lnTo>
                    <a:pt x="106692" y="157467"/>
                  </a:lnTo>
                  <a:lnTo>
                    <a:pt x="130771" y="157467"/>
                  </a:lnTo>
                  <a:lnTo>
                    <a:pt x="130771" y="133375"/>
                  </a:lnTo>
                  <a:close/>
                </a:path>
                <a:path w="210820" h="371475">
                  <a:moveTo>
                    <a:pt x="130771" y="106692"/>
                  </a:moveTo>
                  <a:lnTo>
                    <a:pt x="106692" y="106692"/>
                  </a:lnTo>
                  <a:lnTo>
                    <a:pt x="106692" y="130784"/>
                  </a:lnTo>
                  <a:lnTo>
                    <a:pt x="130771" y="130784"/>
                  </a:lnTo>
                  <a:lnTo>
                    <a:pt x="130771" y="106692"/>
                  </a:lnTo>
                  <a:close/>
                </a:path>
                <a:path w="210820" h="371475">
                  <a:moveTo>
                    <a:pt x="130771" y="80035"/>
                  </a:moveTo>
                  <a:lnTo>
                    <a:pt x="106692" y="80035"/>
                  </a:lnTo>
                  <a:lnTo>
                    <a:pt x="106692" y="104114"/>
                  </a:lnTo>
                  <a:lnTo>
                    <a:pt x="130771" y="104114"/>
                  </a:lnTo>
                  <a:lnTo>
                    <a:pt x="130771" y="80035"/>
                  </a:lnTo>
                  <a:close/>
                </a:path>
                <a:path w="210820" h="371475">
                  <a:moveTo>
                    <a:pt x="130771" y="53352"/>
                  </a:moveTo>
                  <a:lnTo>
                    <a:pt x="106692" y="53352"/>
                  </a:lnTo>
                  <a:lnTo>
                    <a:pt x="106692" y="77444"/>
                  </a:lnTo>
                  <a:lnTo>
                    <a:pt x="130771" y="77444"/>
                  </a:lnTo>
                  <a:lnTo>
                    <a:pt x="130771" y="53352"/>
                  </a:lnTo>
                  <a:close/>
                </a:path>
                <a:path w="210820" h="371475">
                  <a:moveTo>
                    <a:pt x="130771" y="26670"/>
                  </a:moveTo>
                  <a:lnTo>
                    <a:pt x="106692" y="26670"/>
                  </a:lnTo>
                  <a:lnTo>
                    <a:pt x="106692" y="50761"/>
                  </a:lnTo>
                  <a:lnTo>
                    <a:pt x="130771" y="50761"/>
                  </a:lnTo>
                  <a:lnTo>
                    <a:pt x="130771" y="26670"/>
                  </a:lnTo>
                  <a:close/>
                </a:path>
                <a:path w="210820" h="371475">
                  <a:moveTo>
                    <a:pt x="130771" y="0"/>
                  </a:moveTo>
                  <a:lnTo>
                    <a:pt x="106692" y="0"/>
                  </a:lnTo>
                  <a:lnTo>
                    <a:pt x="106692" y="24091"/>
                  </a:lnTo>
                  <a:lnTo>
                    <a:pt x="130771" y="24091"/>
                  </a:lnTo>
                  <a:lnTo>
                    <a:pt x="130771" y="0"/>
                  </a:lnTo>
                  <a:close/>
                </a:path>
                <a:path w="210820" h="371475">
                  <a:moveTo>
                    <a:pt x="157454" y="320128"/>
                  </a:moveTo>
                  <a:lnTo>
                    <a:pt x="133362" y="320128"/>
                  </a:lnTo>
                  <a:lnTo>
                    <a:pt x="133362" y="344220"/>
                  </a:lnTo>
                  <a:lnTo>
                    <a:pt x="157454" y="344220"/>
                  </a:lnTo>
                  <a:lnTo>
                    <a:pt x="157454" y="320128"/>
                  </a:lnTo>
                  <a:close/>
                </a:path>
                <a:path w="210820" h="371475">
                  <a:moveTo>
                    <a:pt x="157454" y="293458"/>
                  </a:moveTo>
                  <a:lnTo>
                    <a:pt x="133362" y="293458"/>
                  </a:lnTo>
                  <a:lnTo>
                    <a:pt x="133362" y="317550"/>
                  </a:lnTo>
                  <a:lnTo>
                    <a:pt x="157454" y="317550"/>
                  </a:lnTo>
                  <a:lnTo>
                    <a:pt x="157454" y="293458"/>
                  </a:lnTo>
                  <a:close/>
                </a:path>
                <a:path w="210820" h="371475">
                  <a:moveTo>
                    <a:pt x="157454" y="266776"/>
                  </a:moveTo>
                  <a:lnTo>
                    <a:pt x="133362" y="266776"/>
                  </a:lnTo>
                  <a:lnTo>
                    <a:pt x="133362" y="290868"/>
                  </a:lnTo>
                  <a:lnTo>
                    <a:pt x="157454" y="290868"/>
                  </a:lnTo>
                  <a:lnTo>
                    <a:pt x="157454" y="266776"/>
                  </a:lnTo>
                  <a:close/>
                </a:path>
                <a:path w="210820" h="371475">
                  <a:moveTo>
                    <a:pt x="157454" y="240106"/>
                  </a:moveTo>
                  <a:lnTo>
                    <a:pt x="133362" y="240106"/>
                  </a:lnTo>
                  <a:lnTo>
                    <a:pt x="133362" y="264185"/>
                  </a:lnTo>
                  <a:lnTo>
                    <a:pt x="157454" y="264185"/>
                  </a:lnTo>
                  <a:lnTo>
                    <a:pt x="157454" y="240106"/>
                  </a:lnTo>
                  <a:close/>
                </a:path>
                <a:path w="210820" h="371475">
                  <a:moveTo>
                    <a:pt x="157454" y="213436"/>
                  </a:moveTo>
                  <a:lnTo>
                    <a:pt x="133362" y="213436"/>
                  </a:lnTo>
                  <a:lnTo>
                    <a:pt x="133362" y="237515"/>
                  </a:lnTo>
                  <a:lnTo>
                    <a:pt x="157454" y="237515"/>
                  </a:lnTo>
                  <a:lnTo>
                    <a:pt x="157454" y="213436"/>
                  </a:lnTo>
                  <a:close/>
                </a:path>
                <a:path w="210820" h="371475">
                  <a:moveTo>
                    <a:pt x="157454" y="186766"/>
                  </a:moveTo>
                  <a:lnTo>
                    <a:pt x="133362" y="186766"/>
                  </a:lnTo>
                  <a:lnTo>
                    <a:pt x="133362" y="210845"/>
                  </a:lnTo>
                  <a:lnTo>
                    <a:pt x="157454" y="210845"/>
                  </a:lnTo>
                  <a:lnTo>
                    <a:pt x="157454" y="186766"/>
                  </a:lnTo>
                  <a:close/>
                </a:path>
                <a:path w="210820" h="371475">
                  <a:moveTo>
                    <a:pt x="157454" y="160058"/>
                  </a:moveTo>
                  <a:lnTo>
                    <a:pt x="133362" y="160058"/>
                  </a:lnTo>
                  <a:lnTo>
                    <a:pt x="133362" y="184175"/>
                  </a:lnTo>
                  <a:lnTo>
                    <a:pt x="157454" y="184175"/>
                  </a:lnTo>
                  <a:lnTo>
                    <a:pt x="157454" y="160058"/>
                  </a:lnTo>
                  <a:close/>
                </a:path>
                <a:path w="210820" h="371475">
                  <a:moveTo>
                    <a:pt x="157454" y="133375"/>
                  </a:moveTo>
                  <a:lnTo>
                    <a:pt x="133362" y="133375"/>
                  </a:lnTo>
                  <a:lnTo>
                    <a:pt x="133362" y="157467"/>
                  </a:lnTo>
                  <a:lnTo>
                    <a:pt x="157454" y="157467"/>
                  </a:lnTo>
                  <a:lnTo>
                    <a:pt x="157454" y="133375"/>
                  </a:lnTo>
                  <a:close/>
                </a:path>
                <a:path w="210820" h="371475">
                  <a:moveTo>
                    <a:pt x="157454" y="106692"/>
                  </a:moveTo>
                  <a:lnTo>
                    <a:pt x="133362" y="106692"/>
                  </a:lnTo>
                  <a:lnTo>
                    <a:pt x="133362" y="130784"/>
                  </a:lnTo>
                  <a:lnTo>
                    <a:pt x="157454" y="130784"/>
                  </a:lnTo>
                  <a:lnTo>
                    <a:pt x="157454" y="106692"/>
                  </a:lnTo>
                  <a:close/>
                </a:path>
                <a:path w="210820" h="371475">
                  <a:moveTo>
                    <a:pt x="157454" y="80035"/>
                  </a:moveTo>
                  <a:lnTo>
                    <a:pt x="133362" y="80035"/>
                  </a:lnTo>
                  <a:lnTo>
                    <a:pt x="133362" y="104114"/>
                  </a:lnTo>
                  <a:lnTo>
                    <a:pt x="157454" y="104114"/>
                  </a:lnTo>
                  <a:lnTo>
                    <a:pt x="157454" y="80035"/>
                  </a:lnTo>
                  <a:close/>
                </a:path>
                <a:path w="210820" h="371475">
                  <a:moveTo>
                    <a:pt x="157454" y="53352"/>
                  </a:moveTo>
                  <a:lnTo>
                    <a:pt x="133362" y="53352"/>
                  </a:lnTo>
                  <a:lnTo>
                    <a:pt x="133362" y="77444"/>
                  </a:lnTo>
                  <a:lnTo>
                    <a:pt x="157454" y="77444"/>
                  </a:lnTo>
                  <a:lnTo>
                    <a:pt x="157454" y="53352"/>
                  </a:lnTo>
                  <a:close/>
                </a:path>
                <a:path w="210820" h="371475">
                  <a:moveTo>
                    <a:pt x="157454" y="26670"/>
                  </a:moveTo>
                  <a:lnTo>
                    <a:pt x="133362" y="26670"/>
                  </a:lnTo>
                  <a:lnTo>
                    <a:pt x="133362" y="50761"/>
                  </a:lnTo>
                  <a:lnTo>
                    <a:pt x="157454" y="50761"/>
                  </a:lnTo>
                  <a:lnTo>
                    <a:pt x="157454" y="26670"/>
                  </a:lnTo>
                  <a:close/>
                </a:path>
                <a:path w="210820" h="371475">
                  <a:moveTo>
                    <a:pt x="184124" y="346798"/>
                  </a:moveTo>
                  <a:lnTo>
                    <a:pt x="160045" y="346798"/>
                  </a:lnTo>
                  <a:lnTo>
                    <a:pt x="160045" y="370890"/>
                  </a:lnTo>
                  <a:lnTo>
                    <a:pt x="184124" y="370890"/>
                  </a:lnTo>
                  <a:lnTo>
                    <a:pt x="184124" y="346798"/>
                  </a:lnTo>
                  <a:close/>
                </a:path>
                <a:path w="210820" h="371475">
                  <a:moveTo>
                    <a:pt x="184124" y="320128"/>
                  </a:moveTo>
                  <a:lnTo>
                    <a:pt x="160045" y="320128"/>
                  </a:lnTo>
                  <a:lnTo>
                    <a:pt x="160045" y="344220"/>
                  </a:lnTo>
                  <a:lnTo>
                    <a:pt x="184124" y="344220"/>
                  </a:lnTo>
                  <a:lnTo>
                    <a:pt x="184124" y="320128"/>
                  </a:lnTo>
                  <a:close/>
                </a:path>
                <a:path w="210820" h="371475">
                  <a:moveTo>
                    <a:pt x="184124" y="293458"/>
                  </a:moveTo>
                  <a:lnTo>
                    <a:pt x="160045" y="293458"/>
                  </a:lnTo>
                  <a:lnTo>
                    <a:pt x="160045" y="317550"/>
                  </a:lnTo>
                  <a:lnTo>
                    <a:pt x="184124" y="317550"/>
                  </a:lnTo>
                  <a:lnTo>
                    <a:pt x="184124" y="293458"/>
                  </a:lnTo>
                  <a:close/>
                </a:path>
                <a:path w="210820" h="371475">
                  <a:moveTo>
                    <a:pt x="184124" y="266776"/>
                  </a:moveTo>
                  <a:lnTo>
                    <a:pt x="160045" y="266776"/>
                  </a:lnTo>
                  <a:lnTo>
                    <a:pt x="160045" y="290868"/>
                  </a:lnTo>
                  <a:lnTo>
                    <a:pt x="184124" y="290868"/>
                  </a:lnTo>
                  <a:lnTo>
                    <a:pt x="184124" y="266776"/>
                  </a:lnTo>
                  <a:close/>
                </a:path>
                <a:path w="210820" h="371475">
                  <a:moveTo>
                    <a:pt x="184124" y="240106"/>
                  </a:moveTo>
                  <a:lnTo>
                    <a:pt x="160045" y="240106"/>
                  </a:lnTo>
                  <a:lnTo>
                    <a:pt x="160045" y="264185"/>
                  </a:lnTo>
                  <a:lnTo>
                    <a:pt x="184124" y="264185"/>
                  </a:lnTo>
                  <a:lnTo>
                    <a:pt x="184124" y="240106"/>
                  </a:lnTo>
                  <a:close/>
                </a:path>
                <a:path w="210820" h="371475">
                  <a:moveTo>
                    <a:pt x="184124" y="213436"/>
                  </a:moveTo>
                  <a:lnTo>
                    <a:pt x="160045" y="213436"/>
                  </a:lnTo>
                  <a:lnTo>
                    <a:pt x="160045" y="237515"/>
                  </a:lnTo>
                  <a:lnTo>
                    <a:pt x="184124" y="237515"/>
                  </a:lnTo>
                  <a:lnTo>
                    <a:pt x="184124" y="213436"/>
                  </a:lnTo>
                  <a:close/>
                </a:path>
                <a:path w="210820" h="371475">
                  <a:moveTo>
                    <a:pt x="184124" y="186766"/>
                  </a:moveTo>
                  <a:lnTo>
                    <a:pt x="160045" y="186766"/>
                  </a:lnTo>
                  <a:lnTo>
                    <a:pt x="160045" y="210845"/>
                  </a:lnTo>
                  <a:lnTo>
                    <a:pt x="184124" y="210845"/>
                  </a:lnTo>
                  <a:lnTo>
                    <a:pt x="184124" y="186766"/>
                  </a:lnTo>
                  <a:close/>
                </a:path>
                <a:path w="210820" h="371475">
                  <a:moveTo>
                    <a:pt x="184124" y="160058"/>
                  </a:moveTo>
                  <a:lnTo>
                    <a:pt x="160045" y="160058"/>
                  </a:lnTo>
                  <a:lnTo>
                    <a:pt x="160045" y="184175"/>
                  </a:lnTo>
                  <a:lnTo>
                    <a:pt x="184124" y="184175"/>
                  </a:lnTo>
                  <a:lnTo>
                    <a:pt x="184124" y="160058"/>
                  </a:lnTo>
                  <a:close/>
                </a:path>
                <a:path w="210820" h="371475">
                  <a:moveTo>
                    <a:pt x="184124" y="133375"/>
                  </a:moveTo>
                  <a:lnTo>
                    <a:pt x="160045" y="133375"/>
                  </a:lnTo>
                  <a:lnTo>
                    <a:pt x="160045" y="157467"/>
                  </a:lnTo>
                  <a:lnTo>
                    <a:pt x="184124" y="157467"/>
                  </a:lnTo>
                  <a:lnTo>
                    <a:pt x="184124" y="133375"/>
                  </a:lnTo>
                  <a:close/>
                </a:path>
                <a:path w="210820" h="371475">
                  <a:moveTo>
                    <a:pt x="184124" y="106692"/>
                  </a:moveTo>
                  <a:lnTo>
                    <a:pt x="160045" y="106692"/>
                  </a:lnTo>
                  <a:lnTo>
                    <a:pt x="160045" y="130784"/>
                  </a:lnTo>
                  <a:lnTo>
                    <a:pt x="184124" y="130784"/>
                  </a:lnTo>
                  <a:lnTo>
                    <a:pt x="184124" y="106692"/>
                  </a:lnTo>
                  <a:close/>
                </a:path>
                <a:path w="210820" h="371475">
                  <a:moveTo>
                    <a:pt x="184124" y="80035"/>
                  </a:moveTo>
                  <a:lnTo>
                    <a:pt x="160045" y="80035"/>
                  </a:lnTo>
                  <a:lnTo>
                    <a:pt x="160045" y="104114"/>
                  </a:lnTo>
                  <a:lnTo>
                    <a:pt x="184124" y="104114"/>
                  </a:lnTo>
                  <a:lnTo>
                    <a:pt x="184124" y="80035"/>
                  </a:lnTo>
                  <a:close/>
                </a:path>
                <a:path w="210820" h="371475">
                  <a:moveTo>
                    <a:pt x="184124" y="53352"/>
                  </a:moveTo>
                  <a:lnTo>
                    <a:pt x="160045" y="53352"/>
                  </a:lnTo>
                  <a:lnTo>
                    <a:pt x="160045" y="77444"/>
                  </a:lnTo>
                  <a:lnTo>
                    <a:pt x="184124" y="77444"/>
                  </a:lnTo>
                  <a:lnTo>
                    <a:pt x="184124" y="53352"/>
                  </a:lnTo>
                  <a:close/>
                </a:path>
                <a:path w="210820" h="371475">
                  <a:moveTo>
                    <a:pt x="210807" y="160058"/>
                  </a:moveTo>
                  <a:lnTo>
                    <a:pt x="186715" y="160058"/>
                  </a:lnTo>
                  <a:lnTo>
                    <a:pt x="186715" y="184175"/>
                  </a:lnTo>
                  <a:lnTo>
                    <a:pt x="210807" y="184175"/>
                  </a:lnTo>
                  <a:lnTo>
                    <a:pt x="210807" y="160058"/>
                  </a:lnTo>
                  <a:close/>
                </a:path>
                <a:path w="210820" h="371475">
                  <a:moveTo>
                    <a:pt x="210807" y="133375"/>
                  </a:moveTo>
                  <a:lnTo>
                    <a:pt x="186715" y="133375"/>
                  </a:lnTo>
                  <a:lnTo>
                    <a:pt x="186715" y="157467"/>
                  </a:lnTo>
                  <a:lnTo>
                    <a:pt x="210807" y="157467"/>
                  </a:lnTo>
                  <a:lnTo>
                    <a:pt x="210807" y="133375"/>
                  </a:lnTo>
                  <a:close/>
                </a:path>
                <a:path w="210820" h="371475">
                  <a:moveTo>
                    <a:pt x="210807" y="106692"/>
                  </a:moveTo>
                  <a:lnTo>
                    <a:pt x="186715" y="106692"/>
                  </a:lnTo>
                  <a:lnTo>
                    <a:pt x="186715" y="130784"/>
                  </a:lnTo>
                  <a:lnTo>
                    <a:pt x="210807" y="130784"/>
                  </a:lnTo>
                  <a:lnTo>
                    <a:pt x="210807" y="106692"/>
                  </a:lnTo>
                  <a:close/>
                </a:path>
                <a:path w="210820" h="371475">
                  <a:moveTo>
                    <a:pt x="210807" y="80035"/>
                  </a:moveTo>
                  <a:lnTo>
                    <a:pt x="186715" y="80035"/>
                  </a:lnTo>
                  <a:lnTo>
                    <a:pt x="186715" y="104114"/>
                  </a:lnTo>
                  <a:lnTo>
                    <a:pt x="210807" y="104114"/>
                  </a:lnTo>
                  <a:lnTo>
                    <a:pt x="210807" y="80035"/>
                  </a:lnTo>
                  <a:close/>
                </a:path>
                <a:path w="210820" h="371475">
                  <a:moveTo>
                    <a:pt x="210807" y="53352"/>
                  </a:moveTo>
                  <a:lnTo>
                    <a:pt x="186715" y="53352"/>
                  </a:lnTo>
                  <a:lnTo>
                    <a:pt x="186715" y="77444"/>
                  </a:lnTo>
                  <a:lnTo>
                    <a:pt x="210807" y="77444"/>
                  </a:lnTo>
                  <a:lnTo>
                    <a:pt x="210807" y="53352"/>
                  </a:lnTo>
                  <a:close/>
                </a:path>
              </a:pathLst>
            </a:custGeom>
            <a:solidFill>
              <a:srgbClr val="8E9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94430" y="1864169"/>
              <a:ext cx="50800" cy="158115"/>
            </a:xfrm>
            <a:custGeom>
              <a:avLst/>
              <a:gdLst/>
              <a:ahLst/>
              <a:cxnLst/>
              <a:rect l="l" t="t" r="r" b="b"/>
              <a:pathLst>
                <a:path w="50800" h="158114">
                  <a:moveTo>
                    <a:pt x="24091" y="106705"/>
                  </a:moveTo>
                  <a:lnTo>
                    <a:pt x="0" y="106705"/>
                  </a:lnTo>
                  <a:lnTo>
                    <a:pt x="0" y="130822"/>
                  </a:lnTo>
                  <a:lnTo>
                    <a:pt x="24091" y="130822"/>
                  </a:lnTo>
                  <a:lnTo>
                    <a:pt x="24091" y="106705"/>
                  </a:lnTo>
                  <a:close/>
                </a:path>
                <a:path w="50800" h="158114">
                  <a:moveTo>
                    <a:pt x="24091" y="80022"/>
                  </a:moveTo>
                  <a:lnTo>
                    <a:pt x="0" y="80022"/>
                  </a:lnTo>
                  <a:lnTo>
                    <a:pt x="0" y="104114"/>
                  </a:lnTo>
                  <a:lnTo>
                    <a:pt x="24091" y="104114"/>
                  </a:lnTo>
                  <a:lnTo>
                    <a:pt x="24091" y="80022"/>
                  </a:lnTo>
                  <a:close/>
                </a:path>
                <a:path w="50800" h="158114">
                  <a:moveTo>
                    <a:pt x="24091" y="53340"/>
                  </a:moveTo>
                  <a:lnTo>
                    <a:pt x="0" y="53340"/>
                  </a:lnTo>
                  <a:lnTo>
                    <a:pt x="0" y="77431"/>
                  </a:lnTo>
                  <a:lnTo>
                    <a:pt x="24091" y="77431"/>
                  </a:lnTo>
                  <a:lnTo>
                    <a:pt x="24091" y="53340"/>
                  </a:lnTo>
                  <a:close/>
                </a:path>
                <a:path w="50800" h="158114">
                  <a:moveTo>
                    <a:pt x="24091" y="26682"/>
                  </a:moveTo>
                  <a:lnTo>
                    <a:pt x="0" y="26682"/>
                  </a:lnTo>
                  <a:lnTo>
                    <a:pt x="0" y="50761"/>
                  </a:lnTo>
                  <a:lnTo>
                    <a:pt x="24091" y="50761"/>
                  </a:lnTo>
                  <a:lnTo>
                    <a:pt x="24091" y="26682"/>
                  </a:lnTo>
                  <a:close/>
                </a:path>
                <a:path w="50800" h="158114">
                  <a:moveTo>
                    <a:pt x="50761" y="133413"/>
                  </a:moveTo>
                  <a:lnTo>
                    <a:pt x="26682" y="133413"/>
                  </a:lnTo>
                  <a:lnTo>
                    <a:pt x="26682" y="157492"/>
                  </a:lnTo>
                  <a:lnTo>
                    <a:pt x="50761" y="157492"/>
                  </a:lnTo>
                  <a:lnTo>
                    <a:pt x="50761" y="133413"/>
                  </a:lnTo>
                  <a:close/>
                </a:path>
                <a:path w="50800" h="158114">
                  <a:moveTo>
                    <a:pt x="50761" y="106705"/>
                  </a:moveTo>
                  <a:lnTo>
                    <a:pt x="26682" y="106705"/>
                  </a:lnTo>
                  <a:lnTo>
                    <a:pt x="26682" y="130822"/>
                  </a:lnTo>
                  <a:lnTo>
                    <a:pt x="50761" y="130822"/>
                  </a:lnTo>
                  <a:lnTo>
                    <a:pt x="50761" y="106705"/>
                  </a:lnTo>
                  <a:close/>
                </a:path>
                <a:path w="50800" h="158114">
                  <a:moveTo>
                    <a:pt x="50761" y="80022"/>
                  </a:moveTo>
                  <a:lnTo>
                    <a:pt x="26682" y="80022"/>
                  </a:lnTo>
                  <a:lnTo>
                    <a:pt x="26682" y="104114"/>
                  </a:lnTo>
                  <a:lnTo>
                    <a:pt x="50761" y="104114"/>
                  </a:lnTo>
                  <a:lnTo>
                    <a:pt x="50761" y="80022"/>
                  </a:lnTo>
                  <a:close/>
                </a:path>
                <a:path w="50800" h="158114">
                  <a:moveTo>
                    <a:pt x="50761" y="53340"/>
                  </a:moveTo>
                  <a:lnTo>
                    <a:pt x="26682" y="53340"/>
                  </a:lnTo>
                  <a:lnTo>
                    <a:pt x="26682" y="77431"/>
                  </a:lnTo>
                  <a:lnTo>
                    <a:pt x="50761" y="77431"/>
                  </a:lnTo>
                  <a:lnTo>
                    <a:pt x="50761" y="53340"/>
                  </a:lnTo>
                  <a:close/>
                </a:path>
                <a:path w="50800" h="158114">
                  <a:moveTo>
                    <a:pt x="50761" y="26682"/>
                  </a:moveTo>
                  <a:lnTo>
                    <a:pt x="26682" y="26682"/>
                  </a:lnTo>
                  <a:lnTo>
                    <a:pt x="26682" y="50761"/>
                  </a:lnTo>
                  <a:lnTo>
                    <a:pt x="50761" y="50761"/>
                  </a:lnTo>
                  <a:lnTo>
                    <a:pt x="50761" y="26682"/>
                  </a:lnTo>
                  <a:close/>
                </a:path>
                <a:path w="50800" h="158114">
                  <a:moveTo>
                    <a:pt x="50761" y="0"/>
                  </a:moveTo>
                  <a:lnTo>
                    <a:pt x="26682" y="0"/>
                  </a:lnTo>
                  <a:lnTo>
                    <a:pt x="26682" y="24091"/>
                  </a:lnTo>
                  <a:lnTo>
                    <a:pt x="50761" y="24091"/>
                  </a:lnTo>
                  <a:lnTo>
                    <a:pt x="50761" y="0"/>
                  </a:lnTo>
                  <a:close/>
                </a:path>
              </a:pathLst>
            </a:custGeom>
            <a:solidFill>
              <a:srgbClr val="8E9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1740" y="812186"/>
              <a:ext cx="4592561" cy="459256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3869" y="2727243"/>
              <a:ext cx="1273885" cy="10310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8929" y="2359831"/>
              <a:ext cx="982153" cy="27415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70431" y="2465540"/>
              <a:ext cx="92011" cy="9930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709981" y="2186140"/>
              <a:ext cx="59690" cy="64769"/>
            </a:xfrm>
            <a:custGeom>
              <a:avLst/>
              <a:gdLst/>
              <a:ahLst/>
              <a:cxnLst/>
              <a:rect l="l" t="t" r="r" b="b"/>
              <a:pathLst>
                <a:path w="59690" h="64769">
                  <a:moveTo>
                    <a:pt x="24866" y="0"/>
                  </a:moveTo>
                  <a:lnTo>
                    <a:pt x="21234" y="14998"/>
                  </a:lnTo>
                  <a:lnTo>
                    <a:pt x="9004" y="8153"/>
                  </a:lnTo>
                  <a:lnTo>
                    <a:pt x="15087" y="22707"/>
                  </a:lnTo>
                  <a:lnTo>
                    <a:pt x="0" y="22771"/>
                  </a:lnTo>
                  <a:lnTo>
                    <a:pt x="12344" y="33083"/>
                  </a:lnTo>
                  <a:lnTo>
                    <a:pt x="0" y="41833"/>
                  </a:lnTo>
                  <a:lnTo>
                    <a:pt x="14947" y="42595"/>
                  </a:lnTo>
                  <a:lnTo>
                    <a:pt x="9486" y="56006"/>
                  </a:lnTo>
                  <a:lnTo>
                    <a:pt x="21716" y="49161"/>
                  </a:lnTo>
                  <a:lnTo>
                    <a:pt x="25349" y="64160"/>
                  </a:lnTo>
                  <a:lnTo>
                    <a:pt x="30987" y="49898"/>
                  </a:lnTo>
                  <a:lnTo>
                    <a:pt x="43205" y="61531"/>
                  </a:lnTo>
                  <a:lnTo>
                    <a:pt x="39192" y="46113"/>
                  </a:lnTo>
                  <a:lnTo>
                    <a:pt x="55410" y="47777"/>
                  </a:lnTo>
                  <a:lnTo>
                    <a:pt x="45897" y="38468"/>
                  </a:lnTo>
                  <a:lnTo>
                    <a:pt x="59448" y="30276"/>
                  </a:lnTo>
                  <a:lnTo>
                    <a:pt x="45402" y="25704"/>
                  </a:lnTo>
                  <a:lnTo>
                    <a:pt x="57810" y="14109"/>
                  </a:lnTo>
                  <a:lnTo>
                    <a:pt x="38696" y="18046"/>
                  </a:lnTo>
                  <a:lnTo>
                    <a:pt x="42722" y="2628"/>
                  </a:lnTo>
                  <a:lnTo>
                    <a:pt x="30505" y="14262"/>
                  </a:lnTo>
                  <a:lnTo>
                    <a:pt x="24866" y="0"/>
                  </a:lnTo>
                  <a:close/>
                </a:path>
              </a:pathLst>
            </a:custGeom>
            <a:solidFill>
              <a:srgbClr val="1A1B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68301" y="2235784"/>
              <a:ext cx="1031240" cy="280035"/>
            </a:xfrm>
            <a:custGeom>
              <a:avLst/>
              <a:gdLst/>
              <a:ahLst/>
              <a:cxnLst/>
              <a:rect l="l" t="t" r="r" b="b"/>
              <a:pathLst>
                <a:path w="1031240" h="280035">
                  <a:moveTo>
                    <a:pt x="45999" y="253187"/>
                  </a:moveTo>
                  <a:lnTo>
                    <a:pt x="35128" y="249643"/>
                  </a:lnTo>
                  <a:lnTo>
                    <a:pt x="44729" y="240677"/>
                  </a:lnTo>
                  <a:lnTo>
                    <a:pt x="29933" y="243725"/>
                  </a:lnTo>
                  <a:lnTo>
                    <a:pt x="33045" y="231800"/>
                  </a:lnTo>
                  <a:lnTo>
                    <a:pt x="23596" y="240792"/>
                  </a:lnTo>
                  <a:lnTo>
                    <a:pt x="19227" y="229755"/>
                  </a:lnTo>
                  <a:lnTo>
                    <a:pt x="16421" y="241363"/>
                  </a:lnTo>
                  <a:lnTo>
                    <a:pt x="6959" y="236067"/>
                  </a:lnTo>
                  <a:lnTo>
                    <a:pt x="11671" y="247319"/>
                  </a:lnTo>
                  <a:lnTo>
                    <a:pt x="0" y="247383"/>
                  </a:lnTo>
                  <a:lnTo>
                    <a:pt x="9550" y="255358"/>
                  </a:lnTo>
                  <a:lnTo>
                    <a:pt x="0" y="262128"/>
                  </a:lnTo>
                  <a:lnTo>
                    <a:pt x="11557" y="262724"/>
                  </a:lnTo>
                  <a:lnTo>
                    <a:pt x="7340" y="273100"/>
                  </a:lnTo>
                  <a:lnTo>
                    <a:pt x="16802" y="267804"/>
                  </a:lnTo>
                  <a:lnTo>
                    <a:pt x="19608" y="279412"/>
                  </a:lnTo>
                  <a:lnTo>
                    <a:pt x="23977" y="268376"/>
                  </a:lnTo>
                  <a:lnTo>
                    <a:pt x="33426" y="277368"/>
                  </a:lnTo>
                  <a:lnTo>
                    <a:pt x="30314" y="265442"/>
                  </a:lnTo>
                  <a:lnTo>
                    <a:pt x="42862" y="266725"/>
                  </a:lnTo>
                  <a:lnTo>
                    <a:pt x="35509" y="259524"/>
                  </a:lnTo>
                  <a:lnTo>
                    <a:pt x="45999" y="253187"/>
                  </a:lnTo>
                  <a:close/>
                </a:path>
                <a:path w="1031240" h="280035">
                  <a:moveTo>
                    <a:pt x="1031163" y="23431"/>
                  </a:moveTo>
                  <a:lnTo>
                    <a:pt x="1020292" y="19888"/>
                  </a:lnTo>
                  <a:lnTo>
                    <a:pt x="1029893" y="10922"/>
                  </a:lnTo>
                  <a:lnTo>
                    <a:pt x="1015111" y="13970"/>
                  </a:lnTo>
                  <a:lnTo>
                    <a:pt x="1018222" y="2044"/>
                  </a:lnTo>
                  <a:lnTo>
                    <a:pt x="1008761" y="11036"/>
                  </a:lnTo>
                  <a:lnTo>
                    <a:pt x="1004404" y="0"/>
                  </a:lnTo>
                  <a:lnTo>
                    <a:pt x="1001585" y="11607"/>
                  </a:lnTo>
                  <a:lnTo>
                    <a:pt x="992124" y="6311"/>
                  </a:lnTo>
                  <a:lnTo>
                    <a:pt x="996835" y="17576"/>
                  </a:lnTo>
                  <a:lnTo>
                    <a:pt x="985164" y="17627"/>
                  </a:lnTo>
                  <a:lnTo>
                    <a:pt x="994714" y="25603"/>
                  </a:lnTo>
                  <a:lnTo>
                    <a:pt x="985164" y="32385"/>
                  </a:lnTo>
                  <a:lnTo>
                    <a:pt x="996721" y="32969"/>
                  </a:lnTo>
                  <a:lnTo>
                    <a:pt x="992505" y="43345"/>
                  </a:lnTo>
                  <a:lnTo>
                    <a:pt x="1001966" y="38049"/>
                  </a:lnTo>
                  <a:lnTo>
                    <a:pt x="1004773" y="49657"/>
                  </a:lnTo>
                  <a:lnTo>
                    <a:pt x="1009142" y="38620"/>
                  </a:lnTo>
                  <a:lnTo>
                    <a:pt x="1018590" y="47612"/>
                  </a:lnTo>
                  <a:lnTo>
                    <a:pt x="1015492" y="35687"/>
                  </a:lnTo>
                  <a:lnTo>
                    <a:pt x="1028039" y="36969"/>
                  </a:lnTo>
                  <a:lnTo>
                    <a:pt x="1020673" y="29768"/>
                  </a:lnTo>
                  <a:lnTo>
                    <a:pt x="1031163" y="23431"/>
                  </a:lnTo>
                  <a:close/>
                </a:path>
              </a:pathLst>
            </a:custGeom>
            <a:solidFill>
              <a:srgbClr val="E209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2926" y="2050613"/>
              <a:ext cx="3279076" cy="393288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30551" y="4371924"/>
              <a:ext cx="1421460" cy="10080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66375" y="3638693"/>
              <a:ext cx="1851748" cy="18517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85805" y="4416247"/>
              <a:ext cx="637730" cy="17271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550209"/>
              <a:ext cx="3544409" cy="42884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255962-A3C6-4B22-9C4F-D574F8937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" y="0"/>
            <a:ext cx="10685069" cy="6121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190"/>
            <a:ext cx="10692130" cy="6120130"/>
            <a:chOff x="-190" y="190"/>
            <a:chExt cx="10692130" cy="612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90" y="190"/>
              <a:ext cx="10692003" cy="612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1443" y="488622"/>
              <a:ext cx="4606277" cy="460627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28070" y="2435320"/>
            <a:ext cx="227461" cy="21226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997418" y="2435320"/>
            <a:ext cx="1003300" cy="212725"/>
            <a:chOff x="7997418" y="2435320"/>
            <a:chExt cx="1003300" cy="2127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3982" y="2435320"/>
              <a:ext cx="227461" cy="2122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13582" y="2435320"/>
              <a:ext cx="227468" cy="212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73176" y="2435320"/>
              <a:ext cx="227468" cy="2122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7418" y="2441424"/>
              <a:ext cx="215154" cy="19994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013610" y="2647327"/>
            <a:ext cx="172720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ТЫ</a:t>
            </a:r>
            <a:endParaRPr sz="85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34403" y="190"/>
            <a:ext cx="4770755" cy="4770755"/>
            <a:chOff x="634403" y="190"/>
            <a:chExt cx="4770755" cy="477075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4403" y="190"/>
              <a:ext cx="4770755" cy="47707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03807" y="2047811"/>
              <a:ext cx="487715" cy="396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9525" y="2048180"/>
              <a:ext cx="464832" cy="3962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31044" y="2048154"/>
              <a:ext cx="452716" cy="39623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314117" y="1797672"/>
            <a:ext cx="939165" cy="2000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640"/>
              </a:lnSpc>
              <a:spcBef>
                <a:spcPts val="200"/>
              </a:spcBef>
            </a:pPr>
            <a:r>
              <a:rPr sz="600" spc="125" dirty="0">
                <a:solidFill>
                  <a:srgbClr val="151616"/>
                </a:solidFill>
                <a:latin typeface="Arial Black"/>
                <a:cs typeface="Arial Black"/>
              </a:rPr>
              <a:t>ОСОБАЯ</a:t>
            </a:r>
            <a:r>
              <a:rPr sz="600" spc="5" dirty="0">
                <a:solidFill>
                  <a:srgbClr val="151616"/>
                </a:solidFill>
                <a:latin typeface="Arial Black"/>
                <a:cs typeface="Arial Black"/>
              </a:rPr>
              <a:t> </a:t>
            </a:r>
            <a:r>
              <a:rPr sz="600" spc="155" dirty="0">
                <a:solidFill>
                  <a:srgbClr val="151616"/>
                </a:solidFill>
                <a:latin typeface="Arial Black"/>
                <a:cs typeface="Arial Black"/>
              </a:rPr>
              <a:t>ФОРМА </a:t>
            </a:r>
            <a:r>
              <a:rPr sz="600" spc="114" dirty="0">
                <a:solidFill>
                  <a:srgbClr val="151616"/>
                </a:solidFill>
                <a:latin typeface="Arial Black"/>
                <a:cs typeface="Arial Black"/>
              </a:rPr>
              <a:t>ЛЮБВИ</a:t>
            </a:r>
            <a:endParaRPr sz="600">
              <a:latin typeface="Arial Black"/>
              <a:cs typeface="Arial Black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1866691"/>
            <a:ext cx="3521406" cy="410467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19881" y="4225806"/>
            <a:ext cx="1496060" cy="1214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27329">
              <a:lnSpc>
                <a:spcPct val="120100"/>
              </a:lnSpc>
              <a:spcBef>
                <a:spcPts val="105"/>
              </a:spcBef>
              <a:tabLst>
                <a:tab pos="833755" algn="l"/>
              </a:tabLst>
            </a:pPr>
            <a:r>
              <a:rPr sz="5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СЧАСТЬЕ</a:t>
            </a:r>
            <a:r>
              <a:rPr sz="5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5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ЛЮБОВЬ </a:t>
            </a:r>
            <a:r>
              <a:rPr sz="5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УВАЖЕНИЕ</a:t>
            </a:r>
            <a:r>
              <a:rPr sz="5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ДОБРО</a:t>
            </a:r>
            <a:r>
              <a:rPr sz="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ПРЕДАННОСТЬ </a:t>
            </a:r>
            <a:r>
              <a:rPr sz="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ЛЮБОВЬ</a:t>
            </a:r>
            <a:r>
              <a:rPr sz="5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ПРЕДАННОСТЬ</a:t>
            </a:r>
            <a:r>
              <a:rPr sz="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НЕЖНОСТЬ </a:t>
            </a:r>
            <a:r>
              <a:rPr sz="5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РОМАН</a:t>
            </a:r>
            <a:r>
              <a:rPr sz="5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ЛАСКА</a:t>
            </a:r>
            <a:r>
              <a:rPr sz="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СТРАСТЬ</a:t>
            </a:r>
            <a:r>
              <a:rPr sz="5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УВАЖЕНИЕ </a:t>
            </a:r>
            <a:r>
              <a:rPr sz="5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ВЗАИМОПОНИМАНИЕ</a:t>
            </a:r>
            <a:r>
              <a:rPr sz="5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ПРЕДАННОСТЬ </a:t>
            </a:r>
            <a:r>
              <a:rPr sz="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РОМАН</a:t>
            </a:r>
            <a:r>
              <a:rPr sz="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ЛЮБОВЬ</a:t>
            </a:r>
            <a:r>
              <a:rPr sz="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СИМПАТИЯ</a:t>
            </a:r>
            <a:r>
              <a:rPr sz="5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ЛАСКА</a:t>
            </a:r>
            <a:endParaRPr sz="500">
              <a:latin typeface="Lucida Sans Unicode"/>
              <a:cs typeface="Lucida Sans Unicode"/>
            </a:endParaRPr>
          </a:p>
          <a:p>
            <a:pPr marL="88265" marR="80010" algn="ctr">
              <a:lnSpc>
                <a:spcPct val="119600"/>
              </a:lnSpc>
            </a:pPr>
            <a:r>
              <a:rPr sz="5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УВЛЕЧЕНИЕ</a:t>
            </a:r>
            <a:r>
              <a:rPr sz="5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РАДОСТЬ</a:t>
            </a:r>
            <a:r>
              <a:rPr sz="5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УВАЖЕНИЕ </a:t>
            </a:r>
            <a:r>
              <a:rPr sz="5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ВЗАИМОПОНИМАНИЕ</a:t>
            </a:r>
            <a:r>
              <a:rPr sz="5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СТРАСТЬ </a:t>
            </a:r>
            <a:r>
              <a:rPr sz="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СЧАСТЬЕ</a:t>
            </a:r>
            <a:r>
              <a:rPr sz="5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ДОБРО</a:t>
            </a:r>
            <a:r>
              <a:rPr sz="5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ЧУВСТВО ВЗАИМОПОНИМАНИЕ</a:t>
            </a:r>
            <a:endParaRPr sz="500">
              <a:latin typeface="Lucida Sans Unicode"/>
              <a:cs typeface="Lucida Sans Unicode"/>
            </a:endParaRPr>
          </a:p>
          <a:p>
            <a:pPr marL="427990" marR="419734" algn="ctr">
              <a:lnSpc>
                <a:spcPct val="119600"/>
              </a:lnSpc>
            </a:pPr>
            <a:r>
              <a:rPr sz="5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ДОБРО</a:t>
            </a:r>
            <a:r>
              <a:rPr sz="5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СТРАСТЬ </a:t>
            </a:r>
            <a:r>
              <a:rPr sz="5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СЧАСТЬЕ</a:t>
            </a:r>
            <a:r>
              <a:rPr sz="500" spc="5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ЛАСКА</a:t>
            </a:r>
            <a:endParaRPr sz="500">
              <a:latin typeface="Lucida Sans Unicode"/>
              <a:cs typeface="Lucida Sans Unicode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352533" y="1334001"/>
            <a:ext cx="4557052" cy="455705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984665" y="3553343"/>
            <a:ext cx="483234" cy="76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63. Это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ведь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важно для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84651" y="3605964"/>
            <a:ext cx="535940" cy="1816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8580" indent="-55880">
              <a:lnSpc>
                <a:spcPct val="100000"/>
              </a:lnSpc>
              <a:spcBef>
                <a:spcPts val="130"/>
              </a:spcBef>
              <a:buSzPct val="66666"/>
              <a:buAutoNum type="arabicPeriod" startAt="64"/>
              <a:tabLst>
                <a:tab pos="68580" algn="l"/>
              </a:tabLst>
            </a:pP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Ты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в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порядке?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64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Твой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смех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лучше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остальных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64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Можешь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взять мой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худи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84640" y="3763828"/>
            <a:ext cx="432434" cy="76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67.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сделать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массаж?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25455" y="2974510"/>
            <a:ext cx="1106170" cy="2343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8580" indent="-55880">
              <a:lnSpc>
                <a:spcPct val="100000"/>
              </a:lnSpc>
              <a:spcBef>
                <a:spcPts val="130"/>
              </a:spcBef>
              <a:buSzPct val="66666"/>
              <a:buAutoNum type="arabicPeriod" startAt="29"/>
              <a:tabLst>
                <a:tab pos="68580" algn="l"/>
                <a:tab pos="57150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подвести?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52.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Давай 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понесу твои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вещи</a:t>
            </a:r>
            <a:endParaRPr sz="300">
              <a:latin typeface="Times New Roman"/>
              <a:cs typeface="Times New Roman"/>
            </a:endParaRPr>
          </a:p>
          <a:p>
            <a:pPr marL="12700" marR="5080" indent="55880">
              <a:lnSpc>
                <a:spcPct val="115100"/>
              </a:lnSpc>
              <a:buSzPct val="66666"/>
              <a:buAutoNum type="arabicPeriod" startAt="29"/>
              <a:tabLst>
                <a:tab pos="68580" algn="l"/>
                <a:tab pos="57150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оставил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свет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включенным</a:t>
            </a:r>
            <a:r>
              <a:rPr sz="300" spc="28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53.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5" dirty="0">
                <a:solidFill>
                  <a:srgbClr val="971B0D"/>
                </a:solidFill>
                <a:latin typeface="Times New Roman"/>
                <a:cs typeface="Times New Roman"/>
              </a:rPr>
              <a:t>У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меня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есть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кое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что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для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r>
              <a:rPr sz="300" spc="5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для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 тебя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54. Как прошел твой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день?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29"/>
              <a:tabLst>
                <a:tab pos="68580" algn="l"/>
                <a:tab pos="57150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Спи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сладко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55.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Ты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сделала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это!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25451" y="3184995"/>
            <a:ext cx="1028700" cy="76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32.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Приходи,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всегда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жду</a:t>
            </a:r>
            <a:r>
              <a:rPr sz="300" spc="42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56.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Веди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машину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спокойно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25440" y="3237616"/>
            <a:ext cx="1035050" cy="1289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8580" indent="-55880">
              <a:lnSpc>
                <a:spcPct val="100000"/>
              </a:lnSpc>
              <a:spcBef>
                <a:spcPts val="130"/>
              </a:spcBef>
              <a:buSzPct val="66666"/>
              <a:buAutoNum type="arabicPeriod" startAt="33"/>
              <a:tabLst>
                <a:tab pos="68580" algn="l"/>
                <a:tab pos="57150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Хочешь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прогуляться?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57.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Ты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мечта,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ставшая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явью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33"/>
              <a:tabLst>
                <a:tab pos="68580" algn="l"/>
                <a:tab pos="57150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Береги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себя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58.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 тебя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всегда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выслушаю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25389" y="3974312"/>
            <a:ext cx="864235" cy="76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7150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45.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сделал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нам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плейлист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71.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тут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тобой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5382" y="4026934"/>
            <a:ext cx="1137920" cy="76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46.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Пристегнись,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пожалуйста</a:t>
            </a:r>
            <a:r>
              <a:rPr sz="300" spc="240" dirty="0">
                <a:solidFill>
                  <a:srgbClr val="971B0D"/>
                </a:solidFill>
                <a:latin typeface="Times New Roman"/>
                <a:cs typeface="Times New Roman"/>
              </a:rPr>
              <a:t> 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72.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рассказываю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друзьям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25364" y="4079555"/>
            <a:ext cx="1126490" cy="1816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8580" indent="-55880">
              <a:lnSpc>
                <a:spcPct val="100000"/>
              </a:lnSpc>
              <a:spcBef>
                <a:spcPts val="130"/>
              </a:spcBef>
              <a:buSzPct val="66666"/>
              <a:buAutoNum type="arabicPeriod" startAt="47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Какое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кофе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взять?</a:t>
            </a:r>
            <a:r>
              <a:rPr sz="300" spc="459" dirty="0">
                <a:solidFill>
                  <a:srgbClr val="971B0D"/>
                </a:solidFill>
                <a:latin typeface="Times New Roman"/>
                <a:cs typeface="Times New Roman"/>
              </a:rPr>
              <a:t> 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73.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С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тобой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так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уютно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47"/>
              <a:tabLst>
                <a:tab pos="68580" algn="l"/>
                <a:tab pos="57150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Можно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обнять?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74.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Мои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подписки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-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твои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47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Мне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так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много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есть,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что тебе</a:t>
            </a:r>
            <a:r>
              <a:rPr sz="300" spc="15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75.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Мне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так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много есть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чего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17148" y="2921889"/>
            <a:ext cx="1628139" cy="76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17983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1.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никогда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от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не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устану</a:t>
            </a:r>
            <a:r>
              <a:rPr sz="300" spc="425" dirty="0">
                <a:solidFill>
                  <a:srgbClr val="971B0D"/>
                </a:solidFill>
                <a:latin typeface="Times New Roman"/>
                <a:cs typeface="Times New Roman"/>
              </a:rPr>
              <a:t> 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28.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много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думал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51.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Ты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так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вкусно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пахнешь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17146" y="2974510"/>
            <a:ext cx="536575" cy="3917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8895" indent="-36195">
              <a:lnSpc>
                <a:spcPct val="100000"/>
              </a:lnSpc>
              <a:spcBef>
                <a:spcPts val="130"/>
              </a:spcBef>
              <a:buSzPct val="66666"/>
              <a:buAutoNum type="arabicPeriod" startAt="2"/>
              <a:tabLst>
                <a:tab pos="488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пойду,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если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ты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пойдешь</a:t>
            </a:r>
            <a:endParaRPr sz="300">
              <a:latin typeface="Times New Roman"/>
              <a:cs typeface="Times New Roman"/>
            </a:endParaRPr>
          </a:p>
          <a:p>
            <a:pPr marL="48895" indent="-36195">
              <a:lnSpc>
                <a:spcPct val="100000"/>
              </a:lnSpc>
              <a:spcBef>
                <a:spcPts val="55"/>
              </a:spcBef>
              <a:buSzPct val="66666"/>
              <a:buAutoNum type="arabicPeriod" startAt="2"/>
              <a:tabLst>
                <a:tab pos="488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Напиши,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как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будешь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дома</a:t>
            </a:r>
            <a:endParaRPr sz="300">
              <a:latin typeface="Times New Roman"/>
              <a:cs typeface="Times New Roman"/>
            </a:endParaRPr>
          </a:p>
          <a:p>
            <a:pPr marL="48895" indent="-36195">
              <a:lnSpc>
                <a:spcPct val="100000"/>
              </a:lnSpc>
              <a:spcBef>
                <a:spcPts val="55"/>
              </a:spcBef>
              <a:buSzPct val="66666"/>
              <a:buAutoNum type="arabicPeriod" startAt="2"/>
              <a:tabLst>
                <a:tab pos="488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оставил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тебе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кусочек</a:t>
            </a:r>
            <a:endParaRPr sz="300">
              <a:latin typeface="Times New Roman"/>
              <a:cs typeface="Times New Roman"/>
            </a:endParaRPr>
          </a:p>
          <a:p>
            <a:pPr marL="48895" indent="-36195">
              <a:lnSpc>
                <a:spcPct val="100000"/>
              </a:lnSpc>
              <a:spcBef>
                <a:spcPts val="55"/>
              </a:spcBef>
              <a:buSzPct val="66666"/>
              <a:buAutoNum type="arabicPeriod" startAt="2"/>
              <a:tabLst>
                <a:tab pos="488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Не</a:t>
            </a:r>
            <a:r>
              <a:rPr sz="300" spc="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забудь</a:t>
            </a:r>
            <a:r>
              <a:rPr sz="300" spc="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принять</a:t>
            </a:r>
            <a:r>
              <a:rPr sz="300" spc="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лекарства</a:t>
            </a:r>
            <a:endParaRPr sz="300">
              <a:latin typeface="Times New Roman"/>
              <a:cs typeface="Times New Roman"/>
            </a:endParaRPr>
          </a:p>
          <a:p>
            <a:pPr marL="48895" indent="-36195">
              <a:lnSpc>
                <a:spcPct val="100000"/>
              </a:lnSpc>
              <a:spcBef>
                <a:spcPts val="55"/>
              </a:spcBef>
              <a:buSzPct val="66666"/>
              <a:buAutoNum type="arabicPeriod" startAt="2"/>
              <a:tabLst>
                <a:tab pos="488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Как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могу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помочь?</a:t>
            </a:r>
            <a:endParaRPr sz="300">
              <a:latin typeface="Times New Roman"/>
              <a:cs typeface="Times New Roman"/>
            </a:endParaRPr>
          </a:p>
          <a:p>
            <a:pPr marL="48895" indent="-36195">
              <a:lnSpc>
                <a:spcPct val="100000"/>
              </a:lnSpc>
              <a:spcBef>
                <a:spcPts val="55"/>
              </a:spcBef>
              <a:buSzPct val="66666"/>
              <a:buAutoNum type="arabicPeriod" startAt="2"/>
              <a:tabLst>
                <a:tab pos="488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 разогрел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покушать</a:t>
            </a:r>
            <a:endParaRPr sz="300">
              <a:latin typeface="Times New Roman"/>
              <a:cs typeface="Times New Roman"/>
            </a:endParaRPr>
          </a:p>
          <a:p>
            <a:pPr marL="48895" indent="-36195">
              <a:lnSpc>
                <a:spcPct val="100000"/>
              </a:lnSpc>
              <a:spcBef>
                <a:spcPts val="50"/>
              </a:spcBef>
              <a:buSzPct val="66666"/>
              <a:buAutoNum type="arabicPeriod" startAt="2"/>
              <a:tabLst>
                <a:tab pos="488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Отдохни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немного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17141" y="3342858"/>
            <a:ext cx="1599565" cy="2343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8895" indent="-36195">
              <a:lnSpc>
                <a:spcPct val="100000"/>
              </a:lnSpc>
              <a:spcBef>
                <a:spcPts val="130"/>
              </a:spcBef>
              <a:buSzPct val="66666"/>
              <a:buAutoNum type="arabicPeriod" startAt="9"/>
              <a:tabLst>
                <a:tab pos="488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Не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знаю,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чтобы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без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делал</a:t>
            </a:r>
            <a:r>
              <a:rPr sz="300" spc="36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35.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провожу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до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дома</a:t>
            </a:r>
            <a:r>
              <a:rPr sz="300" spc="385" dirty="0">
                <a:solidFill>
                  <a:srgbClr val="971B0D"/>
                </a:solidFill>
                <a:latin typeface="Times New Roman"/>
                <a:cs typeface="Times New Roman"/>
              </a:rPr>
              <a:t> 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59.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Ты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мне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снилась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9"/>
              <a:tabLst>
                <a:tab pos="68580" algn="l"/>
                <a:tab pos="620395" algn="l"/>
                <a:tab pos="1179830" algn="l"/>
              </a:tabLst>
            </a:pP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Ты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мой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любимый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человек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36.</a:t>
            </a:r>
            <a:r>
              <a:rPr sz="300" spc="2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spc="2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почесать</a:t>
            </a:r>
            <a:r>
              <a:rPr sz="300" spc="2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спинку?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60.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Улыбайся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почаще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9"/>
              <a:tabLst>
                <a:tab pos="68580" algn="l"/>
                <a:tab pos="620395" algn="l"/>
                <a:tab pos="117983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Дома</a:t>
            </a:r>
            <a:r>
              <a:rPr sz="300" spc="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пахнет</a:t>
            </a:r>
            <a:r>
              <a:rPr sz="300" spc="2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тобой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37.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так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горд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тобой!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61.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могу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доверять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9"/>
              <a:tabLst>
                <a:tab pos="68580" algn="l"/>
                <a:tab pos="6203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Как прошел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твой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день?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38.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Хочешь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кусочек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последней</a:t>
            </a:r>
            <a:r>
              <a:rPr sz="300" spc="42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62.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Одевайся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теплее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17141" y="3553343"/>
            <a:ext cx="1093470" cy="287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8580" indent="-55880">
              <a:lnSpc>
                <a:spcPct val="100000"/>
              </a:lnSpc>
              <a:spcBef>
                <a:spcPts val="130"/>
              </a:spcBef>
              <a:buSzPct val="66666"/>
              <a:buAutoNum type="arabicPeriod" startAt="13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Напиши,</a:t>
            </a:r>
            <a:r>
              <a:rPr sz="300" spc="-1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как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приземлишься</a:t>
            </a:r>
            <a:r>
              <a:rPr sz="300" spc="310" dirty="0">
                <a:solidFill>
                  <a:srgbClr val="971B0D"/>
                </a:solidFill>
                <a:latin typeface="Times New Roman"/>
                <a:cs typeface="Times New Roman"/>
              </a:rPr>
              <a:t> 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пиццы?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13"/>
              <a:tabLst>
                <a:tab pos="68580" algn="l"/>
              </a:tabLst>
            </a:pP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Расскажи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мне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подробности</a:t>
            </a:r>
            <a:r>
              <a:rPr sz="300" spc="380" dirty="0">
                <a:solidFill>
                  <a:srgbClr val="971B0D"/>
                </a:solidFill>
                <a:latin typeface="Times New Roman"/>
                <a:cs typeface="Times New Roman"/>
              </a:rPr>
              <a:t> 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39.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закажу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такси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13"/>
              <a:tabLst>
                <a:tab pos="68580" algn="l"/>
              </a:tabLst>
            </a:pPr>
            <a:r>
              <a:rPr sz="300" spc="-25" dirty="0">
                <a:solidFill>
                  <a:srgbClr val="971B0D"/>
                </a:solidFill>
                <a:latin typeface="Times New Roman"/>
                <a:cs typeface="Times New Roman"/>
              </a:rPr>
              <a:t>У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меня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есть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для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сюрприз</a:t>
            </a:r>
            <a:r>
              <a:rPr sz="300" spc="46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40.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Ты лучшая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13"/>
              <a:tabLst>
                <a:tab pos="68580" algn="l"/>
                <a:tab pos="6203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Останься еще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на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время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41.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помою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сегодня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посуду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13"/>
              <a:tabLst>
                <a:tab pos="68580" algn="l"/>
                <a:tab pos="620395" algn="l"/>
              </a:tabLst>
            </a:pP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Ты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хорошо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спала?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42.</a:t>
            </a:r>
            <a:r>
              <a:rPr sz="300" spc="2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Спокойного</a:t>
            </a:r>
            <a:r>
              <a:rPr sz="300" spc="2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полета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17143" y="3816449"/>
            <a:ext cx="1679575" cy="1816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8580" indent="-55880">
              <a:lnSpc>
                <a:spcPct val="100000"/>
              </a:lnSpc>
              <a:spcBef>
                <a:spcPts val="130"/>
              </a:spcBef>
              <a:buSzPct val="66666"/>
              <a:buAutoNum type="arabicPeriod" startAt="18"/>
              <a:tabLst>
                <a:tab pos="68580" algn="l"/>
                <a:tab pos="620395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С</a:t>
            </a:r>
            <a:r>
              <a:rPr sz="300" spc="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тобой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так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уютно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43.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Увидел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это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и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подумал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spc="34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68. 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люблю,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когда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ты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рядом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18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Хочешь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поговорить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об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этом?</a:t>
            </a:r>
            <a:r>
              <a:rPr sz="300" spc="245" dirty="0">
                <a:solidFill>
                  <a:srgbClr val="971B0D"/>
                </a:solidFill>
                <a:latin typeface="Times New Roman"/>
                <a:cs typeface="Times New Roman"/>
              </a:rPr>
              <a:t> 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44.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дам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доступ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к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своему</a:t>
            </a:r>
            <a:r>
              <a:rPr sz="300" spc="43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69.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Просто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хочу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быть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с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тобой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18"/>
              <a:tabLst>
                <a:tab pos="68580" algn="l"/>
                <a:tab pos="620395" algn="l"/>
                <a:tab pos="117983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Возьми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мою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куртку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аккаунту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70.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Ты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дополняешь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меня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17140" y="3974312"/>
            <a:ext cx="466090" cy="287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8580" indent="-55880">
              <a:lnSpc>
                <a:spcPct val="100000"/>
              </a:lnSpc>
              <a:spcBef>
                <a:spcPts val="130"/>
              </a:spcBef>
              <a:buSzPct val="66666"/>
              <a:buAutoNum type="arabicPeriod" startAt="21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много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думал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тебе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21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тут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тобой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21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Что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бы я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делал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 без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21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Теперь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это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наша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песня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21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Можно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обнять?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17143" y="4237418"/>
            <a:ext cx="1544955" cy="1289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8580" indent="-55880">
              <a:lnSpc>
                <a:spcPct val="100000"/>
              </a:lnSpc>
              <a:spcBef>
                <a:spcPts val="130"/>
              </a:spcBef>
              <a:buSzPct val="66666"/>
              <a:buAutoNum type="arabicPeriod" startAt="26"/>
              <a:tabLst>
                <a:tab pos="68580" algn="l"/>
                <a:tab pos="620395" algn="l"/>
                <a:tab pos="117983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Это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новая</a:t>
            </a:r>
            <a:r>
              <a:rPr sz="300" spc="10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прическа?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рассказать!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	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рассказать</a:t>
            </a:r>
            <a:endParaRPr sz="300">
              <a:latin typeface="Times New Roman"/>
              <a:cs typeface="Times New Roman"/>
            </a:endParaRPr>
          </a:p>
          <a:p>
            <a:pPr marL="68580" indent="-55880">
              <a:lnSpc>
                <a:spcPct val="100000"/>
              </a:lnSpc>
              <a:spcBef>
                <a:spcPts val="55"/>
              </a:spcBef>
              <a:buSzPct val="66666"/>
              <a:buAutoNum type="arabicPeriod" startAt="26"/>
              <a:tabLst>
                <a:tab pos="68580" algn="l"/>
              </a:tabLst>
            </a:pP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Я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 хочу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поделиться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этим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с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тобой</a:t>
            </a:r>
            <a:r>
              <a:rPr sz="300" spc="19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50.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Как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у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настроение?</a:t>
            </a:r>
            <a:r>
              <a:rPr sz="300" spc="459" dirty="0">
                <a:solidFill>
                  <a:srgbClr val="971B0D"/>
                </a:solidFill>
                <a:latin typeface="Times New Roman"/>
                <a:cs typeface="Times New Roman"/>
              </a:rPr>
              <a:t> 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76.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Все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мое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10" dirty="0">
                <a:solidFill>
                  <a:srgbClr val="971B0D"/>
                </a:solidFill>
                <a:latin typeface="Times New Roman"/>
                <a:cs typeface="Times New Roman"/>
              </a:rPr>
              <a:t>-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dirty="0">
                <a:solidFill>
                  <a:srgbClr val="971B0D"/>
                </a:solidFill>
                <a:latin typeface="Times New Roman"/>
                <a:cs typeface="Times New Roman"/>
              </a:rPr>
              <a:t>это</a:t>
            </a:r>
            <a:r>
              <a:rPr sz="300" spc="-5" dirty="0">
                <a:solidFill>
                  <a:srgbClr val="971B0D"/>
                </a:solidFill>
                <a:latin typeface="Times New Roman"/>
                <a:cs typeface="Times New Roman"/>
              </a:rPr>
              <a:t> </a:t>
            </a:r>
            <a:r>
              <a:rPr sz="3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твое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4822964" y="2480856"/>
            <a:ext cx="1671955" cy="443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ts val="1315"/>
              </a:lnSpc>
              <a:spcBef>
                <a:spcPts val="100"/>
              </a:spcBef>
            </a:pPr>
            <a:r>
              <a:rPr sz="1250" spc="-275" dirty="0">
                <a:solidFill>
                  <a:srgbClr val="971B0D"/>
                </a:solidFill>
                <a:latin typeface="Tahoma"/>
                <a:cs typeface="Tahoma"/>
              </a:rPr>
              <a:t>&amp;açmme</a:t>
            </a:r>
            <a:r>
              <a:rPr sz="1250" spc="-135" dirty="0">
                <a:solidFill>
                  <a:srgbClr val="971B0D"/>
                </a:solidFill>
                <a:latin typeface="Tahoma"/>
                <a:cs typeface="Tahoma"/>
              </a:rPr>
              <a:t> </a:t>
            </a:r>
            <a:r>
              <a:rPr sz="1250" spc="-330" dirty="0">
                <a:solidFill>
                  <a:srgbClr val="971B0D"/>
                </a:solidFill>
                <a:latin typeface="Tahoma"/>
                <a:cs typeface="Tahoma"/>
              </a:rPr>
              <a:t>ñmañadm</a:t>
            </a:r>
            <a:r>
              <a:rPr sz="1250" spc="-135" dirty="0">
                <a:solidFill>
                  <a:srgbClr val="971B0D"/>
                </a:solidFill>
                <a:latin typeface="Tahoma"/>
                <a:cs typeface="Tahoma"/>
              </a:rPr>
              <a:t> </a:t>
            </a:r>
            <a:r>
              <a:rPr sz="1250" spc="-95" dirty="0">
                <a:solidFill>
                  <a:srgbClr val="971B0D"/>
                </a:solidFill>
                <a:latin typeface="Tahoma"/>
                <a:cs typeface="Tahoma"/>
              </a:rPr>
              <a:t>ñkaçam6</a:t>
            </a:r>
            <a:endParaRPr sz="1250">
              <a:latin typeface="Tahoma"/>
              <a:cs typeface="Tahoma"/>
            </a:endParaRPr>
          </a:p>
          <a:p>
            <a:pPr algn="ctr">
              <a:lnSpc>
                <a:spcPts val="1975"/>
              </a:lnSpc>
            </a:pPr>
            <a:r>
              <a:rPr sz="1800" spc="-90" dirty="0">
                <a:solidFill>
                  <a:srgbClr val="971B0D"/>
                </a:solidFill>
                <a:latin typeface="Times New Roman"/>
                <a:cs typeface="Times New Roman"/>
              </a:rPr>
              <a:t>Я </a:t>
            </a:r>
            <a:r>
              <a:rPr sz="1800" spc="-85" dirty="0">
                <a:solidFill>
                  <a:srgbClr val="971B0D"/>
                </a:solidFill>
                <a:latin typeface="Times New Roman"/>
                <a:cs typeface="Times New Roman"/>
              </a:rPr>
              <a:t>ЛЮБЛЮ </a:t>
            </a:r>
            <a:r>
              <a:rPr sz="1800" spc="-20" dirty="0">
                <a:solidFill>
                  <a:srgbClr val="971B0D"/>
                </a:solidFill>
                <a:latin typeface="Times New Roman"/>
                <a:cs typeface="Times New Roman"/>
              </a:rPr>
              <a:t>ТЕБЯ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190"/>
            <a:ext cx="10692765" cy="6120130"/>
            <a:chOff x="-190" y="190"/>
            <a:chExt cx="10692765" cy="612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5869" y="170792"/>
              <a:ext cx="4687873" cy="46878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2617" y="1968131"/>
              <a:ext cx="703991" cy="6079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10864" y="2108047"/>
              <a:ext cx="401955" cy="456565"/>
            </a:xfrm>
            <a:custGeom>
              <a:avLst/>
              <a:gdLst/>
              <a:ahLst/>
              <a:cxnLst/>
              <a:rect l="l" t="t" r="r" b="b"/>
              <a:pathLst>
                <a:path w="401954" h="456564">
                  <a:moveTo>
                    <a:pt x="179552" y="0"/>
                  </a:moveTo>
                  <a:lnTo>
                    <a:pt x="31750" y="0"/>
                  </a:lnTo>
                  <a:lnTo>
                    <a:pt x="19416" y="2501"/>
                  </a:lnTo>
                  <a:lnTo>
                    <a:pt x="9321" y="9315"/>
                  </a:lnTo>
                  <a:lnTo>
                    <a:pt x="2503" y="19405"/>
                  </a:lnTo>
                  <a:lnTo>
                    <a:pt x="0" y="31737"/>
                  </a:lnTo>
                  <a:lnTo>
                    <a:pt x="0" y="318249"/>
                  </a:lnTo>
                  <a:lnTo>
                    <a:pt x="2503" y="330575"/>
                  </a:lnTo>
                  <a:lnTo>
                    <a:pt x="9321" y="340666"/>
                  </a:lnTo>
                  <a:lnTo>
                    <a:pt x="19416" y="347483"/>
                  </a:lnTo>
                  <a:lnTo>
                    <a:pt x="31750" y="349986"/>
                  </a:lnTo>
                  <a:lnTo>
                    <a:pt x="96100" y="349986"/>
                  </a:lnTo>
                  <a:lnTo>
                    <a:pt x="99123" y="350164"/>
                  </a:lnTo>
                  <a:lnTo>
                    <a:pt x="98882" y="351332"/>
                  </a:lnTo>
                  <a:lnTo>
                    <a:pt x="98044" y="353098"/>
                  </a:lnTo>
                  <a:lnTo>
                    <a:pt x="68580" y="405574"/>
                  </a:lnTo>
                  <a:lnTo>
                    <a:pt x="64230" y="415472"/>
                  </a:lnTo>
                  <a:lnTo>
                    <a:pt x="62587" y="425283"/>
                  </a:lnTo>
                  <a:lnTo>
                    <a:pt x="63984" y="435044"/>
                  </a:lnTo>
                  <a:lnTo>
                    <a:pt x="68757" y="444792"/>
                  </a:lnTo>
                  <a:lnTo>
                    <a:pt x="77052" y="452497"/>
                  </a:lnTo>
                  <a:lnTo>
                    <a:pt x="87583" y="456009"/>
                  </a:lnTo>
                  <a:lnTo>
                    <a:pt x="98941" y="455839"/>
                  </a:lnTo>
                  <a:lnTo>
                    <a:pt x="109715" y="452500"/>
                  </a:lnTo>
                  <a:lnTo>
                    <a:pt x="401789" y="314375"/>
                  </a:lnTo>
                  <a:lnTo>
                    <a:pt x="179552" y="0"/>
                  </a:lnTo>
                  <a:close/>
                </a:path>
              </a:pathLst>
            </a:custGeom>
            <a:solidFill>
              <a:srgbClr val="A96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17481" y="2114651"/>
              <a:ext cx="383540" cy="443230"/>
            </a:xfrm>
            <a:custGeom>
              <a:avLst/>
              <a:gdLst/>
              <a:ahLst/>
              <a:cxnLst/>
              <a:rect l="l" t="t" r="r" b="b"/>
              <a:pathLst>
                <a:path w="383539" h="443230">
                  <a:moveTo>
                    <a:pt x="165900" y="0"/>
                  </a:moveTo>
                  <a:lnTo>
                    <a:pt x="25133" y="0"/>
                  </a:lnTo>
                  <a:lnTo>
                    <a:pt x="15371" y="1983"/>
                  </a:lnTo>
                  <a:lnTo>
                    <a:pt x="7380" y="7385"/>
                  </a:lnTo>
                  <a:lnTo>
                    <a:pt x="1982" y="15376"/>
                  </a:lnTo>
                  <a:lnTo>
                    <a:pt x="0" y="25133"/>
                  </a:lnTo>
                  <a:lnTo>
                    <a:pt x="0" y="311645"/>
                  </a:lnTo>
                  <a:lnTo>
                    <a:pt x="1982" y="321399"/>
                  </a:lnTo>
                  <a:lnTo>
                    <a:pt x="7380" y="329387"/>
                  </a:lnTo>
                  <a:lnTo>
                    <a:pt x="15371" y="334783"/>
                  </a:lnTo>
                  <a:lnTo>
                    <a:pt x="25133" y="336765"/>
                  </a:lnTo>
                  <a:lnTo>
                    <a:pt x="89357" y="336765"/>
                  </a:lnTo>
                  <a:lnTo>
                    <a:pt x="97155" y="336473"/>
                  </a:lnTo>
                  <a:lnTo>
                    <a:pt x="102374" y="339851"/>
                  </a:lnTo>
                  <a:lnTo>
                    <a:pt x="96913" y="350265"/>
                  </a:lnTo>
                  <a:lnTo>
                    <a:pt x="67729" y="402209"/>
                  </a:lnTo>
                  <a:lnTo>
                    <a:pt x="64039" y="410446"/>
                  </a:lnTo>
                  <a:lnTo>
                    <a:pt x="62585" y="418485"/>
                  </a:lnTo>
                  <a:lnTo>
                    <a:pt x="63675" y="426460"/>
                  </a:lnTo>
                  <a:lnTo>
                    <a:pt x="67614" y="434505"/>
                  </a:lnTo>
                  <a:lnTo>
                    <a:pt x="74427" y="440565"/>
                  </a:lnTo>
                  <a:lnTo>
                    <a:pt x="83035" y="442993"/>
                  </a:lnTo>
                  <a:lnTo>
                    <a:pt x="92096" y="442532"/>
                  </a:lnTo>
                  <a:lnTo>
                    <a:pt x="100266" y="439927"/>
                  </a:lnTo>
                  <a:lnTo>
                    <a:pt x="383222" y="306514"/>
                  </a:lnTo>
                  <a:lnTo>
                    <a:pt x="165900" y="0"/>
                  </a:lnTo>
                  <a:close/>
                </a:path>
              </a:pathLst>
            </a:custGeom>
            <a:solidFill>
              <a:srgbClr val="E17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84448" y="2074037"/>
              <a:ext cx="461645" cy="456565"/>
            </a:xfrm>
            <a:custGeom>
              <a:avLst/>
              <a:gdLst/>
              <a:ahLst/>
              <a:cxnLst/>
              <a:rect l="l" t="t" r="r" b="b"/>
              <a:pathLst>
                <a:path w="461645" h="456564">
                  <a:moveTo>
                    <a:pt x="429780" y="0"/>
                  </a:moveTo>
                  <a:lnTo>
                    <a:pt x="31737" y="0"/>
                  </a:lnTo>
                  <a:lnTo>
                    <a:pt x="19405" y="2501"/>
                  </a:lnTo>
                  <a:lnTo>
                    <a:pt x="9315" y="9315"/>
                  </a:lnTo>
                  <a:lnTo>
                    <a:pt x="2501" y="19405"/>
                  </a:lnTo>
                  <a:lnTo>
                    <a:pt x="0" y="31737"/>
                  </a:lnTo>
                  <a:lnTo>
                    <a:pt x="0" y="318236"/>
                  </a:lnTo>
                  <a:lnTo>
                    <a:pt x="2501" y="330567"/>
                  </a:lnTo>
                  <a:lnTo>
                    <a:pt x="9315" y="340658"/>
                  </a:lnTo>
                  <a:lnTo>
                    <a:pt x="19405" y="347472"/>
                  </a:lnTo>
                  <a:lnTo>
                    <a:pt x="31737" y="349973"/>
                  </a:lnTo>
                  <a:lnTo>
                    <a:pt x="96088" y="349973"/>
                  </a:lnTo>
                  <a:lnTo>
                    <a:pt x="99110" y="350164"/>
                  </a:lnTo>
                  <a:lnTo>
                    <a:pt x="98882" y="351320"/>
                  </a:lnTo>
                  <a:lnTo>
                    <a:pt x="68579" y="405574"/>
                  </a:lnTo>
                  <a:lnTo>
                    <a:pt x="64228" y="415470"/>
                  </a:lnTo>
                  <a:lnTo>
                    <a:pt x="62580" y="425278"/>
                  </a:lnTo>
                  <a:lnTo>
                    <a:pt x="63974" y="435038"/>
                  </a:lnTo>
                  <a:lnTo>
                    <a:pt x="68745" y="444792"/>
                  </a:lnTo>
                  <a:lnTo>
                    <a:pt x="77039" y="452492"/>
                  </a:lnTo>
                  <a:lnTo>
                    <a:pt x="87572" y="456004"/>
                  </a:lnTo>
                  <a:lnTo>
                    <a:pt x="98934" y="455838"/>
                  </a:lnTo>
                  <a:lnTo>
                    <a:pt x="109715" y="452500"/>
                  </a:lnTo>
                  <a:lnTo>
                    <a:pt x="323024" y="351154"/>
                  </a:lnTo>
                  <a:lnTo>
                    <a:pt x="327875" y="349897"/>
                  </a:lnTo>
                  <a:lnTo>
                    <a:pt x="429780" y="349973"/>
                  </a:lnTo>
                  <a:lnTo>
                    <a:pt x="461517" y="318236"/>
                  </a:lnTo>
                  <a:lnTo>
                    <a:pt x="461517" y="31737"/>
                  </a:lnTo>
                  <a:lnTo>
                    <a:pt x="459014" y="19405"/>
                  </a:lnTo>
                  <a:lnTo>
                    <a:pt x="452197" y="9315"/>
                  </a:lnTo>
                  <a:lnTo>
                    <a:pt x="442106" y="2501"/>
                  </a:lnTo>
                  <a:lnTo>
                    <a:pt x="429780" y="0"/>
                  </a:lnTo>
                  <a:close/>
                </a:path>
              </a:pathLst>
            </a:custGeom>
            <a:solidFill>
              <a:srgbClr val="A96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91052" y="2080641"/>
              <a:ext cx="448309" cy="443230"/>
            </a:xfrm>
            <a:custGeom>
              <a:avLst/>
              <a:gdLst/>
              <a:ahLst/>
              <a:cxnLst/>
              <a:rect l="l" t="t" r="r" b="b"/>
              <a:pathLst>
                <a:path w="448310" h="443230">
                  <a:moveTo>
                    <a:pt x="423176" y="0"/>
                  </a:moveTo>
                  <a:lnTo>
                    <a:pt x="25133" y="0"/>
                  </a:lnTo>
                  <a:lnTo>
                    <a:pt x="15376" y="1982"/>
                  </a:lnTo>
                  <a:lnTo>
                    <a:pt x="7385" y="7380"/>
                  </a:lnTo>
                  <a:lnTo>
                    <a:pt x="1983" y="15371"/>
                  </a:lnTo>
                  <a:lnTo>
                    <a:pt x="0" y="25133"/>
                  </a:lnTo>
                  <a:lnTo>
                    <a:pt x="0" y="311632"/>
                  </a:lnTo>
                  <a:lnTo>
                    <a:pt x="1983" y="321394"/>
                  </a:lnTo>
                  <a:lnTo>
                    <a:pt x="7385" y="329385"/>
                  </a:lnTo>
                  <a:lnTo>
                    <a:pt x="15376" y="334783"/>
                  </a:lnTo>
                  <a:lnTo>
                    <a:pt x="25133" y="336765"/>
                  </a:lnTo>
                  <a:lnTo>
                    <a:pt x="89357" y="336765"/>
                  </a:lnTo>
                  <a:lnTo>
                    <a:pt x="97154" y="336473"/>
                  </a:lnTo>
                  <a:lnTo>
                    <a:pt x="102374" y="339851"/>
                  </a:lnTo>
                  <a:lnTo>
                    <a:pt x="96913" y="350253"/>
                  </a:lnTo>
                  <a:lnTo>
                    <a:pt x="67729" y="402209"/>
                  </a:lnTo>
                  <a:lnTo>
                    <a:pt x="64041" y="410441"/>
                  </a:lnTo>
                  <a:lnTo>
                    <a:pt x="62591" y="418479"/>
                  </a:lnTo>
                  <a:lnTo>
                    <a:pt x="63685" y="426453"/>
                  </a:lnTo>
                  <a:lnTo>
                    <a:pt x="67627" y="434492"/>
                  </a:lnTo>
                  <a:lnTo>
                    <a:pt x="74440" y="440558"/>
                  </a:lnTo>
                  <a:lnTo>
                    <a:pt x="83048" y="442995"/>
                  </a:lnTo>
                  <a:lnTo>
                    <a:pt x="92109" y="442536"/>
                  </a:lnTo>
                  <a:lnTo>
                    <a:pt x="100279" y="439915"/>
                  </a:lnTo>
                  <a:lnTo>
                    <a:pt x="316725" y="337045"/>
                  </a:lnTo>
                  <a:lnTo>
                    <a:pt x="323176" y="336715"/>
                  </a:lnTo>
                  <a:lnTo>
                    <a:pt x="423176" y="336765"/>
                  </a:lnTo>
                  <a:lnTo>
                    <a:pt x="448310" y="311632"/>
                  </a:lnTo>
                  <a:lnTo>
                    <a:pt x="448310" y="25133"/>
                  </a:lnTo>
                  <a:lnTo>
                    <a:pt x="446326" y="15371"/>
                  </a:lnTo>
                  <a:lnTo>
                    <a:pt x="440924" y="7380"/>
                  </a:lnTo>
                  <a:lnTo>
                    <a:pt x="432933" y="1982"/>
                  </a:lnTo>
                  <a:lnTo>
                    <a:pt x="423176" y="0"/>
                  </a:lnTo>
                  <a:close/>
                </a:path>
              </a:pathLst>
            </a:custGeom>
            <a:solidFill>
              <a:srgbClr val="FCAA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24618" y="2168677"/>
              <a:ext cx="191897" cy="1681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25938" y="2099310"/>
              <a:ext cx="401307" cy="4013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38430" y="453047"/>
              <a:ext cx="4253573" cy="439412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244141" y="2207641"/>
            <a:ext cx="786130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b="1" spc="-10" dirty="0">
                <a:solidFill>
                  <a:srgbClr val="151616"/>
                </a:solidFill>
                <a:latin typeface="Tahoma"/>
                <a:cs typeface="Tahoma"/>
              </a:rPr>
              <a:t>обнима</a:t>
            </a:r>
            <a:r>
              <a:rPr sz="1050" b="1" spc="-10" dirty="0">
                <a:solidFill>
                  <a:srgbClr val="971B0D"/>
                </a:solidFill>
                <a:latin typeface="Tahoma"/>
                <a:cs typeface="Tahoma"/>
              </a:rPr>
              <a:t>you</a:t>
            </a:r>
            <a:endParaRPr sz="105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32758" y="1270584"/>
            <a:ext cx="4615180" cy="4615180"/>
            <a:chOff x="3832758" y="1270584"/>
            <a:chExt cx="4615180" cy="461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32758" y="1270584"/>
              <a:ext cx="4614633" cy="46146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57658" y="3069518"/>
              <a:ext cx="167838" cy="20852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464238" y="3316116"/>
            <a:ext cx="13544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5920" marR="5080" indent="-363855">
              <a:lnSpc>
                <a:spcPct val="114100"/>
              </a:lnSpc>
              <a:spcBef>
                <a:spcPts val="95"/>
              </a:spcBef>
            </a:pPr>
            <a:r>
              <a:rPr sz="700" dirty="0">
                <a:solidFill>
                  <a:srgbClr val="FFFFFF"/>
                </a:solidFill>
                <a:latin typeface="Lucida Sans Unicode"/>
                <a:cs typeface="Lucida Sans Unicode"/>
              </a:rPr>
              <a:t>ТЫ</a:t>
            </a:r>
            <a:r>
              <a:rPr sz="7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FFFFFF"/>
                </a:solidFill>
                <a:latin typeface="Lucida Sans Unicode"/>
                <a:cs typeface="Lucida Sans Unicode"/>
              </a:rPr>
              <a:t>КАК</a:t>
            </a:r>
            <a:r>
              <a:rPr sz="7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00" dirty="0">
                <a:solidFill>
                  <a:srgbClr val="FFFFFF"/>
                </a:solidFill>
                <a:latin typeface="Lucida Sans Unicode"/>
                <a:cs typeface="Lucida Sans Unicode"/>
              </a:rPr>
              <a:t>БУДТО</a:t>
            </a:r>
            <a:r>
              <a:rPr sz="7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СПЕЦИАЛЬНО </a:t>
            </a:r>
            <a:r>
              <a:rPr sz="700" dirty="0">
                <a:solidFill>
                  <a:srgbClr val="FFFFFF"/>
                </a:solidFill>
                <a:latin typeface="Lucida Sans Unicode"/>
                <a:cs typeface="Lucida Sans Unicode"/>
              </a:rPr>
              <a:t>ЛУЧШЕ</a:t>
            </a:r>
            <a:r>
              <a:rPr sz="70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ВСЕХ</a:t>
            </a:r>
            <a:endParaRPr sz="700">
              <a:latin typeface="Lucida Sans Unicode"/>
              <a:cs typeface="Lucida Sans Unicod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8133" y="2781224"/>
            <a:ext cx="2561272" cy="31106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555</Words>
  <Application>Microsoft Office PowerPoint</Application>
  <PresentationFormat>Произвольный</PresentationFormat>
  <Paragraphs>86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 Black</vt:lpstr>
      <vt:lpstr>Arial MT</vt:lpstr>
      <vt:lpstr>Calibri</vt:lpstr>
      <vt:lpstr>Comic Sans MS</vt:lpstr>
      <vt:lpstr>Lucida Sans Unicode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FAVORITE BREAKFAST</vt:lpstr>
      <vt:lpstr>Презентация PowerPoint</vt:lpstr>
      <vt:lpstr>Презентация PowerPoint</vt:lpstr>
      <vt:lpstr>Презентация PowerPoint</vt:lpstr>
      <vt:lpstr>&amp;açmme ñmañadm ñkaçam6 Я ЛЮБЛЮ ТЕБЯ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фев.cdr</dc:title>
  <dc:creator>Шепелюк Наталия</dc:creator>
  <cp:lastModifiedBy>Шепелюк Наталия</cp:lastModifiedBy>
  <cp:revision>1</cp:revision>
  <dcterms:created xsi:type="dcterms:W3CDTF">2026-02-05T09:45:42Z</dcterms:created>
  <dcterms:modified xsi:type="dcterms:W3CDTF">2026-02-05T09:50:36Z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2026-02-05T00:00:00Z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2026-02-05T00:00:00Z</vt:filetime>
  </property>
  <property fmtid="{D5CDD505-2E9C-101B-9397-08002B2CF9AE}" pid="5" name="Producer">
    <vt:lpwstr>iLovePDF</vt:lpwstr>
  </property>
</Properties>
</file>