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0693400" cy="6121400"/>
  <p:notesSz cx="10693400" cy="6121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72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1897634"/>
            <a:ext cx="9089390" cy="1285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3427984"/>
            <a:ext cx="7485380" cy="1530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407922"/>
            <a:ext cx="4651629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407922"/>
            <a:ext cx="4651629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0637" y="834177"/>
            <a:ext cx="9812124" cy="414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407922"/>
            <a:ext cx="9624060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5692902"/>
            <a:ext cx="3421888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5692902"/>
            <a:ext cx="2459482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5692902"/>
            <a:ext cx="2459482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D1BDD6-292C-4E6D-BDB2-911DEFBFE5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B7C118-5159-4607-9BB7-CB60CB0212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74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49A381-AE20-4ADD-8F31-37D7CCD62A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10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CEDCDB-1F56-4FC3-94A7-CAE96D132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44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5A7D13-492A-42A3-AAB2-427FE5E54A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97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296D6E-243D-49E0-AD06-4A4075D05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37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2C395F-D67B-42A9-B577-154BAB550C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07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7D932D-A09B-418F-9ED7-E7A3C85894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35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8D91F3-B292-44E2-8F37-1CC4CDEF08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94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057EB5-13C2-4060-A9FF-CA0A3DA6A5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91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57080-70BB-4098-BC53-7C996508C5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59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E025EC-57E2-44DC-805B-1480E5427F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04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93CF4C-A213-45AD-8C6E-46D42F54E7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01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618052-ED85-4E22-8ABA-8627D1EF54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76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7C89FA-F077-4409-B956-3EA347B1CA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06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17C690-41E6-43BB-88E8-E281D3B5EB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39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4F033E-6184-4F18-B272-87EDC6D71B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00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602B53-138A-423F-97BC-AD244B9D54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32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986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293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666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4655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35BC02-9028-4C0A-8F8C-39EFE174E1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93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509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E149AA-FDE8-4F73-BCAB-6D001EF62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85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EFF2BB-E785-49C8-AC79-4AD02CF2E9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86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527F25-3857-4DA9-BDB7-3EC25C206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28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1E7237-2862-4FD7-8445-D431F7471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71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FBC637-FDBA-448A-80AE-F66F29ECCA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75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E07A09-7332-468E-8B00-6E3B46BD20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31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0</Words>
  <Application>Microsoft Office PowerPoint</Application>
  <PresentationFormat>Произвольный</PresentationFormat>
  <Paragraphs>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Calibri</vt:lpstr>
      <vt:lpstr>Microsoft Sans Serif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Шепелюк Наталия</dc:creator>
  <cp:lastModifiedBy>Шепелюк Наталия</cp:lastModifiedBy>
  <cp:revision>2</cp:revision>
  <dcterms:created xsi:type="dcterms:W3CDTF">2026-03-31T06:18:35Z</dcterms:created>
  <dcterms:modified xsi:type="dcterms:W3CDTF">2026-04-08T07:56:34Z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2026-03-31T00:00:00Z</vt:filetime>
  </property>
  <property fmtid="{D5CDD505-2E9C-101B-9397-08002B2CF9AE}" pid="3" name="LastSaved">
    <vt:filetime>2026-03-31T00:00:00Z</vt:filetime>
  </property>
  <property fmtid="{D5CDD505-2E9C-101B-9397-08002B2CF9AE}" pid="4" name="Producer">
    <vt:lpwstr>iLovePDF</vt:lpwstr>
  </property>
</Properties>
</file>