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9" r:id="rId3"/>
    <p:sldId id="258" r:id="rId4"/>
    <p:sldId id="259" r:id="rId5"/>
    <p:sldId id="260" r:id="rId6"/>
    <p:sldId id="261" r:id="rId7"/>
    <p:sldId id="268" r:id="rId8"/>
    <p:sldId id="263" r:id="rId9"/>
    <p:sldId id="267" r:id="rId10"/>
    <p:sldId id="265" r:id="rId11"/>
    <p:sldId id="266" r:id="rId12"/>
  </p:sldIdLst>
  <p:sldSz cx="10693400" cy="6121400"/>
  <p:notesSz cx="10693400" cy="61214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72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138" y="3275181"/>
            <a:ext cx="9503345" cy="202183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4138" y="1052075"/>
            <a:ext cx="9503345" cy="2021836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65932"/>
            <a:ext cx="10692000" cy="420834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2803" y="1815983"/>
            <a:ext cx="1811032" cy="210417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22803" y="1815983"/>
            <a:ext cx="1811032" cy="21041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813657" y="2685097"/>
            <a:ext cx="2268855" cy="206375"/>
          </a:xfrm>
          <a:custGeom>
            <a:avLst/>
            <a:gdLst/>
            <a:ahLst/>
            <a:cxnLst/>
            <a:rect l="l" t="t" r="r" b="b"/>
            <a:pathLst>
              <a:path w="2268855" h="206375">
                <a:moveTo>
                  <a:pt x="2267712" y="205740"/>
                </a:moveTo>
                <a:lnTo>
                  <a:pt x="0" y="205740"/>
                </a:lnTo>
                <a:lnTo>
                  <a:pt x="0" y="0"/>
                </a:lnTo>
                <a:lnTo>
                  <a:pt x="2267712" y="0"/>
                </a:lnTo>
                <a:lnTo>
                  <a:pt x="2267712" y="205740"/>
                </a:lnTo>
                <a:close/>
              </a:path>
            </a:pathLst>
          </a:custGeom>
          <a:solidFill>
            <a:srgbClr val="8016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92545" y="2532372"/>
            <a:ext cx="2308225" cy="4298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3427984"/>
            <a:ext cx="7485380" cy="1530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407922"/>
            <a:ext cx="4651629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244856"/>
            <a:ext cx="9624060" cy="9794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1407922"/>
            <a:ext cx="9624060" cy="4040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5692902"/>
            <a:ext cx="3421888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5692902"/>
            <a:ext cx="2459482" cy="3060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9CC261-4CA0-4EE5-BA8D-7861EB3F3E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502"/>
            <a:ext cx="1069240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3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066BDF6-7872-4367-856E-98CE7E726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502"/>
            <a:ext cx="1069240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5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 txBox="1"/>
          <p:nvPr/>
        </p:nvSpPr>
        <p:spPr>
          <a:xfrm>
            <a:off x="164246" y="4738952"/>
            <a:ext cx="3352800" cy="242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82575">
              <a:lnSpc>
                <a:spcPts val="1185"/>
              </a:lnSpc>
            </a:pPr>
            <a:r>
              <a:rPr sz="1250" spc="85" dirty="0">
                <a:solidFill>
                  <a:srgbClr val="FFFFFF"/>
                </a:solidFill>
                <a:latin typeface="Trebuchet MS"/>
                <a:cs typeface="Trebuchet MS"/>
              </a:rPr>
              <a:t>cDVTŒOf</a:t>
            </a:r>
            <a:r>
              <a:rPr sz="1250" spc="1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50" spc="75" dirty="0">
                <a:solidFill>
                  <a:srgbClr val="FFFFFF"/>
                </a:solidFill>
                <a:latin typeface="Trebuchet MS"/>
                <a:cs typeface="Trebuchet MS"/>
              </a:rPr>
              <a:t>K</a:t>
            </a:r>
            <a:r>
              <a:rPr sz="1250" spc="-15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250" spc="30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endParaRPr sz="1250">
              <a:latin typeface="Trebuchet MS"/>
              <a:cs typeface="Trebuchet MS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714F634-AF58-44A7-B488-ECAB3CB95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502"/>
            <a:ext cx="10692406" cy="61203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7AFA2-7F9C-4029-B0E1-B0ABAF65C1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502"/>
            <a:ext cx="1069240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909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0692000" cy="612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A637F4-53DC-4423-8C1D-DE6DEC8EA6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502"/>
            <a:ext cx="10692406" cy="612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06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3</Words>
  <Application>Microsoft Office PowerPoint</Application>
  <PresentationFormat>Произвольный</PresentationFormat>
  <Paragraphs>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Calibri</vt:lpstr>
      <vt:lpstr>Trebuchet MS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Безымянный-3</dc:title>
  <dc:creator>Шепелюк Наталия</dc:creator>
  <cp:lastModifiedBy>Шепелюк Наталия</cp:lastModifiedBy>
  <cp:revision>1</cp:revision>
  <dcterms:created xsi:type="dcterms:W3CDTF">2025-09-12T04:30:04Z</dcterms:created>
  <dcterms:modified xsi:type="dcterms:W3CDTF">2025-09-12T04:32:51Z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2025-09-12T00:00:00Z</vt:filetime>
  </property>
  <property fmtid="{D5CDD505-2E9C-101B-9397-08002B2CF9AE}" pid="3" name="Creator">
    <vt:lpwstr>CorelDRAW 2022</vt:lpwstr>
  </property>
  <property fmtid="{D5CDD505-2E9C-101B-9397-08002B2CF9AE}" pid="4" name="LastSaved">
    <vt:filetime>2025-09-12T00:00:00Z</vt:filetime>
  </property>
  <property fmtid="{D5CDD505-2E9C-101B-9397-08002B2CF9AE}" pid="5" name="Producer">
    <vt:lpwstr>Corel PDF Engine Version 24.5.0.731</vt:lpwstr>
  </property>
</Properties>
</file>