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presProps" Target="presProps.xml"/>
  <Relationship Id="rId11" Type="http://schemas.openxmlformats.org/officeDocument/2006/relationships/viewProps" Target="viewProps.xml"/>
  <Relationship Id="rId1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642725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77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6">
  <a:themeElements>
    <a:clrScheme name="Theme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Slides>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2024-06-03T10:36:25Z</dcterms:created>
  <dcterms:modified xsi:type="dcterms:W3CDTF">2024-06-03T10:36:25Z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