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6121400"/>
  <p:notesSz cx="10693400" cy="6121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72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97634"/>
            <a:ext cx="9089390" cy="1285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427984"/>
            <a:ext cx="7485380" cy="153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244856"/>
            <a:ext cx="9624060" cy="979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407922"/>
            <a:ext cx="9624060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5692902"/>
            <a:ext cx="3421888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4"/>
            <a:ext cx="10693400" cy="61209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4"/>
            <a:ext cx="10693400" cy="61209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FF140E-3879-49ED-A3BE-4E7AB214B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508"/>
            <a:ext cx="10692384" cy="61203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4"/>
            <a:ext cx="10693400" cy="6120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4"/>
            <a:ext cx="10693400" cy="61209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4"/>
            <a:ext cx="10693400" cy="6120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4"/>
            <a:ext cx="10693400" cy="61209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4"/>
            <a:ext cx="10693400" cy="61209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Шепелюк Наталия</cp:lastModifiedBy>
  <cp:revision>1</cp:revision>
  <dcterms:created xsi:type="dcterms:W3CDTF">2026-05-07T09:37:40Z</dcterms:created>
  <dcterms:modified xsi:type="dcterms:W3CDTF">2026-05-15T07:40:29Z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2026-05-07T00:00:00Z</vt:filetime>
  </property>
  <property fmtid="{D5CDD505-2E9C-101B-9397-08002B2CF9AE}" pid="3" name="LastSaved">
    <vt:filetime>2026-05-07T00:00:00Z</vt:filetime>
  </property>
  <property fmtid="{D5CDD505-2E9C-101B-9397-08002B2CF9AE}" pid="4" name="Producer">
    <vt:lpwstr>3-Heights(TM) PDF Security Shell 4.8.25.2 (http://www.pdf-tools.com)</vt:lpwstr>
  </property>
</Properties>
</file>