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0693400" cy="7562850"/>
  <p:notesSz cx="10693400" cy="7562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90"/>
            <a:ext cx="10690207" cy="755980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25.png"/><Relationship Id="rId19" Type="http://schemas.openxmlformats.org/officeDocument/2006/relationships/image" Target="../media/image26.png"/><Relationship Id="rId20" Type="http://schemas.openxmlformats.org/officeDocument/2006/relationships/image" Target="../media/image27.png"/><Relationship Id="rId21" Type="http://schemas.openxmlformats.org/officeDocument/2006/relationships/image" Target="../media/image28.png"/><Relationship Id="rId22" Type="http://schemas.openxmlformats.org/officeDocument/2006/relationships/image" Target="../media/image29.png"/><Relationship Id="rId23" Type="http://schemas.openxmlformats.org/officeDocument/2006/relationships/image" Target="../media/image30.png"/><Relationship Id="rId24" Type="http://schemas.openxmlformats.org/officeDocument/2006/relationships/image" Target="../media/image31.png"/><Relationship Id="rId25" Type="http://schemas.openxmlformats.org/officeDocument/2006/relationships/image" Target="../media/image32.png"/><Relationship Id="rId26" Type="http://schemas.openxmlformats.org/officeDocument/2006/relationships/image" Target="../media/image33.png"/><Relationship Id="rId27" Type="http://schemas.openxmlformats.org/officeDocument/2006/relationships/image" Target="../media/image34.png"/><Relationship Id="rId28" Type="http://schemas.openxmlformats.org/officeDocument/2006/relationships/image" Target="../media/image35.png"/><Relationship Id="rId29" Type="http://schemas.openxmlformats.org/officeDocument/2006/relationships/image" Target="../media/image36.png"/><Relationship Id="rId30" Type="http://schemas.openxmlformats.org/officeDocument/2006/relationships/image" Target="../media/image37.png"/><Relationship Id="rId31" Type="http://schemas.openxmlformats.org/officeDocument/2006/relationships/image" Target="../media/image38.png"/><Relationship Id="rId32" Type="http://schemas.openxmlformats.org/officeDocument/2006/relationships/image" Target="../media/image3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png"/><Relationship Id="rId11" Type="http://schemas.openxmlformats.org/officeDocument/2006/relationships/image" Target="../media/image49.png"/><Relationship Id="rId12" Type="http://schemas.openxmlformats.org/officeDocument/2006/relationships/image" Target="../media/image30.png"/><Relationship Id="rId13" Type="http://schemas.openxmlformats.org/officeDocument/2006/relationships/image" Target="../media/image50.png"/><Relationship Id="rId14" Type="http://schemas.openxmlformats.org/officeDocument/2006/relationships/image" Target="../media/image51.png"/><Relationship Id="rId15" Type="http://schemas.openxmlformats.org/officeDocument/2006/relationships/image" Target="../media/image52.png"/><Relationship Id="rId16" Type="http://schemas.openxmlformats.org/officeDocument/2006/relationships/image" Target="../media/image53.png"/><Relationship Id="rId17" Type="http://schemas.openxmlformats.org/officeDocument/2006/relationships/image" Target="../media/image54.png"/><Relationship Id="rId18" Type="http://schemas.openxmlformats.org/officeDocument/2006/relationships/image" Target="../media/image55.png"/><Relationship Id="rId19" Type="http://schemas.openxmlformats.org/officeDocument/2006/relationships/image" Target="../media/image56.png"/><Relationship Id="rId20" Type="http://schemas.openxmlformats.org/officeDocument/2006/relationships/image" Target="../media/image57.png"/><Relationship Id="rId21" Type="http://schemas.openxmlformats.org/officeDocument/2006/relationships/image" Target="../media/image58.png"/><Relationship Id="rId22" Type="http://schemas.openxmlformats.org/officeDocument/2006/relationships/image" Target="../media/image59.png"/><Relationship Id="rId23" Type="http://schemas.openxmlformats.org/officeDocument/2006/relationships/image" Target="../media/image60.png"/><Relationship Id="rId24" Type="http://schemas.openxmlformats.org/officeDocument/2006/relationships/image" Target="../media/image61.png"/><Relationship Id="rId25" Type="http://schemas.openxmlformats.org/officeDocument/2006/relationships/image" Target="../media/image62.png"/><Relationship Id="rId26" Type="http://schemas.openxmlformats.org/officeDocument/2006/relationships/image" Target="../media/image63.png"/><Relationship Id="rId27" Type="http://schemas.openxmlformats.org/officeDocument/2006/relationships/image" Target="../media/image64.png"/><Relationship Id="rId28" Type="http://schemas.openxmlformats.org/officeDocument/2006/relationships/image" Target="../media/image65.png"/><Relationship Id="rId29" Type="http://schemas.openxmlformats.org/officeDocument/2006/relationships/image" Target="../media/image66.png"/><Relationship Id="rId30" Type="http://schemas.openxmlformats.org/officeDocument/2006/relationships/image" Target="../media/image67.png"/><Relationship Id="rId31" Type="http://schemas.openxmlformats.org/officeDocument/2006/relationships/image" Target="../media/image68.png"/><Relationship Id="rId32" Type="http://schemas.openxmlformats.org/officeDocument/2006/relationships/image" Target="../media/image69.png"/><Relationship Id="rId33" Type="http://schemas.openxmlformats.org/officeDocument/2006/relationships/image" Target="../media/image70.png"/><Relationship Id="rId34" Type="http://schemas.openxmlformats.org/officeDocument/2006/relationships/image" Target="../media/image71.png"/><Relationship Id="rId35" Type="http://schemas.openxmlformats.org/officeDocument/2006/relationships/image" Target="../media/image72.png"/><Relationship Id="rId36" Type="http://schemas.openxmlformats.org/officeDocument/2006/relationships/image" Target="../media/image73.png"/><Relationship Id="rId37" Type="http://schemas.openxmlformats.org/officeDocument/2006/relationships/image" Target="../media/image74.png"/><Relationship Id="rId38" Type="http://schemas.openxmlformats.org/officeDocument/2006/relationships/image" Target="../media/image7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78.png"/><Relationship Id="rId10" Type="http://schemas.openxmlformats.org/officeDocument/2006/relationships/image" Target="../media/image79.png"/><Relationship Id="rId11" Type="http://schemas.openxmlformats.org/officeDocument/2006/relationships/image" Target="../media/image80.png"/><Relationship Id="rId12" Type="http://schemas.openxmlformats.org/officeDocument/2006/relationships/image" Target="../media/image81.png"/><Relationship Id="rId13" Type="http://schemas.openxmlformats.org/officeDocument/2006/relationships/image" Target="../media/image82.png"/><Relationship Id="rId14" Type="http://schemas.openxmlformats.org/officeDocument/2006/relationships/image" Target="../media/image83.png"/><Relationship Id="rId15" Type="http://schemas.openxmlformats.org/officeDocument/2006/relationships/image" Target="../media/image84.png"/><Relationship Id="rId16" Type="http://schemas.openxmlformats.org/officeDocument/2006/relationships/image" Target="../media/image85.png"/><Relationship Id="rId17" Type="http://schemas.openxmlformats.org/officeDocument/2006/relationships/image" Target="../media/image86.png"/><Relationship Id="rId18" Type="http://schemas.openxmlformats.org/officeDocument/2006/relationships/image" Target="../media/image87.png"/><Relationship Id="rId19" Type="http://schemas.openxmlformats.org/officeDocument/2006/relationships/image" Target="../media/image49.png"/><Relationship Id="rId20" Type="http://schemas.openxmlformats.org/officeDocument/2006/relationships/image" Target="../media/image88.png"/><Relationship Id="rId21" Type="http://schemas.openxmlformats.org/officeDocument/2006/relationships/image" Target="../media/image89.png"/><Relationship Id="rId22" Type="http://schemas.openxmlformats.org/officeDocument/2006/relationships/image" Target="../media/image90.png"/><Relationship Id="rId23" Type="http://schemas.openxmlformats.org/officeDocument/2006/relationships/image" Target="../media/image91.png"/><Relationship Id="rId24" Type="http://schemas.openxmlformats.org/officeDocument/2006/relationships/image" Target="../media/image55.png"/><Relationship Id="rId25" Type="http://schemas.openxmlformats.org/officeDocument/2006/relationships/image" Target="../media/image56.png"/><Relationship Id="rId26" Type="http://schemas.openxmlformats.org/officeDocument/2006/relationships/image" Target="../media/image57.png"/><Relationship Id="rId27" Type="http://schemas.openxmlformats.org/officeDocument/2006/relationships/image" Target="../media/image58.png"/><Relationship Id="rId28" Type="http://schemas.openxmlformats.org/officeDocument/2006/relationships/image" Target="../media/image92.png"/><Relationship Id="rId29" Type="http://schemas.openxmlformats.org/officeDocument/2006/relationships/image" Target="../media/image93.png"/><Relationship Id="rId30" Type="http://schemas.openxmlformats.org/officeDocument/2006/relationships/image" Target="../media/image94.png"/><Relationship Id="rId31" Type="http://schemas.openxmlformats.org/officeDocument/2006/relationships/image" Target="../media/image95.png"/><Relationship Id="rId32" Type="http://schemas.openxmlformats.org/officeDocument/2006/relationships/image" Target="../media/image96.png"/><Relationship Id="rId33" Type="http://schemas.openxmlformats.org/officeDocument/2006/relationships/image" Target="../media/image9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8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99.png"/><Relationship Id="rId9" Type="http://schemas.openxmlformats.org/officeDocument/2006/relationships/image" Target="../media/image100.png"/><Relationship Id="rId10" Type="http://schemas.openxmlformats.org/officeDocument/2006/relationships/image" Target="../media/image101.png"/><Relationship Id="rId11" Type="http://schemas.openxmlformats.org/officeDocument/2006/relationships/image" Target="../media/image102.png"/><Relationship Id="rId12" Type="http://schemas.openxmlformats.org/officeDocument/2006/relationships/image" Target="../media/image103.png"/><Relationship Id="rId13" Type="http://schemas.openxmlformats.org/officeDocument/2006/relationships/image" Target="../media/image104.png"/><Relationship Id="rId14" Type="http://schemas.openxmlformats.org/officeDocument/2006/relationships/image" Target="../media/image105.png"/><Relationship Id="rId15" Type="http://schemas.openxmlformats.org/officeDocument/2006/relationships/image" Target="../media/image106.png"/><Relationship Id="rId16" Type="http://schemas.openxmlformats.org/officeDocument/2006/relationships/image" Target="../media/image107.png"/><Relationship Id="rId17" Type="http://schemas.openxmlformats.org/officeDocument/2006/relationships/image" Target="../media/image55.png"/><Relationship Id="rId18" Type="http://schemas.openxmlformats.org/officeDocument/2006/relationships/image" Target="../media/image56.png"/><Relationship Id="rId19" Type="http://schemas.openxmlformats.org/officeDocument/2006/relationships/image" Target="../media/image57.png"/><Relationship Id="rId20" Type="http://schemas.openxmlformats.org/officeDocument/2006/relationships/image" Target="../media/image58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image" Target="../media/image108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59.png"/><Relationship Id="rId10" Type="http://schemas.openxmlformats.org/officeDocument/2006/relationships/image" Target="../media/image60.png"/><Relationship Id="rId11" Type="http://schemas.openxmlformats.org/officeDocument/2006/relationships/image" Target="../media/image109.png"/><Relationship Id="rId12" Type="http://schemas.openxmlformats.org/officeDocument/2006/relationships/image" Target="../media/image110.png"/><Relationship Id="rId13" Type="http://schemas.openxmlformats.org/officeDocument/2006/relationships/image" Target="../media/image62.png"/><Relationship Id="rId14" Type="http://schemas.openxmlformats.org/officeDocument/2006/relationships/image" Target="../media/image111.png"/><Relationship Id="rId15" Type="http://schemas.openxmlformats.org/officeDocument/2006/relationships/image" Target="../media/image112.png"/><Relationship Id="rId16" Type="http://schemas.openxmlformats.org/officeDocument/2006/relationships/image" Target="../media/image113.png"/><Relationship Id="rId17" Type="http://schemas.openxmlformats.org/officeDocument/2006/relationships/image" Target="../media/image114.png"/><Relationship Id="rId18" Type="http://schemas.openxmlformats.org/officeDocument/2006/relationships/image" Target="../media/image115.png"/><Relationship Id="rId19" Type="http://schemas.openxmlformats.org/officeDocument/2006/relationships/image" Target="../media/image116.png"/><Relationship Id="rId20" Type="http://schemas.openxmlformats.org/officeDocument/2006/relationships/image" Target="../media/image49.png"/><Relationship Id="rId21" Type="http://schemas.openxmlformats.org/officeDocument/2006/relationships/image" Target="../media/image117.png"/><Relationship Id="rId22" Type="http://schemas.openxmlformats.org/officeDocument/2006/relationships/image" Target="../media/image118.png"/><Relationship Id="rId23" Type="http://schemas.openxmlformats.org/officeDocument/2006/relationships/image" Target="../media/image119.png"/><Relationship Id="rId24" Type="http://schemas.openxmlformats.org/officeDocument/2006/relationships/image" Target="../media/image120.png"/><Relationship Id="rId25" Type="http://schemas.openxmlformats.org/officeDocument/2006/relationships/image" Target="../media/image121.png"/><Relationship Id="rId26" Type="http://schemas.openxmlformats.org/officeDocument/2006/relationships/image" Target="../media/image55.png"/><Relationship Id="rId27" Type="http://schemas.openxmlformats.org/officeDocument/2006/relationships/image" Target="../media/image56.png"/><Relationship Id="rId28" Type="http://schemas.openxmlformats.org/officeDocument/2006/relationships/image" Target="../media/image57.png"/><Relationship Id="rId29" Type="http://schemas.openxmlformats.org/officeDocument/2006/relationships/image" Target="../media/image58.png"/><Relationship Id="rId30" Type="http://schemas.openxmlformats.org/officeDocument/2006/relationships/image" Target="../media/image122.png"/><Relationship Id="rId31" Type="http://schemas.openxmlformats.org/officeDocument/2006/relationships/image" Target="../media/image123.png"/><Relationship Id="rId32" Type="http://schemas.openxmlformats.org/officeDocument/2006/relationships/image" Target="../media/image124.png"/><Relationship Id="rId33" Type="http://schemas.openxmlformats.org/officeDocument/2006/relationships/image" Target="../media/image125.png"/><Relationship Id="rId34" Type="http://schemas.openxmlformats.org/officeDocument/2006/relationships/image" Target="../media/image12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7.png"/><Relationship Id="rId3" Type="http://schemas.openxmlformats.org/officeDocument/2006/relationships/image" Target="../media/image128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29.png"/><Relationship Id="rId7" Type="http://schemas.openxmlformats.org/officeDocument/2006/relationships/image" Target="../media/image17.png"/><Relationship Id="rId8" Type="http://schemas.openxmlformats.org/officeDocument/2006/relationships/image" Target="../media/image130.png"/><Relationship Id="rId9" Type="http://schemas.openxmlformats.org/officeDocument/2006/relationships/image" Target="../media/image131.png"/><Relationship Id="rId10" Type="http://schemas.openxmlformats.org/officeDocument/2006/relationships/image" Target="../media/image132.png"/><Relationship Id="rId11" Type="http://schemas.openxmlformats.org/officeDocument/2006/relationships/image" Target="../media/image102.png"/><Relationship Id="rId12" Type="http://schemas.openxmlformats.org/officeDocument/2006/relationships/image" Target="../media/image133.png"/><Relationship Id="rId13" Type="http://schemas.openxmlformats.org/officeDocument/2006/relationships/image" Target="../media/image134.png"/><Relationship Id="rId14" Type="http://schemas.openxmlformats.org/officeDocument/2006/relationships/image" Target="../media/image135.png"/><Relationship Id="rId15" Type="http://schemas.openxmlformats.org/officeDocument/2006/relationships/image" Target="../media/image136.png"/><Relationship Id="rId16" Type="http://schemas.openxmlformats.org/officeDocument/2006/relationships/image" Target="../media/image137.png"/><Relationship Id="rId17" Type="http://schemas.openxmlformats.org/officeDocument/2006/relationships/image" Target="../media/image138.png"/><Relationship Id="rId18" Type="http://schemas.openxmlformats.org/officeDocument/2006/relationships/image" Target="../media/image139.png"/><Relationship Id="rId19" Type="http://schemas.openxmlformats.org/officeDocument/2006/relationships/image" Target="../media/image55.png"/><Relationship Id="rId20" Type="http://schemas.openxmlformats.org/officeDocument/2006/relationships/image" Target="../media/image56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140.png"/><Relationship Id="rId24" Type="http://schemas.openxmlformats.org/officeDocument/2006/relationships/image" Target="../media/image141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2.png"/><Relationship Id="rId3" Type="http://schemas.openxmlformats.org/officeDocument/2006/relationships/image" Target="../media/image143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144.png"/><Relationship Id="rId8" Type="http://schemas.openxmlformats.org/officeDocument/2006/relationships/image" Target="../media/image145.png"/><Relationship Id="rId9" Type="http://schemas.openxmlformats.org/officeDocument/2006/relationships/image" Target="../media/image146.png"/><Relationship Id="rId10" Type="http://schemas.openxmlformats.org/officeDocument/2006/relationships/image" Target="../media/image49.png"/><Relationship Id="rId11" Type="http://schemas.openxmlformats.org/officeDocument/2006/relationships/image" Target="../media/image147.png"/><Relationship Id="rId12" Type="http://schemas.openxmlformats.org/officeDocument/2006/relationships/image" Target="../media/image148.png"/><Relationship Id="rId13" Type="http://schemas.openxmlformats.org/officeDocument/2006/relationships/image" Target="../media/image149.png"/><Relationship Id="rId14" Type="http://schemas.openxmlformats.org/officeDocument/2006/relationships/image" Target="../media/image150.png"/><Relationship Id="rId15" Type="http://schemas.openxmlformats.org/officeDocument/2006/relationships/image" Target="../media/image151.png"/><Relationship Id="rId16" Type="http://schemas.openxmlformats.org/officeDocument/2006/relationships/image" Target="../media/image152.png"/><Relationship Id="rId17" Type="http://schemas.openxmlformats.org/officeDocument/2006/relationships/image" Target="../media/image55.png"/><Relationship Id="rId18" Type="http://schemas.openxmlformats.org/officeDocument/2006/relationships/image" Target="../media/image56.png"/><Relationship Id="rId19" Type="http://schemas.openxmlformats.org/officeDocument/2006/relationships/image" Target="../media/image153.png"/><Relationship Id="rId20" Type="http://schemas.openxmlformats.org/officeDocument/2006/relationships/image" Target="../media/image58.png"/><Relationship Id="rId21" Type="http://schemas.openxmlformats.org/officeDocument/2006/relationships/image" Target="../media/image154.png"/><Relationship Id="rId22" Type="http://schemas.openxmlformats.org/officeDocument/2006/relationships/image" Target="../media/image141.png"/><Relationship Id="rId23" Type="http://schemas.openxmlformats.org/officeDocument/2006/relationships/image" Target="../media/image155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6.png"/><Relationship Id="rId3" Type="http://schemas.openxmlformats.org/officeDocument/2006/relationships/image" Target="../media/image157.png"/><Relationship Id="rId4" Type="http://schemas.openxmlformats.org/officeDocument/2006/relationships/image" Target="../media/image158.png"/><Relationship Id="rId5" Type="http://schemas.openxmlformats.org/officeDocument/2006/relationships/image" Target="../media/image159.png"/><Relationship Id="rId6" Type="http://schemas.openxmlformats.org/officeDocument/2006/relationships/image" Target="../media/image16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0"/>
            <a:ext cx="10690207" cy="755980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11120" y="4741195"/>
            <a:ext cx="2830114" cy="220353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61324" y="1022557"/>
            <a:ext cx="177760" cy="228117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1888210" y="1025849"/>
            <a:ext cx="189230" cy="222250"/>
          </a:xfrm>
          <a:custGeom>
            <a:avLst/>
            <a:gdLst/>
            <a:ahLst/>
            <a:cxnLst/>
            <a:rect l="l" t="t" r="r" b="b"/>
            <a:pathLst>
              <a:path w="189230" h="222250">
                <a:moveTo>
                  <a:pt x="188899" y="0"/>
                </a:moveTo>
                <a:lnTo>
                  <a:pt x="0" y="0"/>
                </a:lnTo>
                <a:lnTo>
                  <a:pt x="0" y="34290"/>
                </a:lnTo>
                <a:lnTo>
                  <a:pt x="73774" y="34290"/>
                </a:lnTo>
                <a:lnTo>
                  <a:pt x="73774" y="222250"/>
                </a:lnTo>
                <a:lnTo>
                  <a:pt x="115112" y="222250"/>
                </a:lnTo>
                <a:lnTo>
                  <a:pt x="115112" y="34290"/>
                </a:lnTo>
                <a:lnTo>
                  <a:pt x="188899" y="34290"/>
                </a:lnTo>
                <a:lnTo>
                  <a:pt x="188899" y="0"/>
                </a:lnTo>
                <a:close/>
              </a:path>
            </a:pathLst>
          </a:custGeom>
          <a:solidFill>
            <a:srgbClr val="00A3D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15140" y="1025726"/>
            <a:ext cx="197791" cy="221777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05576" y="1025726"/>
            <a:ext cx="241354" cy="221777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7982" y="821069"/>
            <a:ext cx="117859" cy="117428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754297" y="821069"/>
            <a:ext cx="664845" cy="496570"/>
            <a:chOff x="754297" y="821069"/>
            <a:chExt cx="664845" cy="496570"/>
          </a:xfrm>
        </p:grpSpPr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9697" y="821069"/>
              <a:ext cx="117857" cy="117428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754297" y="956088"/>
              <a:ext cx="385445" cy="361315"/>
            </a:xfrm>
            <a:custGeom>
              <a:avLst/>
              <a:gdLst/>
              <a:ahLst/>
              <a:cxnLst/>
              <a:rect l="l" t="t" r="r" b="b"/>
              <a:pathLst>
                <a:path w="385444" h="361315">
                  <a:moveTo>
                    <a:pt x="181183" y="0"/>
                  </a:moveTo>
                  <a:lnTo>
                    <a:pt x="142436" y="15997"/>
                  </a:lnTo>
                  <a:lnTo>
                    <a:pt x="16059" y="141950"/>
                  </a:lnTo>
                  <a:lnTo>
                    <a:pt x="0" y="180539"/>
                  </a:lnTo>
                  <a:lnTo>
                    <a:pt x="1003" y="190959"/>
                  </a:lnTo>
                  <a:lnTo>
                    <a:pt x="142436" y="345080"/>
                  </a:lnTo>
                  <a:lnTo>
                    <a:pt x="181183" y="361057"/>
                  </a:lnTo>
                  <a:lnTo>
                    <a:pt x="201801" y="357063"/>
                  </a:lnTo>
                  <a:lnTo>
                    <a:pt x="219930" y="345080"/>
                  </a:lnTo>
                  <a:lnTo>
                    <a:pt x="384882" y="180539"/>
                  </a:lnTo>
                  <a:lnTo>
                    <a:pt x="279457" y="180539"/>
                  </a:lnTo>
                  <a:lnTo>
                    <a:pt x="181104" y="278341"/>
                  </a:lnTo>
                  <a:lnTo>
                    <a:pt x="82943" y="180539"/>
                  </a:lnTo>
                  <a:lnTo>
                    <a:pt x="181202" y="82640"/>
                  </a:lnTo>
                  <a:lnTo>
                    <a:pt x="203907" y="105299"/>
                  </a:lnTo>
                  <a:lnTo>
                    <a:pt x="215612" y="114825"/>
                  </a:lnTo>
                  <a:lnTo>
                    <a:pt x="228596" y="121634"/>
                  </a:lnTo>
                  <a:lnTo>
                    <a:pt x="242438" y="125723"/>
                  </a:lnTo>
                  <a:lnTo>
                    <a:pt x="256715" y="127086"/>
                  </a:lnTo>
                  <a:lnTo>
                    <a:pt x="270976" y="125722"/>
                  </a:lnTo>
                  <a:lnTo>
                    <a:pt x="284813" y="121630"/>
                  </a:lnTo>
                  <a:lnTo>
                    <a:pt x="297804" y="114811"/>
                  </a:lnTo>
                  <a:lnTo>
                    <a:pt x="309528" y="105266"/>
                  </a:lnTo>
                  <a:lnTo>
                    <a:pt x="219930" y="15997"/>
                  </a:lnTo>
                  <a:lnTo>
                    <a:pt x="201801" y="3999"/>
                  </a:lnTo>
                  <a:lnTo>
                    <a:pt x="181183" y="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033758" y="956088"/>
              <a:ext cx="384810" cy="361315"/>
            </a:xfrm>
            <a:custGeom>
              <a:avLst/>
              <a:gdLst/>
              <a:ahLst/>
              <a:cxnLst/>
              <a:rect l="l" t="t" r="r" b="b"/>
              <a:pathLst>
                <a:path w="384809" h="361315">
                  <a:moveTo>
                    <a:pt x="203644" y="0"/>
                  </a:moveTo>
                  <a:lnTo>
                    <a:pt x="183029" y="3999"/>
                  </a:lnTo>
                  <a:lnTo>
                    <a:pt x="164912" y="15997"/>
                  </a:lnTo>
                  <a:lnTo>
                    <a:pt x="34350" y="146090"/>
                  </a:lnTo>
                  <a:lnTo>
                    <a:pt x="0" y="180539"/>
                  </a:lnTo>
                  <a:lnTo>
                    <a:pt x="105421" y="180539"/>
                  </a:lnTo>
                  <a:lnTo>
                    <a:pt x="161250" y="124887"/>
                  </a:lnTo>
                  <a:lnTo>
                    <a:pt x="172440" y="114664"/>
                  </a:lnTo>
                  <a:lnTo>
                    <a:pt x="183338" y="104314"/>
                  </a:lnTo>
                  <a:lnTo>
                    <a:pt x="193946" y="93843"/>
                  </a:lnTo>
                  <a:lnTo>
                    <a:pt x="204262" y="83256"/>
                  </a:lnTo>
                  <a:lnTo>
                    <a:pt x="301899" y="180539"/>
                  </a:lnTo>
                  <a:lnTo>
                    <a:pt x="203640" y="278437"/>
                  </a:lnTo>
                  <a:lnTo>
                    <a:pt x="181100" y="255944"/>
                  </a:lnTo>
                  <a:lnTo>
                    <a:pt x="169378" y="246417"/>
                  </a:lnTo>
                  <a:lnTo>
                    <a:pt x="128322" y="234157"/>
                  </a:lnTo>
                  <a:lnTo>
                    <a:pt x="87276" y="246402"/>
                  </a:lnTo>
                  <a:lnTo>
                    <a:pt x="75577" y="255909"/>
                  </a:lnTo>
                  <a:lnTo>
                    <a:pt x="164912" y="345080"/>
                  </a:lnTo>
                  <a:lnTo>
                    <a:pt x="183029" y="357063"/>
                  </a:lnTo>
                  <a:lnTo>
                    <a:pt x="203644" y="361057"/>
                  </a:lnTo>
                  <a:lnTo>
                    <a:pt x="224258" y="357063"/>
                  </a:lnTo>
                  <a:lnTo>
                    <a:pt x="368790" y="219131"/>
                  </a:lnTo>
                  <a:lnTo>
                    <a:pt x="384811" y="180539"/>
                  </a:lnTo>
                  <a:lnTo>
                    <a:pt x="383812" y="170119"/>
                  </a:lnTo>
                  <a:lnTo>
                    <a:pt x="242373" y="15997"/>
                  </a:lnTo>
                  <a:lnTo>
                    <a:pt x="224258" y="3999"/>
                  </a:lnTo>
                  <a:lnTo>
                    <a:pt x="203644" y="0"/>
                  </a:lnTo>
                  <a:close/>
                </a:path>
              </a:pathLst>
            </a:custGeom>
            <a:solidFill>
              <a:srgbClr val="F177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/>
          <p:nvPr/>
        </p:nvSpPr>
        <p:spPr>
          <a:xfrm>
            <a:off x="772185" y="1815789"/>
            <a:ext cx="391795" cy="304800"/>
          </a:xfrm>
          <a:custGeom>
            <a:avLst/>
            <a:gdLst/>
            <a:ahLst/>
            <a:cxnLst/>
            <a:rect l="l" t="t" r="r" b="b"/>
            <a:pathLst>
              <a:path w="391794" h="304800">
                <a:moveTo>
                  <a:pt x="391502" y="0"/>
                </a:moveTo>
                <a:lnTo>
                  <a:pt x="326758" y="0"/>
                </a:lnTo>
                <a:lnTo>
                  <a:pt x="326758" y="246380"/>
                </a:lnTo>
                <a:lnTo>
                  <a:pt x="228549" y="246380"/>
                </a:lnTo>
                <a:lnTo>
                  <a:pt x="228549" y="0"/>
                </a:lnTo>
                <a:lnTo>
                  <a:pt x="163372" y="0"/>
                </a:lnTo>
                <a:lnTo>
                  <a:pt x="163372" y="246380"/>
                </a:lnTo>
                <a:lnTo>
                  <a:pt x="65176" y="246380"/>
                </a:lnTo>
                <a:lnTo>
                  <a:pt x="65176" y="0"/>
                </a:lnTo>
                <a:lnTo>
                  <a:pt x="0" y="0"/>
                </a:lnTo>
                <a:lnTo>
                  <a:pt x="0" y="246380"/>
                </a:lnTo>
                <a:lnTo>
                  <a:pt x="0" y="304800"/>
                </a:lnTo>
                <a:lnTo>
                  <a:pt x="391502" y="304800"/>
                </a:lnTo>
                <a:lnTo>
                  <a:pt x="391502" y="246380"/>
                </a:lnTo>
                <a:lnTo>
                  <a:pt x="391502" y="0"/>
                </a:lnTo>
                <a:close/>
              </a:path>
            </a:pathLst>
          </a:custGeom>
          <a:solidFill>
            <a:srgbClr val="00A3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211921" y="1810083"/>
            <a:ext cx="323850" cy="316865"/>
          </a:xfrm>
          <a:custGeom>
            <a:avLst/>
            <a:gdLst/>
            <a:ahLst/>
            <a:cxnLst/>
            <a:rect l="l" t="t" r="r" b="b"/>
            <a:pathLst>
              <a:path w="323850" h="316864">
                <a:moveTo>
                  <a:pt x="161640" y="0"/>
                </a:moveTo>
                <a:lnTo>
                  <a:pt x="112250" y="5982"/>
                </a:lnTo>
                <a:lnTo>
                  <a:pt x="71840" y="22659"/>
                </a:lnTo>
                <a:lnTo>
                  <a:pt x="40410" y="48122"/>
                </a:lnTo>
                <a:lnTo>
                  <a:pt x="17960" y="80465"/>
                </a:lnTo>
                <a:lnTo>
                  <a:pt x="4490" y="117781"/>
                </a:lnTo>
                <a:lnTo>
                  <a:pt x="0" y="158161"/>
                </a:lnTo>
                <a:lnTo>
                  <a:pt x="4490" y="198544"/>
                </a:lnTo>
                <a:lnTo>
                  <a:pt x="17960" y="235860"/>
                </a:lnTo>
                <a:lnTo>
                  <a:pt x="40410" y="268204"/>
                </a:lnTo>
                <a:lnTo>
                  <a:pt x="71840" y="293668"/>
                </a:lnTo>
                <a:lnTo>
                  <a:pt x="112250" y="310345"/>
                </a:lnTo>
                <a:lnTo>
                  <a:pt x="161640" y="316327"/>
                </a:lnTo>
                <a:lnTo>
                  <a:pt x="211031" y="310345"/>
                </a:lnTo>
                <a:lnTo>
                  <a:pt x="251441" y="293668"/>
                </a:lnTo>
                <a:lnTo>
                  <a:pt x="282870" y="268204"/>
                </a:lnTo>
                <a:lnTo>
                  <a:pt x="291390" y="255930"/>
                </a:lnTo>
                <a:lnTo>
                  <a:pt x="161640" y="255930"/>
                </a:lnTo>
                <a:lnTo>
                  <a:pt x="120008" y="248169"/>
                </a:lnTo>
                <a:lnTo>
                  <a:pt x="90271" y="227088"/>
                </a:lnTo>
                <a:lnTo>
                  <a:pt x="72429" y="195985"/>
                </a:lnTo>
                <a:lnTo>
                  <a:pt x="66481" y="158161"/>
                </a:lnTo>
                <a:lnTo>
                  <a:pt x="72429" y="120338"/>
                </a:lnTo>
                <a:lnTo>
                  <a:pt x="90271" y="89237"/>
                </a:lnTo>
                <a:lnTo>
                  <a:pt x="120008" y="68157"/>
                </a:lnTo>
                <a:lnTo>
                  <a:pt x="161640" y="60397"/>
                </a:lnTo>
                <a:lnTo>
                  <a:pt x="291390" y="60397"/>
                </a:lnTo>
                <a:lnTo>
                  <a:pt x="282870" y="48122"/>
                </a:lnTo>
                <a:lnTo>
                  <a:pt x="251441" y="22659"/>
                </a:lnTo>
                <a:lnTo>
                  <a:pt x="211031" y="5982"/>
                </a:lnTo>
                <a:lnTo>
                  <a:pt x="161640" y="0"/>
                </a:lnTo>
                <a:close/>
              </a:path>
              <a:path w="323850" h="316864">
                <a:moveTo>
                  <a:pt x="291390" y="60397"/>
                </a:moveTo>
                <a:lnTo>
                  <a:pt x="161640" y="60397"/>
                </a:lnTo>
                <a:lnTo>
                  <a:pt x="203022" y="68157"/>
                </a:lnTo>
                <a:lnTo>
                  <a:pt x="232631" y="89237"/>
                </a:lnTo>
                <a:lnTo>
                  <a:pt x="250426" y="120338"/>
                </a:lnTo>
                <a:lnTo>
                  <a:pt x="256367" y="158161"/>
                </a:lnTo>
                <a:lnTo>
                  <a:pt x="250426" y="195985"/>
                </a:lnTo>
                <a:lnTo>
                  <a:pt x="232631" y="227088"/>
                </a:lnTo>
                <a:lnTo>
                  <a:pt x="203022" y="248169"/>
                </a:lnTo>
                <a:lnTo>
                  <a:pt x="161640" y="255930"/>
                </a:lnTo>
                <a:lnTo>
                  <a:pt x="291390" y="255930"/>
                </a:lnTo>
                <a:lnTo>
                  <a:pt x="305320" y="235860"/>
                </a:lnTo>
                <a:lnTo>
                  <a:pt x="318789" y="198544"/>
                </a:lnTo>
                <a:lnTo>
                  <a:pt x="323279" y="158161"/>
                </a:lnTo>
                <a:lnTo>
                  <a:pt x="318789" y="117781"/>
                </a:lnTo>
                <a:lnTo>
                  <a:pt x="305320" y="80465"/>
                </a:lnTo>
                <a:lnTo>
                  <a:pt x="291390" y="60397"/>
                </a:lnTo>
                <a:close/>
              </a:path>
            </a:pathLst>
          </a:custGeom>
          <a:solidFill>
            <a:srgbClr val="00A3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583430" y="1874209"/>
            <a:ext cx="65405" cy="246379"/>
          </a:xfrm>
          <a:custGeom>
            <a:avLst/>
            <a:gdLst/>
            <a:ahLst/>
            <a:cxnLst/>
            <a:rect l="l" t="t" r="r" b="b"/>
            <a:pathLst>
              <a:path w="65405" h="246380">
                <a:moveTo>
                  <a:pt x="0" y="246380"/>
                </a:moveTo>
                <a:lnTo>
                  <a:pt x="65177" y="246380"/>
                </a:lnTo>
                <a:lnTo>
                  <a:pt x="65177" y="0"/>
                </a:lnTo>
                <a:lnTo>
                  <a:pt x="0" y="0"/>
                </a:lnTo>
                <a:lnTo>
                  <a:pt x="0" y="246380"/>
                </a:lnTo>
                <a:close/>
              </a:path>
            </a:pathLst>
          </a:custGeom>
          <a:solidFill>
            <a:srgbClr val="00A3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583423" y="1815789"/>
            <a:ext cx="264795" cy="304800"/>
          </a:xfrm>
          <a:custGeom>
            <a:avLst/>
            <a:gdLst/>
            <a:ahLst/>
            <a:cxnLst/>
            <a:rect l="l" t="t" r="r" b="b"/>
            <a:pathLst>
              <a:path w="264794" h="304800">
                <a:moveTo>
                  <a:pt x="264629" y="0"/>
                </a:moveTo>
                <a:lnTo>
                  <a:pt x="0" y="0"/>
                </a:lnTo>
                <a:lnTo>
                  <a:pt x="0" y="58420"/>
                </a:lnTo>
                <a:lnTo>
                  <a:pt x="199885" y="58420"/>
                </a:lnTo>
                <a:lnTo>
                  <a:pt x="199885" y="304800"/>
                </a:lnTo>
                <a:lnTo>
                  <a:pt x="264629" y="304800"/>
                </a:lnTo>
                <a:lnTo>
                  <a:pt x="264629" y="58420"/>
                </a:lnTo>
                <a:lnTo>
                  <a:pt x="264629" y="0"/>
                </a:lnTo>
                <a:close/>
              </a:path>
            </a:pathLst>
          </a:custGeom>
          <a:solidFill>
            <a:srgbClr val="00A3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1913229" y="1815789"/>
            <a:ext cx="217170" cy="304800"/>
          </a:xfrm>
          <a:custGeom>
            <a:avLst/>
            <a:gdLst/>
            <a:ahLst/>
            <a:cxnLst/>
            <a:rect l="l" t="t" r="r" b="b"/>
            <a:pathLst>
              <a:path w="217169" h="304800">
                <a:moveTo>
                  <a:pt x="216814" y="247650"/>
                </a:moveTo>
                <a:lnTo>
                  <a:pt x="65176" y="247650"/>
                </a:lnTo>
                <a:lnTo>
                  <a:pt x="65176" y="179070"/>
                </a:lnTo>
                <a:lnTo>
                  <a:pt x="201180" y="179070"/>
                </a:lnTo>
                <a:lnTo>
                  <a:pt x="201180" y="121920"/>
                </a:lnTo>
                <a:lnTo>
                  <a:pt x="65176" y="121920"/>
                </a:lnTo>
                <a:lnTo>
                  <a:pt x="65176" y="57150"/>
                </a:lnTo>
                <a:lnTo>
                  <a:pt x="214210" y="57150"/>
                </a:lnTo>
                <a:lnTo>
                  <a:pt x="214210" y="0"/>
                </a:lnTo>
                <a:lnTo>
                  <a:pt x="0" y="0"/>
                </a:lnTo>
                <a:lnTo>
                  <a:pt x="0" y="57150"/>
                </a:lnTo>
                <a:lnTo>
                  <a:pt x="0" y="121920"/>
                </a:lnTo>
                <a:lnTo>
                  <a:pt x="0" y="179070"/>
                </a:lnTo>
                <a:lnTo>
                  <a:pt x="0" y="247650"/>
                </a:lnTo>
                <a:lnTo>
                  <a:pt x="0" y="304800"/>
                </a:lnTo>
                <a:lnTo>
                  <a:pt x="216814" y="304800"/>
                </a:lnTo>
                <a:lnTo>
                  <a:pt x="216814" y="247650"/>
                </a:lnTo>
                <a:close/>
              </a:path>
            </a:pathLst>
          </a:custGeom>
          <a:solidFill>
            <a:srgbClr val="00A3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2181326" y="1810087"/>
            <a:ext cx="596265" cy="316865"/>
          </a:xfrm>
          <a:custGeom>
            <a:avLst/>
            <a:gdLst/>
            <a:ahLst/>
            <a:cxnLst/>
            <a:rect l="l" t="t" r="r" b="b"/>
            <a:pathLst>
              <a:path w="596264" h="316864">
                <a:moveTo>
                  <a:pt x="245935" y="108191"/>
                </a:moveTo>
                <a:lnTo>
                  <a:pt x="236664" y="63436"/>
                </a:lnTo>
                <a:lnTo>
                  <a:pt x="235750" y="59067"/>
                </a:lnTo>
                <a:lnTo>
                  <a:pt x="207860" y="27647"/>
                </a:lnTo>
                <a:lnTo>
                  <a:pt x="179451" y="16294"/>
                </a:lnTo>
                <a:lnTo>
                  <a:pt x="179451" y="108191"/>
                </a:lnTo>
                <a:lnTo>
                  <a:pt x="174510" y="130225"/>
                </a:lnTo>
                <a:lnTo>
                  <a:pt x="161150" y="143941"/>
                </a:lnTo>
                <a:lnTo>
                  <a:pt x="141503" y="150964"/>
                </a:lnTo>
                <a:lnTo>
                  <a:pt x="117754" y="152946"/>
                </a:lnTo>
                <a:lnTo>
                  <a:pt x="65176" y="152946"/>
                </a:lnTo>
                <a:lnTo>
                  <a:pt x="65176" y="63436"/>
                </a:lnTo>
                <a:lnTo>
                  <a:pt x="117754" y="63436"/>
                </a:lnTo>
                <a:lnTo>
                  <a:pt x="141503" y="65366"/>
                </a:lnTo>
                <a:lnTo>
                  <a:pt x="161150" y="72301"/>
                </a:lnTo>
                <a:lnTo>
                  <a:pt x="174510" y="85991"/>
                </a:lnTo>
                <a:lnTo>
                  <a:pt x="179451" y="108191"/>
                </a:lnTo>
                <a:lnTo>
                  <a:pt x="179451" y="16294"/>
                </a:lnTo>
                <a:lnTo>
                  <a:pt x="166192" y="10985"/>
                </a:lnTo>
                <a:lnTo>
                  <a:pt x="114706" y="6083"/>
                </a:lnTo>
                <a:lnTo>
                  <a:pt x="0" y="6083"/>
                </a:lnTo>
                <a:lnTo>
                  <a:pt x="0" y="310248"/>
                </a:lnTo>
                <a:lnTo>
                  <a:pt x="65176" y="310248"/>
                </a:lnTo>
                <a:lnTo>
                  <a:pt x="65176" y="210312"/>
                </a:lnTo>
                <a:lnTo>
                  <a:pt x="114706" y="210312"/>
                </a:lnTo>
                <a:lnTo>
                  <a:pt x="166192" y="205409"/>
                </a:lnTo>
                <a:lnTo>
                  <a:pt x="207860" y="188747"/>
                </a:lnTo>
                <a:lnTo>
                  <a:pt x="235750" y="157327"/>
                </a:lnTo>
                <a:lnTo>
                  <a:pt x="236664" y="152946"/>
                </a:lnTo>
                <a:lnTo>
                  <a:pt x="245935" y="108191"/>
                </a:lnTo>
                <a:close/>
              </a:path>
              <a:path w="596264" h="316864">
                <a:moveTo>
                  <a:pt x="596150" y="158165"/>
                </a:moveTo>
                <a:lnTo>
                  <a:pt x="591654" y="117779"/>
                </a:lnTo>
                <a:lnTo>
                  <a:pt x="578192" y="80467"/>
                </a:lnTo>
                <a:lnTo>
                  <a:pt x="564261" y="60401"/>
                </a:lnTo>
                <a:lnTo>
                  <a:pt x="555739" y="48120"/>
                </a:lnTo>
                <a:lnTo>
                  <a:pt x="529234" y="26657"/>
                </a:lnTo>
                <a:lnTo>
                  <a:pt x="529234" y="158165"/>
                </a:lnTo>
                <a:lnTo>
                  <a:pt x="523290" y="195986"/>
                </a:lnTo>
                <a:lnTo>
                  <a:pt x="505498" y="227088"/>
                </a:lnTo>
                <a:lnTo>
                  <a:pt x="475894" y="248170"/>
                </a:lnTo>
                <a:lnTo>
                  <a:pt x="434505" y="255930"/>
                </a:lnTo>
                <a:lnTo>
                  <a:pt x="392874" y="248170"/>
                </a:lnTo>
                <a:lnTo>
                  <a:pt x="363143" y="227088"/>
                </a:lnTo>
                <a:lnTo>
                  <a:pt x="345300" y="195986"/>
                </a:lnTo>
                <a:lnTo>
                  <a:pt x="339356" y="158165"/>
                </a:lnTo>
                <a:lnTo>
                  <a:pt x="345300" y="120345"/>
                </a:lnTo>
                <a:lnTo>
                  <a:pt x="363143" y="89242"/>
                </a:lnTo>
                <a:lnTo>
                  <a:pt x="392874" y="68160"/>
                </a:lnTo>
                <a:lnTo>
                  <a:pt x="434505" y="60401"/>
                </a:lnTo>
                <a:lnTo>
                  <a:pt x="475894" y="68160"/>
                </a:lnTo>
                <a:lnTo>
                  <a:pt x="505498" y="89242"/>
                </a:lnTo>
                <a:lnTo>
                  <a:pt x="523290" y="120345"/>
                </a:lnTo>
                <a:lnTo>
                  <a:pt x="529234" y="158165"/>
                </a:lnTo>
                <a:lnTo>
                  <a:pt x="529234" y="26657"/>
                </a:lnTo>
                <a:lnTo>
                  <a:pt x="524306" y="22656"/>
                </a:lnTo>
                <a:lnTo>
                  <a:pt x="483895" y="5981"/>
                </a:lnTo>
                <a:lnTo>
                  <a:pt x="434505" y="0"/>
                </a:lnTo>
                <a:lnTo>
                  <a:pt x="385114" y="5981"/>
                </a:lnTo>
                <a:lnTo>
                  <a:pt x="344716" y="22656"/>
                </a:lnTo>
                <a:lnTo>
                  <a:pt x="313283" y="48120"/>
                </a:lnTo>
                <a:lnTo>
                  <a:pt x="290830" y="80467"/>
                </a:lnTo>
                <a:lnTo>
                  <a:pt x="277355" y="117779"/>
                </a:lnTo>
                <a:lnTo>
                  <a:pt x="272872" y="158165"/>
                </a:lnTo>
                <a:lnTo>
                  <a:pt x="277355" y="198551"/>
                </a:lnTo>
                <a:lnTo>
                  <a:pt x="290830" y="235864"/>
                </a:lnTo>
                <a:lnTo>
                  <a:pt x="313283" y="268211"/>
                </a:lnTo>
                <a:lnTo>
                  <a:pt x="344716" y="293674"/>
                </a:lnTo>
                <a:lnTo>
                  <a:pt x="385114" y="310349"/>
                </a:lnTo>
                <a:lnTo>
                  <a:pt x="434505" y="316331"/>
                </a:lnTo>
                <a:lnTo>
                  <a:pt x="483895" y="310349"/>
                </a:lnTo>
                <a:lnTo>
                  <a:pt x="524306" y="293674"/>
                </a:lnTo>
                <a:lnTo>
                  <a:pt x="555739" y="268211"/>
                </a:lnTo>
                <a:lnTo>
                  <a:pt x="564261" y="255930"/>
                </a:lnTo>
                <a:lnTo>
                  <a:pt x="578192" y="235864"/>
                </a:lnTo>
                <a:lnTo>
                  <a:pt x="591654" y="198551"/>
                </a:lnTo>
                <a:lnTo>
                  <a:pt x="596150" y="158165"/>
                </a:lnTo>
                <a:close/>
              </a:path>
            </a:pathLst>
          </a:custGeom>
          <a:solidFill>
            <a:srgbClr val="00A3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2825711" y="1816167"/>
            <a:ext cx="250825" cy="304165"/>
          </a:xfrm>
          <a:custGeom>
            <a:avLst/>
            <a:gdLst/>
            <a:ahLst/>
            <a:cxnLst/>
            <a:rect l="l" t="t" r="r" b="b"/>
            <a:pathLst>
              <a:path w="250825" h="304164">
                <a:moveTo>
                  <a:pt x="132962" y="0"/>
                </a:moveTo>
                <a:lnTo>
                  <a:pt x="0" y="0"/>
                </a:lnTo>
                <a:lnTo>
                  <a:pt x="0" y="304161"/>
                </a:lnTo>
                <a:lnTo>
                  <a:pt x="130792" y="304161"/>
                </a:lnTo>
                <a:lnTo>
                  <a:pt x="171826" y="300569"/>
                </a:lnTo>
                <a:lnTo>
                  <a:pt x="210416" y="287486"/>
                </a:lnTo>
                <a:lnTo>
                  <a:pt x="239066" y="261448"/>
                </a:lnTo>
                <a:lnTo>
                  <a:pt x="241787" y="251151"/>
                </a:lnTo>
                <a:lnTo>
                  <a:pt x="64745" y="251151"/>
                </a:lnTo>
                <a:lnTo>
                  <a:pt x="64745" y="172937"/>
                </a:lnTo>
                <a:lnTo>
                  <a:pt x="235545" y="172937"/>
                </a:lnTo>
                <a:lnTo>
                  <a:pt x="232413" y="167667"/>
                </a:lnTo>
                <a:lnTo>
                  <a:pt x="213804" y="152574"/>
                </a:lnTo>
                <a:lnTo>
                  <a:pt x="192057" y="143388"/>
                </a:lnTo>
                <a:lnTo>
                  <a:pt x="210619" y="134162"/>
                </a:lnTo>
                <a:lnTo>
                  <a:pt x="222207" y="122969"/>
                </a:lnTo>
                <a:lnTo>
                  <a:pt x="65177" y="122969"/>
                </a:lnTo>
                <a:lnTo>
                  <a:pt x="65177" y="53445"/>
                </a:lnTo>
                <a:lnTo>
                  <a:pt x="233061" y="53445"/>
                </a:lnTo>
                <a:lnTo>
                  <a:pt x="230789" y="42894"/>
                </a:lnTo>
                <a:lnTo>
                  <a:pt x="209817" y="18901"/>
                </a:lnTo>
                <a:lnTo>
                  <a:pt x="176705" y="4684"/>
                </a:lnTo>
                <a:lnTo>
                  <a:pt x="132962" y="0"/>
                </a:lnTo>
                <a:close/>
              </a:path>
              <a:path w="250825" h="304164">
                <a:moveTo>
                  <a:pt x="235545" y="172937"/>
                </a:moveTo>
                <a:lnTo>
                  <a:pt x="133398" y="172937"/>
                </a:lnTo>
                <a:lnTo>
                  <a:pt x="152475" y="174525"/>
                </a:lnTo>
                <a:lnTo>
                  <a:pt x="169028" y="180432"/>
                </a:lnTo>
                <a:lnTo>
                  <a:pt x="180692" y="192368"/>
                </a:lnTo>
                <a:lnTo>
                  <a:pt x="185105" y="212044"/>
                </a:lnTo>
                <a:lnTo>
                  <a:pt x="180576" y="232086"/>
                </a:lnTo>
                <a:lnTo>
                  <a:pt x="168430" y="243981"/>
                </a:lnTo>
                <a:lnTo>
                  <a:pt x="150825" y="249684"/>
                </a:lnTo>
                <a:lnTo>
                  <a:pt x="129920" y="251151"/>
                </a:lnTo>
                <a:lnTo>
                  <a:pt x="241787" y="251151"/>
                </a:lnTo>
                <a:lnTo>
                  <a:pt x="250282" y="218994"/>
                </a:lnTo>
                <a:lnTo>
                  <a:pt x="245401" y="189522"/>
                </a:lnTo>
                <a:lnTo>
                  <a:pt x="235545" y="172937"/>
                </a:lnTo>
                <a:close/>
              </a:path>
              <a:path w="250825" h="304164">
                <a:moveTo>
                  <a:pt x="233061" y="53445"/>
                </a:moveTo>
                <a:lnTo>
                  <a:pt x="127313" y="53445"/>
                </a:lnTo>
                <a:lnTo>
                  <a:pt x="146608" y="55516"/>
                </a:lnTo>
                <a:lnTo>
                  <a:pt x="161097" y="61864"/>
                </a:lnTo>
                <a:lnTo>
                  <a:pt x="170208" y="72693"/>
                </a:lnTo>
                <a:lnTo>
                  <a:pt x="173372" y="88207"/>
                </a:lnTo>
                <a:lnTo>
                  <a:pt x="170202" y="103536"/>
                </a:lnTo>
                <a:lnTo>
                  <a:pt x="161370" y="114386"/>
                </a:lnTo>
                <a:lnTo>
                  <a:pt x="147894" y="120836"/>
                </a:lnTo>
                <a:lnTo>
                  <a:pt x="130792" y="122969"/>
                </a:lnTo>
                <a:lnTo>
                  <a:pt x="222207" y="122969"/>
                </a:lnTo>
                <a:lnTo>
                  <a:pt x="225189" y="120088"/>
                </a:lnTo>
                <a:lnTo>
                  <a:pt x="234706" y="101044"/>
                </a:lnTo>
                <a:lnTo>
                  <a:pt x="238114" y="76907"/>
                </a:lnTo>
                <a:lnTo>
                  <a:pt x="233061" y="53445"/>
                </a:lnTo>
                <a:close/>
              </a:path>
            </a:pathLst>
          </a:custGeom>
          <a:solidFill>
            <a:srgbClr val="00A3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3220685" y="1816167"/>
            <a:ext cx="328930" cy="304165"/>
          </a:xfrm>
          <a:custGeom>
            <a:avLst/>
            <a:gdLst/>
            <a:ahLst/>
            <a:cxnLst/>
            <a:rect l="l" t="t" r="r" b="b"/>
            <a:pathLst>
              <a:path w="328929" h="304164">
                <a:moveTo>
                  <a:pt x="328932" y="0"/>
                </a:moveTo>
                <a:lnTo>
                  <a:pt x="268531" y="0"/>
                </a:lnTo>
                <a:lnTo>
                  <a:pt x="164682" y="158163"/>
                </a:lnTo>
                <a:lnTo>
                  <a:pt x="60401" y="0"/>
                </a:lnTo>
                <a:lnTo>
                  <a:pt x="0" y="0"/>
                </a:lnTo>
                <a:lnTo>
                  <a:pt x="0" y="304161"/>
                </a:lnTo>
                <a:lnTo>
                  <a:pt x="65177" y="304161"/>
                </a:lnTo>
                <a:lnTo>
                  <a:pt x="65177" y="116450"/>
                </a:lnTo>
                <a:lnTo>
                  <a:pt x="145566" y="238982"/>
                </a:lnTo>
                <a:lnTo>
                  <a:pt x="183366" y="238982"/>
                </a:lnTo>
                <a:lnTo>
                  <a:pt x="263754" y="116885"/>
                </a:lnTo>
                <a:lnTo>
                  <a:pt x="263754" y="304161"/>
                </a:lnTo>
                <a:lnTo>
                  <a:pt x="328932" y="304161"/>
                </a:lnTo>
                <a:lnTo>
                  <a:pt x="328932" y="0"/>
                </a:lnTo>
                <a:close/>
              </a:path>
            </a:pathLst>
          </a:custGeom>
          <a:solidFill>
            <a:srgbClr val="00A3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3614792" y="1997399"/>
            <a:ext cx="65405" cy="123189"/>
          </a:xfrm>
          <a:custGeom>
            <a:avLst/>
            <a:gdLst/>
            <a:ahLst/>
            <a:cxnLst/>
            <a:rect l="l" t="t" r="r" b="b"/>
            <a:pathLst>
              <a:path w="65404" h="123189">
                <a:moveTo>
                  <a:pt x="0" y="123189"/>
                </a:moveTo>
                <a:lnTo>
                  <a:pt x="65177" y="123189"/>
                </a:lnTo>
                <a:lnTo>
                  <a:pt x="65177" y="0"/>
                </a:lnTo>
                <a:lnTo>
                  <a:pt x="0" y="0"/>
                </a:lnTo>
                <a:lnTo>
                  <a:pt x="0" y="123189"/>
                </a:lnTo>
                <a:close/>
              </a:path>
            </a:pathLst>
          </a:custGeom>
          <a:solidFill>
            <a:srgbClr val="00A3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3614788" y="1815789"/>
            <a:ext cx="267335" cy="304800"/>
          </a:xfrm>
          <a:custGeom>
            <a:avLst/>
            <a:gdLst/>
            <a:ahLst/>
            <a:cxnLst/>
            <a:rect l="l" t="t" r="r" b="b"/>
            <a:pathLst>
              <a:path w="267335" h="304800">
                <a:moveTo>
                  <a:pt x="266788" y="0"/>
                </a:moveTo>
                <a:lnTo>
                  <a:pt x="201612" y="0"/>
                </a:lnTo>
                <a:lnTo>
                  <a:pt x="201612" y="123190"/>
                </a:lnTo>
                <a:lnTo>
                  <a:pt x="65176" y="123190"/>
                </a:lnTo>
                <a:lnTo>
                  <a:pt x="65176" y="0"/>
                </a:lnTo>
                <a:lnTo>
                  <a:pt x="0" y="0"/>
                </a:lnTo>
                <a:lnTo>
                  <a:pt x="0" y="123190"/>
                </a:lnTo>
                <a:lnTo>
                  <a:pt x="0" y="181610"/>
                </a:lnTo>
                <a:lnTo>
                  <a:pt x="201612" y="181610"/>
                </a:lnTo>
                <a:lnTo>
                  <a:pt x="201612" y="304800"/>
                </a:lnTo>
                <a:lnTo>
                  <a:pt x="266788" y="304800"/>
                </a:lnTo>
                <a:lnTo>
                  <a:pt x="266788" y="181610"/>
                </a:lnTo>
                <a:lnTo>
                  <a:pt x="266788" y="123190"/>
                </a:lnTo>
                <a:lnTo>
                  <a:pt x="266788" y="0"/>
                </a:lnTo>
                <a:close/>
              </a:path>
            </a:pathLst>
          </a:custGeom>
          <a:solidFill>
            <a:srgbClr val="00A3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3929818" y="1810083"/>
            <a:ext cx="323850" cy="316865"/>
          </a:xfrm>
          <a:custGeom>
            <a:avLst/>
            <a:gdLst/>
            <a:ahLst/>
            <a:cxnLst/>
            <a:rect l="l" t="t" r="r" b="b"/>
            <a:pathLst>
              <a:path w="323850" h="316864">
                <a:moveTo>
                  <a:pt x="161639" y="0"/>
                </a:moveTo>
                <a:lnTo>
                  <a:pt x="112249" y="5982"/>
                </a:lnTo>
                <a:lnTo>
                  <a:pt x="71840" y="22659"/>
                </a:lnTo>
                <a:lnTo>
                  <a:pt x="40410" y="48122"/>
                </a:lnTo>
                <a:lnTo>
                  <a:pt x="17960" y="80465"/>
                </a:lnTo>
                <a:lnTo>
                  <a:pt x="4490" y="117781"/>
                </a:lnTo>
                <a:lnTo>
                  <a:pt x="0" y="158161"/>
                </a:lnTo>
                <a:lnTo>
                  <a:pt x="4490" y="198544"/>
                </a:lnTo>
                <a:lnTo>
                  <a:pt x="17960" y="235860"/>
                </a:lnTo>
                <a:lnTo>
                  <a:pt x="40410" y="268204"/>
                </a:lnTo>
                <a:lnTo>
                  <a:pt x="71840" y="293668"/>
                </a:lnTo>
                <a:lnTo>
                  <a:pt x="112249" y="310345"/>
                </a:lnTo>
                <a:lnTo>
                  <a:pt x="161639" y="316327"/>
                </a:lnTo>
                <a:lnTo>
                  <a:pt x="211029" y="310345"/>
                </a:lnTo>
                <a:lnTo>
                  <a:pt x="251440" y="293668"/>
                </a:lnTo>
                <a:lnTo>
                  <a:pt x="282870" y="268204"/>
                </a:lnTo>
                <a:lnTo>
                  <a:pt x="291389" y="255930"/>
                </a:lnTo>
                <a:lnTo>
                  <a:pt x="161639" y="255930"/>
                </a:lnTo>
                <a:lnTo>
                  <a:pt x="120007" y="248169"/>
                </a:lnTo>
                <a:lnTo>
                  <a:pt x="90270" y="227088"/>
                </a:lnTo>
                <a:lnTo>
                  <a:pt x="72428" y="195985"/>
                </a:lnTo>
                <a:lnTo>
                  <a:pt x="66480" y="158161"/>
                </a:lnTo>
                <a:lnTo>
                  <a:pt x="72428" y="120338"/>
                </a:lnTo>
                <a:lnTo>
                  <a:pt x="90270" y="89237"/>
                </a:lnTo>
                <a:lnTo>
                  <a:pt x="120007" y="68157"/>
                </a:lnTo>
                <a:lnTo>
                  <a:pt x="161639" y="60397"/>
                </a:lnTo>
                <a:lnTo>
                  <a:pt x="291390" y="60397"/>
                </a:lnTo>
                <a:lnTo>
                  <a:pt x="282870" y="48122"/>
                </a:lnTo>
                <a:lnTo>
                  <a:pt x="251440" y="22659"/>
                </a:lnTo>
                <a:lnTo>
                  <a:pt x="211029" y="5982"/>
                </a:lnTo>
                <a:lnTo>
                  <a:pt x="161639" y="0"/>
                </a:lnTo>
                <a:close/>
              </a:path>
              <a:path w="323850" h="316864">
                <a:moveTo>
                  <a:pt x="291390" y="60397"/>
                </a:moveTo>
                <a:lnTo>
                  <a:pt x="161639" y="60397"/>
                </a:lnTo>
                <a:lnTo>
                  <a:pt x="203021" y="68157"/>
                </a:lnTo>
                <a:lnTo>
                  <a:pt x="232630" y="89237"/>
                </a:lnTo>
                <a:lnTo>
                  <a:pt x="250425" y="120338"/>
                </a:lnTo>
                <a:lnTo>
                  <a:pt x="256366" y="158161"/>
                </a:lnTo>
                <a:lnTo>
                  <a:pt x="250425" y="195985"/>
                </a:lnTo>
                <a:lnTo>
                  <a:pt x="232630" y="227088"/>
                </a:lnTo>
                <a:lnTo>
                  <a:pt x="203021" y="248169"/>
                </a:lnTo>
                <a:lnTo>
                  <a:pt x="161639" y="255930"/>
                </a:lnTo>
                <a:lnTo>
                  <a:pt x="291389" y="255930"/>
                </a:lnTo>
                <a:lnTo>
                  <a:pt x="305320" y="235860"/>
                </a:lnTo>
                <a:lnTo>
                  <a:pt x="318789" y="198544"/>
                </a:lnTo>
                <a:lnTo>
                  <a:pt x="323279" y="158161"/>
                </a:lnTo>
                <a:lnTo>
                  <a:pt x="318789" y="117781"/>
                </a:lnTo>
                <a:lnTo>
                  <a:pt x="305320" y="80465"/>
                </a:lnTo>
                <a:lnTo>
                  <a:pt x="291390" y="60397"/>
                </a:lnTo>
                <a:close/>
              </a:path>
            </a:pathLst>
          </a:custGeom>
          <a:solidFill>
            <a:srgbClr val="00A3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4301325" y="1810087"/>
            <a:ext cx="547370" cy="316865"/>
          </a:xfrm>
          <a:custGeom>
            <a:avLst/>
            <a:gdLst/>
            <a:ahLst/>
            <a:cxnLst/>
            <a:rect l="l" t="t" r="r" b="b"/>
            <a:pathLst>
              <a:path w="547370" h="316864">
                <a:moveTo>
                  <a:pt x="212471" y="5702"/>
                </a:moveTo>
                <a:lnTo>
                  <a:pt x="0" y="5702"/>
                </a:lnTo>
                <a:lnTo>
                  <a:pt x="0" y="64122"/>
                </a:lnTo>
                <a:lnTo>
                  <a:pt x="0" y="310502"/>
                </a:lnTo>
                <a:lnTo>
                  <a:pt x="65176" y="310502"/>
                </a:lnTo>
                <a:lnTo>
                  <a:pt x="65176" y="64122"/>
                </a:lnTo>
                <a:lnTo>
                  <a:pt x="212471" y="64122"/>
                </a:lnTo>
                <a:lnTo>
                  <a:pt x="212471" y="5702"/>
                </a:lnTo>
                <a:close/>
              </a:path>
              <a:path w="547370" h="316864">
                <a:moveTo>
                  <a:pt x="547052" y="158165"/>
                </a:moveTo>
                <a:lnTo>
                  <a:pt x="542556" y="117779"/>
                </a:lnTo>
                <a:lnTo>
                  <a:pt x="529094" y="80467"/>
                </a:lnTo>
                <a:lnTo>
                  <a:pt x="515162" y="60401"/>
                </a:lnTo>
                <a:lnTo>
                  <a:pt x="506641" y="48120"/>
                </a:lnTo>
                <a:lnTo>
                  <a:pt x="480136" y="26657"/>
                </a:lnTo>
                <a:lnTo>
                  <a:pt x="480136" y="158165"/>
                </a:lnTo>
                <a:lnTo>
                  <a:pt x="474192" y="195986"/>
                </a:lnTo>
                <a:lnTo>
                  <a:pt x="456399" y="227088"/>
                </a:lnTo>
                <a:lnTo>
                  <a:pt x="426796" y="248170"/>
                </a:lnTo>
                <a:lnTo>
                  <a:pt x="385406" y="255930"/>
                </a:lnTo>
                <a:lnTo>
                  <a:pt x="343776" y="248170"/>
                </a:lnTo>
                <a:lnTo>
                  <a:pt x="314045" y="227088"/>
                </a:lnTo>
                <a:lnTo>
                  <a:pt x="296202" y="195986"/>
                </a:lnTo>
                <a:lnTo>
                  <a:pt x="290258" y="158165"/>
                </a:lnTo>
                <a:lnTo>
                  <a:pt x="296202" y="120345"/>
                </a:lnTo>
                <a:lnTo>
                  <a:pt x="314045" y="89242"/>
                </a:lnTo>
                <a:lnTo>
                  <a:pt x="343776" y="68160"/>
                </a:lnTo>
                <a:lnTo>
                  <a:pt x="385406" y="60401"/>
                </a:lnTo>
                <a:lnTo>
                  <a:pt x="426796" y="68160"/>
                </a:lnTo>
                <a:lnTo>
                  <a:pt x="456399" y="89242"/>
                </a:lnTo>
                <a:lnTo>
                  <a:pt x="474192" y="120345"/>
                </a:lnTo>
                <a:lnTo>
                  <a:pt x="480136" y="158165"/>
                </a:lnTo>
                <a:lnTo>
                  <a:pt x="480136" y="26657"/>
                </a:lnTo>
                <a:lnTo>
                  <a:pt x="475208" y="22656"/>
                </a:lnTo>
                <a:lnTo>
                  <a:pt x="434797" y="5981"/>
                </a:lnTo>
                <a:lnTo>
                  <a:pt x="385406" y="0"/>
                </a:lnTo>
                <a:lnTo>
                  <a:pt x="336016" y="5981"/>
                </a:lnTo>
                <a:lnTo>
                  <a:pt x="295617" y="22656"/>
                </a:lnTo>
                <a:lnTo>
                  <a:pt x="264185" y="48120"/>
                </a:lnTo>
                <a:lnTo>
                  <a:pt x="241731" y="80467"/>
                </a:lnTo>
                <a:lnTo>
                  <a:pt x="228257" y="117779"/>
                </a:lnTo>
                <a:lnTo>
                  <a:pt x="223774" y="158165"/>
                </a:lnTo>
                <a:lnTo>
                  <a:pt x="228257" y="198551"/>
                </a:lnTo>
                <a:lnTo>
                  <a:pt x="241731" y="235864"/>
                </a:lnTo>
                <a:lnTo>
                  <a:pt x="264185" y="268211"/>
                </a:lnTo>
                <a:lnTo>
                  <a:pt x="295617" y="293674"/>
                </a:lnTo>
                <a:lnTo>
                  <a:pt x="336016" y="310349"/>
                </a:lnTo>
                <a:lnTo>
                  <a:pt x="385406" y="316331"/>
                </a:lnTo>
                <a:lnTo>
                  <a:pt x="434797" y="310349"/>
                </a:lnTo>
                <a:lnTo>
                  <a:pt x="475208" y="293674"/>
                </a:lnTo>
                <a:lnTo>
                  <a:pt x="506641" y="268211"/>
                </a:lnTo>
                <a:lnTo>
                  <a:pt x="515162" y="255930"/>
                </a:lnTo>
                <a:lnTo>
                  <a:pt x="529094" y="235864"/>
                </a:lnTo>
                <a:lnTo>
                  <a:pt x="542556" y="198551"/>
                </a:lnTo>
                <a:lnTo>
                  <a:pt x="547052" y="158165"/>
                </a:lnTo>
                <a:close/>
              </a:path>
            </a:pathLst>
          </a:custGeom>
          <a:solidFill>
            <a:srgbClr val="00A3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772189" y="2431739"/>
            <a:ext cx="65405" cy="123189"/>
          </a:xfrm>
          <a:custGeom>
            <a:avLst/>
            <a:gdLst/>
            <a:ahLst/>
            <a:cxnLst/>
            <a:rect l="l" t="t" r="r" b="b"/>
            <a:pathLst>
              <a:path w="65405" h="123189">
                <a:moveTo>
                  <a:pt x="0" y="123189"/>
                </a:moveTo>
                <a:lnTo>
                  <a:pt x="65177" y="123189"/>
                </a:lnTo>
                <a:lnTo>
                  <a:pt x="65177" y="0"/>
                </a:lnTo>
                <a:lnTo>
                  <a:pt x="0" y="0"/>
                </a:lnTo>
                <a:lnTo>
                  <a:pt x="0" y="123189"/>
                </a:lnTo>
                <a:close/>
              </a:path>
            </a:pathLst>
          </a:custGeom>
          <a:solidFill>
            <a:srgbClr val="F177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772185" y="2250129"/>
            <a:ext cx="267335" cy="304800"/>
          </a:xfrm>
          <a:custGeom>
            <a:avLst/>
            <a:gdLst/>
            <a:ahLst/>
            <a:cxnLst/>
            <a:rect l="l" t="t" r="r" b="b"/>
            <a:pathLst>
              <a:path w="267334" h="304800">
                <a:moveTo>
                  <a:pt x="266788" y="0"/>
                </a:moveTo>
                <a:lnTo>
                  <a:pt x="201612" y="0"/>
                </a:lnTo>
                <a:lnTo>
                  <a:pt x="201612" y="123190"/>
                </a:lnTo>
                <a:lnTo>
                  <a:pt x="65176" y="123190"/>
                </a:lnTo>
                <a:lnTo>
                  <a:pt x="65176" y="0"/>
                </a:lnTo>
                <a:lnTo>
                  <a:pt x="0" y="0"/>
                </a:lnTo>
                <a:lnTo>
                  <a:pt x="0" y="123190"/>
                </a:lnTo>
                <a:lnTo>
                  <a:pt x="0" y="181610"/>
                </a:lnTo>
                <a:lnTo>
                  <a:pt x="201612" y="181610"/>
                </a:lnTo>
                <a:lnTo>
                  <a:pt x="201612" y="304800"/>
                </a:lnTo>
                <a:lnTo>
                  <a:pt x="266788" y="304800"/>
                </a:lnTo>
                <a:lnTo>
                  <a:pt x="266788" y="181610"/>
                </a:lnTo>
                <a:lnTo>
                  <a:pt x="266788" y="123190"/>
                </a:lnTo>
                <a:lnTo>
                  <a:pt x="266788" y="0"/>
                </a:lnTo>
                <a:close/>
              </a:path>
            </a:pathLst>
          </a:custGeom>
          <a:solidFill>
            <a:srgbClr val="F177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1104150" y="2250129"/>
            <a:ext cx="217170" cy="304800"/>
          </a:xfrm>
          <a:custGeom>
            <a:avLst/>
            <a:gdLst/>
            <a:ahLst/>
            <a:cxnLst/>
            <a:rect l="l" t="t" r="r" b="b"/>
            <a:pathLst>
              <a:path w="217169" h="304800">
                <a:moveTo>
                  <a:pt x="216827" y="247650"/>
                </a:moveTo>
                <a:lnTo>
                  <a:pt x="65176" y="247650"/>
                </a:lnTo>
                <a:lnTo>
                  <a:pt x="65176" y="179070"/>
                </a:lnTo>
                <a:lnTo>
                  <a:pt x="201180" y="179070"/>
                </a:lnTo>
                <a:lnTo>
                  <a:pt x="201180" y="123190"/>
                </a:lnTo>
                <a:lnTo>
                  <a:pt x="65176" y="123190"/>
                </a:lnTo>
                <a:lnTo>
                  <a:pt x="65176" y="58420"/>
                </a:lnTo>
                <a:lnTo>
                  <a:pt x="214223" y="58420"/>
                </a:lnTo>
                <a:lnTo>
                  <a:pt x="214223" y="0"/>
                </a:lnTo>
                <a:lnTo>
                  <a:pt x="0" y="0"/>
                </a:lnTo>
                <a:lnTo>
                  <a:pt x="0" y="58420"/>
                </a:lnTo>
                <a:lnTo>
                  <a:pt x="0" y="123190"/>
                </a:lnTo>
                <a:lnTo>
                  <a:pt x="0" y="179070"/>
                </a:lnTo>
                <a:lnTo>
                  <a:pt x="0" y="247650"/>
                </a:lnTo>
                <a:lnTo>
                  <a:pt x="0" y="304800"/>
                </a:lnTo>
                <a:lnTo>
                  <a:pt x="216827" y="304800"/>
                </a:lnTo>
                <a:lnTo>
                  <a:pt x="216827" y="247650"/>
                </a:lnTo>
                <a:close/>
              </a:path>
            </a:pathLst>
          </a:custGeom>
          <a:solidFill>
            <a:srgbClr val="F177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1468716" y="2250683"/>
            <a:ext cx="248920" cy="304165"/>
          </a:xfrm>
          <a:custGeom>
            <a:avLst/>
            <a:gdLst/>
            <a:ahLst/>
            <a:cxnLst/>
            <a:rect l="l" t="t" r="r" b="b"/>
            <a:pathLst>
              <a:path w="248919" h="304164">
                <a:moveTo>
                  <a:pt x="223776" y="0"/>
                </a:moveTo>
                <a:lnTo>
                  <a:pt x="0" y="0"/>
                </a:lnTo>
                <a:lnTo>
                  <a:pt x="0" y="304161"/>
                </a:lnTo>
                <a:lnTo>
                  <a:pt x="132095" y="304161"/>
                </a:lnTo>
                <a:lnTo>
                  <a:pt x="175586" y="299856"/>
                </a:lnTo>
                <a:lnTo>
                  <a:pt x="212805" y="284716"/>
                </a:lnTo>
                <a:lnTo>
                  <a:pt x="238781" y="255399"/>
                </a:lnTo>
                <a:lnTo>
                  <a:pt x="240572" y="246805"/>
                </a:lnTo>
                <a:lnTo>
                  <a:pt x="65177" y="246805"/>
                </a:lnTo>
                <a:lnTo>
                  <a:pt x="65177" y="170331"/>
                </a:lnTo>
                <a:lnTo>
                  <a:pt x="240542" y="170331"/>
                </a:lnTo>
                <a:lnTo>
                  <a:pt x="238781" y="161916"/>
                </a:lnTo>
                <a:lnTo>
                  <a:pt x="212805" y="132579"/>
                </a:lnTo>
                <a:lnTo>
                  <a:pt x="175586" y="117337"/>
                </a:lnTo>
                <a:lnTo>
                  <a:pt x="132095" y="112971"/>
                </a:lnTo>
                <a:lnTo>
                  <a:pt x="65177" y="112971"/>
                </a:lnTo>
                <a:lnTo>
                  <a:pt x="65177" y="58658"/>
                </a:lnTo>
                <a:lnTo>
                  <a:pt x="223776" y="58658"/>
                </a:lnTo>
                <a:lnTo>
                  <a:pt x="223776" y="0"/>
                </a:lnTo>
                <a:close/>
              </a:path>
              <a:path w="248919" h="304164">
                <a:moveTo>
                  <a:pt x="240542" y="170331"/>
                </a:moveTo>
                <a:lnTo>
                  <a:pt x="132530" y="170331"/>
                </a:lnTo>
                <a:lnTo>
                  <a:pt x="151085" y="171722"/>
                </a:lnTo>
                <a:lnTo>
                  <a:pt x="166910" y="177228"/>
                </a:lnTo>
                <a:lnTo>
                  <a:pt x="177928" y="188843"/>
                </a:lnTo>
                <a:lnTo>
                  <a:pt x="182063" y="208565"/>
                </a:lnTo>
                <a:lnTo>
                  <a:pt x="177928" y="228289"/>
                </a:lnTo>
                <a:lnTo>
                  <a:pt x="166910" y="239907"/>
                </a:lnTo>
                <a:lnTo>
                  <a:pt x="151085" y="245413"/>
                </a:lnTo>
                <a:lnTo>
                  <a:pt x="132530" y="246805"/>
                </a:lnTo>
                <a:lnTo>
                  <a:pt x="240572" y="246805"/>
                </a:lnTo>
                <a:lnTo>
                  <a:pt x="248544" y="208565"/>
                </a:lnTo>
                <a:lnTo>
                  <a:pt x="240542" y="170331"/>
                </a:lnTo>
                <a:close/>
              </a:path>
            </a:pathLst>
          </a:custGeom>
          <a:solidFill>
            <a:srgbClr val="F177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1762015" y="2250683"/>
            <a:ext cx="335915" cy="304165"/>
          </a:xfrm>
          <a:custGeom>
            <a:avLst/>
            <a:gdLst/>
            <a:ahLst/>
            <a:cxnLst/>
            <a:rect l="l" t="t" r="r" b="b"/>
            <a:pathLst>
              <a:path w="335914" h="304164">
                <a:moveTo>
                  <a:pt x="65178" y="0"/>
                </a:moveTo>
                <a:lnTo>
                  <a:pt x="0" y="0"/>
                </a:lnTo>
                <a:lnTo>
                  <a:pt x="0" y="304161"/>
                </a:lnTo>
                <a:lnTo>
                  <a:pt x="114714" y="304161"/>
                </a:lnTo>
                <a:lnTo>
                  <a:pt x="166197" y="299265"/>
                </a:lnTo>
                <a:lnTo>
                  <a:pt x="207863" y="282597"/>
                </a:lnTo>
                <a:lnTo>
                  <a:pt x="235760" y="251183"/>
                </a:lnTo>
                <a:lnTo>
                  <a:pt x="236667" y="246805"/>
                </a:lnTo>
                <a:lnTo>
                  <a:pt x="65178" y="246805"/>
                </a:lnTo>
                <a:lnTo>
                  <a:pt x="65178" y="157294"/>
                </a:lnTo>
                <a:lnTo>
                  <a:pt x="236656" y="157294"/>
                </a:lnTo>
                <a:lnTo>
                  <a:pt x="235760" y="152976"/>
                </a:lnTo>
                <a:lnTo>
                  <a:pt x="207863" y="121663"/>
                </a:lnTo>
                <a:lnTo>
                  <a:pt x="166197" y="105015"/>
                </a:lnTo>
                <a:lnTo>
                  <a:pt x="114714" y="99936"/>
                </a:lnTo>
                <a:lnTo>
                  <a:pt x="65178" y="99936"/>
                </a:lnTo>
                <a:lnTo>
                  <a:pt x="65178" y="0"/>
                </a:lnTo>
                <a:close/>
              </a:path>
              <a:path w="335914" h="304164">
                <a:moveTo>
                  <a:pt x="236656" y="157294"/>
                </a:moveTo>
                <a:lnTo>
                  <a:pt x="117756" y="157294"/>
                </a:lnTo>
                <a:lnTo>
                  <a:pt x="141512" y="159276"/>
                </a:lnTo>
                <a:lnTo>
                  <a:pt x="161153" y="166309"/>
                </a:lnTo>
                <a:lnTo>
                  <a:pt x="174521" y="180024"/>
                </a:lnTo>
                <a:lnTo>
                  <a:pt x="179457" y="202050"/>
                </a:lnTo>
                <a:lnTo>
                  <a:pt x="174521" y="224074"/>
                </a:lnTo>
                <a:lnTo>
                  <a:pt x="161153" y="237788"/>
                </a:lnTo>
                <a:lnTo>
                  <a:pt x="141512" y="244822"/>
                </a:lnTo>
                <a:lnTo>
                  <a:pt x="117756" y="246805"/>
                </a:lnTo>
                <a:lnTo>
                  <a:pt x="236667" y="246805"/>
                </a:lnTo>
                <a:lnTo>
                  <a:pt x="245938" y="202050"/>
                </a:lnTo>
                <a:lnTo>
                  <a:pt x="236656" y="157294"/>
                </a:lnTo>
                <a:close/>
              </a:path>
              <a:path w="335914" h="304164">
                <a:moveTo>
                  <a:pt x="335884" y="0"/>
                </a:moveTo>
                <a:lnTo>
                  <a:pt x="270706" y="0"/>
                </a:lnTo>
                <a:lnTo>
                  <a:pt x="270706" y="304161"/>
                </a:lnTo>
                <a:lnTo>
                  <a:pt x="335884" y="304161"/>
                </a:lnTo>
                <a:lnTo>
                  <a:pt x="335884" y="0"/>
                </a:lnTo>
                <a:close/>
              </a:path>
            </a:pathLst>
          </a:custGeom>
          <a:solidFill>
            <a:srgbClr val="F177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2163064" y="2250129"/>
            <a:ext cx="827405" cy="304800"/>
          </a:xfrm>
          <a:custGeom>
            <a:avLst/>
            <a:gdLst/>
            <a:ahLst/>
            <a:cxnLst/>
            <a:rect l="l" t="t" r="r" b="b"/>
            <a:pathLst>
              <a:path w="827405" h="304800">
                <a:moveTo>
                  <a:pt x="250291" y="219557"/>
                </a:moveTo>
                <a:lnTo>
                  <a:pt x="245402" y="190080"/>
                </a:lnTo>
                <a:lnTo>
                  <a:pt x="235546" y="173494"/>
                </a:lnTo>
                <a:lnTo>
                  <a:pt x="232422" y="168224"/>
                </a:lnTo>
                <a:lnTo>
                  <a:pt x="213804" y="153136"/>
                </a:lnTo>
                <a:lnTo>
                  <a:pt x="192062" y="143941"/>
                </a:lnTo>
                <a:lnTo>
                  <a:pt x="210629" y="134721"/>
                </a:lnTo>
                <a:lnTo>
                  <a:pt x="222211" y="123532"/>
                </a:lnTo>
                <a:lnTo>
                  <a:pt x="225196" y="120650"/>
                </a:lnTo>
                <a:lnTo>
                  <a:pt x="234708" y="101600"/>
                </a:lnTo>
                <a:lnTo>
                  <a:pt x="233070" y="54000"/>
                </a:lnTo>
                <a:lnTo>
                  <a:pt x="209816" y="19456"/>
                </a:lnTo>
                <a:lnTo>
                  <a:pt x="185115" y="8864"/>
                </a:lnTo>
                <a:lnTo>
                  <a:pt x="185115" y="212598"/>
                </a:lnTo>
                <a:lnTo>
                  <a:pt x="180581" y="232651"/>
                </a:lnTo>
                <a:lnTo>
                  <a:pt x="168440" y="244538"/>
                </a:lnTo>
                <a:lnTo>
                  <a:pt x="150825" y="250240"/>
                </a:lnTo>
                <a:lnTo>
                  <a:pt x="129921" y="251714"/>
                </a:lnTo>
                <a:lnTo>
                  <a:pt x="64744" y="251714"/>
                </a:lnTo>
                <a:lnTo>
                  <a:pt x="64744" y="173494"/>
                </a:lnTo>
                <a:lnTo>
                  <a:pt x="133400" y="173494"/>
                </a:lnTo>
                <a:lnTo>
                  <a:pt x="152476" y="175082"/>
                </a:lnTo>
                <a:lnTo>
                  <a:pt x="169037" y="180987"/>
                </a:lnTo>
                <a:lnTo>
                  <a:pt x="180695" y="192925"/>
                </a:lnTo>
                <a:lnTo>
                  <a:pt x="185115" y="212598"/>
                </a:lnTo>
                <a:lnTo>
                  <a:pt x="185115" y="8864"/>
                </a:lnTo>
                <a:lnTo>
                  <a:pt x="176707" y="5245"/>
                </a:lnTo>
                <a:lnTo>
                  <a:pt x="173380" y="4889"/>
                </a:lnTo>
                <a:lnTo>
                  <a:pt x="173380" y="88773"/>
                </a:lnTo>
                <a:lnTo>
                  <a:pt x="170205" y="104101"/>
                </a:lnTo>
                <a:lnTo>
                  <a:pt x="161378" y="114947"/>
                </a:lnTo>
                <a:lnTo>
                  <a:pt x="147904" y="121399"/>
                </a:lnTo>
                <a:lnTo>
                  <a:pt x="130797" y="123532"/>
                </a:lnTo>
                <a:lnTo>
                  <a:pt x="65176" y="123532"/>
                </a:lnTo>
                <a:lnTo>
                  <a:pt x="65176" y="54000"/>
                </a:lnTo>
                <a:lnTo>
                  <a:pt x="127317" y="54000"/>
                </a:lnTo>
                <a:lnTo>
                  <a:pt x="146608" y="56070"/>
                </a:lnTo>
                <a:lnTo>
                  <a:pt x="161099" y="62420"/>
                </a:lnTo>
                <a:lnTo>
                  <a:pt x="170218" y="73253"/>
                </a:lnTo>
                <a:lnTo>
                  <a:pt x="173380" y="88773"/>
                </a:lnTo>
                <a:lnTo>
                  <a:pt x="173380" y="4889"/>
                </a:lnTo>
                <a:lnTo>
                  <a:pt x="132969" y="558"/>
                </a:lnTo>
                <a:lnTo>
                  <a:pt x="0" y="558"/>
                </a:lnTo>
                <a:lnTo>
                  <a:pt x="0" y="304723"/>
                </a:lnTo>
                <a:lnTo>
                  <a:pt x="130797" y="304723"/>
                </a:lnTo>
                <a:lnTo>
                  <a:pt x="171831" y="301129"/>
                </a:lnTo>
                <a:lnTo>
                  <a:pt x="210426" y="288048"/>
                </a:lnTo>
                <a:lnTo>
                  <a:pt x="239064" y="262013"/>
                </a:lnTo>
                <a:lnTo>
                  <a:pt x="241795" y="251714"/>
                </a:lnTo>
                <a:lnTo>
                  <a:pt x="250291" y="219557"/>
                </a:lnTo>
                <a:close/>
              </a:path>
              <a:path w="827405" h="304800">
                <a:moveTo>
                  <a:pt x="576173" y="304723"/>
                </a:moveTo>
                <a:lnTo>
                  <a:pt x="552996" y="247802"/>
                </a:lnTo>
                <a:lnTo>
                  <a:pt x="531063" y="193916"/>
                </a:lnTo>
                <a:lnTo>
                  <a:pt x="476923" y="60960"/>
                </a:lnTo>
                <a:lnTo>
                  <a:pt x="466242" y="34721"/>
                </a:lnTo>
                <a:lnTo>
                  <a:pt x="466242" y="193916"/>
                </a:lnTo>
                <a:lnTo>
                  <a:pt x="368046" y="193916"/>
                </a:lnTo>
                <a:lnTo>
                  <a:pt x="410184" y="84848"/>
                </a:lnTo>
                <a:lnTo>
                  <a:pt x="412800" y="78778"/>
                </a:lnTo>
                <a:lnTo>
                  <a:pt x="414972" y="72694"/>
                </a:lnTo>
                <a:lnTo>
                  <a:pt x="417144" y="60960"/>
                </a:lnTo>
                <a:lnTo>
                  <a:pt x="419315" y="72694"/>
                </a:lnTo>
                <a:lnTo>
                  <a:pt x="423659" y="84848"/>
                </a:lnTo>
                <a:lnTo>
                  <a:pt x="466242" y="193916"/>
                </a:lnTo>
                <a:lnTo>
                  <a:pt x="466242" y="34721"/>
                </a:lnTo>
                <a:lnTo>
                  <a:pt x="452335" y="558"/>
                </a:lnTo>
                <a:lnTo>
                  <a:pt x="381952" y="558"/>
                </a:lnTo>
                <a:lnTo>
                  <a:pt x="257670" y="304723"/>
                </a:lnTo>
                <a:lnTo>
                  <a:pt x="325018" y="304723"/>
                </a:lnTo>
                <a:lnTo>
                  <a:pt x="347624" y="247802"/>
                </a:lnTo>
                <a:lnTo>
                  <a:pt x="486664" y="247802"/>
                </a:lnTo>
                <a:lnTo>
                  <a:pt x="508825" y="304723"/>
                </a:lnTo>
                <a:lnTo>
                  <a:pt x="576173" y="304723"/>
                </a:lnTo>
                <a:close/>
              </a:path>
              <a:path w="827405" h="304800">
                <a:moveTo>
                  <a:pt x="826897" y="247650"/>
                </a:moveTo>
                <a:lnTo>
                  <a:pt x="675246" y="247650"/>
                </a:lnTo>
                <a:lnTo>
                  <a:pt x="675246" y="179070"/>
                </a:lnTo>
                <a:lnTo>
                  <a:pt x="811250" y="179070"/>
                </a:lnTo>
                <a:lnTo>
                  <a:pt x="811250" y="123190"/>
                </a:lnTo>
                <a:lnTo>
                  <a:pt x="675246" y="123190"/>
                </a:lnTo>
                <a:lnTo>
                  <a:pt x="675246" y="58420"/>
                </a:lnTo>
                <a:lnTo>
                  <a:pt x="824280" y="58420"/>
                </a:lnTo>
                <a:lnTo>
                  <a:pt x="824280" y="0"/>
                </a:lnTo>
                <a:lnTo>
                  <a:pt x="610069" y="0"/>
                </a:lnTo>
                <a:lnTo>
                  <a:pt x="610069" y="58420"/>
                </a:lnTo>
                <a:lnTo>
                  <a:pt x="610069" y="123190"/>
                </a:lnTo>
                <a:lnTo>
                  <a:pt x="610069" y="179070"/>
                </a:lnTo>
                <a:lnTo>
                  <a:pt x="610069" y="247650"/>
                </a:lnTo>
                <a:lnTo>
                  <a:pt x="610069" y="304800"/>
                </a:lnTo>
                <a:lnTo>
                  <a:pt x="826897" y="304800"/>
                </a:lnTo>
                <a:lnTo>
                  <a:pt x="826897" y="247650"/>
                </a:lnTo>
                <a:close/>
              </a:path>
            </a:pathLst>
          </a:custGeom>
          <a:solidFill>
            <a:srgbClr val="F177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3014294" y="2250129"/>
            <a:ext cx="252095" cy="304800"/>
          </a:xfrm>
          <a:custGeom>
            <a:avLst/>
            <a:gdLst/>
            <a:ahLst/>
            <a:cxnLst/>
            <a:rect l="l" t="t" r="r" b="b"/>
            <a:pathLst>
              <a:path w="252095" h="304800">
                <a:moveTo>
                  <a:pt x="251574" y="0"/>
                </a:moveTo>
                <a:lnTo>
                  <a:pt x="0" y="0"/>
                </a:lnTo>
                <a:lnTo>
                  <a:pt x="0" y="59690"/>
                </a:lnTo>
                <a:lnTo>
                  <a:pt x="93408" y="59690"/>
                </a:lnTo>
                <a:lnTo>
                  <a:pt x="93408" y="304800"/>
                </a:lnTo>
                <a:lnTo>
                  <a:pt x="158165" y="304800"/>
                </a:lnTo>
                <a:lnTo>
                  <a:pt x="158165" y="59690"/>
                </a:lnTo>
                <a:lnTo>
                  <a:pt x="251574" y="59690"/>
                </a:lnTo>
                <a:lnTo>
                  <a:pt x="251574" y="0"/>
                </a:lnTo>
                <a:close/>
              </a:path>
            </a:pathLst>
          </a:custGeom>
          <a:solidFill>
            <a:srgbClr val="F177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9423" y="842454"/>
            <a:ext cx="2906321" cy="5670122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242007" y="-3409"/>
            <a:ext cx="1255395" cy="849630"/>
            <a:chOff x="1242007" y="-3409"/>
            <a:chExt cx="1255395" cy="849630"/>
          </a:xfrm>
        </p:grpSpPr>
        <p:sp>
          <p:nvSpPr>
            <p:cNvPr id="4" name="object 4" descr=""/>
            <p:cNvSpPr/>
            <p:nvPr/>
          </p:nvSpPr>
          <p:spPr>
            <a:xfrm>
              <a:off x="1245607" y="190"/>
              <a:ext cx="1247775" cy="842644"/>
            </a:xfrm>
            <a:custGeom>
              <a:avLst/>
              <a:gdLst/>
              <a:ahLst/>
              <a:cxnLst/>
              <a:rect l="l" t="t" r="r" b="b"/>
              <a:pathLst>
                <a:path w="1247775" h="842644">
                  <a:moveTo>
                    <a:pt x="1247716" y="0"/>
                  </a:moveTo>
                  <a:lnTo>
                    <a:pt x="0" y="0"/>
                  </a:lnTo>
                  <a:lnTo>
                    <a:pt x="0" y="842263"/>
                  </a:lnTo>
                  <a:lnTo>
                    <a:pt x="1247716" y="842263"/>
                  </a:lnTo>
                  <a:lnTo>
                    <a:pt x="1247716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245607" y="190"/>
              <a:ext cx="1247775" cy="842644"/>
            </a:xfrm>
            <a:custGeom>
              <a:avLst/>
              <a:gdLst/>
              <a:ahLst/>
              <a:cxnLst/>
              <a:rect l="l" t="t" r="r" b="b"/>
              <a:pathLst>
                <a:path w="1247775" h="842644">
                  <a:moveTo>
                    <a:pt x="0" y="0"/>
                  </a:moveTo>
                  <a:lnTo>
                    <a:pt x="1247716" y="0"/>
                  </a:lnTo>
                  <a:lnTo>
                    <a:pt x="1247716" y="842263"/>
                  </a:lnTo>
                  <a:lnTo>
                    <a:pt x="0" y="84226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8964" y="626820"/>
              <a:ext cx="413387" cy="12943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65022" y="626820"/>
              <a:ext cx="464944" cy="129438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1237762" y="4230059"/>
            <a:ext cx="2362200" cy="445770"/>
            <a:chOff x="1237762" y="4230059"/>
            <a:chExt cx="2362200" cy="445770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7762" y="4230059"/>
              <a:ext cx="1561626" cy="26874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43705" y="4526391"/>
              <a:ext cx="2356081" cy="149198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1243246" y="1567817"/>
            <a:ext cx="645160" cy="222250"/>
            <a:chOff x="1243246" y="1567817"/>
            <a:chExt cx="645160" cy="222250"/>
          </a:xfrm>
        </p:grpSpPr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43246" y="1567817"/>
              <a:ext cx="392277" cy="22189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57469" y="1572084"/>
              <a:ext cx="230733" cy="213360"/>
            </a:xfrm>
            <a:prstGeom prst="rect">
              <a:avLst/>
            </a:prstGeom>
          </p:spPr>
        </p:pic>
      </p:grpSp>
      <p:pic>
        <p:nvPicPr>
          <p:cNvPr id="14" name="object 1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33923" y="1572084"/>
            <a:ext cx="412092" cy="213360"/>
          </a:xfrm>
          <a:prstGeom prst="rect">
            <a:avLst/>
          </a:prstGeom>
        </p:spPr>
      </p:pic>
      <p:grpSp>
        <p:nvGrpSpPr>
          <p:cNvPr id="15" name="object 15" descr=""/>
          <p:cNvGrpSpPr/>
          <p:nvPr/>
        </p:nvGrpSpPr>
        <p:grpSpPr>
          <a:xfrm>
            <a:off x="2437455" y="1567817"/>
            <a:ext cx="615315" cy="222250"/>
            <a:chOff x="2437455" y="1567817"/>
            <a:chExt cx="615315" cy="222250"/>
          </a:xfrm>
        </p:grpSpPr>
        <p:sp>
          <p:nvSpPr>
            <p:cNvPr id="16" name="object 16" descr=""/>
            <p:cNvSpPr/>
            <p:nvPr/>
          </p:nvSpPr>
          <p:spPr>
            <a:xfrm>
              <a:off x="2437447" y="1571949"/>
              <a:ext cx="274955" cy="213360"/>
            </a:xfrm>
            <a:custGeom>
              <a:avLst/>
              <a:gdLst/>
              <a:ahLst/>
              <a:cxnLst/>
              <a:rect l="l" t="t" r="r" b="b"/>
              <a:pathLst>
                <a:path w="274955" h="213360">
                  <a:moveTo>
                    <a:pt x="274624" y="0"/>
                  </a:moveTo>
                  <a:lnTo>
                    <a:pt x="229209" y="0"/>
                  </a:lnTo>
                  <a:lnTo>
                    <a:pt x="229209" y="172720"/>
                  </a:lnTo>
                  <a:lnTo>
                    <a:pt x="160324" y="172720"/>
                  </a:lnTo>
                  <a:lnTo>
                    <a:pt x="160324" y="0"/>
                  </a:lnTo>
                  <a:lnTo>
                    <a:pt x="114604" y="0"/>
                  </a:lnTo>
                  <a:lnTo>
                    <a:pt x="114604" y="172720"/>
                  </a:lnTo>
                  <a:lnTo>
                    <a:pt x="45720" y="17272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172720"/>
                  </a:lnTo>
                  <a:lnTo>
                    <a:pt x="0" y="213360"/>
                  </a:lnTo>
                  <a:lnTo>
                    <a:pt x="274624" y="213360"/>
                  </a:lnTo>
                  <a:lnTo>
                    <a:pt x="274624" y="172720"/>
                  </a:lnTo>
                  <a:lnTo>
                    <a:pt x="274624" y="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45913" y="1567817"/>
              <a:ext cx="226771" cy="221894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3006517" y="1613859"/>
              <a:ext cx="45720" cy="171450"/>
            </a:xfrm>
            <a:custGeom>
              <a:avLst/>
              <a:gdLst/>
              <a:ahLst/>
              <a:cxnLst/>
              <a:rect l="l" t="t" r="r" b="b"/>
              <a:pathLst>
                <a:path w="45719" h="171450">
                  <a:moveTo>
                    <a:pt x="0" y="171450"/>
                  </a:moveTo>
                  <a:lnTo>
                    <a:pt x="45719" y="171450"/>
                  </a:lnTo>
                  <a:lnTo>
                    <a:pt x="45719" y="0"/>
                  </a:ln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/>
          <p:nvPr/>
        </p:nvSpPr>
        <p:spPr>
          <a:xfrm>
            <a:off x="3006509" y="1571949"/>
            <a:ext cx="186055" cy="213360"/>
          </a:xfrm>
          <a:custGeom>
            <a:avLst/>
            <a:gdLst/>
            <a:ahLst/>
            <a:cxnLst/>
            <a:rect l="l" t="t" r="r" b="b"/>
            <a:pathLst>
              <a:path w="186055" h="213360">
                <a:moveTo>
                  <a:pt x="185623" y="0"/>
                </a:moveTo>
                <a:lnTo>
                  <a:pt x="0" y="0"/>
                </a:lnTo>
                <a:lnTo>
                  <a:pt x="0" y="41910"/>
                </a:lnTo>
                <a:lnTo>
                  <a:pt x="140208" y="41910"/>
                </a:lnTo>
                <a:lnTo>
                  <a:pt x="140208" y="213360"/>
                </a:lnTo>
                <a:lnTo>
                  <a:pt x="185623" y="213360"/>
                </a:lnTo>
                <a:lnTo>
                  <a:pt x="185623" y="41910"/>
                </a:lnTo>
                <a:lnTo>
                  <a:pt x="185623" y="0"/>
                </a:lnTo>
                <a:close/>
              </a:path>
            </a:pathLst>
          </a:custGeom>
          <a:solidFill>
            <a:srgbClr val="00A3D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0" name="object 20" descr=""/>
          <p:cNvGrpSpPr/>
          <p:nvPr/>
        </p:nvGrpSpPr>
        <p:grpSpPr>
          <a:xfrm>
            <a:off x="3237861" y="1571949"/>
            <a:ext cx="360680" cy="213995"/>
            <a:chOff x="3237861" y="1571949"/>
            <a:chExt cx="360680" cy="213995"/>
          </a:xfrm>
        </p:grpSpPr>
        <p:sp>
          <p:nvSpPr>
            <p:cNvPr id="21" name="object 21" descr=""/>
            <p:cNvSpPr/>
            <p:nvPr/>
          </p:nvSpPr>
          <p:spPr>
            <a:xfrm>
              <a:off x="3237852" y="1571949"/>
              <a:ext cx="152400" cy="213360"/>
            </a:xfrm>
            <a:custGeom>
              <a:avLst/>
              <a:gdLst/>
              <a:ahLst/>
              <a:cxnLst/>
              <a:rect l="l" t="t" r="r" b="b"/>
              <a:pathLst>
                <a:path w="152400" h="213360">
                  <a:moveTo>
                    <a:pt x="152095" y="172720"/>
                  </a:moveTo>
                  <a:lnTo>
                    <a:pt x="45720" y="172720"/>
                  </a:lnTo>
                  <a:lnTo>
                    <a:pt x="45720" y="125730"/>
                  </a:lnTo>
                  <a:lnTo>
                    <a:pt x="141122" y="125730"/>
                  </a:lnTo>
                  <a:lnTo>
                    <a:pt x="141122" y="86360"/>
                  </a:lnTo>
                  <a:lnTo>
                    <a:pt x="45720" y="86360"/>
                  </a:lnTo>
                  <a:lnTo>
                    <a:pt x="45720" y="40640"/>
                  </a:lnTo>
                  <a:lnTo>
                    <a:pt x="150266" y="40640"/>
                  </a:lnTo>
                  <a:lnTo>
                    <a:pt x="150266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0" y="86360"/>
                  </a:lnTo>
                  <a:lnTo>
                    <a:pt x="0" y="125730"/>
                  </a:lnTo>
                  <a:lnTo>
                    <a:pt x="0" y="172720"/>
                  </a:lnTo>
                  <a:lnTo>
                    <a:pt x="0" y="213360"/>
                  </a:lnTo>
                  <a:lnTo>
                    <a:pt x="152095" y="213360"/>
                  </a:lnTo>
                  <a:lnTo>
                    <a:pt x="152095" y="17272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25925" y="1572084"/>
              <a:ext cx="172519" cy="213360"/>
            </a:xfrm>
            <a:prstGeom prst="rect">
              <a:avLst/>
            </a:prstGeom>
          </p:spPr>
        </p:pic>
      </p:grpSp>
      <p:grpSp>
        <p:nvGrpSpPr>
          <p:cNvPr id="23" name="object 23" descr=""/>
          <p:cNvGrpSpPr/>
          <p:nvPr/>
        </p:nvGrpSpPr>
        <p:grpSpPr>
          <a:xfrm>
            <a:off x="1245607" y="1889002"/>
            <a:ext cx="227329" cy="129539"/>
            <a:chOff x="1245607" y="1889002"/>
            <a:chExt cx="227329" cy="129539"/>
          </a:xfrm>
        </p:grpSpPr>
        <p:pic>
          <p:nvPicPr>
            <p:cNvPr id="24" name="object 2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45607" y="1891493"/>
              <a:ext cx="109170" cy="124459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75045" y="1889002"/>
              <a:ext cx="97433" cy="129438"/>
            </a:xfrm>
            <a:prstGeom prst="rect">
              <a:avLst/>
            </a:prstGeom>
          </p:spPr>
        </p:pic>
      </p:grpSp>
      <p:sp>
        <p:nvSpPr>
          <p:cNvPr id="26" name="object 26" descr=""/>
          <p:cNvSpPr/>
          <p:nvPr/>
        </p:nvSpPr>
        <p:spPr>
          <a:xfrm>
            <a:off x="1531865" y="1965649"/>
            <a:ext cx="26670" cy="50800"/>
          </a:xfrm>
          <a:custGeom>
            <a:avLst/>
            <a:gdLst/>
            <a:ahLst/>
            <a:cxnLst/>
            <a:rect l="l" t="t" r="r" b="b"/>
            <a:pathLst>
              <a:path w="26669" h="50800">
                <a:moveTo>
                  <a:pt x="0" y="50800"/>
                </a:moveTo>
                <a:lnTo>
                  <a:pt x="26672" y="50800"/>
                </a:lnTo>
                <a:lnTo>
                  <a:pt x="26672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F27E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7" name="object 27" descr=""/>
          <p:cNvGrpSpPr/>
          <p:nvPr/>
        </p:nvGrpSpPr>
        <p:grpSpPr>
          <a:xfrm>
            <a:off x="1531865" y="1855399"/>
            <a:ext cx="1360805" cy="163195"/>
            <a:chOff x="1531865" y="1855399"/>
            <a:chExt cx="1360805" cy="163195"/>
          </a:xfrm>
        </p:grpSpPr>
        <p:sp>
          <p:nvSpPr>
            <p:cNvPr id="28" name="object 28" descr=""/>
            <p:cNvSpPr/>
            <p:nvPr/>
          </p:nvSpPr>
          <p:spPr>
            <a:xfrm>
              <a:off x="1531861" y="1891494"/>
              <a:ext cx="825500" cy="127000"/>
            </a:xfrm>
            <a:custGeom>
              <a:avLst/>
              <a:gdLst/>
              <a:ahLst/>
              <a:cxnLst/>
              <a:rect l="l" t="t" r="r" b="b"/>
              <a:pathLst>
                <a:path w="825500" h="127000">
                  <a:moveTo>
                    <a:pt x="109169" y="495"/>
                  </a:moveTo>
                  <a:lnTo>
                    <a:pt x="82499" y="495"/>
                  </a:lnTo>
                  <a:lnTo>
                    <a:pt x="82499" y="50025"/>
                  </a:lnTo>
                  <a:lnTo>
                    <a:pt x="26670" y="50025"/>
                  </a:lnTo>
                  <a:lnTo>
                    <a:pt x="26670" y="495"/>
                  </a:lnTo>
                  <a:lnTo>
                    <a:pt x="0" y="495"/>
                  </a:lnTo>
                  <a:lnTo>
                    <a:pt x="0" y="50025"/>
                  </a:lnTo>
                  <a:lnTo>
                    <a:pt x="0" y="74155"/>
                  </a:lnTo>
                  <a:lnTo>
                    <a:pt x="82499" y="74155"/>
                  </a:lnTo>
                  <a:lnTo>
                    <a:pt x="82499" y="124955"/>
                  </a:lnTo>
                  <a:lnTo>
                    <a:pt x="109169" y="124955"/>
                  </a:lnTo>
                  <a:lnTo>
                    <a:pt x="109169" y="74155"/>
                  </a:lnTo>
                  <a:lnTo>
                    <a:pt x="109169" y="50025"/>
                  </a:lnTo>
                  <a:lnTo>
                    <a:pt x="109169" y="495"/>
                  </a:lnTo>
                  <a:close/>
                </a:path>
                <a:path w="825500" h="127000">
                  <a:moveTo>
                    <a:pt x="253365" y="124460"/>
                  </a:moveTo>
                  <a:lnTo>
                    <a:pt x="243878" y="101168"/>
                  </a:lnTo>
                  <a:lnTo>
                    <a:pt x="234899" y="79121"/>
                  </a:lnTo>
                  <a:lnTo>
                    <a:pt x="212750" y="24714"/>
                  </a:lnTo>
                  <a:lnTo>
                    <a:pt x="208381" y="13982"/>
                  </a:lnTo>
                  <a:lnTo>
                    <a:pt x="208381" y="79121"/>
                  </a:lnTo>
                  <a:lnTo>
                    <a:pt x="168198" y="79121"/>
                  </a:lnTo>
                  <a:lnTo>
                    <a:pt x="185445" y="34493"/>
                  </a:lnTo>
                  <a:lnTo>
                    <a:pt x="186512" y="32004"/>
                  </a:lnTo>
                  <a:lnTo>
                    <a:pt x="187401" y="29514"/>
                  </a:lnTo>
                  <a:lnTo>
                    <a:pt x="188290" y="24714"/>
                  </a:lnTo>
                  <a:lnTo>
                    <a:pt x="189179" y="29514"/>
                  </a:lnTo>
                  <a:lnTo>
                    <a:pt x="190957" y="34493"/>
                  </a:lnTo>
                  <a:lnTo>
                    <a:pt x="208381" y="79121"/>
                  </a:lnTo>
                  <a:lnTo>
                    <a:pt x="208381" y="13982"/>
                  </a:lnTo>
                  <a:lnTo>
                    <a:pt x="202692" y="0"/>
                  </a:lnTo>
                  <a:lnTo>
                    <a:pt x="173888" y="0"/>
                  </a:lnTo>
                  <a:lnTo>
                    <a:pt x="123037" y="124460"/>
                  </a:lnTo>
                  <a:lnTo>
                    <a:pt x="150596" y="124460"/>
                  </a:lnTo>
                  <a:lnTo>
                    <a:pt x="159842" y="101168"/>
                  </a:lnTo>
                  <a:lnTo>
                    <a:pt x="216738" y="101168"/>
                  </a:lnTo>
                  <a:lnTo>
                    <a:pt x="225806" y="124460"/>
                  </a:lnTo>
                  <a:lnTo>
                    <a:pt x="253365" y="124460"/>
                  </a:lnTo>
                  <a:close/>
                </a:path>
                <a:path w="825500" h="127000">
                  <a:moveTo>
                    <a:pt x="345109" y="495"/>
                  </a:moveTo>
                  <a:lnTo>
                    <a:pt x="242163" y="495"/>
                  </a:lnTo>
                  <a:lnTo>
                    <a:pt x="242163" y="24625"/>
                  </a:lnTo>
                  <a:lnTo>
                    <a:pt x="280390" y="24625"/>
                  </a:lnTo>
                  <a:lnTo>
                    <a:pt x="280390" y="124955"/>
                  </a:lnTo>
                  <a:lnTo>
                    <a:pt x="306882" y="124955"/>
                  </a:lnTo>
                  <a:lnTo>
                    <a:pt x="306882" y="24625"/>
                  </a:lnTo>
                  <a:lnTo>
                    <a:pt x="345109" y="24625"/>
                  </a:lnTo>
                  <a:lnTo>
                    <a:pt x="345109" y="495"/>
                  </a:lnTo>
                  <a:close/>
                </a:path>
                <a:path w="825500" h="127000">
                  <a:moveTo>
                    <a:pt x="466369" y="0"/>
                  </a:moveTo>
                  <a:lnTo>
                    <a:pt x="437032" y="0"/>
                  </a:lnTo>
                  <a:lnTo>
                    <a:pt x="409829" y="64008"/>
                  </a:lnTo>
                  <a:lnTo>
                    <a:pt x="377113" y="0"/>
                  </a:lnTo>
                  <a:lnTo>
                    <a:pt x="347599" y="0"/>
                  </a:lnTo>
                  <a:lnTo>
                    <a:pt x="397205" y="88011"/>
                  </a:lnTo>
                  <a:lnTo>
                    <a:pt x="390626" y="101701"/>
                  </a:lnTo>
                  <a:lnTo>
                    <a:pt x="384048" y="103657"/>
                  </a:lnTo>
                  <a:lnTo>
                    <a:pt x="370890" y="103657"/>
                  </a:lnTo>
                  <a:lnTo>
                    <a:pt x="365734" y="102768"/>
                  </a:lnTo>
                  <a:lnTo>
                    <a:pt x="361467" y="101346"/>
                  </a:lnTo>
                  <a:lnTo>
                    <a:pt x="361467" y="123926"/>
                  </a:lnTo>
                  <a:lnTo>
                    <a:pt x="367690" y="125704"/>
                  </a:lnTo>
                  <a:lnTo>
                    <a:pt x="374269" y="126949"/>
                  </a:lnTo>
                  <a:lnTo>
                    <a:pt x="380314" y="126949"/>
                  </a:lnTo>
                  <a:lnTo>
                    <a:pt x="391782" y="125514"/>
                  </a:lnTo>
                  <a:lnTo>
                    <a:pt x="402424" y="120548"/>
                  </a:lnTo>
                  <a:lnTo>
                    <a:pt x="412242" y="111048"/>
                  </a:lnTo>
                  <a:lnTo>
                    <a:pt x="421208" y="96012"/>
                  </a:lnTo>
                  <a:lnTo>
                    <a:pt x="466369" y="0"/>
                  </a:lnTo>
                  <a:close/>
                </a:path>
                <a:path w="825500" h="127000">
                  <a:moveTo>
                    <a:pt x="579805" y="41783"/>
                  </a:moveTo>
                  <a:lnTo>
                    <a:pt x="576008" y="23469"/>
                  </a:lnTo>
                  <a:lnTo>
                    <a:pt x="575640" y="21678"/>
                  </a:lnTo>
                  <a:lnTo>
                    <a:pt x="564222" y="8826"/>
                  </a:lnTo>
                  <a:lnTo>
                    <a:pt x="552602" y="4178"/>
                  </a:lnTo>
                  <a:lnTo>
                    <a:pt x="552602" y="41783"/>
                  </a:lnTo>
                  <a:lnTo>
                    <a:pt x="550583" y="50800"/>
                  </a:lnTo>
                  <a:lnTo>
                    <a:pt x="545109" y="56413"/>
                  </a:lnTo>
                  <a:lnTo>
                    <a:pt x="537070" y="59283"/>
                  </a:lnTo>
                  <a:lnTo>
                    <a:pt x="527354" y="60096"/>
                  </a:lnTo>
                  <a:lnTo>
                    <a:pt x="505841" y="60096"/>
                  </a:lnTo>
                  <a:lnTo>
                    <a:pt x="505841" y="23469"/>
                  </a:lnTo>
                  <a:lnTo>
                    <a:pt x="527354" y="23469"/>
                  </a:lnTo>
                  <a:lnTo>
                    <a:pt x="537070" y="24257"/>
                  </a:lnTo>
                  <a:lnTo>
                    <a:pt x="545109" y="27101"/>
                  </a:lnTo>
                  <a:lnTo>
                    <a:pt x="550583" y="32702"/>
                  </a:lnTo>
                  <a:lnTo>
                    <a:pt x="552602" y="41783"/>
                  </a:lnTo>
                  <a:lnTo>
                    <a:pt x="552602" y="4178"/>
                  </a:lnTo>
                  <a:lnTo>
                    <a:pt x="547179" y="2006"/>
                  </a:lnTo>
                  <a:lnTo>
                    <a:pt x="526110" y="0"/>
                  </a:lnTo>
                  <a:lnTo>
                    <a:pt x="479171" y="0"/>
                  </a:lnTo>
                  <a:lnTo>
                    <a:pt x="479171" y="124460"/>
                  </a:lnTo>
                  <a:lnTo>
                    <a:pt x="505841" y="124460"/>
                  </a:lnTo>
                  <a:lnTo>
                    <a:pt x="505841" y="83566"/>
                  </a:lnTo>
                  <a:lnTo>
                    <a:pt x="526110" y="83566"/>
                  </a:lnTo>
                  <a:lnTo>
                    <a:pt x="547179" y="81572"/>
                  </a:lnTo>
                  <a:lnTo>
                    <a:pt x="564222" y="74752"/>
                  </a:lnTo>
                  <a:lnTo>
                    <a:pt x="575640" y="61899"/>
                  </a:lnTo>
                  <a:lnTo>
                    <a:pt x="576008" y="60096"/>
                  </a:lnTo>
                  <a:lnTo>
                    <a:pt x="579805" y="41783"/>
                  </a:lnTo>
                  <a:close/>
                </a:path>
                <a:path w="825500" h="127000">
                  <a:moveTo>
                    <a:pt x="703732" y="124460"/>
                  </a:moveTo>
                  <a:lnTo>
                    <a:pt x="694245" y="101168"/>
                  </a:lnTo>
                  <a:lnTo>
                    <a:pt x="685266" y="79121"/>
                  </a:lnTo>
                  <a:lnTo>
                    <a:pt x="663117" y="24714"/>
                  </a:lnTo>
                  <a:lnTo>
                    <a:pt x="658749" y="13982"/>
                  </a:lnTo>
                  <a:lnTo>
                    <a:pt x="658749" y="79121"/>
                  </a:lnTo>
                  <a:lnTo>
                    <a:pt x="618566" y="79121"/>
                  </a:lnTo>
                  <a:lnTo>
                    <a:pt x="635812" y="34493"/>
                  </a:lnTo>
                  <a:lnTo>
                    <a:pt x="636879" y="32004"/>
                  </a:lnTo>
                  <a:lnTo>
                    <a:pt x="637768" y="29514"/>
                  </a:lnTo>
                  <a:lnTo>
                    <a:pt x="638657" y="24714"/>
                  </a:lnTo>
                  <a:lnTo>
                    <a:pt x="639546" y="29514"/>
                  </a:lnTo>
                  <a:lnTo>
                    <a:pt x="641324" y="34493"/>
                  </a:lnTo>
                  <a:lnTo>
                    <a:pt x="658749" y="79121"/>
                  </a:lnTo>
                  <a:lnTo>
                    <a:pt x="658749" y="13982"/>
                  </a:lnTo>
                  <a:lnTo>
                    <a:pt x="653059" y="0"/>
                  </a:lnTo>
                  <a:lnTo>
                    <a:pt x="624255" y="0"/>
                  </a:lnTo>
                  <a:lnTo>
                    <a:pt x="573405" y="124460"/>
                  </a:lnTo>
                  <a:lnTo>
                    <a:pt x="600964" y="124460"/>
                  </a:lnTo>
                  <a:lnTo>
                    <a:pt x="610209" y="101168"/>
                  </a:lnTo>
                  <a:lnTo>
                    <a:pt x="667105" y="101168"/>
                  </a:lnTo>
                  <a:lnTo>
                    <a:pt x="676173" y="124460"/>
                  </a:lnTo>
                  <a:lnTo>
                    <a:pt x="703732" y="124460"/>
                  </a:lnTo>
                  <a:close/>
                </a:path>
                <a:path w="825500" h="127000">
                  <a:moveTo>
                    <a:pt x="824992" y="0"/>
                  </a:moveTo>
                  <a:lnTo>
                    <a:pt x="739648" y="0"/>
                  </a:lnTo>
                  <a:lnTo>
                    <a:pt x="737298" y="34061"/>
                  </a:lnTo>
                  <a:lnTo>
                    <a:pt x="733691" y="66459"/>
                  </a:lnTo>
                  <a:lnTo>
                    <a:pt x="726744" y="90919"/>
                  </a:lnTo>
                  <a:lnTo>
                    <a:pt x="714400" y="101168"/>
                  </a:lnTo>
                  <a:lnTo>
                    <a:pt x="710844" y="101346"/>
                  </a:lnTo>
                  <a:lnTo>
                    <a:pt x="708177" y="100990"/>
                  </a:lnTo>
                  <a:lnTo>
                    <a:pt x="705866" y="100279"/>
                  </a:lnTo>
                  <a:lnTo>
                    <a:pt x="705866" y="123748"/>
                  </a:lnTo>
                  <a:lnTo>
                    <a:pt x="710844" y="125526"/>
                  </a:lnTo>
                  <a:lnTo>
                    <a:pt x="715467" y="126060"/>
                  </a:lnTo>
                  <a:lnTo>
                    <a:pt x="719734" y="126060"/>
                  </a:lnTo>
                  <a:lnTo>
                    <a:pt x="740625" y="117500"/>
                  </a:lnTo>
                  <a:lnTo>
                    <a:pt x="753287" y="94843"/>
                  </a:lnTo>
                  <a:lnTo>
                    <a:pt x="760285" y="62280"/>
                  </a:lnTo>
                  <a:lnTo>
                    <a:pt x="764184" y="24003"/>
                  </a:lnTo>
                  <a:lnTo>
                    <a:pt x="798322" y="24003"/>
                  </a:lnTo>
                  <a:lnTo>
                    <a:pt x="798322" y="124460"/>
                  </a:lnTo>
                  <a:lnTo>
                    <a:pt x="824992" y="124460"/>
                  </a:lnTo>
                  <a:lnTo>
                    <a:pt x="824992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83524" y="1891493"/>
              <a:ext cx="227760" cy="124956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31020" y="1889002"/>
              <a:ext cx="132281" cy="129438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83037" y="1855399"/>
              <a:ext cx="109170" cy="160553"/>
            </a:xfrm>
            <a:prstGeom prst="rect">
              <a:avLst/>
            </a:prstGeom>
          </p:spPr>
        </p:pic>
      </p:grpSp>
      <p:grpSp>
        <p:nvGrpSpPr>
          <p:cNvPr id="32" name="object 32" descr=""/>
          <p:cNvGrpSpPr/>
          <p:nvPr/>
        </p:nvGrpSpPr>
        <p:grpSpPr>
          <a:xfrm>
            <a:off x="2947323" y="1891493"/>
            <a:ext cx="617855" cy="125095"/>
            <a:chOff x="2947323" y="1891493"/>
            <a:chExt cx="617855" cy="125095"/>
          </a:xfrm>
        </p:grpSpPr>
        <p:pic>
          <p:nvPicPr>
            <p:cNvPr id="33" name="object 3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947323" y="1891493"/>
              <a:ext cx="482014" cy="124956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56007" y="1891493"/>
              <a:ext cx="109169" cy="124459"/>
            </a:xfrm>
            <a:prstGeom prst="rect">
              <a:avLst/>
            </a:prstGeom>
          </p:spPr>
        </p:pic>
      </p:grpSp>
      <p:pic>
        <p:nvPicPr>
          <p:cNvPr id="35" name="object 35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243703" y="6091351"/>
            <a:ext cx="433724" cy="130068"/>
          </a:xfrm>
          <a:prstGeom prst="rect">
            <a:avLst/>
          </a:prstGeom>
        </p:spPr>
      </p:pic>
      <p:grpSp>
        <p:nvGrpSpPr>
          <p:cNvPr id="36" name="object 36" descr=""/>
          <p:cNvGrpSpPr/>
          <p:nvPr/>
        </p:nvGrpSpPr>
        <p:grpSpPr>
          <a:xfrm>
            <a:off x="1723147" y="6060413"/>
            <a:ext cx="670560" cy="140335"/>
            <a:chOff x="1723147" y="6060413"/>
            <a:chExt cx="670560" cy="140335"/>
          </a:xfrm>
        </p:grpSpPr>
        <p:pic>
          <p:nvPicPr>
            <p:cNvPr id="37" name="object 3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23147" y="6091351"/>
              <a:ext cx="217166" cy="107208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1980082" y="6060421"/>
              <a:ext cx="414020" cy="140335"/>
            </a:xfrm>
            <a:custGeom>
              <a:avLst/>
              <a:gdLst/>
              <a:ahLst/>
              <a:cxnLst/>
              <a:rect l="l" t="t" r="r" b="b"/>
              <a:pathLst>
                <a:path w="414019" h="140335">
                  <a:moveTo>
                    <a:pt x="88544" y="110490"/>
                  </a:moveTo>
                  <a:lnTo>
                    <a:pt x="83096" y="114312"/>
                  </a:lnTo>
                  <a:lnTo>
                    <a:pt x="76542" y="117081"/>
                  </a:lnTo>
                  <a:lnTo>
                    <a:pt x="69126" y="118757"/>
                  </a:lnTo>
                  <a:lnTo>
                    <a:pt x="61112" y="119329"/>
                  </a:lnTo>
                  <a:lnTo>
                    <a:pt x="47371" y="117335"/>
                  </a:lnTo>
                  <a:lnTo>
                    <a:pt x="35267" y="111213"/>
                  </a:lnTo>
                  <a:lnTo>
                    <a:pt x="26670" y="100685"/>
                  </a:lnTo>
                  <a:lnTo>
                    <a:pt x="23469" y="85496"/>
                  </a:lnTo>
                  <a:lnTo>
                    <a:pt x="26720" y="68935"/>
                  </a:lnTo>
                  <a:lnTo>
                    <a:pt x="35267" y="57619"/>
                  </a:lnTo>
                  <a:lnTo>
                    <a:pt x="47320" y="51142"/>
                  </a:lnTo>
                  <a:lnTo>
                    <a:pt x="61112" y="49072"/>
                  </a:lnTo>
                  <a:lnTo>
                    <a:pt x="68491" y="49631"/>
                  </a:lnTo>
                  <a:lnTo>
                    <a:pt x="75590" y="51257"/>
                  </a:lnTo>
                  <a:lnTo>
                    <a:pt x="82118" y="53898"/>
                  </a:lnTo>
                  <a:lnTo>
                    <a:pt x="87782" y="57454"/>
                  </a:lnTo>
                  <a:lnTo>
                    <a:pt x="87782" y="35661"/>
                  </a:lnTo>
                  <a:lnTo>
                    <a:pt x="80657" y="32664"/>
                  </a:lnTo>
                  <a:lnTo>
                    <a:pt x="73113" y="30518"/>
                  </a:lnTo>
                  <a:lnTo>
                    <a:pt x="65278" y="29235"/>
                  </a:lnTo>
                  <a:lnTo>
                    <a:pt x="57302" y="28803"/>
                  </a:lnTo>
                  <a:lnTo>
                    <a:pt x="36347" y="32169"/>
                  </a:lnTo>
                  <a:lnTo>
                    <a:pt x="18021" y="42519"/>
                  </a:lnTo>
                  <a:lnTo>
                    <a:pt x="5016" y="60172"/>
                  </a:lnTo>
                  <a:lnTo>
                    <a:pt x="0" y="85496"/>
                  </a:lnTo>
                  <a:lnTo>
                    <a:pt x="4991" y="109664"/>
                  </a:lnTo>
                  <a:lnTo>
                    <a:pt x="18122" y="126568"/>
                  </a:lnTo>
                  <a:lnTo>
                    <a:pt x="36588" y="136499"/>
                  </a:lnTo>
                  <a:lnTo>
                    <a:pt x="57607" y="139750"/>
                  </a:lnTo>
                  <a:lnTo>
                    <a:pt x="65913" y="139293"/>
                  </a:lnTo>
                  <a:lnTo>
                    <a:pt x="73875" y="137972"/>
                  </a:lnTo>
                  <a:lnTo>
                    <a:pt x="81432" y="135826"/>
                  </a:lnTo>
                  <a:lnTo>
                    <a:pt x="88544" y="132892"/>
                  </a:lnTo>
                  <a:lnTo>
                    <a:pt x="88544" y="110490"/>
                  </a:lnTo>
                  <a:close/>
                </a:path>
                <a:path w="414019" h="140335">
                  <a:moveTo>
                    <a:pt x="206349" y="137617"/>
                  </a:moveTo>
                  <a:lnTo>
                    <a:pt x="198221" y="117652"/>
                  </a:lnTo>
                  <a:lnTo>
                    <a:pt x="190525" y="98755"/>
                  </a:lnTo>
                  <a:lnTo>
                    <a:pt x="171538" y="52120"/>
                  </a:lnTo>
                  <a:lnTo>
                    <a:pt x="167792" y="42926"/>
                  </a:lnTo>
                  <a:lnTo>
                    <a:pt x="167792" y="98755"/>
                  </a:lnTo>
                  <a:lnTo>
                    <a:pt x="133350" y="98755"/>
                  </a:lnTo>
                  <a:lnTo>
                    <a:pt x="148132" y="60502"/>
                  </a:lnTo>
                  <a:lnTo>
                    <a:pt x="149047" y="58369"/>
                  </a:lnTo>
                  <a:lnTo>
                    <a:pt x="149809" y="56235"/>
                  </a:lnTo>
                  <a:lnTo>
                    <a:pt x="150571" y="52120"/>
                  </a:lnTo>
                  <a:lnTo>
                    <a:pt x="151333" y="56235"/>
                  </a:lnTo>
                  <a:lnTo>
                    <a:pt x="152857" y="60502"/>
                  </a:lnTo>
                  <a:lnTo>
                    <a:pt x="167792" y="98755"/>
                  </a:lnTo>
                  <a:lnTo>
                    <a:pt x="167792" y="42926"/>
                  </a:lnTo>
                  <a:lnTo>
                    <a:pt x="162915" y="30937"/>
                  </a:lnTo>
                  <a:lnTo>
                    <a:pt x="138226" y="30937"/>
                  </a:lnTo>
                  <a:lnTo>
                    <a:pt x="94640" y="137617"/>
                  </a:lnTo>
                  <a:lnTo>
                    <a:pt x="118262" y="137617"/>
                  </a:lnTo>
                  <a:lnTo>
                    <a:pt x="126187" y="117652"/>
                  </a:lnTo>
                  <a:lnTo>
                    <a:pt x="174955" y="117652"/>
                  </a:lnTo>
                  <a:lnTo>
                    <a:pt x="182727" y="137617"/>
                  </a:lnTo>
                  <a:lnTo>
                    <a:pt x="206349" y="137617"/>
                  </a:lnTo>
                  <a:close/>
                </a:path>
                <a:path w="414019" h="140335">
                  <a:moveTo>
                    <a:pt x="288950" y="0"/>
                  </a:moveTo>
                  <a:lnTo>
                    <a:pt x="280873" y="5029"/>
                  </a:lnTo>
                  <a:lnTo>
                    <a:pt x="273253" y="6553"/>
                  </a:lnTo>
                  <a:lnTo>
                    <a:pt x="256794" y="6553"/>
                  </a:lnTo>
                  <a:lnTo>
                    <a:pt x="249326" y="5029"/>
                  </a:lnTo>
                  <a:lnTo>
                    <a:pt x="241249" y="0"/>
                  </a:lnTo>
                  <a:lnTo>
                    <a:pt x="241249" y="16611"/>
                  </a:lnTo>
                  <a:lnTo>
                    <a:pt x="247954" y="21336"/>
                  </a:lnTo>
                  <a:lnTo>
                    <a:pt x="255117" y="23469"/>
                  </a:lnTo>
                  <a:lnTo>
                    <a:pt x="274929" y="23469"/>
                  </a:lnTo>
                  <a:lnTo>
                    <a:pt x="282244" y="21336"/>
                  </a:lnTo>
                  <a:lnTo>
                    <a:pt x="288950" y="16611"/>
                  </a:lnTo>
                  <a:lnTo>
                    <a:pt x="288950" y="6553"/>
                  </a:lnTo>
                  <a:lnTo>
                    <a:pt x="288950" y="0"/>
                  </a:lnTo>
                  <a:close/>
                </a:path>
                <a:path w="414019" h="140335">
                  <a:moveTo>
                    <a:pt x="311810" y="30937"/>
                  </a:moveTo>
                  <a:lnTo>
                    <a:pt x="290322" y="30937"/>
                  </a:lnTo>
                  <a:lnTo>
                    <a:pt x="240639" y="100584"/>
                  </a:lnTo>
                  <a:lnTo>
                    <a:pt x="240944" y="96164"/>
                  </a:lnTo>
                  <a:lnTo>
                    <a:pt x="241096" y="90830"/>
                  </a:lnTo>
                  <a:lnTo>
                    <a:pt x="241096" y="30937"/>
                  </a:lnTo>
                  <a:lnTo>
                    <a:pt x="218236" y="30937"/>
                  </a:lnTo>
                  <a:lnTo>
                    <a:pt x="218236" y="137617"/>
                  </a:lnTo>
                  <a:lnTo>
                    <a:pt x="239725" y="137617"/>
                  </a:lnTo>
                  <a:lnTo>
                    <a:pt x="266141" y="100584"/>
                  </a:lnTo>
                  <a:lnTo>
                    <a:pt x="289407" y="67970"/>
                  </a:lnTo>
                  <a:lnTo>
                    <a:pt x="289102" y="72390"/>
                  </a:lnTo>
                  <a:lnTo>
                    <a:pt x="288950" y="77724"/>
                  </a:lnTo>
                  <a:lnTo>
                    <a:pt x="288950" y="137617"/>
                  </a:lnTo>
                  <a:lnTo>
                    <a:pt x="311810" y="137617"/>
                  </a:lnTo>
                  <a:lnTo>
                    <a:pt x="311810" y="67970"/>
                  </a:lnTo>
                  <a:lnTo>
                    <a:pt x="311810" y="30937"/>
                  </a:lnTo>
                  <a:close/>
                </a:path>
                <a:path w="414019" h="140335">
                  <a:moveTo>
                    <a:pt x="413461" y="30937"/>
                  </a:moveTo>
                  <a:lnTo>
                    <a:pt x="325221" y="30937"/>
                  </a:lnTo>
                  <a:lnTo>
                    <a:pt x="325221" y="51511"/>
                  </a:lnTo>
                  <a:lnTo>
                    <a:pt x="357987" y="51511"/>
                  </a:lnTo>
                  <a:lnTo>
                    <a:pt x="357987" y="137617"/>
                  </a:lnTo>
                  <a:lnTo>
                    <a:pt x="380695" y="137617"/>
                  </a:lnTo>
                  <a:lnTo>
                    <a:pt x="380695" y="51511"/>
                  </a:lnTo>
                  <a:lnTo>
                    <a:pt x="413461" y="51511"/>
                  </a:lnTo>
                  <a:lnTo>
                    <a:pt x="413461" y="30937"/>
                  </a:lnTo>
                  <a:close/>
                </a:path>
              </a:pathLst>
            </a:custGeom>
            <a:solidFill>
              <a:srgbClr val="F177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9" name="object 39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778196" y="6092265"/>
            <a:ext cx="261367" cy="107899"/>
          </a:xfrm>
          <a:prstGeom prst="rect">
            <a:avLst/>
          </a:prstGeom>
        </p:spPr>
      </p:pic>
      <p:pic>
        <p:nvPicPr>
          <p:cNvPr id="40" name="object 40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091378" y="6091351"/>
            <a:ext cx="288946" cy="108813"/>
          </a:xfrm>
          <a:prstGeom prst="rect">
            <a:avLst/>
          </a:prstGeom>
        </p:spPr>
      </p:pic>
      <p:sp>
        <p:nvSpPr>
          <p:cNvPr id="41" name="object 41" descr=""/>
          <p:cNvSpPr/>
          <p:nvPr/>
        </p:nvSpPr>
        <p:spPr>
          <a:xfrm>
            <a:off x="2406955" y="6091351"/>
            <a:ext cx="76200" cy="106680"/>
          </a:xfrm>
          <a:custGeom>
            <a:avLst/>
            <a:gdLst/>
            <a:ahLst/>
            <a:cxnLst/>
            <a:rect l="l" t="t" r="r" b="b"/>
            <a:pathLst>
              <a:path w="76200" h="106679">
                <a:moveTo>
                  <a:pt x="75131" y="0"/>
                </a:moveTo>
                <a:lnTo>
                  <a:pt x="0" y="0"/>
                </a:lnTo>
                <a:lnTo>
                  <a:pt x="0" y="106678"/>
                </a:lnTo>
                <a:lnTo>
                  <a:pt x="76046" y="106678"/>
                </a:lnTo>
                <a:lnTo>
                  <a:pt x="76046" y="86561"/>
                </a:lnTo>
                <a:lnTo>
                  <a:pt x="22859" y="86561"/>
                </a:lnTo>
                <a:lnTo>
                  <a:pt x="22859" y="62787"/>
                </a:lnTo>
                <a:lnTo>
                  <a:pt x="70559" y="62787"/>
                </a:lnTo>
                <a:lnTo>
                  <a:pt x="70559" y="42821"/>
                </a:lnTo>
                <a:lnTo>
                  <a:pt x="22859" y="42821"/>
                </a:lnTo>
                <a:lnTo>
                  <a:pt x="22859" y="20116"/>
                </a:lnTo>
                <a:lnTo>
                  <a:pt x="75131" y="20116"/>
                </a:lnTo>
                <a:lnTo>
                  <a:pt x="75131" y="0"/>
                </a:lnTo>
                <a:close/>
              </a:path>
            </a:pathLst>
          </a:custGeom>
          <a:solidFill>
            <a:srgbClr val="F177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2" name="object 42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528873" y="6089216"/>
            <a:ext cx="205737" cy="110948"/>
          </a:xfrm>
          <a:prstGeom prst="rect">
            <a:avLst/>
          </a:prstGeom>
        </p:spPr>
      </p:pic>
      <p:grpSp>
        <p:nvGrpSpPr>
          <p:cNvPr id="43" name="object 43" descr=""/>
          <p:cNvGrpSpPr/>
          <p:nvPr/>
        </p:nvGrpSpPr>
        <p:grpSpPr>
          <a:xfrm>
            <a:off x="1232834" y="2564905"/>
            <a:ext cx="4566920" cy="410209"/>
            <a:chOff x="1232834" y="2564905"/>
            <a:chExt cx="4566920" cy="410209"/>
          </a:xfrm>
        </p:grpSpPr>
        <p:pic>
          <p:nvPicPr>
            <p:cNvPr id="44" name="object 4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32834" y="2564905"/>
              <a:ext cx="4534192" cy="409597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5785049" y="2929240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39" h="14605">
                  <a:moveTo>
                    <a:pt x="11318" y="0"/>
                  </a:moveTo>
                  <a:lnTo>
                    <a:pt x="3491" y="0"/>
                  </a:lnTo>
                  <a:lnTo>
                    <a:pt x="0" y="2376"/>
                  </a:lnTo>
                  <a:lnTo>
                    <a:pt x="0" y="11736"/>
                  </a:lnTo>
                  <a:lnTo>
                    <a:pt x="3491" y="14108"/>
                  </a:lnTo>
                  <a:lnTo>
                    <a:pt x="11318" y="14108"/>
                  </a:lnTo>
                  <a:lnTo>
                    <a:pt x="14669" y="11736"/>
                  </a:lnTo>
                  <a:lnTo>
                    <a:pt x="14669" y="6983"/>
                  </a:lnTo>
                  <a:lnTo>
                    <a:pt x="14669" y="2376"/>
                  </a:lnTo>
                  <a:lnTo>
                    <a:pt x="11318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6" name="object 46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233255" y="3122020"/>
            <a:ext cx="4835790" cy="411275"/>
          </a:xfrm>
          <a:prstGeom prst="rect">
            <a:avLst/>
          </a:prstGeom>
        </p:spPr>
      </p:pic>
      <p:pic>
        <p:nvPicPr>
          <p:cNvPr id="47" name="object 47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238003" y="3682689"/>
            <a:ext cx="4553586" cy="409397"/>
          </a:xfrm>
          <a:prstGeom prst="rect">
            <a:avLst/>
          </a:prstGeom>
        </p:spPr>
      </p:pic>
      <p:pic>
        <p:nvPicPr>
          <p:cNvPr id="48" name="object 48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232805" y="2214569"/>
            <a:ext cx="354708" cy="124782"/>
          </a:xfrm>
          <a:prstGeom prst="rect">
            <a:avLst/>
          </a:prstGeom>
        </p:spPr>
      </p:pic>
      <p:sp>
        <p:nvSpPr>
          <p:cNvPr id="49" name="object 49" descr=""/>
          <p:cNvSpPr/>
          <p:nvPr/>
        </p:nvSpPr>
        <p:spPr>
          <a:xfrm>
            <a:off x="1638363" y="2215966"/>
            <a:ext cx="829310" cy="126364"/>
          </a:xfrm>
          <a:custGeom>
            <a:avLst/>
            <a:gdLst/>
            <a:ahLst/>
            <a:cxnLst/>
            <a:rect l="l" t="t" r="r" b="b"/>
            <a:pathLst>
              <a:path w="829310" h="126364">
                <a:moveTo>
                  <a:pt x="68986" y="100457"/>
                </a:moveTo>
                <a:lnTo>
                  <a:pt x="48704" y="100457"/>
                </a:lnTo>
                <a:lnTo>
                  <a:pt x="48704" y="2489"/>
                </a:lnTo>
                <a:lnTo>
                  <a:pt x="29337" y="2489"/>
                </a:lnTo>
                <a:lnTo>
                  <a:pt x="0" y="13690"/>
                </a:lnTo>
                <a:lnTo>
                  <a:pt x="0" y="37693"/>
                </a:lnTo>
                <a:lnTo>
                  <a:pt x="22758" y="29159"/>
                </a:lnTo>
                <a:lnTo>
                  <a:pt x="22758" y="100457"/>
                </a:lnTo>
                <a:lnTo>
                  <a:pt x="0" y="100457"/>
                </a:lnTo>
                <a:lnTo>
                  <a:pt x="0" y="123393"/>
                </a:lnTo>
                <a:lnTo>
                  <a:pt x="68986" y="123393"/>
                </a:lnTo>
                <a:lnTo>
                  <a:pt x="68986" y="100457"/>
                </a:lnTo>
                <a:close/>
              </a:path>
              <a:path w="829310" h="126364">
                <a:moveTo>
                  <a:pt x="182587" y="90678"/>
                </a:moveTo>
                <a:lnTo>
                  <a:pt x="162852" y="62052"/>
                </a:lnTo>
                <a:lnTo>
                  <a:pt x="169392" y="56261"/>
                </a:lnTo>
                <a:lnTo>
                  <a:pt x="170510" y="54762"/>
                </a:lnTo>
                <a:lnTo>
                  <a:pt x="174231" y="49758"/>
                </a:lnTo>
                <a:lnTo>
                  <a:pt x="177203" y="42418"/>
                </a:lnTo>
                <a:lnTo>
                  <a:pt x="178142" y="34137"/>
                </a:lnTo>
                <a:lnTo>
                  <a:pt x="175183" y="22161"/>
                </a:lnTo>
                <a:lnTo>
                  <a:pt x="175069" y="21678"/>
                </a:lnTo>
                <a:lnTo>
                  <a:pt x="174498" y="20980"/>
                </a:lnTo>
                <a:lnTo>
                  <a:pt x="166141" y="10731"/>
                </a:lnTo>
                <a:lnTo>
                  <a:pt x="156095" y="5410"/>
                </a:lnTo>
                <a:lnTo>
                  <a:pt x="156095" y="91389"/>
                </a:lnTo>
                <a:lnTo>
                  <a:pt x="154368" y="96951"/>
                </a:lnTo>
                <a:lnTo>
                  <a:pt x="149606" y="101206"/>
                </a:lnTo>
                <a:lnTo>
                  <a:pt x="142455" y="103936"/>
                </a:lnTo>
                <a:lnTo>
                  <a:pt x="133527" y="104902"/>
                </a:lnTo>
                <a:lnTo>
                  <a:pt x="121653" y="103492"/>
                </a:lnTo>
                <a:lnTo>
                  <a:pt x="113385" y="99606"/>
                </a:lnTo>
                <a:lnTo>
                  <a:pt x="108521" y="93802"/>
                </a:lnTo>
                <a:lnTo>
                  <a:pt x="106845" y="86588"/>
                </a:lnTo>
                <a:lnTo>
                  <a:pt x="106756" y="80162"/>
                </a:lnTo>
                <a:lnTo>
                  <a:pt x="109702" y="73075"/>
                </a:lnTo>
                <a:lnTo>
                  <a:pt x="116268" y="67564"/>
                </a:lnTo>
                <a:lnTo>
                  <a:pt x="122504" y="69875"/>
                </a:lnTo>
                <a:lnTo>
                  <a:pt x="128905" y="71653"/>
                </a:lnTo>
                <a:lnTo>
                  <a:pt x="142671" y="76657"/>
                </a:lnTo>
                <a:lnTo>
                  <a:pt x="149631" y="80162"/>
                </a:lnTo>
                <a:lnTo>
                  <a:pt x="154355" y="84836"/>
                </a:lnTo>
                <a:lnTo>
                  <a:pt x="156095" y="91389"/>
                </a:lnTo>
                <a:lnTo>
                  <a:pt x="156095" y="5410"/>
                </a:lnTo>
                <a:lnTo>
                  <a:pt x="152730" y="3619"/>
                </a:lnTo>
                <a:lnTo>
                  <a:pt x="152730" y="41960"/>
                </a:lnTo>
                <a:lnTo>
                  <a:pt x="149898" y="48602"/>
                </a:lnTo>
                <a:lnTo>
                  <a:pt x="149783" y="48869"/>
                </a:lnTo>
                <a:lnTo>
                  <a:pt x="149694" y="49072"/>
                </a:lnTo>
                <a:lnTo>
                  <a:pt x="144018" y="54762"/>
                </a:lnTo>
                <a:lnTo>
                  <a:pt x="140093" y="53695"/>
                </a:lnTo>
                <a:lnTo>
                  <a:pt x="136359" y="52451"/>
                </a:lnTo>
                <a:lnTo>
                  <a:pt x="132803" y="51562"/>
                </a:lnTo>
                <a:lnTo>
                  <a:pt x="124231" y="48602"/>
                </a:lnTo>
                <a:lnTo>
                  <a:pt x="116967" y="45110"/>
                </a:lnTo>
                <a:lnTo>
                  <a:pt x="111925" y="40360"/>
                </a:lnTo>
                <a:lnTo>
                  <a:pt x="110045" y="33604"/>
                </a:lnTo>
                <a:lnTo>
                  <a:pt x="110045" y="26847"/>
                </a:lnTo>
                <a:lnTo>
                  <a:pt x="117335" y="20980"/>
                </a:lnTo>
                <a:lnTo>
                  <a:pt x="130136" y="20980"/>
                </a:lnTo>
                <a:lnTo>
                  <a:pt x="152730" y="41960"/>
                </a:lnTo>
                <a:lnTo>
                  <a:pt x="152730" y="3619"/>
                </a:lnTo>
                <a:lnTo>
                  <a:pt x="151498" y="2959"/>
                </a:lnTo>
                <a:lnTo>
                  <a:pt x="131216" y="0"/>
                </a:lnTo>
                <a:lnTo>
                  <a:pt x="109956" y="2959"/>
                </a:lnTo>
                <a:lnTo>
                  <a:pt x="95453" y="10731"/>
                </a:lnTo>
                <a:lnTo>
                  <a:pt x="87249" y="21374"/>
                </a:lnTo>
                <a:lnTo>
                  <a:pt x="84632" y="33426"/>
                </a:lnTo>
                <a:lnTo>
                  <a:pt x="85509" y="40360"/>
                </a:lnTo>
                <a:lnTo>
                  <a:pt x="99021" y="59385"/>
                </a:lnTo>
                <a:lnTo>
                  <a:pt x="91274" y="65290"/>
                </a:lnTo>
                <a:lnTo>
                  <a:pt x="85331" y="72580"/>
                </a:lnTo>
                <a:lnTo>
                  <a:pt x="81521" y="80886"/>
                </a:lnTo>
                <a:lnTo>
                  <a:pt x="80175" y="89789"/>
                </a:lnTo>
                <a:lnTo>
                  <a:pt x="83134" y="103225"/>
                </a:lnTo>
                <a:lnTo>
                  <a:pt x="92341" y="114769"/>
                </a:lnTo>
                <a:lnTo>
                  <a:pt x="108381" y="122872"/>
                </a:lnTo>
                <a:lnTo>
                  <a:pt x="108597" y="122872"/>
                </a:lnTo>
                <a:lnTo>
                  <a:pt x="131559" y="125882"/>
                </a:lnTo>
                <a:lnTo>
                  <a:pt x="154914" y="122872"/>
                </a:lnTo>
                <a:lnTo>
                  <a:pt x="170751" y="114947"/>
                </a:lnTo>
                <a:lnTo>
                  <a:pt x="178765" y="104902"/>
                </a:lnTo>
                <a:lnTo>
                  <a:pt x="179743" y="103670"/>
                </a:lnTo>
                <a:lnTo>
                  <a:pt x="182587" y="90678"/>
                </a:lnTo>
                <a:close/>
              </a:path>
              <a:path w="829310" h="126364">
                <a:moveTo>
                  <a:pt x="287667" y="100457"/>
                </a:moveTo>
                <a:lnTo>
                  <a:pt x="227228" y="100634"/>
                </a:lnTo>
                <a:lnTo>
                  <a:pt x="229463" y="94945"/>
                </a:lnTo>
                <a:lnTo>
                  <a:pt x="235305" y="89433"/>
                </a:lnTo>
                <a:lnTo>
                  <a:pt x="243827" y="83781"/>
                </a:lnTo>
                <a:lnTo>
                  <a:pt x="254063" y="77698"/>
                </a:lnTo>
                <a:lnTo>
                  <a:pt x="265861" y="70040"/>
                </a:lnTo>
                <a:lnTo>
                  <a:pt x="276364" y="60845"/>
                </a:lnTo>
                <a:lnTo>
                  <a:pt x="283895" y="49593"/>
                </a:lnTo>
                <a:lnTo>
                  <a:pt x="286778" y="35737"/>
                </a:lnTo>
                <a:lnTo>
                  <a:pt x="283324" y="19723"/>
                </a:lnTo>
                <a:lnTo>
                  <a:pt x="273875" y="8597"/>
                </a:lnTo>
                <a:lnTo>
                  <a:pt x="259854" y="2108"/>
                </a:lnTo>
                <a:lnTo>
                  <a:pt x="242697" y="0"/>
                </a:lnTo>
                <a:lnTo>
                  <a:pt x="231711" y="749"/>
                </a:lnTo>
                <a:lnTo>
                  <a:pt x="221018" y="3060"/>
                </a:lnTo>
                <a:lnTo>
                  <a:pt x="210756" y="7048"/>
                </a:lnTo>
                <a:lnTo>
                  <a:pt x="201091" y="12801"/>
                </a:lnTo>
                <a:lnTo>
                  <a:pt x="201091" y="37693"/>
                </a:lnTo>
                <a:lnTo>
                  <a:pt x="210896" y="31318"/>
                </a:lnTo>
                <a:lnTo>
                  <a:pt x="220916" y="26822"/>
                </a:lnTo>
                <a:lnTo>
                  <a:pt x="230784" y="24168"/>
                </a:lnTo>
                <a:lnTo>
                  <a:pt x="240195" y="23291"/>
                </a:lnTo>
                <a:lnTo>
                  <a:pt x="252463" y="23291"/>
                </a:lnTo>
                <a:lnTo>
                  <a:pt x="260286" y="27914"/>
                </a:lnTo>
                <a:lnTo>
                  <a:pt x="260286" y="36804"/>
                </a:lnTo>
                <a:lnTo>
                  <a:pt x="258394" y="44348"/>
                </a:lnTo>
                <a:lnTo>
                  <a:pt x="253288" y="50228"/>
                </a:lnTo>
                <a:lnTo>
                  <a:pt x="245808" y="55308"/>
                </a:lnTo>
                <a:lnTo>
                  <a:pt x="236829" y="60452"/>
                </a:lnTo>
                <a:lnTo>
                  <a:pt x="223100" y="68745"/>
                </a:lnTo>
                <a:lnTo>
                  <a:pt x="210248" y="78968"/>
                </a:lnTo>
                <a:lnTo>
                  <a:pt x="200723" y="92684"/>
                </a:lnTo>
                <a:lnTo>
                  <a:pt x="197002" y="111480"/>
                </a:lnTo>
                <a:lnTo>
                  <a:pt x="197002" y="123393"/>
                </a:lnTo>
                <a:lnTo>
                  <a:pt x="287667" y="123393"/>
                </a:lnTo>
                <a:lnTo>
                  <a:pt x="287667" y="100457"/>
                </a:lnTo>
                <a:close/>
              </a:path>
              <a:path w="829310" h="126364">
                <a:moveTo>
                  <a:pt x="413740" y="62941"/>
                </a:moveTo>
                <a:lnTo>
                  <a:pt x="410552" y="38404"/>
                </a:lnTo>
                <a:lnTo>
                  <a:pt x="403148" y="23469"/>
                </a:lnTo>
                <a:lnTo>
                  <a:pt x="400646" y="18402"/>
                </a:lnTo>
                <a:lnTo>
                  <a:pt x="387070" y="7734"/>
                </a:lnTo>
                <a:lnTo>
                  <a:pt x="387070" y="62941"/>
                </a:lnTo>
                <a:lnTo>
                  <a:pt x="385368" y="79984"/>
                </a:lnTo>
                <a:lnTo>
                  <a:pt x="380174" y="92341"/>
                </a:lnTo>
                <a:lnTo>
                  <a:pt x="371309" y="99872"/>
                </a:lnTo>
                <a:lnTo>
                  <a:pt x="358609" y="102412"/>
                </a:lnTo>
                <a:lnTo>
                  <a:pt x="345922" y="99872"/>
                </a:lnTo>
                <a:lnTo>
                  <a:pt x="337058" y="92341"/>
                </a:lnTo>
                <a:lnTo>
                  <a:pt x="331863" y="79984"/>
                </a:lnTo>
                <a:lnTo>
                  <a:pt x="330174" y="62941"/>
                </a:lnTo>
                <a:lnTo>
                  <a:pt x="331863" y="45897"/>
                </a:lnTo>
                <a:lnTo>
                  <a:pt x="337058" y="33528"/>
                </a:lnTo>
                <a:lnTo>
                  <a:pt x="345922" y="26009"/>
                </a:lnTo>
                <a:lnTo>
                  <a:pt x="358609" y="23469"/>
                </a:lnTo>
                <a:lnTo>
                  <a:pt x="371309" y="26009"/>
                </a:lnTo>
                <a:lnTo>
                  <a:pt x="380174" y="33528"/>
                </a:lnTo>
                <a:lnTo>
                  <a:pt x="385368" y="45897"/>
                </a:lnTo>
                <a:lnTo>
                  <a:pt x="387070" y="62941"/>
                </a:lnTo>
                <a:lnTo>
                  <a:pt x="387070" y="7734"/>
                </a:lnTo>
                <a:lnTo>
                  <a:pt x="383501" y="4927"/>
                </a:lnTo>
                <a:lnTo>
                  <a:pt x="358609" y="0"/>
                </a:lnTo>
                <a:lnTo>
                  <a:pt x="333730" y="4927"/>
                </a:lnTo>
                <a:lnTo>
                  <a:pt x="316585" y="18402"/>
                </a:lnTo>
                <a:lnTo>
                  <a:pt x="306679" y="38404"/>
                </a:lnTo>
                <a:lnTo>
                  <a:pt x="303504" y="62941"/>
                </a:lnTo>
                <a:lnTo>
                  <a:pt x="306679" y="87477"/>
                </a:lnTo>
                <a:lnTo>
                  <a:pt x="316585" y="107480"/>
                </a:lnTo>
                <a:lnTo>
                  <a:pt x="333730" y="120942"/>
                </a:lnTo>
                <a:lnTo>
                  <a:pt x="358609" y="125882"/>
                </a:lnTo>
                <a:lnTo>
                  <a:pt x="383501" y="120942"/>
                </a:lnTo>
                <a:lnTo>
                  <a:pt x="400646" y="107480"/>
                </a:lnTo>
                <a:lnTo>
                  <a:pt x="403148" y="102412"/>
                </a:lnTo>
                <a:lnTo>
                  <a:pt x="410552" y="87477"/>
                </a:lnTo>
                <a:lnTo>
                  <a:pt x="413740" y="62941"/>
                </a:lnTo>
                <a:close/>
              </a:path>
              <a:path w="829310" h="126364">
                <a:moveTo>
                  <a:pt x="539267" y="62941"/>
                </a:moveTo>
                <a:lnTo>
                  <a:pt x="536079" y="38404"/>
                </a:lnTo>
                <a:lnTo>
                  <a:pt x="528675" y="23469"/>
                </a:lnTo>
                <a:lnTo>
                  <a:pt x="526173" y="18402"/>
                </a:lnTo>
                <a:lnTo>
                  <a:pt x="512597" y="7734"/>
                </a:lnTo>
                <a:lnTo>
                  <a:pt x="512597" y="62941"/>
                </a:lnTo>
                <a:lnTo>
                  <a:pt x="510895" y="79984"/>
                </a:lnTo>
                <a:lnTo>
                  <a:pt x="505701" y="92341"/>
                </a:lnTo>
                <a:lnTo>
                  <a:pt x="496836" y="99872"/>
                </a:lnTo>
                <a:lnTo>
                  <a:pt x="484149" y="102412"/>
                </a:lnTo>
                <a:lnTo>
                  <a:pt x="471449" y="99872"/>
                </a:lnTo>
                <a:lnTo>
                  <a:pt x="462584" y="92341"/>
                </a:lnTo>
                <a:lnTo>
                  <a:pt x="457390" y="79984"/>
                </a:lnTo>
                <a:lnTo>
                  <a:pt x="455701" y="62941"/>
                </a:lnTo>
                <a:lnTo>
                  <a:pt x="457390" y="45897"/>
                </a:lnTo>
                <a:lnTo>
                  <a:pt x="462584" y="33528"/>
                </a:lnTo>
                <a:lnTo>
                  <a:pt x="471449" y="26009"/>
                </a:lnTo>
                <a:lnTo>
                  <a:pt x="484149" y="23469"/>
                </a:lnTo>
                <a:lnTo>
                  <a:pt x="496836" y="26009"/>
                </a:lnTo>
                <a:lnTo>
                  <a:pt x="505701" y="33528"/>
                </a:lnTo>
                <a:lnTo>
                  <a:pt x="510895" y="45897"/>
                </a:lnTo>
                <a:lnTo>
                  <a:pt x="512597" y="62941"/>
                </a:lnTo>
                <a:lnTo>
                  <a:pt x="512597" y="7734"/>
                </a:lnTo>
                <a:lnTo>
                  <a:pt x="509028" y="4927"/>
                </a:lnTo>
                <a:lnTo>
                  <a:pt x="484149" y="0"/>
                </a:lnTo>
                <a:lnTo>
                  <a:pt x="459257" y="4927"/>
                </a:lnTo>
                <a:lnTo>
                  <a:pt x="442112" y="18402"/>
                </a:lnTo>
                <a:lnTo>
                  <a:pt x="432219" y="38404"/>
                </a:lnTo>
                <a:lnTo>
                  <a:pt x="429031" y="62941"/>
                </a:lnTo>
                <a:lnTo>
                  <a:pt x="432219" y="87477"/>
                </a:lnTo>
                <a:lnTo>
                  <a:pt x="442112" y="107480"/>
                </a:lnTo>
                <a:lnTo>
                  <a:pt x="459257" y="120942"/>
                </a:lnTo>
                <a:lnTo>
                  <a:pt x="484149" y="125882"/>
                </a:lnTo>
                <a:lnTo>
                  <a:pt x="509028" y="120942"/>
                </a:lnTo>
                <a:lnTo>
                  <a:pt x="526173" y="107480"/>
                </a:lnTo>
                <a:lnTo>
                  <a:pt x="528675" y="102412"/>
                </a:lnTo>
                <a:lnTo>
                  <a:pt x="536079" y="87477"/>
                </a:lnTo>
                <a:lnTo>
                  <a:pt x="539267" y="62941"/>
                </a:lnTo>
                <a:close/>
              </a:path>
              <a:path w="829310" h="126364">
                <a:moveTo>
                  <a:pt x="624967" y="100457"/>
                </a:moveTo>
                <a:lnTo>
                  <a:pt x="604697" y="100457"/>
                </a:lnTo>
                <a:lnTo>
                  <a:pt x="604697" y="2489"/>
                </a:lnTo>
                <a:lnTo>
                  <a:pt x="585317" y="2489"/>
                </a:lnTo>
                <a:lnTo>
                  <a:pt x="555980" y="13690"/>
                </a:lnTo>
                <a:lnTo>
                  <a:pt x="555980" y="37693"/>
                </a:lnTo>
                <a:lnTo>
                  <a:pt x="578739" y="29159"/>
                </a:lnTo>
                <a:lnTo>
                  <a:pt x="578739" y="100457"/>
                </a:lnTo>
                <a:lnTo>
                  <a:pt x="555980" y="100457"/>
                </a:lnTo>
                <a:lnTo>
                  <a:pt x="555980" y="123393"/>
                </a:lnTo>
                <a:lnTo>
                  <a:pt x="624967" y="123393"/>
                </a:lnTo>
                <a:lnTo>
                  <a:pt x="624967" y="100457"/>
                </a:lnTo>
                <a:close/>
              </a:path>
              <a:path w="829310" h="126364">
                <a:moveTo>
                  <a:pt x="706932" y="100457"/>
                </a:moveTo>
                <a:lnTo>
                  <a:pt x="686663" y="100457"/>
                </a:lnTo>
                <a:lnTo>
                  <a:pt x="686663" y="2489"/>
                </a:lnTo>
                <a:lnTo>
                  <a:pt x="667283" y="2489"/>
                </a:lnTo>
                <a:lnTo>
                  <a:pt x="637946" y="13690"/>
                </a:lnTo>
                <a:lnTo>
                  <a:pt x="637946" y="37693"/>
                </a:lnTo>
                <a:lnTo>
                  <a:pt x="660704" y="29159"/>
                </a:lnTo>
                <a:lnTo>
                  <a:pt x="660704" y="100457"/>
                </a:lnTo>
                <a:lnTo>
                  <a:pt x="637946" y="100457"/>
                </a:lnTo>
                <a:lnTo>
                  <a:pt x="637946" y="123393"/>
                </a:lnTo>
                <a:lnTo>
                  <a:pt x="706932" y="123393"/>
                </a:lnTo>
                <a:lnTo>
                  <a:pt x="706932" y="100457"/>
                </a:lnTo>
                <a:close/>
              </a:path>
              <a:path w="829310" h="126364">
                <a:moveTo>
                  <a:pt x="828725" y="62941"/>
                </a:moveTo>
                <a:lnTo>
                  <a:pt x="825538" y="38404"/>
                </a:lnTo>
                <a:lnTo>
                  <a:pt x="818134" y="23469"/>
                </a:lnTo>
                <a:lnTo>
                  <a:pt x="815632" y="18402"/>
                </a:lnTo>
                <a:lnTo>
                  <a:pt x="802055" y="7734"/>
                </a:lnTo>
                <a:lnTo>
                  <a:pt x="802055" y="62941"/>
                </a:lnTo>
                <a:lnTo>
                  <a:pt x="800354" y="79984"/>
                </a:lnTo>
                <a:lnTo>
                  <a:pt x="795159" y="92341"/>
                </a:lnTo>
                <a:lnTo>
                  <a:pt x="786295" y="99872"/>
                </a:lnTo>
                <a:lnTo>
                  <a:pt x="773607" y="102412"/>
                </a:lnTo>
                <a:lnTo>
                  <a:pt x="760907" y="99872"/>
                </a:lnTo>
                <a:lnTo>
                  <a:pt x="752043" y="92341"/>
                </a:lnTo>
                <a:lnTo>
                  <a:pt x="746848" y="79984"/>
                </a:lnTo>
                <a:lnTo>
                  <a:pt x="745159" y="62941"/>
                </a:lnTo>
                <a:lnTo>
                  <a:pt x="746848" y="45897"/>
                </a:lnTo>
                <a:lnTo>
                  <a:pt x="752043" y="33528"/>
                </a:lnTo>
                <a:lnTo>
                  <a:pt x="760907" y="26009"/>
                </a:lnTo>
                <a:lnTo>
                  <a:pt x="773607" y="23469"/>
                </a:lnTo>
                <a:lnTo>
                  <a:pt x="786295" y="26009"/>
                </a:lnTo>
                <a:lnTo>
                  <a:pt x="795159" y="33528"/>
                </a:lnTo>
                <a:lnTo>
                  <a:pt x="800354" y="45897"/>
                </a:lnTo>
                <a:lnTo>
                  <a:pt x="802055" y="62941"/>
                </a:lnTo>
                <a:lnTo>
                  <a:pt x="802055" y="7734"/>
                </a:lnTo>
                <a:lnTo>
                  <a:pt x="798487" y="4927"/>
                </a:lnTo>
                <a:lnTo>
                  <a:pt x="773607" y="0"/>
                </a:lnTo>
                <a:lnTo>
                  <a:pt x="748715" y="4927"/>
                </a:lnTo>
                <a:lnTo>
                  <a:pt x="731570" y="18402"/>
                </a:lnTo>
                <a:lnTo>
                  <a:pt x="721677" y="38404"/>
                </a:lnTo>
                <a:lnTo>
                  <a:pt x="718489" y="62941"/>
                </a:lnTo>
                <a:lnTo>
                  <a:pt x="721677" y="87477"/>
                </a:lnTo>
                <a:lnTo>
                  <a:pt x="731570" y="107480"/>
                </a:lnTo>
                <a:lnTo>
                  <a:pt x="748715" y="120942"/>
                </a:lnTo>
                <a:lnTo>
                  <a:pt x="773607" y="125882"/>
                </a:lnTo>
                <a:lnTo>
                  <a:pt x="798487" y="120942"/>
                </a:lnTo>
                <a:lnTo>
                  <a:pt x="815632" y="107480"/>
                </a:lnTo>
                <a:lnTo>
                  <a:pt x="818134" y="102412"/>
                </a:lnTo>
                <a:lnTo>
                  <a:pt x="825538" y="87477"/>
                </a:lnTo>
                <a:lnTo>
                  <a:pt x="828725" y="62941"/>
                </a:lnTo>
                <a:close/>
              </a:path>
            </a:pathLst>
          </a:custGeom>
          <a:solidFill>
            <a:srgbClr val="00A3D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0" name="object 50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58082" y="4896017"/>
            <a:ext cx="383270" cy="747741"/>
          </a:xfrm>
          <a:prstGeom prst="rect">
            <a:avLst/>
          </a:prstGeom>
        </p:spPr>
      </p:pic>
      <p:pic>
        <p:nvPicPr>
          <p:cNvPr id="51" name="object 51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462385" y="4895606"/>
            <a:ext cx="377546" cy="748562"/>
          </a:xfrm>
          <a:prstGeom prst="rect">
            <a:avLst/>
          </a:prstGeom>
        </p:spPr>
      </p:pic>
      <p:pic>
        <p:nvPicPr>
          <p:cNvPr id="52" name="object 52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060965" y="4898877"/>
            <a:ext cx="365291" cy="742022"/>
          </a:xfrm>
          <a:prstGeom prst="rect">
            <a:avLst/>
          </a:prstGeom>
        </p:spPr>
      </p:pic>
      <p:pic>
        <p:nvPicPr>
          <p:cNvPr id="53" name="object 53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245607" y="4897651"/>
            <a:ext cx="391441" cy="744472"/>
          </a:xfrm>
          <a:prstGeom prst="rect">
            <a:avLst/>
          </a:prstGeom>
        </p:spPr>
      </p:pic>
      <p:pic>
        <p:nvPicPr>
          <p:cNvPr id="54" name="object 54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647300" y="4896425"/>
            <a:ext cx="386539" cy="7469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237762" y="4465162"/>
            <a:ext cx="2403475" cy="449580"/>
            <a:chOff x="1237762" y="4465162"/>
            <a:chExt cx="2403475" cy="449580"/>
          </a:xfrm>
        </p:grpSpPr>
        <p:sp>
          <p:nvSpPr>
            <p:cNvPr id="3" name="object 3" descr=""/>
            <p:cNvSpPr/>
            <p:nvPr/>
          </p:nvSpPr>
          <p:spPr>
            <a:xfrm>
              <a:off x="2335942" y="4465162"/>
              <a:ext cx="21590" cy="111760"/>
            </a:xfrm>
            <a:custGeom>
              <a:avLst/>
              <a:gdLst/>
              <a:ahLst/>
              <a:cxnLst/>
              <a:rect l="l" t="t" r="r" b="b"/>
              <a:pathLst>
                <a:path w="21589" h="111760">
                  <a:moveTo>
                    <a:pt x="21186" y="0"/>
                  </a:moveTo>
                  <a:lnTo>
                    <a:pt x="0" y="0"/>
                  </a:lnTo>
                  <a:lnTo>
                    <a:pt x="0" y="111250"/>
                  </a:lnTo>
                  <a:lnTo>
                    <a:pt x="21186" y="111250"/>
                  </a:lnTo>
                  <a:lnTo>
                    <a:pt x="211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7762" y="4465162"/>
              <a:ext cx="1561626" cy="27279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3705" y="4765538"/>
              <a:ext cx="2397222" cy="149199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1243246" y="1364781"/>
            <a:ext cx="645160" cy="222250"/>
            <a:chOff x="1243246" y="1364781"/>
            <a:chExt cx="645160" cy="222250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3246" y="1364781"/>
              <a:ext cx="392277" cy="22189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57469" y="1369046"/>
              <a:ext cx="230733" cy="213361"/>
            </a:xfrm>
            <a:prstGeom prst="rect">
              <a:avLst/>
            </a:prstGeom>
          </p:spPr>
        </p:pic>
      </p:grpSp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33923" y="1369046"/>
            <a:ext cx="412092" cy="213361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2437455" y="1364781"/>
            <a:ext cx="615315" cy="222250"/>
            <a:chOff x="2437455" y="1364781"/>
            <a:chExt cx="615315" cy="222250"/>
          </a:xfrm>
        </p:grpSpPr>
        <p:sp>
          <p:nvSpPr>
            <p:cNvPr id="11" name="object 11" descr=""/>
            <p:cNvSpPr/>
            <p:nvPr/>
          </p:nvSpPr>
          <p:spPr>
            <a:xfrm>
              <a:off x="2437447" y="1368749"/>
              <a:ext cx="274955" cy="213360"/>
            </a:xfrm>
            <a:custGeom>
              <a:avLst/>
              <a:gdLst/>
              <a:ahLst/>
              <a:cxnLst/>
              <a:rect l="l" t="t" r="r" b="b"/>
              <a:pathLst>
                <a:path w="274955" h="213359">
                  <a:moveTo>
                    <a:pt x="274624" y="0"/>
                  </a:moveTo>
                  <a:lnTo>
                    <a:pt x="229209" y="0"/>
                  </a:lnTo>
                  <a:lnTo>
                    <a:pt x="229209" y="172720"/>
                  </a:lnTo>
                  <a:lnTo>
                    <a:pt x="160324" y="172720"/>
                  </a:lnTo>
                  <a:lnTo>
                    <a:pt x="160324" y="0"/>
                  </a:lnTo>
                  <a:lnTo>
                    <a:pt x="114604" y="0"/>
                  </a:lnTo>
                  <a:lnTo>
                    <a:pt x="114604" y="172720"/>
                  </a:lnTo>
                  <a:lnTo>
                    <a:pt x="45720" y="17272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172720"/>
                  </a:lnTo>
                  <a:lnTo>
                    <a:pt x="0" y="213360"/>
                  </a:lnTo>
                  <a:lnTo>
                    <a:pt x="274624" y="213360"/>
                  </a:lnTo>
                  <a:lnTo>
                    <a:pt x="274624" y="172720"/>
                  </a:lnTo>
                  <a:lnTo>
                    <a:pt x="274624" y="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45913" y="1364781"/>
              <a:ext cx="226771" cy="221893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3006517" y="1410659"/>
              <a:ext cx="45720" cy="171450"/>
            </a:xfrm>
            <a:custGeom>
              <a:avLst/>
              <a:gdLst/>
              <a:ahLst/>
              <a:cxnLst/>
              <a:rect l="l" t="t" r="r" b="b"/>
              <a:pathLst>
                <a:path w="45719" h="171450">
                  <a:moveTo>
                    <a:pt x="0" y="171450"/>
                  </a:moveTo>
                  <a:lnTo>
                    <a:pt x="45719" y="171450"/>
                  </a:lnTo>
                  <a:lnTo>
                    <a:pt x="45719" y="0"/>
                  </a:ln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/>
          <p:nvPr/>
        </p:nvSpPr>
        <p:spPr>
          <a:xfrm>
            <a:off x="3006509" y="1368749"/>
            <a:ext cx="186055" cy="213360"/>
          </a:xfrm>
          <a:custGeom>
            <a:avLst/>
            <a:gdLst/>
            <a:ahLst/>
            <a:cxnLst/>
            <a:rect l="l" t="t" r="r" b="b"/>
            <a:pathLst>
              <a:path w="186055" h="213359">
                <a:moveTo>
                  <a:pt x="185623" y="0"/>
                </a:moveTo>
                <a:lnTo>
                  <a:pt x="0" y="0"/>
                </a:lnTo>
                <a:lnTo>
                  <a:pt x="0" y="41910"/>
                </a:lnTo>
                <a:lnTo>
                  <a:pt x="140208" y="41910"/>
                </a:lnTo>
                <a:lnTo>
                  <a:pt x="140208" y="213360"/>
                </a:lnTo>
                <a:lnTo>
                  <a:pt x="185623" y="213360"/>
                </a:lnTo>
                <a:lnTo>
                  <a:pt x="185623" y="41910"/>
                </a:lnTo>
                <a:lnTo>
                  <a:pt x="185623" y="0"/>
                </a:lnTo>
                <a:close/>
              </a:path>
            </a:pathLst>
          </a:custGeom>
          <a:solidFill>
            <a:srgbClr val="00A3D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" name="object 15" descr=""/>
          <p:cNvGrpSpPr/>
          <p:nvPr/>
        </p:nvGrpSpPr>
        <p:grpSpPr>
          <a:xfrm>
            <a:off x="3237861" y="1368749"/>
            <a:ext cx="360680" cy="213995"/>
            <a:chOff x="3237861" y="1368749"/>
            <a:chExt cx="360680" cy="213995"/>
          </a:xfrm>
        </p:grpSpPr>
        <p:sp>
          <p:nvSpPr>
            <p:cNvPr id="16" name="object 16" descr=""/>
            <p:cNvSpPr/>
            <p:nvPr/>
          </p:nvSpPr>
          <p:spPr>
            <a:xfrm>
              <a:off x="3237852" y="1368749"/>
              <a:ext cx="152400" cy="213360"/>
            </a:xfrm>
            <a:custGeom>
              <a:avLst/>
              <a:gdLst/>
              <a:ahLst/>
              <a:cxnLst/>
              <a:rect l="l" t="t" r="r" b="b"/>
              <a:pathLst>
                <a:path w="152400" h="213359">
                  <a:moveTo>
                    <a:pt x="152095" y="173990"/>
                  </a:moveTo>
                  <a:lnTo>
                    <a:pt x="45720" y="173990"/>
                  </a:lnTo>
                  <a:lnTo>
                    <a:pt x="45720" y="125730"/>
                  </a:lnTo>
                  <a:lnTo>
                    <a:pt x="141122" y="125730"/>
                  </a:lnTo>
                  <a:lnTo>
                    <a:pt x="141122" y="86360"/>
                  </a:lnTo>
                  <a:lnTo>
                    <a:pt x="45720" y="86360"/>
                  </a:lnTo>
                  <a:lnTo>
                    <a:pt x="45720" y="40640"/>
                  </a:lnTo>
                  <a:lnTo>
                    <a:pt x="150266" y="40640"/>
                  </a:lnTo>
                  <a:lnTo>
                    <a:pt x="150266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0" y="86360"/>
                  </a:lnTo>
                  <a:lnTo>
                    <a:pt x="0" y="125730"/>
                  </a:lnTo>
                  <a:lnTo>
                    <a:pt x="0" y="173990"/>
                  </a:lnTo>
                  <a:lnTo>
                    <a:pt x="0" y="213360"/>
                  </a:lnTo>
                  <a:lnTo>
                    <a:pt x="152095" y="213360"/>
                  </a:lnTo>
                  <a:lnTo>
                    <a:pt x="152095" y="17399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25925" y="1369046"/>
              <a:ext cx="172519" cy="213361"/>
            </a:xfrm>
            <a:prstGeom prst="rect">
              <a:avLst/>
            </a:prstGeom>
          </p:spPr>
        </p:pic>
      </p:grpSp>
      <p:pic>
        <p:nvPicPr>
          <p:cNvPr id="18" name="object 18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43703" y="6089993"/>
            <a:ext cx="433724" cy="130155"/>
          </a:xfrm>
          <a:prstGeom prst="rect">
            <a:avLst/>
          </a:prstGeom>
        </p:spPr>
      </p:pic>
      <p:grpSp>
        <p:nvGrpSpPr>
          <p:cNvPr id="19" name="object 19" descr=""/>
          <p:cNvGrpSpPr/>
          <p:nvPr/>
        </p:nvGrpSpPr>
        <p:grpSpPr>
          <a:xfrm>
            <a:off x="1723147" y="6059055"/>
            <a:ext cx="670560" cy="140335"/>
            <a:chOff x="1723147" y="6059055"/>
            <a:chExt cx="670560" cy="140335"/>
          </a:xfrm>
        </p:grpSpPr>
        <p:pic>
          <p:nvPicPr>
            <p:cNvPr id="20" name="object 2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23147" y="6089993"/>
              <a:ext cx="217166" cy="107295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1980082" y="6059062"/>
              <a:ext cx="414020" cy="140335"/>
            </a:xfrm>
            <a:custGeom>
              <a:avLst/>
              <a:gdLst/>
              <a:ahLst/>
              <a:cxnLst/>
              <a:rect l="l" t="t" r="r" b="b"/>
              <a:pathLst>
                <a:path w="414019" h="140335">
                  <a:moveTo>
                    <a:pt x="88544" y="110490"/>
                  </a:moveTo>
                  <a:lnTo>
                    <a:pt x="83096" y="114312"/>
                  </a:lnTo>
                  <a:lnTo>
                    <a:pt x="76542" y="117081"/>
                  </a:lnTo>
                  <a:lnTo>
                    <a:pt x="69126" y="118757"/>
                  </a:lnTo>
                  <a:lnTo>
                    <a:pt x="61112" y="119329"/>
                  </a:lnTo>
                  <a:lnTo>
                    <a:pt x="47371" y="117348"/>
                  </a:lnTo>
                  <a:lnTo>
                    <a:pt x="35267" y="111213"/>
                  </a:lnTo>
                  <a:lnTo>
                    <a:pt x="26670" y="100685"/>
                  </a:lnTo>
                  <a:lnTo>
                    <a:pt x="23469" y="85496"/>
                  </a:lnTo>
                  <a:lnTo>
                    <a:pt x="26720" y="68935"/>
                  </a:lnTo>
                  <a:lnTo>
                    <a:pt x="35267" y="57632"/>
                  </a:lnTo>
                  <a:lnTo>
                    <a:pt x="47320" y="51142"/>
                  </a:lnTo>
                  <a:lnTo>
                    <a:pt x="61112" y="49072"/>
                  </a:lnTo>
                  <a:lnTo>
                    <a:pt x="68491" y="49631"/>
                  </a:lnTo>
                  <a:lnTo>
                    <a:pt x="75590" y="51269"/>
                  </a:lnTo>
                  <a:lnTo>
                    <a:pt x="82118" y="53898"/>
                  </a:lnTo>
                  <a:lnTo>
                    <a:pt x="87782" y="57454"/>
                  </a:lnTo>
                  <a:lnTo>
                    <a:pt x="87782" y="35661"/>
                  </a:lnTo>
                  <a:lnTo>
                    <a:pt x="80657" y="32664"/>
                  </a:lnTo>
                  <a:lnTo>
                    <a:pt x="73113" y="30518"/>
                  </a:lnTo>
                  <a:lnTo>
                    <a:pt x="65278" y="29235"/>
                  </a:lnTo>
                  <a:lnTo>
                    <a:pt x="57302" y="28803"/>
                  </a:lnTo>
                  <a:lnTo>
                    <a:pt x="36347" y="32169"/>
                  </a:lnTo>
                  <a:lnTo>
                    <a:pt x="18021" y="42519"/>
                  </a:lnTo>
                  <a:lnTo>
                    <a:pt x="5016" y="60172"/>
                  </a:lnTo>
                  <a:lnTo>
                    <a:pt x="0" y="85496"/>
                  </a:lnTo>
                  <a:lnTo>
                    <a:pt x="4991" y="109664"/>
                  </a:lnTo>
                  <a:lnTo>
                    <a:pt x="18122" y="126568"/>
                  </a:lnTo>
                  <a:lnTo>
                    <a:pt x="36588" y="136499"/>
                  </a:lnTo>
                  <a:lnTo>
                    <a:pt x="57607" y="139750"/>
                  </a:lnTo>
                  <a:lnTo>
                    <a:pt x="65913" y="139306"/>
                  </a:lnTo>
                  <a:lnTo>
                    <a:pt x="73875" y="137972"/>
                  </a:lnTo>
                  <a:lnTo>
                    <a:pt x="81432" y="135826"/>
                  </a:lnTo>
                  <a:lnTo>
                    <a:pt x="88544" y="132892"/>
                  </a:lnTo>
                  <a:lnTo>
                    <a:pt x="88544" y="110490"/>
                  </a:lnTo>
                  <a:close/>
                </a:path>
                <a:path w="414019" h="140335">
                  <a:moveTo>
                    <a:pt x="206349" y="137617"/>
                  </a:moveTo>
                  <a:lnTo>
                    <a:pt x="198221" y="117652"/>
                  </a:lnTo>
                  <a:lnTo>
                    <a:pt x="190525" y="98755"/>
                  </a:lnTo>
                  <a:lnTo>
                    <a:pt x="171538" y="52120"/>
                  </a:lnTo>
                  <a:lnTo>
                    <a:pt x="167792" y="42926"/>
                  </a:lnTo>
                  <a:lnTo>
                    <a:pt x="167792" y="98755"/>
                  </a:lnTo>
                  <a:lnTo>
                    <a:pt x="133350" y="98755"/>
                  </a:lnTo>
                  <a:lnTo>
                    <a:pt x="148132" y="60502"/>
                  </a:lnTo>
                  <a:lnTo>
                    <a:pt x="149047" y="58369"/>
                  </a:lnTo>
                  <a:lnTo>
                    <a:pt x="149809" y="56235"/>
                  </a:lnTo>
                  <a:lnTo>
                    <a:pt x="150571" y="52120"/>
                  </a:lnTo>
                  <a:lnTo>
                    <a:pt x="151333" y="56235"/>
                  </a:lnTo>
                  <a:lnTo>
                    <a:pt x="152857" y="60502"/>
                  </a:lnTo>
                  <a:lnTo>
                    <a:pt x="167792" y="98755"/>
                  </a:lnTo>
                  <a:lnTo>
                    <a:pt x="167792" y="42926"/>
                  </a:lnTo>
                  <a:lnTo>
                    <a:pt x="162915" y="30937"/>
                  </a:lnTo>
                  <a:lnTo>
                    <a:pt x="138226" y="30937"/>
                  </a:lnTo>
                  <a:lnTo>
                    <a:pt x="94640" y="137617"/>
                  </a:lnTo>
                  <a:lnTo>
                    <a:pt x="118262" y="137617"/>
                  </a:lnTo>
                  <a:lnTo>
                    <a:pt x="126187" y="117652"/>
                  </a:lnTo>
                  <a:lnTo>
                    <a:pt x="174955" y="117652"/>
                  </a:lnTo>
                  <a:lnTo>
                    <a:pt x="182727" y="137617"/>
                  </a:lnTo>
                  <a:lnTo>
                    <a:pt x="206349" y="137617"/>
                  </a:lnTo>
                  <a:close/>
                </a:path>
                <a:path w="414019" h="140335">
                  <a:moveTo>
                    <a:pt x="288950" y="0"/>
                  </a:moveTo>
                  <a:lnTo>
                    <a:pt x="280873" y="5029"/>
                  </a:lnTo>
                  <a:lnTo>
                    <a:pt x="273253" y="6553"/>
                  </a:lnTo>
                  <a:lnTo>
                    <a:pt x="256794" y="6553"/>
                  </a:lnTo>
                  <a:lnTo>
                    <a:pt x="249326" y="5029"/>
                  </a:lnTo>
                  <a:lnTo>
                    <a:pt x="241249" y="0"/>
                  </a:lnTo>
                  <a:lnTo>
                    <a:pt x="241249" y="16611"/>
                  </a:lnTo>
                  <a:lnTo>
                    <a:pt x="247954" y="21336"/>
                  </a:lnTo>
                  <a:lnTo>
                    <a:pt x="255117" y="23469"/>
                  </a:lnTo>
                  <a:lnTo>
                    <a:pt x="274929" y="23469"/>
                  </a:lnTo>
                  <a:lnTo>
                    <a:pt x="282244" y="21336"/>
                  </a:lnTo>
                  <a:lnTo>
                    <a:pt x="288950" y="16611"/>
                  </a:lnTo>
                  <a:lnTo>
                    <a:pt x="288950" y="6553"/>
                  </a:lnTo>
                  <a:lnTo>
                    <a:pt x="288950" y="0"/>
                  </a:lnTo>
                  <a:close/>
                </a:path>
                <a:path w="414019" h="140335">
                  <a:moveTo>
                    <a:pt x="311810" y="30937"/>
                  </a:moveTo>
                  <a:lnTo>
                    <a:pt x="290322" y="30937"/>
                  </a:lnTo>
                  <a:lnTo>
                    <a:pt x="240639" y="100584"/>
                  </a:lnTo>
                  <a:lnTo>
                    <a:pt x="240944" y="96164"/>
                  </a:lnTo>
                  <a:lnTo>
                    <a:pt x="241096" y="90830"/>
                  </a:lnTo>
                  <a:lnTo>
                    <a:pt x="241096" y="30937"/>
                  </a:lnTo>
                  <a:lnTo>
                    <a:pt x="218236" y="30937"/>
                  </a:lnTo>
                  <a:lnTo>
                    <a:pt x="218236" y="137617"/>
                  </a:lnTo>
                  <a:lnTo>
                    <a:pt x="239725" y="137617"/>
                  </a:lnTo>
                  <a:lnTo>
                    <a:pt x="266141" y="100584"/>
                  </a:lnTo>
                  <a:lnTo>
                    <a:pt x="289407" y="67970"/>
                  </a:lnTo>
                  <a:lnTo>
                    <a:pt x="289102" y="72390"/>
                  </a:lnTo>
                  <a:lnTo>
                    <a:pt x="288950" y="77724"/>
                  </a:lnTo>
                  <a:lnTo>
                    <a:pt x="288950" y="137617"/>
                  </a:lnTo>
                  <a:lnTo>
                    <a:pt x="311810" y="137617"/>
                  </a:lnTo>
                  <a:lnTo>
                    <a:pt x="311810" y="67970"/>
                  </a:lnTo>
                  <a:lnTo>
                    <a:pt x="311810" y="30937"/>
                  </a:lnTo>
                  <a:close/>
                </a:path>
                <a:path w="414019" h="140335">
                  <a:moveTo>
                    <a:pt x="413461" y="30937"/>
                  </a:moveTo>
                  <a:lnTo>
                    <a:pt x="325221" y="30937"/>
                  </a:lnTo>
                  <a:lnTo>
                    <a:pt x="325221" y="51511"/>
                  </a:lnTo>
                  <a:lnTo>
                    <a:pt x="357987" y="51511"/>
                  </a:lnTo>
                  <a:lnTo>
                    <a:pt x="357987" y="137617"/>
                  </a:lnTo>
                  <a:lnTo>
                    <a:pt x="380695" y="137617"/>
                  </a:lnTo>
                  <a:lnTo>
                    <a:pt x="380695" y="51511"/>
                  </a:lnTo>
                  <a:lnTo>
                    <a:pt x="413461" y="51511"/>
                  </a:lnTo>
                  <a:lnTo>
                    <a:pt x="413461" y="30937"/>
                  </a:lnTo>
                  <a:close/>
                </a:path>
              </a:pathLst>
            </a:custGeom>
            <a:solidFill>
              <a:srgbClr val="F177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/>
          <p:nvPr/>
        </p:nvSpPr>
        <p:spPr>
          <a:xfrm>
            <a:off x="2968081" y="6090908"/>
            <a:ext cx="94615" cy="107950"/>
          </a:xfrm>
          <a:custGeom>
            <a:avLst/>
            <a:gdLst/>
            <a:ahLst/>
            <a:cxnLst/>
            <a:rect l="l" t="t" r="r" b="b"/>
            <a:pathLst>
              <a:path w="94614" h="107950">
                <a:moveTo>
                  <a:pt x="47246" y="0"/>
                </a:moveTo>
                <a:lnTo>
                  <a:pt x="25911" y="4229"/>
                </a:lnTo>
                <a:lnTo>
                  <a:pt x="11220" y="15773"/>
                </a:lnTo>
                <a:lnTo>
                  <a:pt x="2731" y="32918"/>
                </a:lnTo>
                <a:lnTo>
                  <a:pt x="0" y="53949"/>
                </a:lnTo>
                <a:lnTo>
                  <a:pt x="2731" y="74980"/>
                </a:lnTo>
                <a:lnTo>
                  <a:pt x="11220" y="92125"/>
                </a:lnTo>
                <a:lnTo>
                  <a:pt x="25911" y="103669"/>
                </a:lnTo>
                <a:lnTo>
                  <a:pt x="47246" y="107899"/>
                </a:lnTo>
                <a:lnTo>
                  <a:pt x="68579" y="103669"/>
                </a:lnTo>
                <a:lnTo>
                  <a:pt x="83268" y="92125"/>
                </a:lnTo>
                <a:lnTo>
                  <a:pt x="85419" y="87782"/>
                </a:lnTo>
                <a:lnTo>
                  <a:pt x="47246" y="87782"/>
                </a:lnTo>
                <a:lnTo>
                  <a:pt x="36363" y="85603"/>
                </a:lnTo>
                <a:lnTo>
                  <a:pt x="28766" y="79152"/>
                </a:lnTo>
                <a:lnTo>
                  <a:pt x="24312" y="68558"/>
                </a:lnTo>
                <a:lnTo>
                  <a:pt x="22860" y="53949"/>
                </a:lnTo>
                <a:lnTo>
                  <a:pt x="24312" y="39339"/>
                </a:lnTo>
                <a:lnTo>
                  <a:pt x="28766" y="28745"/>
                </a:lnTo>
                <a:lnTo>
                  <a:pt x="36363" y="22295"/>
                </a:lnTo>
                <a:lnTo>
                  <a:pt x="47246" y="20116"/>
                </a:lnTo>
                <a:lnTo>
                  <a:pt x="85419" y="20116"/>
                </a:lnTo>
                <a:lnTo>
                  <a:pt x="83268" y="15773"/>
                </a:lnTo>
                <a:lnTo>
                  <a:pt x="68579" y="4229"/>
                </a:lnTo>
                <a:lnTo>
                  <a:pt x="47246" y="0"/>
                </a:lnTo>
                <a:close/>
              </a:path>
              <a:path w="94614" h="107950">
                <a:moveTo>
                  <a:pt x="85419" y="20116"/>
                </a:moveTo>
                <a:lnTo>
                  <a:pt x="47246" y="20116"/>
                </a:lnTo>
                <a:lnTo>
                  <a:pt x="58127" y="22295"/>
                </a:lnTo>
                <a:lnTo>
                  <a:pt x="65723" y="28745"/>
                </a:lnTo>
                <a:lnTo>
                  <a:pt x="70176" y="39339"/>
                </a:lnTo>
                <a:lnTo>
                  <a:pt x="71629" y="53949"/>
                </a:lnTo>
                <a:lnTo>
                  <a:pt x="70176" y="68558"/>
                </a:lnTo>
                <a:lnTo>
                  <a:pt x="65723" y="79152"/>
                </a:lnTo>
                <a:lnTo>
                  <a:pt x="58127" y="85603"/>
                </a:lnTo>
                <a:lnTo>
                  <a:pt x="47246" y="87782"/>
                </a:lnTo>
                <a:lnTo>
                  <a:pt x="85419" y="87782"/>
                </a:lnTo>
                <a:lnTo>
                  <a:pt x="91757" y="74980"/>
                </a:lnTo>
                <a:lnTo>
                  <a:pt x="94489" y="53949"/>
                </a:lnTo>
                <a:lnTo>
                  <a:pt x="91757" y="32918"/>
                </a:lnTo>
                <a:lnTo>
                  <a:pt x="85419" y="20116"/>
                </a:lnTo>
                <a:close/>
              </a:path>
            </a:pathLst>
          </a:custGeom>
          <a:solidFill>
            <a:srgbClr val="F177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object 23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114385" y="6089993"/>
            <a:ext cx="288946" cy="108813"/>
          </a:xfrm>
          <a:prstGeom prst="rect">
            <a:avLst/>
          </a:prstGeom>
        </p:spPr>
      </p:pic>
      <p:sp>
        <p:nvSpPr>
          <p:cNvPr id="24" name="object 24" descr=""/>
          <p:cNvSpPr/>
          <p:nvPr/>
        </p:nvSpPr>
        <p:spPr>
          <a:xfrm>
            <a:off x="2406955" y="6089993"/>
            <a:ext cx="76200" cy="106680"/>
          </a:xfrm>
          <a:custGeom>
            <a:avLst/>
            <a:gdLst/>
            <a:ahLst/>
            <a:cxnLst/>
            <a:rect l="l" t="t" r="r" b="b"/>
            <a:pathLst>
              <a:path w="76200" h="106679">
                <a:moveTo>
                  <a:pt x="75131" y="0"/>
                </a:moveTo>
                <a:lnTo>
                  <a:pt x="0" y="0"/>
                </a:lnTo>
                <a:lnTo>
                  <a:pt x="0" y="106678"/>
                </a:lnTo>
                <a:lnTo>
                  <a:pt x="76046" y="106678"/>
                </a:lnTo>
                <a:lnTo>
                  <a:pt x="76046" y="86561"/>
                </a:lnTo>
                <a:lnTo>
                  <a:pt x="22859" y="86561"/>
                </a:lnTo>
                <a:lnTo>
                  <a:pt x="22859" y="62787"/>
                </a:lnTo>
                <a:lnTo>
                  <a:pt x="70559" y="62787"/>
                </a:lnTo>
                <a:lnTo>
                  <a:pt x="70559" y="42821"/>
                </a:lnTo>
                <a:lnTo>
                  <a:pt x="22859" y="42821"/>
                </a:lnTo>
                <a:lnTo>
                  <a:pt x="22859" y="20116"/>
                </a:lnTo>
                <a:lnTo>
                  <a:pt x="75131" y="20116"/>
                </a:lnTo>
                <a:lnTo>
                  <a:pt x="75131" y="0"/>
                </a:lnTo>
                <a:close/>
              </a:path>
            </a:pathLst>
          </a:custGeom>
          <a:solidFill>
            <a:srgbClr val="F177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5" name="object 25" descr=""/>
          <p:cNvGrpSpPr/>
          <p:nvPr/>
        </p:nvGrpSpPr>
        <p:grpSpPr>
          <a:xfrm>
            <a:off x="2528873" y="6087859"/>
            <a:ext cx="426720" cy="111125"/>
            <a:chOff x="2528873" y="6087859"/>
            <a:chExt cx="426720" cy="111125"/>
          </a:xfrm>
        </p:grpSpPr>
        <p:pic>
          <p:nvPicPr>
            <p:cNvPr id="26" name="object 2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28873" y="6087859"/>
              <a:ext cx="205737" cy="110948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2776512" y="6090914"/>
              <a:ext cx="179070" cy="107950"/>
            </a:xfrm>
            <a:custGeom>
              <a:avLst/>
              <a:gdLst/>
              <a:ahLst/>
              <a:cxnLst/>
              <a:rect l="l" t="t" r="r" b="b"/>
              <a:pathLst>
                <a:path w="179069" h="107950">
                  <a:moveTo>
                    <a:pt x="77724" y="86106"/>
                  </a:moveTo>
                  <a:lnTo>
                    <a:pt x="25908" y="86258"/>
                  </a:lnTo>
                  <a:lnTo>
                    <a:pt x="27838" y="81381"/>
                  </a:lnTo>
                  <a:lnTo>
                    <a:pt x="32842" y="76657"/>
                  </a:lnTo>
                  <a:lnTo>
                    <a:pt x="40144" y="71805"/>
                  </a:lnTo>
                  <a:lnTo>
                    <a:pt x="48920" y="66598"/>
                  </a:lnTo>
                  <a:lnTo>
                    <a:pt x="59029" y="60032"/>
                  </a:lnTo>
                  <a:lnTo>
                    <a:pt x="68021" y="52158"/>
                  </a:lnTo>
                  <a:lnTo>
                    <a:pt x="74485" y="42506"/>
                  </a:lnTo>
                  <a:lnTo>
                    <a:pt x="76962" y="30632"/>
                  </a:lnTo>
                  <a:lnTo>
                    <a:pt x="73990" y="16903"/>
                  </a:lnTo>
                  <a:lnTo>
                    <a:pt x="65900" y="7378"/>
                  </a:lnTo>
                  <a:lnTo>
                    <a:pt x="53886" y="1803"/>
                  </a:lnTo>
                  <a:lnTo>
                    <a:pt x="39166" y="0"/>
                  </a:lnTo>
                  <a:lnTo>
                    <a:pt x="29756" y="647"/>
                  </a:lnTo>
                  <a:lnTo>
                    <a:pt x="20599" y="2628"/>
                  </a:lnTo>
                  <a:lnTo>
                    <a:pt x="11798" y="6045"/>
                  </a:lnTo>
                  <a:lnTo>
                    <a:pt x="3505" y="10972"/>
                  </a:lnTo>
                  <a:lnTo>
                    <a:pt x="3505" y="32308"/>
                  </a:lnTo>
                  <a:lnTo>
                    <a:pt x="11912" y="26847"/>
                  </a:lnTo>
                  <a:lnTo>
                    <a:pt x="20497" y="22987"/>
                  </a:lnTo>
                  <a:lnTo>
                    <a:pt x="28968" y="20713"/>
                  </a:lnTo>
                  <a:lnTo>
                    <a:pt x="37033" y="19964"/>
                  </a:lnTo>
                  <a:lnTo>
                    <a:pt x="47548" y="19964"/>
                  </a:lnTo>
                  <a:lnTo>
                    <a:pt x="54254" y="23926"/>
                  </a:lnTo>
                  <a:lnTo>
                    <a:pt x="54254" y="31546"/>
                  </a:lnTo>
                  <a:lnTo>
                    <a:pt x="52628" y="38011"/>
                  </a:lnTo>
                  <a:lnTo>
                    <a:pt x="48260" y="43053"/>
                  </a:lnTo>
                  <a:lnTo>
                    <a:pt x="41846" y="47409"/>
                  </a:lnTo>
                  <a:lnTo>
                    <a:pt x="34137" y="51816"/>
                  </a:lnTo>
                  <a:lnTo>
                    <a:pt x="22377" y="58928"/>
                  </a:lnTo>
                  <a:lnTo>
                    <a:pt x="11353" y="67678"/>
                  </a:lnTo>
                  <a:lnTo>
                    <a:pt x="3187" y="79438"/>
                  </a:lnTo>
                  <a:lnTo>
                    <a:pt x="0" y="95554"/>
                  </a:lnTo>
                  <a:lnTo>
                    <a:pt x="0" y="105765"/>
                  </a:lnTo>
                  <a:lnTo>
                    <a:pt x="77724" y="105765"/>
                  </a:lnTo>
                  <a:lnTo>
                    <a:pt x="77724" y="86106"/>
                  </a:lnTo>
                  <a:close/>
                </a:path>
                <a:path w="179069" h="107950">
                  <a:moveTo>
                    <a:pt x="178765" y="77724"/>
                  </a:moveTo>
                  <a:lnTo>
                    <a:pt x="177482" y="69494"/>
                  </a:lnTo>
                  <a:lnTo>
                    <a:pt x="177457" y="69329"/>
                  </a:lnTo>
                  <a:lnTo>
                    <a:pt x="177228" y="68884"/>
                  </a:lnTo>
                  <a:lnTo>
                    <a:pt x="173901" y="62636"/>
                  </a:lnTo>
                  <a:lnTo>
                    <a:pt x="173520" y="62217"/>
                  </a:lnTo>
                  <a:lnTo>
                    <a:pt x="169138" y="57912"/>
                  </a:lnTo>
                  <a:lnTo>
                    <a:pt x="168478" y="57251"/>
                  </a:lnTo>
                  <a:lnTo>
                    <a:pt x="161848" y="53187"/>
                  </a:lnTo>
                  <a:lnTo>
                    <a:pt x="167449" y="48221"/>
                  </a:lnTo>
                  <a:lnTo>
                    <a:pt x="168414" y="46939"/>
                  </a:lnTo>
                  <a:lnTo>
                    <a:pt x="171602" y="42646"/>
                  </a:lnTo>
                  <a:lnTo>
                    <a:pt x="174142" y="36360"/>
                  </a:lnTo>
                  <a:lnTo>
                    <a:pt x="174955" y="29260"/>
                  </a:lnTo>
                  <a:lnTo>
                    <a:pt x="172313" y="18580"/>
                  </a:lnTo>
                  <a:lnTo>
                    <a:pt x="171818" y="17983"/>
                  </a:lnTo>
                  <a:lnTo>
                    <a:pt x="164668" y="9194"/>
                  </a:lnTo>
                  <a:lnTo>
                    <a:pt x="156057" y="4635"/>
                  </a:lnTo>
                  <a:lnTo>
                    <a:pt x="156057" y="69494"/>
                  </a:lnTo>
                  <a:lnTo>
                    <a:pt x="155981" y="85382"/>
                  </a:lnTo>
                  <a:lnTo>
                    <a:pt x="147675" y="89916"/>
                  </a:lnTo>
                  <a:lnTo>
                    <a:pt x="136702" y="89916"/>
                  </a:lnTo>
                  <a:lnTo>
                    <a:pt x="113690" y="68884"/>
                  </a:lnTo>
                  <a:lnTo>
                    <a:pt x="116281" y="62636"/>
                  </a:lnTo>
                  <a:lnTo>
                    <a:pt x="121920" y="57912"/>
                  </a:lnTo>
                  <a:lnTo>
                    <a:pt x="127254" y="59893"/>
                  </a:lnTo>
                  <a:lnTo>
                    <a:pt x="132740" y="61417"/>
                  </a:lnTo>
                  <a:lnTo>
                    <a:pt x="137312" y="63093"/>
                  </a:lnTo>
                  <a:lnTo>
                    <a:pt x="156057" y="69494"/>
                  </a:lnTo>
                  <a:lnTo>
                    <a:pt x="156057" y="4635"/>
                  </a:lnTo>
                  <a:lnTo>
                    <a:pt x="153162" y="3098"/>
                  </a:lnTo>
                  <a:lnTo>
                    <a:pt x="153162" y="35966"/>
                  </a:lnTo>
                  <a:lnTo>
                    <a:pt x="150647" y="41884"/>
                  </a:lnTo>
                  <a:lnTo>
                    <a:pt x="150571" y="42062"/>
                  </a:lnTo>
                  <a:lnTo>
                    <a:pt x="145694" y="46939"/>
                  </a:lnTo>
                  <a:lnTo>
                    <a:pt x="142341" y="46024"/>
                  </a:lnTo>
                  <a:lnTo>
                    <a:pt x="139141" y="44958"/>
                  </a:lnTo>
                  <a:lnTo>
                    <a:pt x="136093" y="44196"/>
                  </a:lnTo>
                  <a:lnTo>
                    <a:pt x="125882" y="40843"/>
                  </a:lnTo>
                  <a:lnTo>
                    <a:pt x="116586" y="37947"/>
                  </a:lnTo>
                  <a:lnTo>
                    <a:pt x="116586" y="23012"/>
                  </a:lnTo>
                  <a:lnTo>
                    <a:pt x="122834" y="17983"/>
                  </a:lnTo>
                  <a:lnTo>
                    <a:pt x="146608" y="17983"/>
                  </a:lnTo>
                  <a:lnTo>
                    <a:pt x="153009" y="23774"/>
                  </a:lnTo>
                  <a:lnTo>
                    <a:pt x="153009" y="30937"/>
                  </a:lnTo>
                  <a:lnTo>
                    <a:pt x="153162" y="35966"/>
                  </a:lnTo>
                  <a:lnTo>
                    <a:pt x="153162" y="3098"/>
                  </a:lnTo>
                  <a:lnTo>
                    <a:pt x="152107" y="2540"/>
                  </a:lnTo>
                  <a:lnTo>
                    <a:pt x="134721" y="0"/>
                  </a:lnTo>
                  <a:lnTo>
                    <a:pt x="116509" y="2540"/>
                  </a:lnTo>
                  <a:lnTo>
                    <a:pt x="104063" y="9194"/>
                  </a:lnTo>
                  <a:lnTo>
                    <a:pt x="97040" y="18326"/>
                  </a:lnTo>
                  <a:lnTo>
                    <a:pt x="94792" y="28651"/>
                  </a:lnTo>
                  <a:lnTo>
                    <a:pt x="95745" y="35966"/>
                  </a:lnTo>
                  <a:lnTo>
                    <a:pt x="98272" y="41884"/>
                  </a:lnTo>
                  <a:lnTo>
                    <a:pt x="101536" y="46024"/>
                  </a:lnTo>
                  <a:lnTo>
                    <a:pt x="102298" y="46939"/>
                  </a:lnTo>
                  <a:lnTo>
                    <a:pt x="107137" y="50901"/>
                  </a:lnTo>
                  <a:lnTo>
                    <a:pt x="100495" y="55956"/>
                  </a:lnTo>
                  <a:lnTo>
                    <a:pt x="95402" y="62217"/>
                  </a:lnTo>
                  <a:lnTo>
                    <a:pt x="92138" y="69329"/>
                  </a:lnTo>
                  <a:lnTo>
                    <a:pt x="90982" y="76962"/>
                  </a:lnTo>
                  <a:lnTo>
                    <a:pt x="93510" y="88480"/>
                  </a:lnTo>
                  <a:lnTo>
                    <a:pt x="101396" y="98374"/>
                  </a:lnTo>
                  <a:lnTo>
                    <a:pt x="115150" y="105321"/>
                  </a:lnTo>
                  <a:lnTo>
                    <a:pt x="115341" y="105321"/>
                  </a:lnTo>
                  <a:lnTo>
                    <a:pt x="135026" y="107899"/>
                  </a:lnTo>
                  <a:lnTo>
                    <a:pt x="155041" y="105321"/>
                  </a:lnTo>
                  <a:lnTo>
                    <a:pt x="168605" y="98526"/>
                  </a:lnTo>
                  <a:lnTo>
                    <a:pt x="175488" y="89916"/>
                  </a:lnTo>
                  <a:lnTo>
                    <a:pt x="176326" y="88861"/>
                  </a:lnTo>
                  <a:lnTo>
                    <a:pt x="178765" y="77724"/>
                  </a:lnTo>
                  <a:close/>
                </a:path>
              </a:pathLst>
            </a:custGeom>
            <a:solidFill>
              <a:srgbClr val="F177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 descr=""/>
          <p:cNvGrpSpPr/>
          <p:nvPr/>
        </p:nvGrpSpPr>
        <p:grpSpPr>
          <a:xfrm>
            <a:off x="1233953" y="2360728"/>
            <a:ext cx="4758055" cy="549910"/>
            <a:chOff x="1233953" y="2360728"/>
            <a:chExt cx="4758055" cy="549910"/>
          </a:xfrm>
        </p:grpSpPr>
        <p:pic>
          <p:nvPicPr>
            <p:cNvPr id="29" name="object 2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33953" y="2360728"/>
              <a:ext cx="4757976" cy="549295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1242606" y="2810555"/>
              <a:ext cx="325755" cy="70485"/>
            </a:xfrm>
            <a:custGeom>
              <a:avLst/>
              <a:gdLst/>
              <a:ahLst/>
              <a:cxnLst/>
              <a:rect l="l" t="t" r="r" b="b"/>
              <a:pathLst>
                <a:path w="325755" h="70485">
                  <a:moveTo>
                    <a:pt x="61188" y="1689"/>
                  </a:moveTo>
                  <a:lnTo>
                    <a:pt x="0" y="1689"/>
                  </a:lnTo>
                  <a:lnTo>
                    <a:pt x="0" y="68745"/>
                  </a:lnTo>
                  <a:lnTo>
                    <a:pt x="11176" y="68745"/>
                  </a:lnTo>
                  <a:lnTo>
                    <a:pt x="11176" y="12026"/>
                  </a:lnTo>
                  <a:lnTo>
                    <a:pt x="50012" y="12026"/>
                  </a:lnTo>
                  <a:lnTo>
                    <a:pt x="50012" y="68745"/>
                  </a:lnTo>
                  <a:lnTo>
                    <a:pt x="61188" y="68745"/>
                  </a:lnTo>
                  <a:lnTo>
                    <a:pt x="61188" y="1689"/>
                  </a:lnTo>
                  <a:close/>
                </a:path>
                <a:path w="325755" h="70485">
                  <a:moveTo>
                    <a:pt x="148780" y="35217"/>
                  </a:moveTo>
                  <a:lnTo>
                    <a:pt x="145770" y="20040"/>
                  </a:lnTo>
                  <a:lnTo>
                    <a:pt x="138938" y="10629"/>
                  </a:lnTo>
                  <a:lnTo>
                    <a:pt x="137769" y="9017"/>
                  </a:lnTo>
                  <a:lnTo>
                    <a:pt x="137604" y="8928"/>
                  </a:lnTo>
                  <a:lnTo>
                    <a:pt x="137604" y="35217"/>
                  </a:lnTo>
                  <a:lnTo>
                    <a:pt x="135686" y="45593"/>
                  </a:lnTo>
                  <a:lnTo>
                    <a:pt x="130441" y="53327"/>
                  </a:lnTo>
                  <a:lnTo>
                    <a:pt x="122631" y="58140"/>
                  </a:lnTo>
                  <a:lnTo>
                    <a:pt x="113017" y="59804"/>
                  </a:lnTo>
                  <a:lnTo>
                    <a:pt x="103403" y="58140"/>
                  </a:lnTo>
                  <a:lnTo>
                    <a:pt x="95592" y="53327"/>
                  </a:lnTo>
                  <a:lnTo>
                    <a:pt x="90347" y="45593"/>
                  </a:lnTo>
                  <a:lnTo>
                    <a:pt x="88430" y="35217"/>
                  </a:lnTo>
                  <a:lnTo>
                    <a:pt x="90347" y="24828"/>
                  </a:lnTo>
                  <a:lnTo>
                    <a:pt x="95592" y="17106"/>
                  </a:lnTo>
                  <a:lnTo>
                    <a:pt x="103403" y="12293"/>
                  </a:lnTo>
                  <a:lnTo>
                    <a:pt x="113017" y="10629"/>
                  </a:lnTo>
                  <a:lnTo>
                    <a:pt x="122631" y="12293"/>
                  </a:lnTo>
                  <a:lnTo>
                    <a:pt x="130441" y="17106"/>
                  </a:lnTo>
                  <a:lnTo>
                    <a:pt x="135686" y="24828"/>
                  </a:lnTo>
                  <a:lnTo>
                    <a:pt x="137604" y="35217"/>
                  </a:lnTo>
                  <a:lnTo>
                    <a:pt x="137604" y="8928"/>
                  </a:lnTo>
                  <a:lnTo>
                    <a:pt x="126326" y="2286"/>
                  </a:lnTo>
                  <a:lnTo>
                    <a:pt x="113017" y="0"/>
                  </a:lnTo>
                  <a:lnTo>
                    <a:pt x="99771" y="2286"/>
                  </a:lnTo>
                  <a:lnTo>
                    <a:pt x="88328" y="9017"/>
                  </a:lnTo>
                  <a:lnTo>
                    <a:pt x="80289" y="20040"/>
                  </a:lnTo>
                  <a:lnTo>
                    <a:pt x="77254" y="35217"/>
                  </a:lnTo>
                  <a:lnTo>
                    <a:pt x="80289" y="50380"/>
                  </a:lnTo>
                  <a:lnTo>
                    <a:pt x="88328" y="61404"/>
                  </a:lnTo>
                  <a:lnTo>
                    <a:pt x="99771" y="68135"/>
                  </a:lnTo>
                  <a:lnTo>
                    <a:pt x="113017" y="70421"/>
                  </a:lnTo>
                  <a:lnTo>
                    <a:pt x="126326" y="68135"/>
                  </a:lnTo>
                  <a:lnTo>
                    <a:pt x="137769" y="61404"/>
                  </a:lnTo>
                  <a:lnTo>
                    <a:pt x="138938" y="59804"/>
                  </a:lnTo>
                  <a:lnTo>
                    <a:pt x="145770" y="50380"/>
                  </a:lnTo>
                  <a:lnTo>
                    <a:pt x="148780" y="35217"/>
                  </a:lnTo>
                  <a:close/>
                </a:path>
                <a:path w="325755" h="70485">
                  <a:moveTo>
                    <a:pt x="238048" y="1689"/>
                  </a:moveTo>
                  <a:lnTo>
                    <a:pt x="225894" y="1689"/>
                  </a:lnTo>
                  <a:lnTo>
                    <a:pt x="201447" y="38849"/>
                  </a:lnTo>
                  <a:lnTo>
                    <a:pt x="176999" y="1689"/>
                  </a:lnTo>
                  <a:lnTo>
                    <a:pt x="164846" y="1689"/>
                  </a:lnTo>
                  <a:lnTo>
                    <a:pt x="164846" y="68745"/>
                  </a:lnTo>
                  <a:lnTo>
                    <a:pt x="175463" y="68745"/>
                  </a:lnTo>
                  <a:lnTo>
                    <a:pt x="175463" y="18173"/>
                  </a:lnTo>
                  <a:lnTo>
                    <a:pt x="197256" y="51282"/>
                  </a:lnTo>
                  <a:lnTo>
                    <a:pt x="205638" y="51282"/>
                  </a:lnTo>
                  <a:lnTo>
                    <a:pt x="227431" y="18173"/>
                  </a:lnTo>
                  <a:lnTo>
                    <a:pt x="227431" y="68745"/>
                  </a:lnTo>
                  <a:lnTo>
                    <a:pt x="238048" y="68745"/>
                  </a:lnTo>
                  <a:lnTo>
                    <a:pt x="238048" y="1689"/>
                  </a:lnTo>
                  <a:close/>
                </a:path>
                <a:path w="325755" h="70485">
                  <a:moveTo>
                    <a:pt x="325653" y="35217"/>
                  </a:moveTo>
                  <a:lnTo>
                    <a:pt x="322630" y="20040"/>
                  </a:lnTo>
                  <a:lnTo>
                    <a:pt x="315798" y="10629"/>
                  </a:lnTo>
                  <a:lnTo>
                    <a:pt x="314629" y="9017"/>
                  </a:lnTo>
                  <a:lnTo>
                    <a:pt x="314464" y="8928"/>
                  </a:lnTo>
                  <a:lnTo>
                    <a:pt x="314464" y="35217"/>
                  </a:lnTo>
                  <a:lnTo>
                    <a:pt x="312547" y="45593"/>
                  </a:lnTo>
                  <a:lnTo>
                    <a:pt x="307314" y="53327"/>
                  </a:lnTo>
                  <a:lnTo>
                    <a:pt x="299504" y="58140"/>
                  </a:lnTo>
                  <a:lnTo>
                    <a:pt x="289877" y="59804"/>
                  </a:lnTo>
                  <a:lnTo>
                    <a:pt x="280263" y="58140"/>
                  </a:lnTo>
                  <a:lnTo>
                    <a:pt x="272453" y="53327"/>
                  </a:lnTo>
                  <a:lnTo>
                    <a:pt x="267208" y="45593"/>
                  </a:lnTo>
                  <a:lnTo>
                    <a:pt x="265303" y="35217"/>
                  </a:lnTo>
                  <a:lnTo>
                    <a:pt x="267208" y="24828"/>
                  </a:lnTo>
                  <a:lnTo>
                    <a:pt x="272453" y="17106"/>
                  </a:lnTo>
                  <a:lnTo>
                    <a:pt x="280263" y="12293"/>
                  </a:lnTo>
                  <a:lnTo>
                    <a:pt x="289877" y="10629"/>
                  </a:lnTo>
                  <a:lnTo>
                    <a:pt x="299504" y="12293"/>
                  </a:lnTo>
                  <a:lnTo>
                    <a:pt x="307314" y="17106"/>
                  </a:lnTo>
                  <a:lnTo>
                    <a:pt x="312547" y="24828"/>
                  </a:lnTo>
                  <a:lnTo>
                    <a:pt x="314464" y="35217"/>
                  </a:lnTo>
                  <a:lnTo>
                    <a:pt x="314464" y="8928"/>
                  </a:lnTo>
                  <a:lnTo>
                    <a:pt x="303187" y="2286"/>
                  </a:lnTo>
                  <a:lnTo>
                    <a:pt x="289877" y="0"/>
                  </a:lnTo>
                  <a:lnTo>
                    <a:pt x="276631" y="2286"/>
                  </a:lnTo>
                  <a:lnTo>
                    <a:pt x="265188" y="9017"/>
                  </a:lnTo>
                  <a:lnTo>
                    <a:pt x="257149" y="20040"/>
                  </a:lnTo>
                  <a:lnTo>
                    <a:pt x="254114" y="35217"/>
                  </a:lnTo>
                  <a:lnTo>
                    <a:pt x="257149" y="50380"/>
                  </a:lnTo>
                  <a:lnTo>
                    <a:pt x="265188" y="61404"/>
                  </a:lnTo>
                  <a:lnTo>
                    <a:pt x="276631" y="68135"/>
                  </a:lnTo>
                  <a:lnTo>
                    <a:pt x="289877" y="70421"/>
                  </a:lnTo>
                  <a:lnTo>
                    <a:pt x="303187" y="68135"/>
                  </a:lnTo>
                  <a:lnTo>
                    <a:pt x="314629" y="61404"/>
                  </a:lnTo>
                  <a:lnTo>
                    <a:pt x="315798" y="59804"/>
                  </a:lnTo>
                  <a:lnTo>
                    <a:pt x="322630" y="50380"/>
                  </a:lnTo>
                  <a:lnTo>
                    <a:pt x="325653" y="35217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1" name="object 31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42614" y="3052792"/>
            <a:ext cx="4828237" cy="666363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238003" y="3898589"/>
            <a:ext cx="4806011" cy="379357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232805" y="2015992"/>
            <a:ext cx="354708" cy="124917"/>
          </a:xfrm>
          <a:prstGeom prst="rect">
            <a:avLst/>
          </a:prstGeom>
        </p:spPr>
      </p:pic>
      <p:sp>
        <p:nvSpPr>
          <p:cNvPr id="34" name="object 34" descr=""/>
          <p:cNvSpPr/>
          <p:nvPr/>
        </p:nvSpPr>
        <p:spPr>
          <a:xfrm>
            <a:off x="1638363" y="2017059"/>
            <a:ext cx="896619" cy="126364"/>
          </a:xfrm>
          <a:custGeom>
            <a:avLst/>
            <a:gdLst/>
            <a:ahLst/>
            <a:cxnLst/>
            <a:rect l="l" t="t" r="r" b="b"/>
            <a:pathLst>
              <a:path w="896619" h="126364">
                <a:moveTo>
                  <a:pt x="68986" y="100457"/>
                </a:moveTo>
                <a:lnTo>
                  <a:pt x="48704" y="100457"/>
                </a:lnTo>
                <a:lnTo>
                  <a:pt x="48704" y="2489"/>
                </a:lnTo>
                <a:lnTo>
                  <a:pt x="29337" y="2489"/>
                </a:lnTo>
                <a:lnTo>
                  <a:pt x="0" y="13690"/>
                </a:lnTo>
                <a:lnTo>
                  <a:pt x="0" y="37706"/>
                </a:lnTo>
                <a:lnTo>
                  <a:pt x="22758" y="29159"/>
                </a:lnTo>
                <a:lnTo>
                  <a:pt x="22758" y="100457"/>
                </a:lnTo>
                <a:lnTo>
                  <a:pt x="0" y="100457"/>
                </a:lnTo>
                <a:lnTo>
                  <a:pt x="0" y="123393"/>
                </a:lnTo>
                <a:lnTo>
                  <a:pt x="68986" y="123393"/>
                </a:lnTo>
                <a:lnTo>
                  <a:pt x="68986" y="100457"/>
                </a:lnTo>
                <a:close/>
              </a:path>
              <a:path w="896619" h="126364">
                <a:moveTo>
                  <a:pt x="182587" y="90678"/>
                </a:moveTo>
                <a:lnTo>
                  <a:pt x="162852" y="62052"/>
                </a:lnTo>
                <a:lnTo>
                  <a:pt x="169392" y="56273"/>
                </a:lnTo>
                <a:lnTo>
                  <a:pt x="170510" y="54762"/>
                </a:lnTo>
                <a:lnTo>
                  <a:pt x="174231" y="49771"/>
                </a:lnTo>
                <a:lnTo>
                  <a:pt x="177203" y="42430"/>
                </a:lnTo>
                <a:lnTo>
                  <a:pt x="178142" y="34137"/>
                </a:lnTo>
                <a:lnTo>
                  <a:pt x="175183" y="22174"/>
                </a:lnTo>
                <a:lnTo>
                  <a:pt x="175069" y="21678"/>
                </a:lnTo>
                <a:lnTo>
                  <a:pt x="174498" y="20980"/>
                </a:lnTo>
                <a:lnTo>
                  <a:pt x="166141" y="10744"/>
                </a:lnTo>
                <a:lnTo>
                  <a:pt x="156095" y="5410"/>
                </a:lnTo>
                <a:lnTo>
                  <a:pt x="156095" y="91389"/>
                </a:lnTo>
                <a:lnTo>
                  <a:pt x="154368" y="96951"/>
                </a:lnTo>
                <a:lnTo>
                  <a:pt x="149606" y="101219"/>
                </a:lnTo>
                <a:lnTo>
                  <a:pt x="142455" y="103949"/>
                </a:lnTo>
                <a:lnTo>
                  <a:pt x="133527" y="104914"/>
                </a:lnTo>
                <a:lnTo>
                  <a:pt x="121653" y="103492"/>
                </a:lnTo>
                <a:lnTo>
                  <a:pt x="113385" y="99618"/>
                </a:lnTo>
                <a:lnTo>
                  <a:pt x="108521" y="93802"/>
                </a:lnTo>
                <a:lnTo>
                  <a:pt x="106845" y="86588"/>
                </a:lnTo>
                <a:lnTo>
                  <a:pt x="106756" y="80175"/>
                </a:lnTo>
                <a:lnTo>
                  <a:pt x="109702" y="73075"/>
                </a:lnTo>
                <a:lnTo>
                  <a:pt x="116268" y="67564"/>
                </a:lnTo>
                <a:lnTo>
                  <a:pt x="122504" y="69875"/>
                </a:lnTo>
                <a:lnTo>
                  <a:pt x="128905" y="71653"/>
                </a:lnTo>
                <a:lnTo>
                  <a:pt x="142671" y="76669"/>
                </a:lnTo>
                <a:lnTo>
                  <a:pt x="149631" y="80175"/>
                </a:lnTo>
                <a:lnTo>
                  <a:pt x="154355" y="84836"/>
                </a:lnTo>
                <a:lnTo>
                  <a:pt x="156095" y="91389"/>
                </a:lnTo>
                <a:lnTo>
                  <a:pt x="156095" y="5410"/>
                </a:lnTo>
                <a:lnTo>
                  <a:pt x="152730" y="3619"/>
                </a:lnTo>
                <a:lnTo>
                  <a:pt x="152730" y="41960"/>
                </a:lnTo>
                <a:lnTo>
                  <a:pt x="149898" y="48615"/>
                </a:lnTo>
                <a:lnTo>
                  <a:pt x="149783" y="48882"/>
                </a:lnTo>
                <a:lnTo>
                  <a:pt x="149694" y="49072"/>
                </a:lnTo>
                <a:lnTo>
                  <a:pt x="144018" y="54762"/>
                </a:lnTo>
                <a:lnTo>
                  <a:pt x="140093" y="53708"/>
                </a:lnTo>
                <a:lnTo>
                  <a:pt x="136359" y="52451"/>
                </a:lnTo>
                <a:lnTo>
                  <a:pt x="132803" y="51562"/>
                </a:lnTo>
                <a:lnTo>
                  <a:pt x="124231" y="48615"/>
                </a:lnTo>
                <a:lnTo>
                  <a:pt x="116967" y="45123"/>
                </a:lnTo>
                <a:lnTo>
                  <a:pt x="111925" y="40360"/>
                </a:lnTo>
                <a:lnTo>
                  <a:pt x="110045" y="33604"/>
                </a:lnTo>
                <a:lnTo>
                  <a:pt x="110045" y="26847"/>
                </a:lnTo>
                <a:lnTo>
                  <a:pt x="117335" y="20980"/>
                </a:lnTo>
                <a:lnTo>
                  <a:pt x="130136" y="20980"/>
                </a:lnTo>
                <a:lnTo>
                  <a:pt x="152730" y="41960"/>
                </a:lnTo>
                <a:lnTo>
                  <a:pt x="152730" y="3619"/>
                </a:lnTo>
                <a:lnTo>
                  <a:pt x="151498" y="2959"/>
                </a:lnTo>
                <a:lnTo>
                  <a:pt x="131216" y="0"/>
                </a:lnTo>
                <a:lnTo>
                  <a:pt x="109956" y="2959"/>
                </a:lnTo>
                <a:lnTo>
                  <a:pt x="95453" y="10744"/>
                </a:lnTo>
                <a:lnTo>
                  <a:pt x="87249" y="21386"/>
                </a:lnTo>
                <a:lnTo>
                  <a:pt x="84632" y="33426"/>
                </a:lnTo>
                <a:lnTo>
                  <a:pt x="85509" y="40360"/>
                </a:lnTo>
                <a:lnTo>
                  <a:pt x="99021" y="59385"/>
                </a:lnTo>
                <a:lnTo>
                  <a:pt x="91274" y="65290"/>
                </a:lnTo>
                <a:lnTo>
                  <a:pt x="85331" y="72593"/>
                </a:lnTo>
                <a:lnTo>
                  <a:pt x="81521" y="80886"/>
                </a:lnTo>
                <a:lnTo>
                  <a:pt x="80175" y="89789"/>
                </a:lnTo>
                <a:lnTo>
                  <a:pt x="83134" y="103238"/>
                </a:lnTo>
                <a:lnTo>
                  <a:pt x="92341" y="114769"/>
                </a:lnTo>
                <a:lnTo>
                  <a:pt x="108381" y="122885"/>
                </a:lnTo>
                <a:lnTo>
                  <a:pt x="108597" y="122885"/>
                </a:lnTo>
                <a:lnTo>
                  <a:pt x="131559" y="125882"/>
                </a:lnTo>
                <a:lnTo>
                  <a:pt x="154914" y="122885"/>
                </a:lnTo>
                <a:lnTo>
                  <a:pt x="170751" y="114947"/>
                </a:lnTo>
                <a:lnTo>
                  <a:pt x="178765" y="104914"/>
                </a:lnTo>
                <a:lnTo>
                  <a:pt x="179743" y="103682"/>
                </a:lnTo>
                <a:lnTo>
                  <a:pt x="182587" y="90678"/>
                </a:lnTo>
                <a:close/>
              </a:path>
              <a:path w="896619" h="126364">
                <a:moveTo>
                  <a:pt x="287667" y="100457"/>
                </a:moveTo>
                <a:lnTo>
                  <a:pt x="227228" y="100634"/>
                </a:lnTo>
                <a:lnTo>
                  <a:pt x="229463" y="94957"/>
                </a:lnTo>
                <a:lnTo>
                  <a:pt x="235305" y="89433"/>
                </a:lnTo>
                <a:lnTo>
                  <a:pt x="243827" y="83794"/>
                </a:lnTo>
                <a:lnTo>
                  <a:pt x="254063" y="77698"/>
                </a:lnTo>
                <a:lnTo>
                  <a:pt x="265861" y="70040"/>
                </a:lnTo>
                <a:lnTo>
                  <a:pt x="276364" y="60858"/>
                </a:lnTo>
                <a:lnTo>
                  <a:pt x="283895" y="49606"/>
                </a:lnTo>
                <a:lnTo>
                  <a:pt x="286778" y="35737"/>
                </a:lnTo>
                <a:lnTo>
                  <a:pt x="283324" y="19735"/>
                </a:lnTo>
                <a:lnTo>
                  <a:pt x="273875" y="8610"/>
                </a:lnTo>
                <a:lnTo>
                  <a:pt x="259854" y="2108"/>
                </a:lnTo>
                <a:lnTo>
                  <a:pt x="242697" y="0"/>
                </a:lnTo>
                <a:lnTo>
                  <a:pt x="231711" y="749"/>
                </a:lnTo>
                <a:lnTo>
                  <a:pt x="221018" y="3073"/>
                </a:lnTo>
                <a:lnTo>
                  <a:pt x="210756" y="7061"/>
                </a:lnTo>
                <a:lnTo>
                  <a:pt x="201091" y="12801"/>
                </a:lnTo>
                <a:lnTo>
                  <a:pt x="201091" y="37706"/>
                </a:lnTo>
                <a:lnTo>
                  <a:pt x="210896" y="31318"/>
                </a:lnTo>
                <a:lnTo>
                  <a:pt x="220916" y="26835"/>
                </a:lnTo>
                <a:lnTo>
                  <a:pt x="230784" y="24168"/>
                </a:lnTo>
                <a:lnTo>
                  <a:pt x="240195" y="23291"/>
                </a:lnTo>
                <a:lnTo>
                  <a:pt x="252463" y="23291"/>
                </a:lnTo>
                <a:lnTo>
                  <a:pt x="260286" y="27914"/>
                </a:lnTo>
                <a:lnTo>
                  <a:pt x="260286" y="36804"/>
                </a:lnTo>
                <a:lnTo>
                  <a:pt x="258394" y="44361"/>
                </a:lnTo>
                <a:lnTo>
                  <a:pt x="253288" y="50228"/>
                </a:lnTo>
                <a:lnTo>
                  <a:pt x="245808" y="55308"/>
                </a:lnTo>
                <a:lnTo>
                  <a:pt x="236829" y="60452"/>
                </a:lnTo>
                <a:lnTo>
                  <a:pt x="223100" y="68757"/>
                </a:lnTo>
                <a:lnTo>
                  <a:pt x="210248" y="78968"/>
                </a:lnTo>
                <a:lnTo>
                  <a:pt x="200723" y="92684"/>
                </a:lnTo>
                <a:lnTo>
                  <a:pt x="197002" y="111480"/>
                </a:lnTo>
                <a:lnTo>
                  <a:pt x="197002" y="123393"/>
                </a:lnTo>
                <a:lnTo>
                  <a:pt x="287667" y="123393"/>
                </a:lnTo>
                <a:lnTo>
                  <a:pt x="287667" y="100457"/>
                </a:lnTo>
                <a:close/>
              </a:path>
              <a:path w="896619" h="126364">
                <a:moveTo>
                  <a:pt x="413740" y="62941"/>
                </a:moveTo>
                <a:lnTo>
                  <a:pt x="410552" y="38404"/>
                </a:lnTo>
                <a:lnTo>
                  <a:pt x="403148" y="23469"/>
                </a:lnTo>
                <a:lnTo>
                  <a:pt x="400646" y="18402"/>
                </a:lnTo>
                <a:lnTo>
                  <a:pt x="387070" y="7747"/>
                </a:lnTo>
                <a:lnTo>
                  <a:pt x="387070" y="62941"/>
                </a:lnTo>
                <a:lnTo>
                  <a:pt x="385368" y="79984"/>
                </a:lnTo>
                <a:lnTo>
                  <a:pt x="380174" y="92354"/>
                </a:lnTo>
                <a:lnTo>
                  <a:pt x="371309" y="99872"/>
                </a:lnTo>
                <a:lnTo>
                  <a:pt x="358609" y="102412"/>
                </a:lnTo>
                <a:lnTo>
                  <a:pt x="345922" y="99872"/>
                </a:lnTo>
                <a:lnTo>
                  <a:pt x="337058" y="92354"/>
                </a:lnTo>
                <a:lnTo>
                  <a:pt x="331863" y="79984"/>
                </a:lnTo>
                <a:lnTo>
                  <a:pt x="330174" y="62941"/>
                </a:lnTo>
                <a:lnTo>
                  <a:pt x="331863" y="45897"/>
                </a:lnTo>
                <a:lnTo>
                  <a:pt x="337058" y="33540"/>
                </a:lnTo>
                <a:lnTo>
                  <a:pt x="345922" y="26009"/>
                </a:lnTo>
                <a:lnTo>
                  <a:pt x="358609" y="23469"/>
                </a:lnTo>
                <a:lnTo>
                  <a:pt x="371309" y="26009"/>
                </a:lnTo>
                <a:lnTo>
                  <a:pt x="380174" y="33540"/>
                </a:lnTo>
                <a:lnTo>
                  <a:pt x="385368" y="45897"/>
                </a:lnTo>
                <a:lnTo>
                  <a:pt x="387070" y="62941"/>
                </a:lnTo>
                <a:lnTo>
                  <a:pt x="387070" y="7747"/>
                </a:lnTo>
                <a:lnTo>
                  <a:pt x="383501" y="4940"/>
                </a:lnTo>
                <a:lnTo>
                  <a:pt x="358609" y="0"/>
                </a:lnTo>
                <a:lnTo>
                  <a:pt x="333730" y="4940"/>
                </a:lnTo>
                <a:lnTo>
                  <a:pt x="316585" y="18402"/>
                </a:lnTo>
                <a:lnTo>
                  <a:pt x="306679" y="38404"/>
                </a:lnTo>
                <a:lnTo>
                  <a:pt x="303504" y="62941"/>
                </a:lnTo>
                <a:lnTo>
                  <a:pt x="306679" y="87477"/>
                </a:lnTo>
                <a:lnTo>
                  <a:pt x="316585" y="107480"/>
                </a:lnTo>
                <a:lnTo>
                  <a:pt x="333730" y="120954"/>
                </a:lnTo>
                <a:lnTo>
                  <a:pt x="358609" y="125882"/>
                </a:lnTo>
                <a:lnTo>
                  <a:pt x="383501" y="120954"/>
                </a:lnTo>
                <a:lnTo>
                  <a:pt x="400646" y="107480"/>
                </a:lnTo>
                <a:lnTo>
                  <a:pt x="403148" y="102412"/>
                </a:lnTo>
                <a:lnTo>
                  <a:pt x="410552" y="87477"/>
                </a:lnTo>
                <a:lnTo>
                  <a:pt x="413740" y="62941"/>
                </a:lnTo>
                <a:close/>
              </a:path>
              <a:path w="896619" h="126364">
                <a:moveTo>
                  <a:pt x="539267" y="62941"/>
                </a:moveTo>
                <a:lnTo>
                  <a:pt x="536079" y="38404"/>
                </a:lnTo>
                <a:lnTo>
                  <a:pt x="528675" y="23469"/>
                </a:lnTo>
                <a:lnTo>
                  <a:pt x="526173" y="18402"/>
                </a:lnTo>
                <a:lnTo>
                  <a:pt x="512597" y="7747"/>
                </a:lnTo>
                <a:lnTo>
                  <a:pt x="512597" y="62941"/>
                </a:lnTo>
                <a:lnTo>
                  <a:pt x="510895" y="79984"/>
                </a:lnTo>
                <a:lnTo>
                  <a:pt x="505701" y="92354"/>
                </a:lnTo>
                <a:lnTo>
                  <a:pt x="496836" y="99872"/>
                </a:lnTo>
                <a:lnTo>
                  <a:pt x="484149" y="102412"/>
                </a:lnTo>
                <a:lnTo>
                  <a:pt x="471449" y="99872"/>
                </a:lnTo>
                <a:lnTo>
                  <a:pt x="462584" y="92354"/>
                </a:lnTo>
                <a:lnTo>
                  <a:pt x="457390" y="79984"/>
                </a:lnTo>
                <a:lnTo>
                  <a:pt x="455701" y="62941"/>
                </a:lnTo>
                <a:lnTo>
                  <a:pt x="457390" y="45897"/>
                </a:lnTo>
                <a:lnTo>
                  <a:pt x="462584" y="33540"/>
                </a:lnTo>
                <a:lnTo>
                  <a:pt x="471449" y="26009"/>
                </a:lnTo>
                <a:lnTo>
                  <a:pt x="484149" y="23469"/>
                </a:lnTo>
                <a:lnTo>
                  <a:pt x="496836" y="26009"/>
                </a:lnTo>
                <a:lnTo>
                  <a:pt x="505701" y="33540"/>
                </a:lnTo>
                <a:lnTo>
                  <a:pt x="510895" y="45897"/>
                </a:lnTo>
                <a:lnTo>
                  <a:pt x="512597" y="62941"/>
                </a:lnTo>
                <a:lnTo>
                  <a:pt x="512597" y="7747"/>
                </a:lnTo>
                <a:lnTo>
                  <a:pt x="509028" y="4940"/>
                </a:lnTo>
                <a:lnTo>
                  <a:pt x="484149" y="0"/>
                </a:lnTo>
                <a:lnTo>
                  <a:pt x="459257" y="4940"/>
                </a:lnTo>
                <a:lnTo>
                  <a:pt x="442112" y="18402"/>
                </a:lnTo>
                <a:lnTo>
                  <a:pt x="432219" y="38404"/>
                </a:lnTo>
                <a:lnTo>
                  <a:pt x="429031" y="62941"/>
                </a:lnTo>
                <a:lnTo>
                  <a:pt x="432219" y="87477"/>
                </a:lnTo>
                <a:lnTo>
                  <a:pt x="442112" y="107480"/>
                </a:lnTo>
                <a:lnTo>
                  <a:pt x="459257" y="120954"/>
                </a:lnTo>
                <a:lnTo>
                  <a:pt x="484149" y="125882"/>
                </a:lnTo>
                <a:lnTo>
                  <a:pt x="509028" y="120954"/>
                </a:lnTo>
                <a:lnTo>
                  <a:pt x="526173" y="107480"/>
                </a:lnTo>
                <a:lnTo>
                  <a:pt x="528675" y="102412"/>
                </a:lnTo>
                <a:lnTo>
                  <a:pt x="536079" y="87477"/>
                </a:lnTo>
                <a:lnTo>
                  <a:pt x="539267" y="62941"/>
                </a:lnTo>
                <a:close/>
              </a:path>
              <a:path w="896619" h="126364">
                <a:moveTo>
                  <a:pt x="644702" y="100457"/>
                </a:moveTo>
                <a:lnTo>
                  <a:pt x="584250" y="100634"/>
                </a:lnTo>
                <a:lnTo>
                  <a:pt x="586498" y="94957"/>
                </a:lnTo>
                <a:lnTo>
                  <a:pt x="592340" y="89433"/>
                </a:lnTo>
                <a:lnTo>
                  <a:pt x="600849" y="83794"/>
                </a:lnTo>
                <a:lnTo>
                  <a:pt x="611098" y="77698"/>
                </a:lnTo>
                <a:lnTo>
                  <a:pt x="622884" y="70040"/>
                </a:lnTo>
                <a:lnTo>
                  <a:pt x="633387" y="60858"/>
                </a:lnTo>
                <a:lnTo>
                  <a:pt x="640918" y="49606"/>
                </a:lnTo>
                <a:lnTo>
                  <a:pt x="643813" y="35737"/>
                </a:lnTo>
                <a:lnTo>
                  <a:pt x="640346" y="19735"/>
                </a:lnTo>
                <a:lnTo>
                  <a:pt x="630897" y="8610"/>
                </a:lnTo>
                <a:lnTo>
                  <a:pt x="616877" y="2108"/>
                </a:lnTo>
                <a:lnTo>
                  <a:pt x="599719" y="0"/>
                </a:lnTo>
                <a:lnTo>
                  <a:pt x="588746" y="749"/>
                </a:lnTo>
                <a:lnTo>
                  <a:pt x="578053" y="3073"/>
                </a:lnTo>
                <a:lnTo>
                  <a:pt x="567791" y="7061"/>
                </a:lnTo>
                <a:lnTo>
                  <a:pt x="558114" y="12801"/>
                </a:lnTo>
                <a:lnTo>
                  <a:pt x="558114" y="37706"/>
                </a:lnTo>
                <a:lnTo>
                  <a:pt x="567931" y="31318"/>
                </a:lnTo>
                <a:lnTo>
                  <a:pt x="577938" y="26835"/>
                </a:lnTo>
                <a:lnTo>
                  <a:pt x="587819" y="24168"/>
                </a:lnTo>
                <a:lnTo>
                  <a:pt x="597230" y="23291"/>
                </a:lnTo>
                <a:lnTo>
                  <a:pt x="609498" y="23291"/>
                </a:lnTo>
                <a:lnTo>
                  <a:pt x="617321" y="27914"/>
                </a:lnTo>
                <a:lnTo>
                  <a:pt x="617321" y="36804"/>
                </a:lnTo>
                <a:lnTo>
                  <a:pt x="615429" y="44361"/>
                </a:lnTo>
                <a:lnTo>
                  <a:pt x="610311" y="50228"/>
                </a:lnTo>
                <a:lnTo>
                  <a:pt x="602843" y="55308"/>
                </a:lnTo>
                <a:lnTo>
                  <a:pt x="593852" y="60452"/>
                </a:lnTo>
                <a:lnTo>
                  <a:pt x="580123" y="68757"/>
                </a:lnTo>
                <a:lnTo>
                  <a:pt x="567270" y="78968"/>
                </a:lnTo>
                <a:lnTo>
                  <a:pt x="557745" y="92684"/>
                </a:lnTo>
                <a:lnTo>
                  <a:pt x="554024" y="111480"/>
                </a:lnTo>
                <a:lnTo>
                  <a:pt x="554024" y="123393"/>
                </a:lnTo>
                <a:lnTo>
                  <a:pt x="644702" y="123393"/>
                </a:lnTo>
                <a:lnTo>
                  <a:pt x="644702" y="100457"/>
                </a:lnTo>
                <a:close/>
              </a:path>
              <a:path w="896619" h="126364">
                <a:moveTo>
                  <a:pt x="770763" y="62941"/>
                </a:moveTo>
                <a:lnTo>
                  <a:pt x="767575" y="38404"/>
                </a:lnTo>
                <a:lnTo>
                  <a:pt x="760183" y="23469"/>
                </a:lnTo>
                <a:lnTo>
                  <a:pt x="757669" y="18402"/>
                </a:lnTo>
                <a:lnTo>
                  <a:pt x="744093" y="7747"/>
                </a:lnTo>
                <a:lnTo>
                  <a:pt x="744093" y="62941"/>
                </a:lnTo>
                <a:lnTo>
                  <a:pt x="742391" y="79984"/>
                </a:lnTo>
                <a:lnTo>
                  <a:pt x="737196" y="92354"/>
                </a:lnTo>
                <a:lnTo>
                  <a:pt x="728332" y="99872"/>
                </a:lnTo>
                <a:lnTo>
                  <a:pt x="715645" y="102412"/>
                </a:lnTo>
                <a:lnTo>
                  <a:pt x="702945" y="99872"/>
                </a:lnTo>
                <a:lnTo>
                  <a:pt x="694080" y="92354"/>
                </a:lnTo>
                <a:lnTo>
                  <a:pt x="688886" y="79984"/>
                </a:lnTo>
                <a:lnTo>
                  <a:pt x="687197" y="62941"/>
                </a:lnTo>
                <a:lnTo>
                  <a:pt x="688886" y="45897"/>
                </a:lnTo>
                <a:lnTo>
                  <a:pt x="694080" y="33540"/>
                </a:lnTo>
                <a:lnTo>
                  <a:pt x="702945" y="26009"/>
                </a:lnTo>
                <a:lnTo>
                  <a:pt x="715645" y="23469"/>
                </a:lnTo>
                <a:lnTo>
                  <a:pt x="728332" y="26009"/>
                </a:lnTo>
                <a:lnTo>
                  <a:pt x="737196" y="33540"/>
                </a:lnTo>
                <a:lnTo>
                  <a:pt x="742391" y="45897"/>
                </a:lnTo>
                <a:lnTo>
                  <a:pt x="744093" y="62941"/>
                </a:lnTo>
                <a:lnTo>
                  <a:pt x="744093" y="7747"/>
                </a:lnTo>
                <a:lnTo>
                  <a:pt x="740537" y="4940"/>
                </a:lnTo>
                <a:lnTo>
                  <a:pt x="715645" y="0"/>
                </a:lnTo>
                <a:lnTo>
                  <a:pt x="690753" y="4940"/>
                </a:lnTo>
                <a:lnTo>
                  <a:pt x="673620" y="18402"/>
                </a:lnTo>
                <a:lnTo>
                  <a:pt x="663714" y="38404"/>
                </a:lnTo>
                <a:lnTo>
                  <a:pt x="660527" y="62941"/>
                </a:lnTo>
                <a:lnTo>
                  <a:pt x="663714" y="87477"/>
                </a:lnTo>
                <a:lnTo>
                  <a:pt x="673620" y="107480"/>
                </a:lnTo>
                <a:lnTo>
                  <a:pt x="690753" y="120954"/>
                </a:lnTo>
                <a:lnTo>
                  <a:pt x="715645" y="125882"/>
                </a:lnTo>
                <a:lnTo>
                  <a:pt x="740537" y="120954"/>
                </a:lnTo>
                <a:lnTo>
                  <a:pt x="757669" y="107480"/>
                </a:lnTo>
                <a:lnTo>
                  <a:pt x="760183" y="102412"/>
                </a:lnTo>
                <a:lnTo>
                  <a:pt x="767575" y="87477"/>
                </a:lnTo>
                <a:lnTo>
                  <a:pt x="770763" y="62941"/>
                </a:lnTo>
                <a:close/>
              </a:path>
              <a:path w="896619" h="126364">
                <a:moveTo>
                  <a:pt x="896289" y="62941"/>
                </a:moveTo>
                <a:lnTo>
                  <a:pt x="893102" y="38404"/>
                </a:lnTo>
                <a:lnTo>
                  <a:pt x="885710" y="23469"/>
                </a:lnTo>
                <a:lnTo>
                  <a:pt x="883196" y="18402"/>
                </a:lnTo>
                <a:lnTo>
                  <a:pt x="869619" y="7747"/>
                </a:lnTo>
                <a:lnTo>
                  <a:pt x="869619" y="62941"/>
                </a:lnTo>
                <a:lnTo>
                  <a:pt x="867930" y="79984"/>
                </a:lnTo>
                <a:lnTo>
                  <a:pt x="862723" y="92354"/>
                </a:lnTo>
                <a:lnTo>
                  <a:pt x="853871" y="99872"/>
                </a:lnTo>
                <a:lnTo>
                  <a:pt x="841171" y="102412"/>
                </a:lnTo>
                <a:lnTo>
                  <a:pt x="828471" y="99872"/>
                </a:lnTo>
                <a:lnTo>
                  <a:pt x="819607" y="92354"/>
                </a:lnTo>
                <a:lnTo>
                  <a:pt x="814412" y="79984"/>
                </a:lnTo>
                <a:lnTo>
                  <a:pt x="812723" y="62941"/>
                </a:lnTo>
                <a:lnTo>
                  <a:pt x="814412" y="45897"/>
                </a:lnTo>
                <a:lnTo>
                  <a:pt x="819607" y="33540"/>
                </a:lnTo>
                <a:lnTo>
                  <a:pt x="828471" y="26009"/>
                </a:lnTo>
                <a:lnTo>
                  <a:pt x="841171" y="23469"/>
                </a:lnTo>
                <a:lnTo>
                  <a:pt x="853871" y="26009"/>
                </a:lnTo>
                <a:lnTo>
                  <a:pt x="862723" y="33540"/>
                </a:lnTo>
                <a:lnTo>
                  <a:pt x="867930" y="45897"/>
                </a:lnTo>
                <a:lnTo>
                  <a:pt x="869619" y="62941"/>
                </a:lnTo>
                <a:lnTo>
                  <a:pt x="869619" y="7747"/>
                </a:lnTo>
                <a:lnTo>
                  <a:pt x="866063" y="4940"/>
                </a:lnTo>
                <a:lnTo>
                  <a:pt x="841171" y="0"/>
                </a:lnTo>
                <a:lnTo>
                  <a:pt x="816279" y="4940"/>
                </a:lnTo>
                <a:lnTo>
                  <a:pt x="799147" y="18402"/>
                </a:lnTo>
                <a:lnTo>
                  <a:pt x="789241" y="38404"/>
                </a:lnTo>
                <a:lnTo>
                  <a:pt x="786053" y="62941"/>
                </a:lnTo>
                <a:lnTo>
                  <a:pt x="789241" y="87477"/>
                </a:lnTo>
                <a:lnTo>
                  <a:pt x="799147" y="107480"/>
                </a:lnTo>
                <a:lnTo>
                  <a:pt x="816279" y="120954"/>
                </a:lnTo>
                <a:lnTo>
                  <a:pt x="841171" y="125882"/>
                </a:lnTo>
                <a:lnTo>
                  <a:pt x="866063" y="120954"/>
                </a:lnTo>
                <a:lnTo>
                  <a:pt x="883196" y="107480"/>
                </a:lnTo>
                <a:lnTo>
                  <a:pt x="885710" y="102412"/>
                </a:lnTo>
                <a:lnTo>
                  <a:pt x="893102" y="87477"/>
                </a:lnTo>
                <a:lnTo>
                  <a:pt x="896289" y="62941"/>
                </a:lnTo>
                <a:close/>
              </a:path>
            </a:pathLst>
          </a:custGeom>
          <a:solidFill>
            <a:srgbClr val="00A3D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5" name="object 35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824632" y="842454"/>
            <a:ext cx="2930685" cy="5670122"/>
          </a:xfrm>
          <a:prstGeom prst="rect">
            <a:avLst/>
          </a:prstGeom>
        </p:spPr>
      </p:pic>
      <p:grpSp>
        <p:nvGrpSpPr>
          <p:cNvPr id="36" name="object 36" descr=""/>
          <p:cNvGrpSpPr/>
          <p:nvPr/>
        </p:nvGrpSpPr>
        <p:grpSpPr>
          <a:xfrm>
            <a:off x="1242007" y="-3409"/>
            <a:ext cx="1255395" cy="849630"/>
            <a:chOff x="1242007" y="-3409"/>
            <a:chExt cx="1255395" cy="849630"/>
          </a:xfrm>
        </p:grpSpPr>
        <p:sp>
          <p:nvSpPr>
            <p:cNvPr id="37" name="object 37" descr=""/>
            <p:cNvSpPr/>
            <p:nvPr/>
          </p:nvSpPr>
          <p:spPr>
            <a:xfrm>
              <a:off x="1245607" y="190"/>
              <a:ext cx="1247775" cy="842644"/>
            </a:xfrm>
            <a:custGeom>
              <a:avLst/>
              <a:gdLst/>
              <a:ahLst/>
              <a:cxnLst/>
              <a:rect l="l" t="t" r="r" b="b"/>
              <a:pathLst>
                <a:path w="1247775" h="842644">
                  <a:moveTo>
                    <a:pt x="1247716" y="0"/>
                  </a:moveTo>
                  <a:lnTo>
                    <a:pt x="0" y="0"/>
                  </a:lnTo>
                  <a:lnTo>
                    <a:pt x="0" y="842263"/>
                  </a:lnTo>
                  <a:lnTo>
                    <a:pt x="1247716" y="842263"/>
                  </a:lnTo>
                  <a:lnTo>
                    <a:pt x="1247716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245607" y="190"/>
              <a:ext cx="1247775" cy="842644"/>
            </a:xfrm>
            <a:custGeom>
              <a:avLst/>
              <a:gdLst/>
              <a:ahLst/>
              <a:cxnLst/>
              <a:rect l="l" t="t" r="r" b="b"/>
              <a:pathLst>
                <a:path w="1247775" h="842644">
                  <a:moveTo>
                    <a:pt x="0" y="0"/>
                  </a:moveTo>
                  <a:lnTo>
                    <a:pt x="1247716" y="0"/>
                  </a:lnTo>
                  <a:lnTo>
                    <a:pt x="1247716" y="842263"/>
                  </a:lnTo>
                  <a:lnTo>
                    <a:pt x="0" y="84226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34219" y="629312"/>
              <a:ext cx="134595" cy="124458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1695484" y="629312"/>
              <a:ext cx="26670" cy="124460"/>
            </a:xfrm>
            <a:custGeom>
              <a:avLst/>
              <a:gdLst/>
              <a:ahLst/>
              <a:cxnLst/>
              <a:rect l="l" t="t" r="r" b="b"/>
              <a:pathLst>
                <a:path w="26669" h="124459">
                  <a:moveTo>
                    <a:pt x="26672" y="0"/>
                  </a:moveTo>
                  <a:lnTo>
                    <a:pt x="0" y="0"/>
                  </a:lnTo>
                  <a:lnTo>
                    <a:pt x="0" y="124458"/>
                  </a:lnTo>
                  <a:lnTo>
                    <a:pt x="26672" y="124458"/>
                  </a:lnTo>
                  <a:lnTo>
                    <a:pt x="266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48825" y="629312"/>
              <a:ext cx="111837" cy="124458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80755" y="629312"/>
              <a:ext cx="111837" cy="124458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012684" y="629312"/>
              <a:ext cx="192024" cy="124757"/>
            </a:xfrm>
            <a:prstGeom prst="rect">
              <a:avLst/>
            </a:prstGeom>
          </p:spPr>
        </p:pic>
      </p:grpSp>
      <p:grpSp>
        <p:nvGrpSpPr>
          <p:cNvPr id="44" name="object 44" descr=""/>
          <p:cNvGrpSpPr/>
          <p:nvPr/>
        </p:nvGrpSpPr>
        <p:grpSpPr>
          <a:xfrm>
            <a:off x="1245607" y="1692546"/>
            <a:ext cx="227329" cy="129539"/>
            <a:chOff x="1245607" y="1692546"/>
            <a:chExt cx="227329" cy="129539"/>
          </a:xfrm>
        </p:grpSpPr>
        <p:pic>
          <p:nvPicPr>
            <p:cNvPr id="45" name="object 45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45607" y="1695038"/>
              <a:ext cx="109170" cy="124458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75045" y="1692546"/>
              <a:ext cx="97433" cy="129438"/>
            </a:xfrm>
            <a:prstGeom prst="rect">
              <a:avLst/>
            </a:prstGeom>
          </p:spPr>
        </p:pic>
      </p:grpSp>
      <p:sp>
        <p:nvSpPr>
          <p:cNvPr id="47" name="object 47" descr=""/>
          <p:cNvSpPr/>
          <p:nvPr/>
        </p:nvSpPr>
        <p:spPr>
          <a:xfrm>
            <a:off x="1531865" y="1768799"/>
            <a:ext cx="26670" cy="50800"/>
          </a:xfrm>
          <a:custGeom>
            <a:avLst/>
            <a:gdLst/>
            <a:ahLst/>
            <a:cxnLst/>
            <a:rect l="l" t="t" r="r" b="b"/>
            <a:pathLst>
              <a:path w="26669" h="50800">
                <a:moveTo>
                  <a:pt x="0" y="50800"/>
                </a:moveTo>
                <a:lnTo>
                  <a:pt x="26672" y="50800"/>
                </a:lnTo>
                <a:lnTo>
                  <a:pt x="26672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F177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8" name="object 48" descr=""/>
          <p:cNvGrpSpPr/>
          <p:nvPr/>
        </p:nvGrpSpPr>
        <p:grpSpPr>
          <a:xfrm>
            <a:off x="1531865" y="1658944"/>
            <a:ext cx="1360805" cy="163195"/>
            <a:chOff x="1531865" y="1658944"/>
            <a:chExt cx="1360805" cy="163195"/>
          </a:xfrm>
        </p:grpSpPr>
        <p:sp>
          <p:nvSpPr>
            <p:cNvPr id="49" name="object 49" descr=""/>
            <p:cNvSpPr/>
            <p:nvPr/>
          </p:nvSpPr>
          <p:spPr>
            <a:xfrm>
              <a:off x="1531861" y="1695037"/>
              <a:ext cx="825500" cy="127000"/>
            </a:xfrm>
            <a:custGeom>
              <a:avLst/>
              <a:gdLst/>
              <a:ahLst/>
              <a:cxnLst/>
              <a:rect l="l" t="t" r="r" b="b"/>
              <a:pathLst>
                <a:path w="825500" h="127000">
                  <a:moveTo>
                    <a:pt x="109169" y="101"/>
                  </a:moveTo>
                  <a:lnTo>
                    <a:pt x="82499" y="101"/>
                  </a:lnTo>
                  <a:lnTo>
                    <a:pt x="82499" y="49631"/>
                  </a:lnTo>
                  <a:lnTo>
                    <a:pt x="26670" y="49631"/>
                  </a:lnTo>
                  <a:lnTo>
                    <a:pt x="26670" y="101"/>
                  </a:lnTo>
                  <a:lnTo>
                    <a:pt x="0" y="101"/>
                  </a:lnTo>
                  <a:lnTo>
                    <a:pt x="0" y="49631"/>
                  </a:lnTo>
                  <a:lnTo>
                    <a:pt x="0" y="73761"/>
                  </a:lnTo>
                  <a:lnTo>
                    <a:pt x="82499" y="73761"/>
                  </a:lnTo>
                  <a:lnTo>
                    <a:pt x="82499" y="124561"/>
                  </a:lnTo>
                  <a:lnTo>
                    <a:pt x="109169" y="124561"/>
                  </a:lnTo>
                  <a:lnTo>
                    <a:pt x="109169" y="73761"/>
                  </a:lnTo>
                  <a:lnTo>
                    <a:pt x="109169" y="49631"/>
                  </a:lnTo>
                  <a:lnTo>
                    <a:pt x="109169" y="101"/>
                  </a:lnTo>
                  <a:close/>
                </a:path>
                <a:path w="825500" h="127000">
                  <a:moveTo>
                    <a:pt x="253365" y="124460"/>
                  </a:moveTo>
                  <a:lnTo>
                    <a:pt x="243878" y="101168"/>
                  </a:lnTo>
                  <a:lnTo>
                    <a:pt x="234899" y="79121"/>
                  </a:lnTo>
                  <a:lnTo>
                    <a:pt x="212750" y="24714"/>
                  </a:lnTo>
                  <a:lnTo>
                    <a:pt x="208381" y="13982"/>
                  </a:lnTo>
                  <a:lnTo>
                    <a:pt x="208381" y="79121"/>
                  </a:lnTo>
                  <a:lnTo>
                    <a:pt x="168198" y="79121"/>
                  </a:lnTo>
                  <a:lnTo>
                    <a:pt x="185445" y="34493"/>
                  </a:lnTo>
                  <a:lnTo>
                    <a:pt x="186512" y="32004"/>
                  </a:lnTo>
                  <a:lnTo>
                    <a:pt x="187401" y="29514"/>
                  </a:lnTo>
                  <a:lnTo>
                    <a:pt x="188290" y="24714"/>
                  </a:lnTo>
                  <a:lnTo>
                    <a:pt x="189179" y="29514"/>
                  </a:lnTo>
                  <a:lnTo>
                    <a:pt x="190957" y="34493"/>
                  </a:lnTo>
                  <a:lnTo>
                    <a:pt x="208381" y="79121"/>
                  </a:lnTo>
                  <a:lnTo>
                    <a:pt x="208381" y="13982"/>
                  </a:lnTo>
                  <a:lnTo>
                    <a:pt x="202692" y="0"/>
                  </a:lnTo>
                  <a:lnTo>
                    <a:pt x="173888" y="0"/>
                  </a:lnTo>
                  <a:lnTo>
                    <a:pt x="123037" y="124460"/>
                  </a:lnTo>
                  <a:lnTo>
                    <a:pt x="150596" y="124460"/>
                  </a:lnTo>
                  <a:lnTo>
                    <a:pt x="159842" y="101168"/>
                  </a:lnTo>
                  <a:lnTo>
                    <a:pt x="216738" y="101168"/>
                  </a:lnTo>
                  <a:lnTo>
                    <a:pt x="225806" y="124460"/>
                  </a:lnTo>
                  <a:lnTo>
                    <a:pt x="253365" y="124460"/>
                  </a:lnTo>
                  <a:close/>
                </a:path>
                <a:path w="825500" h="127000">
                  <a:moveTo>
                    <a:pt x="345109" y="101"/>
                  </a:moveTo>
                  <a:lnTo>
                    <a:pt x="242163" y="101"/>
                  </a:lnTo>
                  <a:lnTo>
                    <a:pt x="242163" y="24231"/>
                  </a:lnTo>
                  <a:lnTo>
                    <a:pt x="280390" y="24231"/>
                  </a:lnTo>
                  <a:lnTo>
                    <a:pt x="280390" y="124561"/>
                  </a:lnTo>
                  <a:lnTo>
                    <a:pt x="306882" y="124561"/>
                  </a:lnTo>
                  <a:lnTo>
                    <a:pt x="306882" y="24231"/>
                  </a:lnTo>
                  <a:lnTo>
                    <a:pt x="345109" y="24231"/>
                  </a:lnTo>
                  <a:lnTo>
                    <a:pt x="345109" y="101"/>
                  </a:lnTo>
                  <a:close/>
                </a:path>
                <a:path w="825500" h="127000">
                  <a:moveTo>
                    <a:pt x="466369" y="0"/>
                  </a:moveTo>
                  <a:lnTo>
                    <a:pt x="437032" y="0"/>
                  </a:lnTo>
                  <a:lnTo>
                    <a:pt x="409829" y="64008"/>
                  </a:lnTo>
                  <a:lnTo>
                    <a:pt x="377113" y="0"/>
                  </a:lnTo>
                  <a:lnTo>
                    <a:pt x="347599" y="0"/>
                  </a:lnTo>
                  <a:lnTo>
                    <a:pt x="397205" y="88011"/>
                  </a:lnTo>
                  <a:lnTo>
                    <a:pt x="390626" y="101701"/>
                  </a:lnTo>
                  <a:lnTo>
                    <a:pt x="384048" y="103657"/>
                  </a:lnTo>
                  <a:lnTo>
                    <a:pt x="370890" y="103657"/>
                  </a:lnTo>
                  <a:lnTo>
                    <a:pt x="365734" y="102781"/>
                  </a:lnTo>
                  <a:lnTo>
                    <a:pt x="361467" y="101346"/>
                  </a:lnTo>
                  <a:lnTo>
                    <a:pt x="361467" y="123926"/>
                  </a:lnTo>
                  <a:lnTo>
                    <a:pt x="367690" y="125704"/>
                  </a:lnTo>
                  <a:lnTo>
                    <a:pt x="374269" y="126949"/>
                  </a:lnTo>
                  <a:lnTo>
                    <a:pt x="380314" y="126949"/>
                  </a:lnTo>
                  <a:lnTo>
                    <a:pt x="391782" y="125514"/>
                  </a:lnTo>
                  <a:lnTo>
                    <a:pt x="402424" y="120548"/>
                  </a:lnTo>
                  <a:lnTo>
                    <a:pt x="412242" y="111048"/>
                  </a:lnTo>
                  <a:lnTo>
                    <a:pt x="421208" y="96012"/>
                  </a:lnTo>
                  <a:lnTo>
                    <a:pt x="466369" y="0"/>
                  </a:lnTo>
                  <a:close/>
                </a:path>
                <a:path w="825500" h="127000">
                  <a:moveTo>
                    <a:pt x="579805" y="41783"/>
                  </a:moveTo>
                  <a:lnTo>
                    <a:pt x="576008" y="23469"/>
                  </a:lnTo>
                  <a:lnTo>
                    <a:pt x="575640" y="21678"/>
                  </a:lnTo>
                  <a:lnTo>
                    <a:pt x="564222" y="8826"/>
                  </a:lnTo>
                  <a:lnTo>
                    <a:pt x="552602" y="4178"/>
                  </a:lnTo>
                  <a:lnTo>
                    <a:pt x="552602" y="41783"/>
                  </a:lnTo>
                  <a:lnTo>
                    <a:pt x="550583" y="50800"/>
                  </a:lnTo>
                  <a:lnTo>
                    <a:pt x="545109" y="56413"/>
                  </a:lnTo>
                  <a:lnTo>
                    <a:pt x="537070" y="59296"/>
                  </a:lnTo>
                  <a:lnTo>
                    <a:pt x="527354" y="60096"/>
                  </a:lnTo>
                  <a:lnTo>
                    <a:pt x="505841" y="60096"/>
                  </a:lnTo>
                  <a:lnTo>
                    <a:pt x="505841" y="23469"/>
                  </a:lnTo>
                  <a:lnTo>
                    <a:pt x="527354" y="23469"/>
                  </a:lnTo>
                  <a:lnTo>
                    <a:pt x="537070" y="24257"/>
                  </a:lnTo>
                  <a:lnTo>
                    <a:pt x="545109" y="27101"/>
                  </a:lnTo>
                  <a:lnTo>
                    <a:pt x="550583" y="32702"/>
                  </a:lnTo>
                  <a:lnTo>
                    <a:pt x="552602" y="41783"/>
                  </a:lnTo>
                  <a:lnTo>
                    <a:pt x="552602" y="4178"/>
                  </a:lnTo>
                  <a:lnTo>
                    <a:pt x="547179" y="2006"/>
                  </a:lnTo>
                  <a:lnTo>
                    <a:pt x="526110" y="0"/>
                  </a:lnTo>
                  <a:lnTo>
                    <a:pt x="479171" y="0"/>
                  </a:lnTo>
                  <a:lnTo>
                    <a:pt x="479171" y="124460"/>
                  </a:lnTo>
                  <a:lnTo>
                    <a:pt x="505841" y="124460"/>
                  </a:lnTo>
                  <a:lnTo>
                    <a:pt x="505841" y="83578"/>
                  </a:lnTo>
                  <a:lnTo>
                    <a:pt x="526110" y="83578"/>
                  </a:lnTo>
                  <a:lnTo>
                    <a:pt x="547179" y="81572"/>
                  </a:lnTo>
                  <a:lnTo>
                    <a:pt x="564222" y="74752"/>
                  </a:lnTo>
                  <a:lnTo>
                    <a:pt x="575640" y="61899"/>
                  </a:lnTo>
                  <a:lnTo>
                    <a:pt x="576008" y="60096"/>
                  </a:lnTo>
                  <a:lnTo>
                    <a:pt x="579805" y="41783"/>
                  </a:lnTo>
                  <a:close/>
                </a:path>
                <a:path w="825500" h="127000">
                  <a:moveTo>
                    <a:pt x="703732" y="124460"/>
                  </a:moveTo>
                  <a:lnTo>
                    <a:pt x="694245" y="101168"/>
                  </a:lnTo>
                  <a:lnTo>
                    <a:pt x="685266" y="79121"/>
                  </a:lnTo>
                  <a:lnTo>
                    <a:pt x="663117" y="24714"/>
                  </a:lnTo>
                  <a:lnTo>
                    <a:pt x="658749" y="13982"/>
                  </a:lnTo>
                  <a:lnTo>
                    <a:pt x="658749" y="79121"/>
                  </a:lnTo>
                  <a:lnTo>
                    <a:pt x="618566" y="79121"/>
                  </a:lnTo>
                  <a:lnTo>
                    <a:pt x="635812" y="34493"/>
                  </a:lnTo>
                  <a:lnTo>
                    <a:pt x="636879" y="32004"/>
                  </a:lnTo>
                  <a:lnTo>
                    <a:pt x="637768" y="29514"/>
                  </a:lnTo>
                  <a:lnTo>
                    <a:pt x="638657" y="24714"/>
                  </a:lnTo>
                  <a:lnTo>
                    <a:pt x="639546" y="29514"/>
                  </a:lnTo>
                  <a:lnTo>
                    <a:pt x="641324" y="34493"/>
                  </a:lnTo>
                  <a:lnTo>
                    <a:pt x="658749" y="79121"/>
                  </a:lnTo>
                  <a:lnTo>
                    <a:pt x="658749" y="13982"/>
                  </a:lnTo>
                  <a:lnTo>
                    <a:pt x="653059" y="0"/>
                  </a:lnTo>
                  <a:lnTo>
                    <a:pt x="624255" y="0"/>
                  </a:lnTo>
                  <a:lnTo>
                    <a:pt x="573405" y="124460"/>
                  </a:lnTo>
                  <a:lnTo>
                    <a:pt x="600964" y="124460"/>
                  </a:lnTo>
                  <a:lnTo>
                    <a:pt x="610209" y="101168"/>
                  </a:lnTo>
                  <a:lnTo>
                    <a:pt x="667105" y="101168"/>
                  </a:lnTo>
                  <a:lnTo>
                    <a:pt x="676173" y="124460"/>
                  </a:lnTo>
                  <a:lnTo>
                    <a:pt x="703732" y="124460"/>
                  </a:lnTo>
                  <a:close/>
                </a:path>
                <a:path w="825500" h="127000">
                  <a:moveTo>
                    <a:pt x="824992" y="0"/>
                  </a:moveTo>
                  <a:lnTo>
                    <a:pt x="739648" y="0"/>
                  </a:lnTo>
                  <a:lnTo>
                    <a:pt x="737298" y="34061"/>
                  </a:lnTo>
                  <a:lnTo>
                    <a:pt x="733691" y="66459"/>
                  </a:lnTo>
                  <a:lnTo>
                    <a:pt x="726744" y="90919"/>
                  </a:lnTo>
                  <a:lnTo>
                    <a:pt x="714400" y="101168"/>
                  </a:lnTo>
                  <a:lnTo>
                    <a:pt x="710844" y="101346"/>
                  </a:lnTo>
                  <a:lnTo>
                    <a:pt x="708177" y="100990"/>
                  </a:lnTo>
                  <a:lnTo>
                    <a:pt x="705866" y="100279"/>
                  </a:lnTo>
                  <a:lnTo>
                    <a:pt x="705866" y="123748"/>
                  </a:lnTo>
                  <a:lnTo>
                    <a:pt x="710844" y="125526"/>
                  </a:lnTo>
                  <a:lnTo>
                    <a:pt x="715467" y="126072"/>
                  </a:lnTo>
                  <a:lnTo>
                    <a:pt x="719734" y="126072"/>
                  </a:lnTo>
                  <a:lnTo>
                    <a:pt x="740625" y="117500"/>
                  </a:lnTo>
                  <a:lnTo>
                    <a:pt x="753287" y="94843"/>
                  </a:lnTo>
                  <a:lnTo>
                    <a:pt x="760285" y="62280"/>
                  </a:lnTo>
                  <a:lnTo>
                    <a:pt x="764184" y="24003"/>
                  </a:lnTo>
                  <a:lnTo>
                    <a:pt x="798322" y="24003"/>
                  </a:lnTo>
                  <a:lnTo>
                    <a:pt x="798322" y="124460"/>
                  </a:lnTo>
                  <a:lnTo>
                    <a:pt x="824992" y="124460"/>
                  </a:lnTo>
                  <a:lnTo>
                    <a:pt x="824992" y="0"/>
                  </a:lnTo>
                  <a:close/>
                </a:path>
              </a:pathLst>
            </a:custGeom>
            <a:solidFill>
              <a:srgbClr val="F177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383524" y="1695038"/>
              <a:ext cx="227760" cy="124561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631020" y="1692546"/>
              <a:ext cx="132281" cy="129438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783037" y="1658944"/>
              <a:ext cx="109170" cy="160552"/>
            </a:xfrm>
            <a:prstGeom prst="rect">
              <a:avLst/>
            </a:prstGeom>
          </p:spPr>
        </p:pic>
      </p:grpSp>
      <p:grpSp>
        <p:nvGrpSpPr>
          <p:cNvPr id="53" name="object 53" descr=""/>
          <p:cNvGrpSpPr/>
          <p:nvPr/>
        </p:nvGrpSpPr>
        <p:grpSpPr>
          <a:xfrm>
            <a:off x="2947323" y="1695038"/>
            <a:ext cx="617855" cy="125095"/>
            <a:chOff x="2947323" y="1695038"/>
            <a:chExt cx="617855" cy="125095"/>
          </a:xfrm>
        </p:grpSpPr>
        <p:pic>
          <p:nvPicPr>
            <p:cNvPr id="54" name="object 54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947323" y="1695038"/>
              <a:ext cx="482014" cy="124561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456007" y="1695038"/>
              <a:ext cx="109169" cy="124458"/>
            </a:xfrm>
            <a:prstGeom prst="rect">
              <a:avLst/>
            </a:prstGeom>
          </p:spPr>
        </p:pic>
      </p:grpSp>
      <p:pic>
        <p:nvPicPr>
          <p:cNvPr id="56" name="object 56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269274" y="5020408"/>
            <a:ext cx="425505" cy="840880"/>
          </a:xfrm>
          <a:prstGeom prst="rect">
            <a:avLst/>
          </a:prstGeom>
        </p:spPr>
      </p:pic>
      <p:grpSp>
        <p:nvGrpSpPr>
          <p:cNvPr id="57" name="object 57" descr=""/>
          <p:cNvGrpSpPr/>
          <p:nvPr/>
        </p:nvGrpSpPr>
        <p:grpSpPr>
          <a:xfrm>
            <a:off x="1232275" y="4973144"/>
            <a:ext cx="977900" cy="921385"/>
            <a:chOff x="1232275" y="4973144"/>
            <a:chExt cx="977900" cy="921385"/>
          </a:xfrm>
        </p:grpSpPr>
        <p:pic>
          <p:nvPicPr>
            <p:cNvPr id="58" name="object 58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32275" y="4973144"/>
              <a:ext cx="499680" cy="921008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772503" y="5014047"/>
              <a:ext cx="437475" cy="846402"/>
            </a:xfrm>
            <a:prstGeom prst="rect">
              <a:avLst/>
            </a:prstGeom>
          </p:spPr>
        </p:pic>
      </p:grpSp>
      <p:pic>
        <p:nvPicPr>
          <p:cNvPr id="60" name="object 60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2275725" y="5015426"/>
            <a:ext cx="434710" cy="843644"/>
          </a:xfrm>
          <a:prstGeom prst="rect">
            <a:avLst/>
          </a:prstGeom>
        </p:spPr>
      </p:pic>
      <p:pic>
        <p:nvPicPr>
          <p:cNvPr id="61" name="object 61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776183" y="5013586"/>
            <a:ext cx="427344" cy="847324"/>
          </a:xfrm>
          <a:prstGeom prst="rect">
            <a:avLst/>
          </a:prstGeom>
        </p:spPr>
      </p:pic>
      <p:pic>
        <p:nvPicPr>
          <p:cNvPr id="62" name="object 62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5279223" y="5012665"/>
            <a:ext cx="443001" cy="849167"/>
          </a:xfrm>
          <a:prstGeom prst="rect">
            <a:avLst/>
          </a:prstGeom>
        </p:spPr>
      </p:pic>
      <p:pic>
        <p:nvPicPr>
          <p:cNvPr id="63" name="object 63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769553" y="5022169"/>
            <a:ext cx="443923" cy="844561"/>
          </a:xfrm>
          <a:prstGeom prst="rect">
            <a:avLst/>
          </a:prstGeom>
        </p:spPr>
      </p:pic>
      <p:pic>
        <p:nvPicPr>
          <p:cNvPr id="64" name="object 64" descr="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4246164" y="4973144"/>
            <a:ext cx="454041" cy="921008"/>
          </a:xfrm>
          <a:prstGeom prst="rect">
            <a:avLst/>
          </a:prstGeom>
        </p:spPr>
      </p:pic>
      <p:pic>
        <p:nvPicPr>
          <p:cNvPr id="65" name="object 65" descr="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3760524" y="5016725"/>
            <a:ext cx="416296" cy="848246"/>
          </a:xfrm>
          <a:prstGeom prst="rect">
            <a:avLst/>
          </a:prstGeom>
        </p:spPr>
      </p:pic>
      <p:pic>
        <p:nvPicPr>
          <p:cNvPr id="66" name="object 66" descr="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5787971" y="5019947"/>
            <a:ext cx="431949" cy="8418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237762" y="4295988"/>
            <a:ext cx="2403475" cy="445134"/>
            <a:chOff x="1237762" y="4295988"/>
            <a:chExt cx="2403475" cy="445134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7762" y="4295988"/>
              <a:ext cx="1561626" cy="26822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3705" y="4591792"/>
              <a:ext cx="2397222" cy="149198"/>
            </a:xfrm>
            <a:prstGeom prst="rect">
              <a:avLst/>
            </a:prstGeom>
          </p:spPr>
        </p:pic>
      </p:grpSp>
      <p:grpSp>
        <p:nvGrpSpPr>
          <p:cNvPr id="5" name="object 5" descr=""/>
          <p:cNvGrpSpPr/>
          <p:nvPr/>
        </p:nvGrpSpPr>
        <p:grpSpPr>
          <a:xfrm>
            <a:off x="1243246" y="2232265"/>
            <a:ext cx="645160" cy="222250"/>
            <a:chOff x="1243246" y="2232265"/>
            <a:chExt cx="645160" cy="22225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3246" y="2232265"/>
              <a:ext cx="392277" cy="22189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57469" y="2236531"/>
              <a:ext cx="230733" cy="213361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33923" y="2236531"/>
            <a:ext cx="412092" cy="213361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2437455" y="2232265"/>
            <a:ext cx="615315" cy="222250"/>
            <a:chOff x="2437455" y="2232265"/>
            <a:chExt cx="615315" cy="222250"/>
          </a:xfrm>
        </p:grpSpPr>
        <p:sp>
          <p:nvSpPr>
            <p:cNvPr id="10" name="object 10" descr=""/>
            <p:cNvSpPr/>
            <p:nvPr/>
          </p:nvSpPr>
          <p:spPr>
            <a:xfrm>
              <a:off x="2437447" y="2236159"/>
              <a:ext cx="274955" cy="213360"/>
            </a:xfrm>
            <a:custGeom>
              <a:avLst/>
              <a:gdLst/>
              <a:ahLst/>
              <a:cxnLst/>
              <a:rect l="l" t="t" r="r" b="b"/>
              <a:pathLst>
                <a:path w="274955" h="213360">
                  <a:moveTo>
                    <a:pt x="274624" y="0"/>
                  </a:moveTo>
                  <a:lnTo>
                    <a:pt x="229209" y="0"/>
                  </a:lnTo>
                  <a:lnTo>
                    <a:pt x="229209" y="172720"/>
                  </a:lnTo>
                  <a:lnTo>
                    <a:pt x="160324" y="172720"/>
                  </a:lnTo>
                  <a:lnTo>
                    <a:pt x="160324" y="0"/>
                  </a:lnTo>
                  <a:lnTo>
                    <a:pt x="114604" y="0"/>
                  </a:lnTo>
                  <a:lnTo>
                    <a:pt x="114604" y="172720"/>
                  </a:lnTo>
                  <a:lnTo>
                    <a:pt x="45720" y="17272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172720"/>
                  </a:lnTo>
                  <a:lnTo>
                    <a:pt x="0" y="213360"/>
                  </a:lnTo>
                  <a:lnTo>
                    <a:pt x="274624" y="213360"/>
                  </a:lnTo>
                  <a:lnTo>
                    <a:pt x="274624" y="172720"/>
                  </a:lnTo>
                  <a:lnTo>
                    <a:pt x="274624" y="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45913" y="2232265"/>
              <a:ext cx="226771" cy="221893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3006517" y="2278069"/>
              <a:ext cx="45720" cy="171450"/>
            </a:xfrm>
            <a:custGeom>
              <a:avLst/>
              <a:gdLst/>
              <a:ahLst/>
              <a:cxnLst/>
              <a:rect l="l" t="t" r="r" b="b"/>
              <a:pathLst>
                <a:path w="45719" h="171450">
                  <a:moveTo>
                    <a:pt x="0" y="171450"/>
                  </a:moveTo>
                  <a:lnTo>
                    <a:pt x="45719" y="171450"/>
                  </a:lnTo>
                  <a:lnTo>
                    <a:pt x="45719" y="0"/>
                  </a:ln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/>
          <p:nvPr/>
        </p:nvSpPr>
        <p:spPr>
          <a:xfrm>
            <a:off x="3006509" y="2236159"/>
            <a:ext cx="186055" cy="213360"/>
          </a:xfrm>
          <a:custGeom>
            <a:avLst/>
            <a:gdLst/>
            <a:ahLst/>
            <a:cxnLst/>
            <a:rect l="l" t="t" r="r" b="b"/>
            <a:pathLst>
              <a:path w="186055" h="213360">
                <a:moveTo>
                  <a:pt x="185623" y="0"/>
                </a:moveTo>
                <a:lnTo>
                  <a:pt x="0" y="0"/>
                </a:lnTo>
                <a:lnTo>
                  <a:pt x="0" y="41910"/>
                </a:lnTo>
                <a:lnTo>
                  <a:pt x="140208" y="41910"/>
                </a:lnTo>
                <a:lnTo>
                  <a:pt x="140208" y="213360"/>
                </a:lnTo>
                <a:lnTo>
                  <a:pt x="185623" y="213360"/>
                </a:lnTo>
                <a:lnTo>
                  <a:pt x="185623" y="41910"/>
                </a:lnTo>
                <a:lnTo>
                  <a:pt x="185623" y="0"/>
                </a:lnTo>
                <a:close/>
              </a:path>
            </a:pathLst>
          </a:custGeom>
          <a:solidFill>
            <a:srgbClr val="00A3D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 descr=""/>
          <p:cNvGrpSpPr/>
          <p:nvPr/>
        </p:nvGrpSpPr>
        <p:grpSpPr>
          <a:xfrm>
            <a:off x="3237861" y="2236159"/>
            <a:ext cx="360680" cy="213995"/>
            <a:chOff x="3237861" y="2236159"/>
            <a:chExt cx="360680" cy="213995"/>
          </a:xfrm>
        </p:grpSpPr>
        <p:sp>
          <p:nvSpPr>
            <p:cNvPr id="15" name="object 15" descr=""/>
            <p:cNvSpPr/>
            <p:nvPr/>
          </p:nvSpPr>
          <p:spPr>
            <a:xfrm>
              <a:off x="3237852" y="2236159"/>
              <a:ext cx="152400" cy="213360"/>
            </a:xfrm>
            <a:custGeom>
              <a:avLst/>
              <a:gdLst/>
              <a:ahLst/>
              <a:cxnLst/>
              <a:rect l="l" t="t" r="r" b="b"/>
              <a:pathLst>
                <a:path w="152400" h="213360">
                  <a:moveTo>
                    <a:pt x="152095" y="173990"/>
                  </a:moveTo>
                  <a:lnTo>
                    <a:pt x="45720" y="173990"/>
                  </a:lnTo>
                  <a:lnTo>
                    <a:pt x="45720" y="125730"/>
                  </a:lnTo>
                  <a:lnTo>
                    <a:pt x="141122" y="125730"/>
                  </a:lnTo>
                  <a:lnTo>
                    <a:pt x="141122" y="86360"/>
                  </a:lnTo>
                  <a:lnTo>
                    <a:pt x="45720" y="86360"/>
                  </a:lnTo>
                  <a:lnTo>
                    <a:pt x="45720" y="40640"/>
                  </a:lnTo>
                  <a:lnTo>
                    <a:pt x="150266" y="40640"/>
                  </a:lnTo>
                  <a:lnTo>
                    <a:pt x="150266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0" y="86360"/>
                  </a:lnTo>
                  <a:lnTo>
                    <a:pt x="0" y="125730"/>
                  </a:lnTo>
                  <a:lnTo>
                    <a:pt x="0" y="173990"/>
                  </a:lnTo>
                  <a:lnTo>
                    <a:pt x="0" y="213360"/>
                  </a:lnTo>
                  <a:lnTo>
                    <a:pt x="152095" y="213360"/>
                  </a:lnTo>
                  <a:lnTo>
                    <a:pt x="152095" y="17399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25925" y="2236531"/>
              <a:ext cx="172519" cy="213361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1245607" y="2553451"/>
            <a:ext cx="227329" cy="129539"/>
            <a:chOff x="1245607" y="2553451"/>
            <a:chExt cx="227329" cy="129539"/>
          </a:xfrm>
        </p:grpSpPr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45607" y="2555941"/>
              <a:ext cx="109170" cy="12446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75045" y="2553451"/>
              <a:ext cx="97433" cy="129437"/>
            </a:xfrm>
            <a:prstGeom prst="rect">
              <a:avLst/>
            </a:prstGeom>
          </p:spPr>
        </p:pic>
      </p:grpSp>
      <p:sp>
        <p:nvSpPr>
          <p:cNvPr id="20" name="object 20" descr=""/>
          <p:cNvSpPr/>
          <p:nvPr/>
        </p:nvSpPr>
        <p:spPr>
          <a:xfrm>
            <a:off x="1531865" y="2629859"/>
            <a:ext cx="26670" cy="50800"/>
          </a:xfrm>
          <a:custGeom>
            <a:avLst/>
            <a:gdLst/>
            <a:ahLst/>
            <a:cxnLst/>
            <a:rect l="l" t="t" r="r" b="b"/>
            <a:pathLst>
              <a:path w="26669" h="50800">
                <a:moveTo>
                  <a:pt x="0" y="50800"/>
                </a:moveTo>
                <a:lnTo>
                  <a:pt x="26672" y="50800"/>
                </a:lnTo>
                <a:lnTo>
                  <a:pt x="26672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00A3D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1" name="object 21" descr=""/>
          <p:cNvGrpSpPr/>
          <p:nvPr/>
        </p:nvGrpSpPr>
        <p:grpSpPr>
          <a:xfrm>
            <a:off x="1531865" y="2519848"/>
            <a:ext cx="1360805" cy="163195"/>
            <a:chOff x="1531865" y="2519848"/>
            <a:chExt cx="1360805" cy="163195"/>
          </a:xfrm>
        </p:grpSpPr>
        <p:sp>
          <p:nvSpPr>
            <p:cNvPr id="22" name="object 22" descr=""/>
            <p:cNvSpPr/>
            <p:nvPr/>
          </p:nvSpPr>
          <p:spPr>
            <a:xfrm>
              <a:off x="1531861" y="2555945"/>
              <a:ext cx="825500" cy="127000"/>
            </a:xfrm>
            <a:custGeom>
              <a:avLst/>
              <a:gdLst/>
              <a:ahLst/>
              <a:cxnLst/>
              <a:rect l="l" t="t" r="r" b="b"/>
              <a:pathLst>
                <a:path w="825500" h="127000">
                  <a:moveTo>
                    <a:pt x="109169" y="254"/>
                  </a:moveTo>
                  <a:lnTo>
                    <a:pt x="82499" y="254"/>
                  </a:lnTo>
                  <a:lnTo>
                    <a:pt x="82499" y="49784"/>
                  </a:lnTo>
                  <a:lnTo>
                    <a:pt x="26670" y="49784"/>
                  </a:lnTo>
                  <a:lnTo>
                    <a:pt x="26670" y="254"/>
                  </a:lnTo>
                  <a:lnTo>
                    <a:pt x="0" y="254"/>
                  </a:lnTo>
                  <a:lnTo>
                    <a:pt x="0" y="49784"/>
                  </a:lnTo>
                  <a:lnTo>
                    <a:pt x="0" y="73914"/>
                  </a:lnTo>
                  <a:lnTo>
                    <a:pt x="82499" y="73914"/>
                  </a:lnTo>
                  <a:lnTo>
                    <a:pt x="82499" y="124714"/>
                  </a:lnTo>
                  <a:lnTo>
                    <a:pt x="109169" y="124714"/>
                  </a:lnTo>
                  <a:lnTo>
                    <a:pt x="109169" y="73914"/>
                  </a:lnTo>
                  <a:lnTo>
                    <a:pt x="109169" y="49784"/>
                  </a:lnTo>
                  <a:lnTo>
                    <a:pt x="109169" y="254"/>
                  </a:lnTo>
                  <a:close/>
                </a:path>
                <a:path w="825500" h="127000">
                  <a:moveTo>
                    <a:pt x="253365" y="124460"/>
                  </a:moveTo>
                  <a:lnTo>
                    <a:pt x="243878" y="101168"/>
                  </a:lnTo>
                  <a:lnTo>
                    <a:pt x="234899" y="79121"/>
                  </a:lnTo>
                  <a:lnTo>
                    <a:pt x="212750" y="24714"/>
                  </a:lnTo>
                  <a:lnTo>
                    <a:pt x="208381" y="13982"/>
                  </a:lnTo>
                  <a:lnTo>
                    <a:pt x="208381" y="79121"/>
                  </a:lnTo>
                  <a:lnTo>
                    <a:pt x="168198" y="79121"/>
                  </a:lnTo>
                  <a:lnTo>
                    <a:pt x="185445" y="34493"/>
                  </a:lnTo>
                  <a:lnTo>
                    <a:pt x="186512" y="32004"/>
                  </a:lnTo>
                  <a:lnTo>
                    <a:pt x="187401" y="29514"/>
                  </a:lnTo>
                  <a:lnTo>
                    <a:pt x="188290" y="24714"/>
                  </a:lnTo>
                  <a:lnTo>
                    <a:pt x="189179" y="29514"/>
                  </a:lnTo>
                  <a:lnTo>
                    <a:pt x="190957" y="34493"/>
                  </a:lnTo>
                  <a:lnTo>
                    <a:pt x="208381" y="79121"/>
                  </a:lnTo>
                  <a:lnTo>
                    <a:pt x="208381" y="13982"/>
                  </a:lnTo>
                  <a:lnTo>
                    <a:pt x="202692" y="0"/>
                  </a:lnTo>
                  <a:lnTo>
                    <a:pt x="173888" y="0"/>
                  </a:lnTo>
                  <a:lnTo>
                    <a:pt x="123037" y="124460"/>
                  </a:lnTo>
                  <a:lnTo>
                    <a:pt x="150596" y="124460"/>
                  </a:lnTo>
                  <a:lnTo>
                    <a:pt x="159842" y="101168"/>
                  </a:lnTo>
                  <a:lnTo>
                    <a:pt x="216738" y="101168"/>
                  </a:lnTo>
                  <a:lnTo>
                    <a:pt x="225806" y="124460"/>
                  </a:lnTo>
                  <a:lnTo>
                    <a:pt x="253365" y="124460"/>
                  </a:lnTo>
                  <a:close/>
                </a:path>
                <a:path w="825500" h="127000">
                  <a:moveTo>
                    <a:pt x="345109" y="254"/>
                  </a:moveTo>
                  <a:lnTo>
                    <a:pt x="242163" y="254"/>
                  </a:lnTo>
                  <a:lnTo>
                    <a:pt x="242163" y="24384"/>
                  </a:lnTo>
                  <a:lnTo>
                    <a:pt x="280390" y="24384"/>
                  </a:lnTo>
                  <a:lnTo>
                    <a:pt x="280390" y="124714"/>
                  </a:lnTo>
                  <a:lnTo>
                    <a:pt x="306882" y="124714"/>
                  </a:lnTo>
                  <a:lnTo>
                    <a:pt x="306882" y="24384"/>
                  </a:lnTo>
                  <a:lnTo>
                    <a:pt x="345109" y="24384"/>
                  </a:lnTo>
                  <a:lnTo>
                    <a:pt x="345109" y="254"/>
                  </a:lnTo>
                  <a:close/>
                </a:path>
                <a:path w="825500" h="127000">
                  <a:moveTo>
                    <a:pt x="466369" y="0"/>
                  </a:moveTo>
                  <a:lnTo>
                    <a:pt x="437032" y="0"/>
                  </a:lnTo>
                  <a:lnTo>
                    <a:pt x="409829" y="64008"/>
                  </a:lnTo>
                  <a:lnTo>
                    <a:pt x="377113" y="0"/>
                  </a:lnTo>
                  <a:lnTo>
                    <a:pt x="347599" y="0"/>
                  </a:lnTo>
                  <a:lnTo>
                    <a:pt x="397205" y="88011"/>
                  </a:lnTo>
                  <a:lnTo>
                    <a:pt x="390626" y="101701"/>
                  </a:lnTo>
                  <a:lnTo>
                    <a:pt x="384048" y="103657"/>
                  </a:lnTo>
                  <a:lnTo>
                    <a:pt x="370890" y="103657"/>
                  </a:lnTo>
                  <a:lnTo>
                    <a:pt x="365734" y="102768"/>
                  </a:lnTo>
                  <a:lnTo>
                    <a:pt x="361467" y="101346"/>
                  </a:lnTo>
                  <a:lnTo>
                    <a:pt x="361467" y="123926"/>
                  </a:lnTo>
                  <a:lnTo>
                    <a:pt x="367690" y="125704"/>
                  </a:lnTo>
                  <a:lnTo>
                    <a:pt x="374269" y="126949"/>
                  </a:lnTo>
                  <a:lnTo>
                    <a:pt x="380314" y="126949"/>
                  </a:lnTo>
                  <a:lnTo>
                    <a:pt x="391782" y="125514"/>
                  </a:lnTo>
                  <a:lnTo>
                    <a:pt x="402424" y="120548"/>
                  </a:lnTo>
                  <a:lnTo>
                    <a:pt x="412242" y="111048"/>
                  </a:lnTo>
                  <a:lnTo>
                    <a:pt x="421208" y="96012"/>
                  </a:lnTo>
                  <a:lnTo>
                    <a:pt x="466369" y="0"/>
                  </a:lnTo>
                  <a:close/>
                </a:path>
                <a:path w="825500" h="127000">
                  <a:moveTo>
                    <a:pt x="579805" y="41783"/>
                  </a:moveTo>
                  <a:lnTo>
                    <a:pt x="576008" y="23469"/>
                  </a:lnTo>
                  <a:lnTo>
                    <a:pt x="575640" y="21678"/>
                  </a:lnTo>
                  <a:lnTo>
                    <a:pt x="564222" y="8826"/>
                  </a:lnTo>
                  <a:lnTo>
                    <a:pt x="552602" y="4178"/>
                  </a:lnTo>
                  <a:lnTo>
                    <a:pt x="552602" y="41783"/>
                  </a:lnTo>
                  <a:lnTo>
                    <a:pt x="550583" y="50800"/>
                  </a:lnTo>
                  <a:lnTo>
                    <a:pt x="545109" y="56413"/>
                  </a:lnTo>
                  <a:lnTo>
                    <a:pt x="537070" y="59283"/>
                  </a:lnTo>
                  <a:lnTo>
                    <a:pt x="527354" y="60096"/>
                  </a:lnTo>
                  <a:lnTo>
                    <a:pt x="505841" y="60096"/>
                  </a:lnTo>
                  <a:lnTo>
                    <a:pt x="505841" y="23469"/>
                  </a:lnTo>
                  <a:lnTo>
                    <a:pt x="527354" y="23469"/>
                  </a:lnTo>
                  <a:lnTo>
                    <a:pt x="537070" y="24257"/>
                  </a:lnTo>
                  <a:lnTo>
                    <a:pt x="545109" y="27089"/>
                  </a:lnTo>
                  <a:lnTo>
                    <a:pt x="550583" y="32702"/>
                  </a:lnTo>
                  <a:lnTo>
                    <a:pt x="552602" y="41783"/>
                  </a:lnTo>
                  <a:lnTo>
                    <a:pt x="552602" y="4178"/>
                  </a:lnTo>
                  <a:lnTo>
                    <a:pt x="547179" y="2006"/>
                  </a:lnTo>
                  <a:lnTo>
                    <a:pt x="526110" y="0"/>
                  </a:lnTo>
                  <a:lnTo>
                    <a:pt x="479171" y="0"/>
                  </a:lnTo>
                  <a:lnTo>
                    <a:pt x="479171" y="124460"/>
                  </a:lnTo>
                  <a:lnTo>
                    <a:pt x="505841" y="124460"/>
                  </a:lnTo>
                  <a:lnTo>
                    <a:pt x="505841" y="83566"/>
                  </a:lnTo>
                  <a:lnTo>
                    <a:pt x="526110" y="83566"/>
                  </a:lnTo>
                  <a:lnTo>
                    <a:pt x="547179" y="81572"/>
                  </a:lnTo>
                  <a:lnTo>
                    <a:pt x="564222" y="74752"/>
                  </a:lnTo>
                  <a:lnTo>
                    <a:pt x="575640" y="61887"/>
                  </a:lnTo>
                  <a:lnTo>
                    <a:pt x="576008" y="60096"/>
                  </a:lnTo>
                  <a:lnTo>
                    <a:pt x="579805" y="41783"/>
                  </a:lnTo>
                  <a:close/>
                </a:path>
                <a:path w="825500" h="127000">
                  <a:moveTo>
                    <a:pt x="703732" y="124460"/>
                  </a:moveTo>
                  <a:lnTo>
                    <a:pt x="694245" y="101168"/>
                  </a:lnTo>
                  <a:lnTo>
                    <a:pt x="685266" y="79121"/>
                  </a:lnTo>
                  <a:lnTo>
                    <a:pt x="663117" y="24714"/>
                  </a:lnTo>
                  <a:lnTo>
                    <a:pt x="658749" y="13982"/>
                  </a:lnTo>
                  <a:lnTo>
                    <a:pt x="658749" y="79121"/>
                  </a:lnTo>
                  <a:lnTo>
                    <a:pt x="618566" y="79121"/>
                  </a:lnTo>
                  <a:lnTo>
                    <a:pt x="635812" y="34493"/>
                  </a:lnTo>
                  <a:lnTo>
                    <a:pt x="636879" y="32004"/>
                  </a:lnTo>
                  <a:lnTo>
                    <a:pt x="637768" y="29514"/>
                  </a:lnTo>
                  <a:lnTo>
                    <a:pt x="638657" y="24714"/>
                  </a:lnTo>
                  <a:lnTo>
                    <a:pt x="639546" y="29514"/>
                  </a:lnTo>
                  <a:lnTo>
                    <a:pt x="641324" y="34493"/>
                  </a:lnTo>
                  <a:lnTo>
                    <a:pt x="658749" y="79121"/>
                  </a:lnTo>
                  <a:lnTo>
                    <a:pt x="658749" y="13982"/>
                  </a:lnTo>
                  <a:lnTo>
                    <a:pt x="653059" y="0"/>
                  </a:lnTo>
                  <a:lnTo>
                    <a:pt x="624255" y="0"/>
                  </a:lnTo>
                  <a:lnTo>
                    <a:pt x="573405" y="124460"/>
                  </a:lnTo>
                  <a:lnTo>
                    <a:pt x="600964" y="124460"/>
                  </a:lnTo>
                  <a:lnTo>
                    <a:pt x="610209" y="101168"/>
                  </a:lnTo>
                  <a:lnTo>
                    <a:pt x="667105" y="101168"/>
                  </a:lnTo>
                  <a:lnTo>
                    <a:pt x="676173" y="124460"/>
                  </a:lnTo>
                  <a:lnTo>
                    <a:pt x="703732" y="124460"/>
                  </a:lnTo>
                  <a:close/>
                </a:path>
                <a:path w="825500" h="127000">
                  <a:moveTo>
                    <a:pt x="824992" y="0"/>
                  </a:moveTo>
                  <a:lnTo>
                    <a:pt x="739648" y="0"/>
                  </a:lnTo>
                  <a:lnTo>
                    <a:pt x="737298" y="34061"/>
                  </a:lnTo>
                  <a:lnTo>
                    <a:pt x="733691" y="66459"/>
                  </a:lnTo>
                  <a:lnTo>
                    <a:pt x="726744" y="90919"/>
                  </a:lnTo>
                  <a:lnTo>
                    <a:pt x="714400" y="101168"/>
                  </a:lnTo>
                  <a:lnTo>
                    <a:pt x="710844" y="101346"/>
                  </a:lnTo>
                  <a:lnTo>
                    <a:pt x="708177" y="100990"/>
                  </a:lnTo>
                  <a:lnTo>
                    <a:pt x="705866" y="100279"/>
                  </a:lnTo>
                  <a:lnTo>
                    <a:pt x="705866" y="123748"/>
                  </a:lnTo>
                  <a:lnTo>
                    <a:pt x="710844" y="125526"/>
                  </a:lnTo>
                  <a:lnTo>
                    <a:pt x="715467" y="126060"/>
                  </a:lnTo>
                  <a:lnTo>
                    <a:pt x="719734" y="126060"/>
                  </a:lnTo>
                  <a:lnTo>
                    <a:pt x="740625" y="117487"/>
                  </a:lnTo>
                  <a:lnTo>
                    <a:pt x="753287" y="94830"/>
                  </a:lnTo>
                  <a:lnTo>
                    <a:pt x="760285" y="62280"/>
                  </a:lnTo>
                  <a:lnTo>
                    <a:pt x="764184" y="24003"/>
                  </a:lnTo>
                  <a:lnTo>
                    <a:pt x="798322" y="24003"/>
                  </a:lnTo>
                  <a:lnTo>
                    <a:pt x="798322" y="124460"/>
                  </a:lnTo>
                  <a:lnTo>
                    <a:pt x="824992" y="124460"/>
                  </a:lnTo>
                  <a:lnTo>
                    <a:pt x="824992" y="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83524" y="2555941"/>
              <a:ext cx="227760" cy="124717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31020" y="2553451"/>
              <a:ext cx="132281" cy="129437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83037" y="2519848"/>
              <a:ext cx="109170" cy="160553"/>
            </a:xfrm>
            <a:prstGeom prst="rect">
              <a:avLst/>
            </a:prstGeom>
          </p:spPr>
        </p:pic>
      </p:grpSp>
      <p:grpSp>
        <p:nvGrpSpPr>
          <p:cNvPr id="26" name="object 26" descr=""/>
          <p:cNvGrpSpPr/>
          <p:nvPr/>
        </p:nvGrpSpPr>
        <p:grpSpPr>
          <a:xfrm>
            <a:off x="2947323" y="2555942"/>
            <a:ext cx="617855" cy="125095"/>
            <a:chOff x="2947323" y="2555942"/>
            <a:chExt cx="617855" cy="125095"/>
          </a:xfrm>
        </p:grpSpPr>
        <p:pic>
          <p:nvPicPr>
            <p:cNvPr id="27" name="object 2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47323" y="2555942"/>
              <a:ext cx="482014" cy="124717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56007" y="2555942"/>
              <a:ext cx="109169" cy="124460"/>
            </a:xfrm>
            <a:prstGeom prst="rect">
              <a:avLst/>
            </a:prstGeom>
          </p:spPr>
        </p:pic>
      </p:grpSp>
      <p:pic>
        <p:nvPicPr>
          <p:cNvPr id="29" name="object 29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243703" y="6089339"/>
            <a:ext cx="433724" cy="130810"/>
          </a:xfrm>
          <a:prstGeom prst="rect">
            <a:avLst/>
          </a:prstGeom>
        </p:spPr>
      </p:pic>
      <p:grpSp>
        <p:nvGrpSpPr>
          <p:cNvPr id="30" name="object 30" descr=""/>
          <p:cNvGrpSpPr/>
          <p:nvPr/>
        </p:nvGrpSpPr>
        <p:grpSpPr>
          <a:xfrm>
            <a:off x="1723147" y="6058990"/>
            <a:ext cx="670560" cy="140335"/>
            <a:chOff x="1723147" y="6058990"/>
            <a:chExt cx="670560" cy="140335"/>
          </a:xfrm>
        </p:grpSpPr>
        <p:pic>
          <p:nvPicPr>
            <p:cNvPr id="31" name="object 3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23147" y="6089339"/>
              <a:ext cx="217166" cy="107268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1980082" y="6058999"/>
              <a:ext cx="414020" cy="140335"/>
            </a:xfrm>
            <a:custGeom>
              <a:avLst/>
              <a:gdLst/>
              <a:ahLst/>
              <a:cxnLst/>
              <a:rect l="l" t="t" r="r" b="b"/>
              <a:pathLst>
                <a:path w="414019" h="140335">
                  <a:moveTo>
                    <a:pt x="88544" y="110490"/>
                  </a:moveTo>
                  <a:lnTo>
                    <a:pt x="83096" y="114312"/>
                  </a:lnTo>
                  <a:lnTo>
                    <a:pt x="76542" y="117081"/>
                  </a:lnTo>
                  <a:lnTo>
                    <a:pt x="69126" y="118757"/>
                  </a:lnTo>
                  <a:lnTo>
                    <a:pt x="61112" y="119329"/>
                  </a:lnTo>
                  <a:lnTo>
                    <a:pt x="47371" y="117335"/>
                  </a:lnTo>
                  <a:lnTo>
                    <a:pt x="35267" y="111213"/>
                  </a:lnTo>
                  <a:lnTo>
                    <a:pt x="26670" y="100685"/>
                  </a:lnTo>
                  <a:lnTo>
                    <a:pt x="23469" y="85496"/>
                  </a:lnTo>
                  <a:lnTo>
                    <a:pt x="26720" y="68935"/>
                  </a:lnTo>
                  <a:lnTo>
                    <a:pt x="35267" y="57619"/>
                  </a:lnTo>
                  <a:lnTo>
                    <a:pt x="47320" y="51142"/>
                  </a:lnTo>
                  <a:lnTo>
                    <a:pt x="61112" y="49072"/>
                  </a:lnTo>
                  <a:lnTo>
                    <a:pt x="68491" y="49631"/>
                  </a:lnTo>
                  <a:lnTo>
                    <a:pt x="75590" y="51257"/>
                  </a:lnTo>
                  <a:lnTo>
                    <a:pt x="82118" y="53898"/>
                  </a:lnTo>
                  <a:lnTo>
                    <a:pt x="87782" y="57454"/>
                  </a:lnTo>
                  <a:lnTo>
                    <a:pt x="87782" y="35661"/>
                  </a:lnTo>
                  <a:lnTo>
                    <a:pt x="80657" y="32664"/>
                  </a:lnTo>
                  <a:lnTo>
                    <a:pt x="73113" y="30518"/>
                  </a:lnTo>
                  <a:lnTo>
                    <a:pt x="65278" y="29235"/>
                  </a:lnTo>
                  <a:lnTo>
                    <a:pt x="57302" y="28803"/>
                  </a:lnTo>
                  <a:lnTo>
                    <a:pt x="36347" y="32169"/>
                  </a:lnTo>
                  <a:lnTo>
                    <a:pt x="18021" y="42519"/>
                  </a:lnTo>
                  <a:lnTo>
                    <a:pt x="5016" y="60172"/>
                  </a:lnTo>
                  <a:lnTo>
                    <a:pt x="0" y="85496"/>
                  </a:lnTo>
                  <a:lnTo>
                    <a:pt x="4991" y="109664"/>
                  </a:lnTo>
                  <a:lnTo>
                    <a:pt x="18122" y="126568"/>
                  </a:lnTo>
                  <a:lnTo>
                    <a:pt x="36588" y="136499"/>
                  </a:lnTo>
                  <a:lnTo>
                    <a:pt x="57607" y="139750"/>
                  </a:lnTo>
                  <a:lnTo>
                    <a:pt x="65913" y="139293"/>
                  </a:lnTo>
                  <a:lnTo>
                    <a:pt x="73875" y="137972"/>
                  </a:lnTo>
                  <a:lnTo>
                    <a:pt x="81432" y="135826"/>
                  </a:lnTo>
                  <a:lnTo>
                    <a:pt x="88544" y="132892"/>
                  </a:lnTo>
                  <a:lnTo>
                    <a:pt x="88544" y="110490"/>
                  </a:lnTo>
                  <a:close/>
                </a:path>
                <a:path w="414019" h="140335">
                  <a:moveTo>
                    <a:pt x="206349" y="137617"/>
                  </a:moveTo>
                  <a:lnTo>
                    <a:pt x="198221" y="117652"/>
                  </a:lnTo>
                  <a:lnTo>
                    <a:pt x="190525" y="98755"/>
                  </a:lnTo>
                  <a:lnTo>
                    <a:pt x="171538" y="52120"/>
                  </a:lnTo>
                  <a:lnTo>
                    <a:pt x="167792" y="42926"/>
                  </a:lnTo>
                  <a:lnTo>
                    <a:pt x="167792" y="98755"/>
                  </a:lnTo>
                  <a:lnTo>
                    <a:pt x="133350" y="98755"/>
                  </a:lnTo>
                  <a:lnTo>
                    <a:pt x="148132" y="60502"/>
                  </a:lnTo>
                  <a:lnTo>
                    <a:pt x="149047" y="58369"/>
                  </a:lnTo>
                  <a:lnTo>
                    <a:pt x="149809" y="56235"/>
                  </a:lnTo>
                  <a:lnTo>
                    <a:pt x="150571" y="52120"/>
                  </a:lnTo>
                  <a:lnTo>
                    <a:pt x="151333" y="56235"/>
                  </a:lnTo>
                  <a:lnTo>
                    <a:pt x="152857" y="60502"/>
                  </a:lnTo>
                  <a:lnTo>
                    <a:pt x="167792" y="98755"/>
                  </a:lnTo>
                  <a:lnTo>
                    <a:pt x="167792" y="42926"/>
                  </a:lnTo>
                  <a:lnTo>
                    <a:pt x="162915" y="30937"/>
                  </a:lnTo>
                  <a:lnTo>
                    <a:pt x="138226" y="30937"/>
                  </a:lnTo>
                  <a:lnTo>
                    <a:pt x="94640" y="137617"/>
                  </a:lnTo>
                  <a:lnTo>
                    <a:pt x="118262" y="137617"/>
                  </a:lnTo>
                  <a:lnTo>
                    <a:pt x="126187" y="117652"/>
                  </a:lnTo>
                  <a:lnTo>
                    <a:pt x="174955" y="117652"/>
                  </a:lnTo>
                  <a:lnTo>
                    <a:pt x="182727" y="137617"/>
                  </a:lnTo>
                  <a:lnTo>
                    <a:pt x="206349" y="137617"/>
                  </a:lnTo>
                  <a:close/>
                </a:path>
                <a:path w="414019" h="140335">
                  <a:moveTo>
                    <a:pt x="288950" y="0"/>
                  </a:moveTo>
                  <a:lnTo>
                    <a:pt x="280873" y="5029"/>
                  </a:lnTo>
                  <a:lnTo>
                    <a:pt x="273253" y="6553"/>
                  </a:lnTo>
                  <a:lnTo>
                    <a:pt x="256794" y="6553"/>
                  </a:lnTo>
                  <a:lnTo>
                    <a:pt x="249326" y="5029"/>
                  </a:lnTo>
                  <a:lnTo>
                    <a:pt x="241249" y="0"/>
                  </a:lnTo>
                  <a:lnTo>
                    <a:pt x="241249" y="16611"/>
                  </a:lnTo>
                  <a:lnTo>
                    <a:pt x="247954" y="21336"/>
                  </a:lnTo>
                  <a:lnTo>
                    <a:pt x="255117" y="23469"/>
                  </a:lnTo>
                  <a:lnTo>
                    <a:pt x="274929" y="23469"/>
                  </a:lnTo>
                  <a:lnTo>
                    <a:pt x="282244" y="21336"/>
                  </a:lnTo>
                  <a:lnTo>
                    <a:pt x="288950" y="16611"/>
                  </a:lnTo>
                  <a:lnTo>
                    <a:pt x="288950" y="6553"/>
                  </a:lnTo>
                  <a:lnTo>
                    <a:pt x="288950" y="0"/>
                  </a:lnTo>
                  <a:close/>
                </a:path>
                <a:path w="414019" h="140335">
                  <a:moveTo>
                    <a:pt x="311810" y="30937"/>
                  </a:moveTo>
                  <a:lnTo>
                    <a:pt x="290322" y="30937"/>
                  </a:lnTo>
                  <a:lnTo>
                    <a:pt x="240639" y="100584"/>
                  </a:lnTo>
                  <a:lnTo>
                    <a:pt x="240944" y="96164"/>
                  </a:lnTo>
                  <a:lnTo>
                    <a:pt x="241096" y="90830"/>
                  </a:lnTo>
                  <a:lnTo>
                    <a:pt x="241096" y="30937"/>
                  </a:lnTo>
                  <a:lnTo>
                    <a:pt x="218236" y="30937"/>
                  </a:lnTo>
                  <a:lnTo>
                    <a:pt x="218236" y="137617"/>
                  </a:lnTo>
                  <a:lnTo>
                    <a:pt x="239725" y="137617"/>
                  </a:lnTo>
                  <a:lnTo>
                    <a:pt x="266141" y="100584"/>
                  </a:lnTo>
                  <a:lnTo>
                    <a:pt x="289407" y="67970"/>
                  </a:lnTo>
                  <a:lnTo>
                    <a:pt x="289102" y="72390"/>
                  </a:lnTo>
                  <a:lnTo>
                    <a:pt x="288950" y="77724"/>
                  </a:lnTo>
                  <a:lnTo>
                    <a:pt x="288950" y="137617"/>
                  </a:lnTo>
                  <a:lnTo>
                    <a:pt x="311810" y="137617"/>
                  </a:lnTo>
                  <a:lnTo>
                    <a:pt x="311810" y="67970"/>
                  </a:lnTo>
                  <a:lnTo>
                    <a:pt x="311810" y="30937"/>
                  </a:lnTo>
                  <a:close/>
                </a:path>
                <a:path w="414019" h="140335">
                  <a:moveTo>
                    <a:pt x="413461" y="30937"/>
                  </a:moveTo>
                  <a:lnTo>
                    <a:pt x="325221" y="30937"/>
                  </a:lnTo>
                  <a:lnTo>
                    <a:pt x="325221" y="51511"/>
                  </a:lnTo>
                  <a:lnTo>
                    <a:pt x="357987" y="51511"/>
                  </a:lnTo>
                  <a:lnTo>
                    <a:pt x="357987" y="137617"/>
                  </a:lnTo>
                  <a:lnTo>
                    <a:pt x="380695" y="137617"/>
                  </a:lnTo>
                  <a:lnTo>
                    <a:pt x="380695" y="51511"/>
                  </a:lnTo>
                  <a:lnTo>
                    <a:pt x="413461" y="51511"/>
                  </a:lnTo>
                  <a:lnTo>
                    <a:pt x="413461" y="30937"/>
                  </a:lnTo>
                  <a:close/>
                </a:path>
              </a:pathLst>
            </a:custGeom>
            <a:solidFill>
              <a:srgbClr val="F177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3" name="object 33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530551" y="6090843"/>
            <a:ext cx="274468" cy="107899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856834" y="6089929"/>
            <a:ext cx="288946" cy="108813"/>
          </a:xfrm>
          <a:prstGeom prst="rect">
            <a:avLst/>
          </a:prstGeom>
        </p:spPr>
      </p:pic>
      <p:sp>
        <p:nvSpPr>
          <p:cNvPr id="35" name="object 35" descr=""/>
          <p:cNvSpPr/>
          <p:nvPr/>
        </p:nvSpPr>
        <p:spPr>
          <a:xfrm>
            <a:off x="2406955" y="6089929"/>
            <a:ext cx="76200" cy="106680"/>
          </a:xfrm>
          <a:custGeom>
            <a:avLst/>
            <a:gdLst/>
            <a:ahLst/>
            <a:cxnLst/>
            <a:rect l="l" t="t" r="r" b="b"/>
            <a:pathLst>
              <a:path w="76200" h="106679">
                <a:moveTo>
                  <a:pt x="75131" y="0"/>
                </a:moveTo>
                <a:lnTo>
                  <a:pt x="0" y="0"/>
                </a:lnTo>
                <a:lnTo>
                  <a:pt x="0" y="106678"/>
                </a:lnTo>
                <a:lnTo>
                  <a:pt x="76046" y="106678"/>
                </a:lnTo>
                <a:lnTo>
                  <a:pt x="76046" y="86561"/>
                </a:lnTo>
                <a:lnTo>
                  <a:pt x="22859" y="86561"/>
                </a:lnTo>
                <a:lnTo>
                  <a:pt x="22859" y="62787"/>
                </a:lnTo>
                <a:lnTo>
                  <a:pt x="70559" y="62787"/>
                </a:lnTo>
                <a:lnTo>
                  <a:pt x="70559" y="42821"/>
                </a:lnTo>
                <a:lnTo>
                  <a:pt x="22859" y="42821"/>
                </a:lnTo>
                <a:lnTo>
                  <a:pt x="22859" y="20116"/>
                </a:lnTo>
                <a:lnTo>
                  <a:pt x="75131" y="20116"/>
                </a:lnTo>
                <a:lnTo>
                  <a:pt x="75131" y="0"/>
                </a:lnTo>
                <a:close/>
              </a:path>
            </a:pathLst>
          </a:custGeom>
          <a:solidFill>
            <a:srgbClr val="F177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6" name="object 36" descr=""/>
          <p:cNvGrpSpPr/>
          <p:nvPr/>
        </p:nvGrpSpPr>
        <p:grpSpPr>
          <a:xfrm>
            <a:off x="1238562" y="3194128"/>
            <a:ext cx="4857750" cy="411480"/>
            <a:chOff x="1238562" y="3194128"/>
            <a:chExt cx="4857750" cy="411480"/>
          </a:xfrm>
        </p:grpSpPr>
        <p:sp>
          <p:nvSpPr>
            <p:cNvPr id="37" name="object 37" descr=""/>
            <p:cNvSpPr/>
            <p:nvPr/>
          </p:nvSpPr>
          <p:spPr>
            <a:xfrm>
              <a:off x="1645235" y="3253640"/>
              <a:ext cx="50165" cy="10795"/>
            </a:xfrm>
            <a:custGeom>
              <a:avLst/>
              <a:gdLst/>
              <a:ahLst/>
              <a:cxnLst/>
              <a:rect l="l" t="t" r="r" b="b"/>
              <a:pathLst>
                <a:path w="50164" h="10795">
                  <a:moveTo>
                    <a:pt x="49871" y="0"/>
                  </a:moveTo>
                  <a:lnTo>
                    <a:pt x="0" y="0"/>
                  </a:lnTo>
                  <a:lnTo>
                    <a:pt x="0" y="10619"/>
                  </a:lnTo>
                  <a:lnTo>
                    <a:pt x="49871" y="10619"/>
                  </a:lnTo>
                  <a:lnTo>
                    <a:pt x="49871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38562" y="3194128"/>
              <a:ext cx="4857306" cy="411275"/>
            </a:xfrm>
            <a:prstGeom prst="rect">
              <a:avLst/>
            </a:prstGeom>
          </p:spPr>
        </p:pic>
      </p:grpSp>
      <p:grpSp>
        <p:nvGrpSpPr>
          <p:cNvPr id="39" name="object 39" descr=""/>
          <p:cNvGrpSpPr/>
          <p:nvPr/>
        </p:nvGrpSpPr>
        <p:grpSpPr>
          <a:xfrm>
            <a:off x="1031038" y="-3409"/>
            <a:ext cx="9661525" cy="6769100"/>
            <a:chOff x="1031038" y="-3409"/>
            <a:chExt cx="9661525" cy="6769100"/>
          </a:xfrm>
        </p:grpSpPr>
        <p:sp>
          <p:nvSpPr>
            <p:cNvPr id="40" name="object 40" descr=""/>
            <p:cNvSpPr/>
            <p:nvPr/>
          </p:nvSpPr>
          <p:spPr>
            <a:xfrm>
              <a:off x="6029783" y="3812431"/>
              <a:ext cx="88900" cy="10795"/>
            </a:xfrm>
            <a:custGeom>
              <a:avLst/>
              <a:gdLst/>
              <a:ahLst/>
              <a:cxnLst/>
              <a:rect l="l" t="t" r="r" b="b"/>
              <a:pathLst>
                <a:path w="88900" h="10795">
                  <a:moveTo>
                    <a:pt x="88571" y="0"/>
                  </a:moveTo>
                  <a:lnTo>
                    <a:pt x="0" y="0"/>
                  </a:lnTo>
                  <a:lnTo>
                    <a:pt x="0" y="10621"/>
                  </a:lnTo>
                  <a:lnTo>
                    <a:pt x="88571" y="10621"/>
                  </a:lnTo>
                  <a:lnTo>
                    <a:pt x="88571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35909" y="3755079"/>
              <a:ext cx="4849909" cy="409115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080712" y="554954"/>
              <a:ext cx="5611287" cy="6210651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32805" y="2878779"/>
              <a:ext cx="354708" cy="125020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1638363" y="2880417"/>
              <a:ext cx="832485" cy="126364"/>
            </a:xfrm>
            <a:custGeom>
              <a:avLst/>
              <a:gdLst/>
              <a:ahLst/>
              <a:cxnLst/>
              <a:rect l="l" t="t" r="r" b="b"/>
              <a:pathLst>
                <a:path w="832485" h="126364">
                  <a:moveTo>
                    <a:pt x="68986" y="100457"/>
                  </a:moveTo>
                  <a:lnTo>
                    <a:pt x="48704" y="100457"/>
                  </a:lnTo>
                  <a:lnTo>
                    <a:pt x="48704" y="2476"/>
                  </a:lnTo>
                  <a:lnTo>
                    <a:pt x="29337" y="2476"/>
                  </a:lnTo>
                  <a:lnTo>
                    <a:pt x="0" y="13690"/>
                  </a:lnTo>
                  <a:lnTo>
                    <a:pt x="0" y="37693"/>
                  </a:lnTo>
                  <a:lnTo>
                    <a:pt x="22758" y="29159"/>
                  </a:lnTo>
                  <a:lnTo>
                    <a:pt x="22758" y="100457"/>
                  </a:lnTo>
                  <a:lnTo>
                    <a:pt x="0" y="100457"/>
                  </a:lnTo>
                  <a:lnTo>
                    <a:pt x="0" y="123393"/>
                  </a:lnTo>
                  <a:lnTo>
                    <a:pt x="68986" y="123393"/>
                  </a:lnTo>
                  <a:lnTo>
                    <a:pt x="68986" y="100457"/>
                  </a:lnTo>
                  <a:close/>
                </a:path>
                <a:path w="832485" h="126364">
                  <a:moveTo>
                    <a:pt x="182587" y="90665"/>
                  </a:moveTo>
                  <a:lnTo>
                    <a:pt x="162852" y="62052"/>
                  </a:lnTo>
                  <a:lnTo>
                    <a:pt x="169392" y="56261"/>
                  </a:lnTo>
                  <a:lnTo>
                    <a:pt x="170510" y="54762"/>
                  </a:lnTo>
                  <a:lnTo>
                    <a:pt x="174231" y="49758"/>
                  </a:lnTo>
                  <a:lnTo>
                    <a:pt x="177203" y="42418"/>
                  </a:lnTo>
                  <a:lnTo>
                    <a:pt x="178142" y="34137"/>
                  </a:lnTo>
                  <a:lnTo>
                    <a:pt x="175183" y="22161"/>
                  </a:lnTo>
                  <a:lnTo>
                    <a:pt x="175069" y="21678"/>
                  </a:lnTo>
                  <a:lnTo>
                    <a:pt x="174498" y="20980"/>
                  </a:lnTo>
                  <a:lnTo>
                    <a:pt x="166141" y="10731"/>
                  </a:lnTo>
                  <a:lnTo>
                    <a:pt x="156095" y="5410"/>
                  </a:lnTo>
                  <a:lnTo>
                    <a:pt x="156095" y="91389"/>
                  </a:lnTo>
                  <a:lnTo>
                    <a:pt x="154368" y="96951"/>
                  </a:lnTo>
                  <a:lnTo>
                    <a:pt x="149606" y="101206"/>
                  </a:lnTo>
                  <a:lnTo>
                    <a:pt x="142455" y="103936"/>
                  </a:lnTo>
                  <a:lnTo>
                    <a:pt x="133527" y="104902"/>
                  </a:lnTo>
                  <a:lnTo>
                    <a:pt x="121653" y="103492"/>
                  </a:lnTo>
                  <a:lnTo>
                    <a:pt x="113385" y="99606"/>
                  </a:lnTo>
                  <a:lnTo>
                    <a:pt x="108521" y="93789"/>
                  </a:lnTo>
                  <a:lnTo>
                    <a:pt x="106845" y="86575"/>
                  </a:lnTo>
                  <a:lnTo>
                    <a:pt x="106756" y="80162"/>
                  </a:lnTo>
                  <a:lnTo>
                    <a:pt x="109702" y="73075"/>
                  </a:lnTo>
                  <a:lnTo>
                    <a:pt x="116268" y="67564"/>
                  </a:lnTo>
                  <a:lnTo>
                    <a:pt x="122504" y="69875"/>
                  </a:lnTo>
                  <a:lnTo>
                    <a:pt x="128905" y="71653"/>
                  </a:lnTo>
                  <a:lnTo>
                    <a:pt x="142671" y="76657"/>
                  </a:lnTo>
                  <a:lnTo>
                    <a:pt x="149631" y="80162"/>
                  </a:lnTo>
                  <a:lnTo>
                    <a:pt x="154355" y="84836"/>
                  </a:lnTo>
                  <a:lnTo>
                    <a:pt x="156095" y="91389"/>
                  </a:lnTo>
                  <a:lnTo>
                    <a:pt x="156095" y="5410"/>
                  </a:lnTo>
                  <a:lnTo>
                    <a:pt x="152730" y="3619"/>
                  </a:lnTo>
                  <a:lnTo>
                    <a:pt x="152730" y="41960"/>
                  </a:lnTo>
                  <a:lnTo>
                    <a:pt x="149898" y="48602"/>
                  </a:lnTo>
                  <a:lnTo>
                    <a:pt x="149783" y="48869"/>
                  </a:lnTo>
                  <a:lnTo>
                    <a:pt x="149694" y="49060"/>
                  </a:lnTo>
                  <a:lnTo>
                    <a:pt x="144018" y="54762"/>
                  </a:lnTo>
                  <a:lnTo>
                    <a:pt x="140093" y="53695"/>
                  </a:lnTo>
                  <a:lnTo>
                    <a:pt x="136359" y="52451"/>
                  </a:lnTo>
                  <a:lnTo>
                    <a:pt x="132803" y="51562"/>
                  </a:lnTo>
                  <a:lnTo>
                    <a:pt x="124231" y="48602"/>
                  </a:lnTo>
                  <a:lnTo>
                    <a:pt x="116967" y="45110"/>
                  </a:lnTo>
                  <a:lnTo>
                    <a:pt x="111925" y="40360"/>
                  </a:lnTo>
                  <a:lnTo>
                    <a:pt x="110045" y="33604"/>
                  </a:lnTo>
                  <a:lnTo>
                    <a:pt x="110045" y="26847"/>
                  </a:lnTo>
                  <a:lnTo>
                    <a:pt x="117335" y="20980"/>
                  </a:lnTo>
                  <a:lnTo>
                    <a:pt x="130136" y="20980"/>
                  </a:lnTo>
                  <a:lnTo>
                    <a:pt x="152730" y="41960"/>
                  </a:lnTo>
                  <a:lnTo>
                    <a:pt x="152730" y="3619"/>
                  </a:lnTo>
                  <a:lnTo>
                    <a:pt x="151498" y="2959"/>
                  </a:lnTo>
                  <a:lnTo>
                    <a:pt x="131216" y="0"/>
                  </a:lnTo>
                  <a:lnTo>
                    <a:pt x="109956" y="2959"/>
                  </a:lnTo>
                  <a:lnTo>
                    <a:pt x="95453" y="10731"/>
                  </a:lnTo>
                  <a:lnTo>
                    <a:pt x="87249" y="21374"/>
                  </a:lnTo>
                  <a:lnTo>
                    <a:pt x="84632" y="33426"/>
                  </a:lnTo>
                  <a:lnTo>
                    <a:pt x="85509" y="40360"/>
                  </a:lnTo>
                  <a:lnTo>
                    <a:pt x="99021" y="59385"/>
                  </a:lnTo>
                  <a:lnTo>
                    <a:pt x="91274" y="65278"/>
                  </a:lnTo>
                  <a:lnTo>
                    <a:pt x="85331" y="72580"/>
                  </a:lnTo>
                  <a:lnTo>
                    <a:pt x="81521" y="80886"/>
                  </a:lnTo>
                  <a:lnTo>
                    <a:pt x="80175" y="89776"/>
                  </a:lnTo>
                  <a:lnTo>
                    <a:pt x="83134" y="103225"/>
                  </a:lnTo>
                  <a:lnTo>
                    <a:pt x="92341" y="114769"/>
                  </a:lnTo>
                  <a:lnTo>
                    <a:pt x="108381" y="122872"/>
                  </a:lnTo>
                  <a:lnTo>
                    <a:pt x="108597" y="122872"/>
                  </a:lnTo>
                  <a:lnTo>
                    <a:pt x="131559" y="125869"/>
                  </a:lnTo>
                  <a:lnTo>
                    <a:pt x="154914" y="122872"/>
                  </a:lnTo>
                  <a:lnTo>
                    <a:pt x="170751" y="114935"/>
                  </a:lnTo>
                  <a:lnTo>
                    <a:pt x="178765" y="104902"/>
                  </a:lnTo>
                  <a:lnTo>
                    <a:pt x="179743" y="103670"/>
                  </a:lnTo>
                  <a:lnTo>
                    <a:pt x="182587" y="90665"/>
                  </a:lnTo>
                  <a:close/>
                </a:path>
                <a:path w="832485" h="126364">
                  <a:moveTo>
                    <a:pt x="267944" y="100457"/>
                  </a:moveTo>
                  <a:lnTo>
                    <a:pt x="247662" y="100457"/>
                  </a:lnTo>
                  <a:lnTo>
                    <a:pt x="247662" y="2476"/>
                  </a:lnTo>
                  <a:lnTo>
                    <a:pt x="228282" y="2476"/>
                  </a:lnTo>
                  <a:lnTo>
                    <a:pt x="198958" y="13690"/>
                  </a:lnTo>
                  <a:lnTo>
                    <a:pt x="198958" y="37693"/>
                  </a:lnTo>
                  <a:lnTo>
                    <a:pt x="221716" y="29159"/>
                  </a:lnTo>
                  <a:lnTo>
                    <a:pt x="221716" y="100457"/>
                  </a:lnTo>
                  <a:lnTo>
                    <a:pt x="198958" y="100457"/>
                  </a:lnTo>
                  <a:lnTo>
                    <a:pt x="198958" y="123393"/>
                  </a:lnTo>
                  <a:lnTo>
                    <a:pt x="267944" y="123393"/>
                  </a:lnTo>
                  <a:lnTo>
                    <a:pt x="267944" y="100457"/>
                  </a:lnTo>
                  <a:close/>
                </a:path>
                <a:path w="832485" h="126364">
                  <a:moveTo>
                    <a:pt x="389724" y="62941"/>
                  </a:moveTo>
                  <a:lnTo>
                    <a:pt x="386537" y="38404"/>
                  </a:lnTo>
                  <a:lnTo>
                    <a:pt x="379145" y="23456"/>
                  </a:lnTo>
                  <a:lnTo>
                    <a:pt x="376643" y="18402"/>
                  </a:lnTo>
                  <a:lnTo>
                    <a:pt x="363067" y="7734"/>
                  </a:lnTo>
                  <a:lnTo>
                    <a:pt x="363067" y="62941"/>
                  </a:lnTo>
                  <a:lnTo>
                    <a:pt x="361365" y="79984"/>
                  </a:lnTo>
                  <a:lnTo>
                    <a:pt x="356171" y="92341"/>
                  </a:lnTo>
                  <a:lnTo>
                    <a:pt x="347306" y="99860"/>
                  </a:lnTo>
                  <a:lnTo>
                    <a:pt x="334606" y="102412"/>
                  </a:lnTo>
                  <a:lnTo>
                    <a:pt x="321919" y="99860"/>
                  </a:lnTo>
                  <a:lnTo>
                    <a:pt x="313055" y="92341"/>
                  </a:lnTo>
                  <a:lnTo>
                    <a:pt x="307860" y="79984"/>
                  </a:lnTo>
                  <a:lnTo>
                    <a:pt x="306158" y="62941"/>
                  </a:lnTo>
                  <a:lnTo>
                    <a:pt x="307860" y="45897"/>
                  </a:lnTo>
                  <a:lnTo>
                    <a:pt x="313055" y="33528"/>
                  </a:lnTo>
                  <a:lnTo>
                    <a:pt x="321919" y="26009"/>
                  </a:lnTo>
                  <a:lnTo>
                    <a:pt x="334606" y="23456"/>
                  </a:lnTo>
                  <a:lnTo>
                    <a:pt x="347306" y="26009"/>
                  </a:lnTo>
                  <a:lnTo>
                    <a:pt x="356171" y="33528"/>
                  </a:lnTo>
                  <a:lnTo>
                    <a:pt x="361365" y="45897"/>
                  </a:lnTo>
                  <a:lnTo>
                    <a:pt x="363067" y="62941"/>
                  </a:lnTo>
                  <a:lnTo>
                    <a:pt x="363067" y="7734"/>
                  </a:lnTo>
                  <a:lnTo>
                    <a:pt x="359498" y="4927"/>
                  </a:lnTo>
                  <a:lnTo>
                    <a:pt x="334606" y="0"/>
                  </a:lnTo>
                  <a:lnTo>
                    <a:pt x="309727" y="4927"/>
                  </a:lnTo>
                  <a:lnTo>
                    <a:pt x="292582" y="18402"/>
                  </a:lnTo>
                  <a:lnTo>
                    <a:pt x="282676" y="38404"/>
                  </a:lnTo>
                  <a:lnTo>
                    <a:pt x="279488" y="62941"/>
                  </a:lnTo>
                  <a:lnTo>
                    <a:pt x="282676" y="87477"/>
                  </a:lnTo>
                  <a:lnTo>
                    <a:pt x="292582" y="107480"/>
                  </a:lnTo>
                  <a:lnTo>
                    <a:pt x="309727" y="120942"/>
                  </a:lnTo>
                  <a:lnTo>
                    <a:pt x="334606" y="125869"/>
                  </a:lnTo>
                  <a:lnTo>
                    <a:pt x="359498" y="120942"/>
                  </a:lnTo>
                  <a:lnTo>
                    <a:pt x="376643" y="107480"/>
                  </a:lnTo>
                  <a:lnTo>
                    <a:pt x="379145" y="102412"/>
                  </a:lnTo>
                  <a:lnTo>
                    <a:pt x="386537" y="87477"/>
                  </a:lnTo>
                  <a:lnTo>
                    <a:pt x="389724" y="62941"/>
                  </a:lnTo>
                  <a:close/>
                </a:path>
                <a:path w="832485" h="126364">
                  <a:moveTo>
                    <a:pt x="515264" y="62941"/>
                  </a:moveTo>
                  <a:lnTo>
                    <a:pt x="512076" y="38404"/>
                  </a:lnTo>
                  <a:lnTo>
                    <a:pt x="504672" y="23456"/>
                  </a:lnTo>
                  <a:lnTo>
                    <a:pt x="502170" y="18402"/>
                  </a:lnTo>
                  <a:lnTo>
                    <a:pt x="488594" y="7734"/>
                  </a:lnTo>
                  <a:lnTo>
                    <a:pt x="488594" y="62941"/>
                  </a:lnTo>
                  <a:lnTo>
                    <a:pt x="486892" y="79984"/>
                  </a:lnTo>
                  <a:lnTo>
                    <a:pt x="481698" y="92341"/>
                  </a:lnTo>
                  <a:lnTo>
                    <a:pt x="472833" y="99860"/>
                  </a:lnTo>
                  <a:lnTo>
                    <a:pt x="460133" y="102412"/>
                  </a:lnTo>
                  <a:lnTo>
                    <a:pt x="447446" y="99860"/>
                  </a:lnTo>
                  <a:lnTo>
                    <a:pt x="438581" y="92341"/>
                  </a:lnTo>
                  <a:lnTo>
                    <a:pt x="433387" y="79984"/>
                  </a:lnTo>
                  <a:lnTo>
                    <a:pt x="431685" y="62941"/>
                  </a:lnTo>
                  <a:lnTo>
                    <a:pt x="433387" y="45897"/>
                  </a:lnTo>
                  <a:lnTo>
                    <a:pt x="438581" y="33528"/>
                  </a:lnTo>
                  <a:lnTo>
                    <a:pt x="447446" y="26009"/>
                  </a:lnTo>
                  <a:lnTo>
                    <a:pt x="460133" y="23456"/>
                  </a:lnTo>
                  <a:lnTo>
                    <a:pt x="472833" y="26009"/>
                  </a:lnTo>
                  <a:lnTo>
                    <a:pt x="481698" y="33528"/>
                  </a:lnTo>
                  <a:lnTo>
                    <a:pt x="486892" y="45897"/>
                  </a:lnTo>
                  <a:lnTo>
                    <a:pt x="488594" y="62941"/>
                  </a:lnTo>
                  <a:lnTo>
                    <a:pt x="488594" y="7734"/>
                  </a:lnTo>
                  <a:lnTo>
                    <a:pt x="485025" y="4927"/>
                  </a:lnTo>
                  <a:lnTo>
                    <a:pt x="460133" y="0"/>
                  </a:lnTo>
                  <a:lnTo>
                    <a:pt x="435254" y="4927"/>
                  </a:lnTo>
                  <a:lnTo>
                    <a:pt x="418109" y="18402"/>
                  </a:lnTo>
                  <a:lnTo>
                    <a:pt x="408203" y="38404"/>
                  </a:lnTo>
                  <a:lnTo>
                    <a:pt x="405028" y="62941"/>
                  </a:lnTo>
                  <a:lnTo>
                    <a:pt x="408203" y="87477"/>
                  </a:lnTo>
                  <a:lnTo>
                    <a:pt x="418109" y="107480"/>
                  </a:lnTo>
                  <a:lnTo>
                    <a:pt x="435254" y="120942"/>
                  </a:lnTo>
                  <a:lnTo>
                    <a:pt x="460133" y="125869"/>
                  </a:lnTo>
                  <a:lnTo>
                    <a:pt x="485025" y="120942"/>
                  </a:lnTo>
                  <a:lnTo>
                    <a:pt x="502170" y="107480"/>
                  </a:lnTo>
                  <a:lnTo>
                    <a:pt x="504672" y="102412"/>
                  </a:lnTo>
                  <a:lnTo>
                    <a:pt x="512076" y="87477"/>
                  </a:lnTo>
                  <a:lnTo>
                    <a:pt x="515264" y="62941"/>
                  </a:lnTo>
                  <a:close/>
                </a:path>
                <a:path w="832485" h="126364">
                  <a:moveTo>
                    <a:pt x="620699" y="100457"/>
                  </a:moveTo>
                  <a:lnTo>
                    <a:pt x="560247" y="100634"/>
                  </a:lnTo>
                  <a:lnTo>
                    <a:pt x="562483" y="94945"/>
                  </a:lnTo>
                  <a:lnTo>
                    <a:pt x="568337" y="89433"/>
                  </a:lnTo>
                  <a:lnTo>
                    <a:pt x="576846" y="83781"/>
                  </a:lnTo>
                  <a:lnTo>
                    <a:pt x="587095" y="77698"/>
                  </a:lnTo>
                  <a:lnTo>
                    <a:pt x="598881" y="70040"/>
                  </a:lnTo>
                  <a:lnTo>
                    <a:pt x="609384" y="60845"/>
                  </a:lnTo>
                  <a:lnTo>
                    <a:pt x="616915" y="49593"/>
                  </a:lnTo>
                  <a:lnTo>
                    <a:pt x="619810" y="35725"/>
                  </a:lnTo>
                  <a:lnTo>
                    <a:pt x="616343" y="19723"/>
                  </a:lnTo>
                  <a:lnTo>
                    <a:pt x="606894" y="8597"/>
                  </a:lnTo>
                  <a:lnTo>
                    <a:pt x="592874" y="2108"/>
                  </a:lnTo>
                  <a:lnTo>
                    <a:pt x="575716" y="0"/>
                  </a:lnTo>
                  <a:lnTo>
                    <a:pt x="564730" y="749"/>
                  </a:lnTo>
                  <a:lnTo>
                    <a:pt x="554037" y="3060"/>
                  </a:lnTo>
                  <a:lnTo>
                    <a:pt x="543788" y="7048"/>
                  </a:lnTo>
                  <a:lnTo>
                    <a:pt x="534111" y="12801"/>
                  </a:lnTo>
                  <a:lnTo>
                    <a:pt x="534111" y="37693"/>
                  </a:lnTo>
                  <a:lnTo>
                    <a:pt x="543915" y="31318"/>
                  </a:lnTo>
                  <a:lnTo>
                    <a:pt x="553935" y="26822"/>
                  </a:lnTo>
                  <a:lnTo>
                    <a:pt x="563816" y="24168"/>
                  </a:lnTo>
                  <a:lnTo>
                    <a:pt x="573227" y="23291"/>
                  </a:lnTo>
                  <a:lnTo>
                    <a:pt x="585495" y="23291"/>
                  </a:lnTo>
                  <a:lnTo>
                    <a:pt x="593318" y="27914"/>
                  </a:lnTo>
                  <a:lnTo>
                    <a:pt x="593318" y="36804"/>
                  </a:lnTo>
                  <a:lnTo>
                    <a:pt x="591426" y="44348"/>
                  </a:lnTo>
                  <a:lnTo>
                    <a:pt x="586308" y="50228"/>
                  </a:lnTo>
                  <a:lnTo>
                    <a:pt x="578840" y="55295"/>
                  </a:lnTo>
                  <a:lnTo>
                    <a:pt x="569849" y="60439"/>
                  </a:lnTo>
                  <a:lnTo>
                    <a:pt x="556120" y="68745"/>
                  </a:lnTo>
                  <a:lnTo>
                    <a:pt x="543267" y="78955"/>
                  </a:lnTo>
                  <a:lnTo>
                    <a:pt x="533742" y="92671"/>
                  </a:lnTo>
                  <a:lnTo>
                    <a:pt x="530021" y="111480"/>
                  </a:lnTo>
                  <a:lnTo>
                    <a:pt x="530021" y="123393"/>
                  </a:lnTo>
                  <a:lnTo>
                    <a:pt x="620699" y="123393"/>
                  </a:lnTo>
                  <a:lnTo>
                    <a:pt x="620699" y="100457"/>
                  </a:lnTo>
                  <a:close/>
                </a:path>
                <a:path w="832485" h="126364">
                  <a:moveTo>
                    <a:pt x="746760" y="62941"/>
                  </a:moveTo>
                  <a:lnTo>
                    <a:pt x="743572" y="38404"/>
                  </a:lnTo>
                  <a:lnTo>
                    <a:pt x="736168" y="23456"/>
                  </a:lnTo>
                  <a:lnTo>
                    <a:pt x="733666" y="18402"/>
                  </a:lnTo>
                  <a:lnTo>
                    <a:pt x="720090" y="7734"/>
                  </a:lnTo>
                  <a:lnTo>
                    <a:pt x="720090" y="62941"/>
                  </a:lnTo>
                  <a:lnTo>
                    <a:pt x="718388" y="79984"/>
                  </a:lnTo>
                  <a:lnTo>
                    <a:pt x="713193" y="92341"/>
                  </a:lnTo>
                  <a:lnTo>
                    <a:pt x="704329" y="99860"/>
                  </a:lnTo>
                  <a:lnTo>
                    <a:pt x="691642" y="102412"/>
                  </a:lnTo>
                  <a:lnTo>
                    <a:pt x="678942" y="99860"/>
                  </a:lnTo>
                  <a:lnTo>
                    <a:pt x="670077" y="92341"/>
                  </a:lnTo>
                  <a:lnTo>
                    <a:pt x="664883" y="79984"/>
                  </a:lnTo>
                  <a:lnTo>
                    <a:pt x="663194" y="62941"/>
                  </a:lnTo>
                  <a:lnTo>
                    <a:pt x="664883" y="45897"/>
                  </a:lnTo>
                  <a:lnTo>
                    <a:pt x="670077" y="33528"/>
                  </a:lnTo>
                  <a:lnTo>
                    <a:pt x="678942" y="26009"/>
                  </a:lnTo>
                  <a:lnTo>
                    <a:pt x="691642" y="23456"/>
                  </a:lnTo>
                  <a:lnTo>
                    <a:pt x="704329" y="26009"/>
                  </a:lnTo>
                  <a:lnTo>
                    <a:pt x="713193" y="33528"/>
                  </a:lnTo>
                  <a:lnTo>
                    <a:pt x="718388" y="45897"/>
                  </a:lnTo>
                  <a:lnTo>
                    <a:pt x="720090" y="62941"/>
                  </a:lnTo>
                  <a:lnTo>
                    <a:pt x="720090" y="7734"/>
                  </a:lnTo>
                  <a:lnTo>
                    <a:pt x="716521" y="4927"/>
                  </a:lnTo>
                  <a:lnTo>
                    <a:pt x="691642" y="0"/>
                  </a:lnTo>
                  <a:lnTo>
                    <a:pt x="666750" y="4927"/>
                  </a:lnTo>
                  <a:lnTo>
                    <a:pt x="649605" y="18402"/>
                  </a:lnTo>
                  <a:lnTo>
                    <a:pt x="639711" y="38404"/>
                  </a:lnTo>
                  <a:lnTo>
                    <a:pt x="636524" y="62941"/>
                  </a:lnTo>
                  <a:lnTo>
                    <a:pt x="639711" y="87477"/>
                  </a:lnTo>
                  <a:lnTo>
                    <a:pt x="649605" y="107480"/>
                  </a:lnTo>
                  <a:lnTo>
                    <a:pt x="666750" y="120942"/>
                  </a:lnTo>
                  <a:lnTo>
                    <a:pt x="691642" y="125869"/>
                  </a:lnTo>
                  <a:lnTo>
                    <a:pt x="716521" y="120942"/>
                  </a:lnTo>
                  <a:lnTo>
                    <a:pt x="733666" y="107480"/>
                  </a:lnTo>
                  <a:lnTo>
                    <a:pt x="736168" y="102412"/>
                  </a:lnTo>
                  <a:lnTo>
                    <a:pt x="743572" y="87477"/>
                  </a:lnTo>
                  <a:lnTo>
                    <a:pt x="746760" y="62941"/>
                  </a:lnTo>
                  <a:close/>
                </a:path>
                <a:path w="832485" h="126364">
                  <a:moveTo>
                    <a:pt x="832459" y="100457"/>
                  </a:moveTo>
                  <a:lnTo>
                    <a:pt x="812190" y="100457"/>
                  </a:lnTo>
                  <a:lnTo>
                    <a:pt x="812190" y="2476"/>
                  </a:lnTo>
                  <a:lnTo>
                    <a:pt x="792810" y="2476"/>
                  </a:lnTo>
                  <a:lnTo>
                    <a:pt x="763473" y="13690"/>
                  </a:lnTo>
                  <a:lnTo>
                    <a:pt x="763473" y="37693"/>
                  </a:lnTo>
                  <a:lnTo>
                    <a:pt x="786231" y="29159"/>
                  </a:lnTo>
                  <a:lnTo>
                    <a:pt x="786231" y="100457"/>
                  </a:lnTo>
                  <a:lnTo>
                    <a:pt x="763473" y="100457"/>
                  </a:lnTo>
                  <a:lnTo>
                    <a:pt x="763473" y="123393"/>
                  </a:lnTo>
                  <a:lnTo>
                    <a:pt x="832459" y="123393"/>
                  </a:lnTo>
                  <a:lnTo>
                    <a:pt x="832459" y="100457"/>
                  </a:lnTo>
                  <a:close/>
                </a:path>
              </a:pathLst>
            </a:custGeom>
            <a:solidFill>
              <a:srgbClr val="F177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245607" y="190"/>
              <a:ext cx="1247775" cy="842644"/>
            </a:xfrm>
            <a:custGeom>
              <a:avLst/>
              <a:gdLst/>
              <a:ahLst/>
              <a:cxnLst/>
              <a:rect l="l" t="t" r="r" b="b"/>
              <a:pathLst>
                <a:path w="1247775" h="842644">
                  <a:moveTo>
                    <a:pt x="1247716" y="0"/>
                  </a:moveTo>
                  <a:lnTo>
                    <a:pt x="0" y="0"/>
                  </a:lnTo>
                  <a:lnTo>
                    <a:pt x="0" y="842263"/>
                  </a:lnTo>
                  <a:lnTo>
                    <a:pt x="1247716" y="842263"/>
                  </a:lnTo>
                  <a:lnTo>
                    <a:pt x="1247716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245607" y="190"/>
              <a:ext cx="1247775" cy="842644"/>
            </a:xfrm>
            <a:custGeom>
              <a:avLst/>
              <a:gdLst/>
              <a:ahLst/>
              <a:cxnLst/>
              <a:rect l="l" t="t" r="r" b="b"/>
              <a:pathLst>
                <a:path w="1247775" h="842644">
                  <a:moveTo>
                    <a:pt x="0" y="0"/>
                  </a:moveTo>
                  <a:lnTo>
                    <a:pt x="1247716" y="0"/>
                  </a:lnTo>
                  <a:lnTo>
                    <a:pt x="1247716" y="842263"/>
                  </a:lnTo>
                  <a:lnTo>
                    <a:pt x="0" y="84226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34219" y="629312"/>
              <a:ext cx="134595" cy="124458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1695484" y="629312"/>
              <a:ext cx="26670" cy="124460"/>
            </a:xfrm>
            <a:custGeom>
              <a:avLst/>
              <a:gdLst/>
              <a:ahLst/>
              <a:cxnLst/>
              <a:rect l="l" t="t" r="r" b="b"/>
              <a:pathLst>
                <a:path w="26669" h="124459">
                  <a:moveTo>
                    <a:pt x="26672" y="0"/>
                  </a:moveTo>
                  <a:lnTo>
                    <a:pt x="0" y="0"/>
                  </a:lnTo>
                  <a:lnTo>
                    <a:pt x="0" y="124458"/>
                  </a:lnTo>
                  <a:lnTo>
                    <a:pt x="26672" y="124458"/>
                  </a:lnTo>
                  <a:lnTo>
                    <a:pt x="266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748825" y="629312"/>
              <a:ext cx="111837" cy="124458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880755" y="629312"/>
              <a:ext cx="111837" cy="124458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012684" y="629312"/>
              <a:ext cx="192024" cy="124757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873096" y="4913771"/>
              <a:ext cx="860635" cy="860634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645057" y="4913771"/>
              <a:ext cx="860635" cy="860634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59075" y="4913771"/>
              <a:ext cx="860634" cy="860634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487115" y="4913772"/>
              <a:ext cx="860633" cy="860633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31038" y="4913772"/>
              <a:ext cx="860633" cy="860633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101127" y="4913771"/>
              <a:ext cx="860634" cy="8606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7762" y="4354902"/>
            <a:ext cx="2394785" cy="301748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243246" y="2546244"/>
            <a:ext cx="645160" cy="222250"/>
            <a:chOff x="1243246" y="2546244"/>
            <a:chExt cx="645160" cy="22225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3246" y="2546244"/>
              <a:ext cx="392277" cy="22189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7469" y="2550510"/>
              <a:ext cx="230733" cy="213361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33923" y="2550510"/>
            <a:ext cx="412092" cy="213361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2437455" y="2546244"/>
            <a:ext cx="615315" cy="222250"/>
            <a:chOff x="2437455" y="2546244"/>
            <a:chExt cx="615315" cy="222250"/>
          </a:xfrm>
        </p:grpSpPr>
        <p:sp>
          <p:nvSpPr>
            <p:cNvPr id="8" name="object 8" descr=""/>
            <p:cNvSpPr/>
            <p:nvPr/>
          </p:nvSpPr>
          <p:spPr>
            <a:xfrm>
              <a:off x="2437447" y="2551119"/>
              <a:ext cx="274955" cy="213360"/>
            </a:xfrm>
            <a:custGeom>
              <a:avLst/>
              <a:gdLst/>
              <a:ahLst/>
              <a:cxnLst/>
              <a:rect l="l" t="t" r="r" b="b"/>
              <a:pathLst>
                <a:path w="274955" h="213360">
                  <a:moveTo>
                    <a:pt x="274624" y="0"/>
                  </a:moveTo>
                  <a:lnTo>
                    <a:pt x="229209" y="0"/>
                  </a:lnTo>
                  <a:lnTo>
                    <a:pt x="229209" y="171450"/>
                  </a:lnTo>
                  <a:lnTo>
                    <a:pt x="160324" y="171450"/>
                  </a:lnTo>
                  <a:lnTo>
                    <a:pt x="160324" y="0"/>
                  </a:lnTo>
                  <a:lnTo>
                    <a:pt x="114604" y="0"/>
                  </a:lnTo>
                  <a:lnTo>
                    <a:pt x="114604" y="171450"/>
                  </a:lnTo>
                  <a:lnTo>
                    <a:pt x="45720" y="17145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171450"/>
                  </a:lnTo>
                  <a:lnTo>
                    <a:pt x="0" y="213360"/>
                  </a:lnTo>
                  <a:lnTo>
                    <a:pt x="274624" y="213360"/>
                  </a:lnTo>
                  <a:lnTo>
                    <a:pt x="274624" y="171450"/>
                  </a:lnTo>
                  <a:lnTo>
                    <a:pt x="274624" y="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45913" y="2546244"/>
              <a:ext cx="226771" cy="221893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3006517" y="2591759"/>
              <a:ext cx="45720" cy="172720"/>
            </a:xfrm>
            <a:custGeom>
              <a:avLst/>
              <a:gdLst/>
              <a:ahLst/>
              <a:cxnLst/>
              <a:rect l="l" t="t" r="r" b="b"/>
              <a:pathLst>
                <a:path w="45719" h="172719">
                  <a:moveTo>
                    <a:pt x="0" y="172720"/>
                  </a:moveTo>
                  <a:lnTo>
                    <a:pt x="45719" y="172720"/>
                  </a:lnTo>
                  <a:lnTo>
                    <a:pt x="45719" y="0"/>
                  </a:lnTo>
                  <a:lnTo>
                    <a:pt x="0" y="0"/>
                  </a:lnTo>
                  <a:lnTo>
                    <a:pt x="0" y="17272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/>
          <p:nvPr/>
        </p:nvSpPr>
        <p:spPr>
          <a:xfrm>
            <a:off x="3006509" y="2551119"/>
            <a:ext cx="186055" cy="213360"/>
          </a:xfrm>
          <a:custGeom>
            <a:avLst/>
            <a:gdLst/>
            <a:ahLst/>
            <a:cxnLst/>
            <a:rect l="l" t="t" r="r" b="b"/>
            <a:pathLst>
              <a:path w="186055" h="213360">
                <a:moveTo>
                  <a:pt x="185623" y="0"/>
                </a:moveTo>
                <a:lnTo>
                  <a:pt x="0" y="0"/>
                </a:lnTo>
                <a:lnTo>
                  <a:pt x="0" y="40640"/>
                </a:lnTo>
                <a:lnTo>
                  <a:pt x="140208" y="40640"/>
                </a:lnTo>
                <a:lnTo>
                  <a:pt x="140208" y="213360"/>
                </a:lnTo>
                <a:lnTo>
                  <a:pt x="185623" y="213360"/>
                </a:lnTo>
                <a:lnTo>
                  <a:pt x="185623" y="40640"/>
                </a:lnTo>
                <a:lnTo>
                  <a:pt x="185623" y="0"/>
                </a:lnTo>
                <a:close/>
              </a:path>
            </a:pathLst>
          </a:custGeom>
          <a:solidFill>
            <a:srgbClr val="00A3D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 descr=""/>
          <p:cNvGrpSpPr/>
          <p:nvPr/>
        </p:nvGrpSpPr>
        <p:grpSpPr>
          <a:xfrm>
            <a:off x="3237861" y="2550510"/>
            <a:ext cx="360680" cy="213995"/>
            <a:chOff x="3237861" y="2550510"/>
            <a:chExt cx="360680" cy="213995"/>
          </a:xfrm>
        </p:grpSpPr>
        <p:sp>
          <p:nvSpPr>
            <p:cNvPr id="13" name="object 13" descr=""/>
            <p:cNvSpPr/>
            <p:nvPr/>
          </p:nvSpPr>
          <p:spPr>
            <a:xfrm>
              <a:off x="3237852" y="2551119"/>
              <a:ext cx="152400" cy="213360"/>
            </a:xfrm>
            <a:custGeom>
              <a:avLst/>
              <a:gdLst/>
              <a:ahLst/>
              <a:cxnLst/>
              <a:rect l="l" t="t" r="r" b="b"/>
              <a:pathLst>
                <a:path w="152400" h="213360">
                  <a:moveTo>
                    <a:pt x="152095" y="172720"/>
                  </a:moveTo>
                  <a:lnTo>
                    <a:pt x="45720" y="172720"/>
                  </a:lnTo>
                  <a:lnTo>
                    <a:pt x="45720" y="124460"/>
                  </a:lnTo>
                  <a:lnTo>
                    <a:pt x="141122" y="124460"/>
                  </a:lnTo>
                  <a:lnTo>
                    <a:pt x="141122" y="85090"/>
                  </a:lnTo>
                  <a:lnTo>
                    <a:pt x="45720" y="85090"/>
                  </a:lnTo>
                  <a:lnTo>
                    <a:pt x="45720" y="39370"/>
                  </a:lnTo>
                  <a:lnTo>
                    <a:pt x="150266" y="39370"/>
                  </a:lnTo>
                  <a:lnTo>
                    <a:pt x="150266" y="0"/>
                  </a:lnTo>
                  <a:lnTo>
                    <a:pt x="0" y="0"/>
                  </a:lnTo>
                  <a:lnTo>
                    <a:pt x="0" y="39370"/>
                  </a:lnTo>
                  <a:lnTo>
                    <a:pt x="0" y="85090"/>
                  </a:lnTo>
                  <a:lnTo>
                    <a:pt x="0" y="124460"/>
                  </a:lnTo>
                  <a:lnTo>
                    <a:pt x="0" y="172720"/>
                  </a:lnTo>
                  <a:lnTo>
                    <a:pt x="0" y="213360"/>
                  </a:lnTo>
                  <a:lnTo>
                    <a:pt x="152095" y="213360"/>
                  </a:lnTo>
                  <a:lnTo>
                    <a:pt x="152095" y="17272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25925" y="2550510"/>
              <a:ext cx="172519" cy="213361"/>
            </a:xfrm>
            <a:prstGeom prst="rect">
              <a:avLst/>
            </a:prstGeom>
          </p:spPr>
        </p:pic>
      </p:grpSp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45607" y="2867428"/>
            <a:ext cx="2963746" cy="153976"/>
          </a:xfrm>
          <a:prstGeom prst="rect">
            <a:avLst/>
          </a:prstGeom>
        </p:spPr>
      </p:pic>
      <p:sp>
        <p:nvSpPr>
          <p:cNvPr id="16" name="object 16" descr=""/>
          <p:cNvSpPr/>
          <p:nvPr/>
        </p:nvSpPr>
        <p:spPr>
          <a:xfrm>
            <a:off x="4268559" y="2894019"/>
            <a:ext cx="26670" cy="100330"/>
          </a:xfrm>
          <a:custGeom>
            <a:avLst/>
            <a:gdLst/>
            <a:ahLst/>
            <a:cxnLst/>
            <a:rect l="l" t="t" r="r" b="b"/>
            <a:pathLst>
              <a:path w="26670" h="100330">
                <a:moveTo>
                  <a:pt x="0" y="100330"/>
                </a:moveTo>
                <a:lnTo>
                  <a:pt x="26671" y="100330"/>
                </a:lnTo>
                <a:lnTo>
                  <a:pt x="26671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F177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4268559" y="2869889"/>
            <a:ext cx="702945" cy="125095"/>
          </a:xfrm>
          <a:custGeom>
            <a:avLst/>
            <a:gdLst/>
            <a:ahLst/>
            <a:cxnLst/>
            <a:rect l="l" t="t" r="r" b="b"/>
            <a:pathLst>
              <a:path w="702945" h="125094">
                <a:moveTo>
                  <a:pt x="108280" y="0"/>
                </a:moveTo>
                <a:lnTo>
                  <a:pt x="0" y="0"/>
                </a:lnTo>
                <a:lnTo>
                  <a:pt x="0" y="24130"/>
                </a:lnTo>
                <a:lnTo>
                  <a:pt x="81788" y="24130"/>
                </a:lnTo>
                <a:lnTo>
                  <a:pt x="81788" y="124460"/>
                </a:lnTo>
                <a:lnTo>
                  <a:pt x="108280" y="124460"/>
                </a:lnTo>
                <a:lnTo>
                  <a:pt x="108280" y="24130"/>
                </a:lnTo>
                <a:lnTo>
                  <a:pt x="108280" y="0"/>
                </a:lnTo>
                <a:close/>
              </a:path>
              <a:path w="702945" h="125094">
                <a:moveTo>
                  <a:pt x="223672" y="101028"/>
                </a:moveTo>
                <a:lnTo>
                  <a:pt x="161620" y="101028"/>
                </a:lnTo>
                <a:lnTo>
                  <a:pt x="161620" y="73291"/>
                </a:lnTo>
                <a:lnTo>
                  <a:pt x="217271" y="73291"/>
                </a:lnTo>
                <a:lnTo>
                  <a:pt x="217271" y="49999"/>
                </a:lnTo>
                <a:lnTo>
                  <a:pt x="161620" y="49999"/>
                </a:lnTo>
                <a:lnTo>
                  <a:pt x="161620" y="23507"/>
                </a:lnTo>
                <a:lnTo>
                  <a:pt x="222605" y="23507"/>
                </a:lnTo>
                <a:lnTo>
                  <a:pt x="222605" y="38"/>
                </a:lnTo>
                <a:lnTo>
                  <a:pt x="134950" y="38"/>
                </a:lnTo>
                <a:lnTo>
                  <a:pt x="134950" y="124498"/>
                </a:lnTo>
                <a:lnTo>
                  <a:pt x="223672" y="124498"/>
                </a:lnTo>
                <a:lnTo>
                  <a:pt x="223672" y="101028"/>
                </a:lnTo>
                <a:close/>
              </a:path>
              <a:path w="702945" h="125094">
                <a:moveTo>
                  <a:pt x="341909" y="38"/>
                </a:moveTo>
                <a:lnTo>
                  <a:pt x="315239" y="38"/>
                </a:lnTo>
                <a:lnTo>
                  <a:pt x="315239" y="55867"/>
                </a:lnTo>
                <a:lnTo>
                  <a:pt x="306882" y="59245"/>
                </a:lnTo>
                <a:lnTo>
                  <a:pt x="298348" y="60845"/>
                </a:lnTo>
                <a:lnTo>
                  <a:pt x="290525" y="60845"/>
                </a:lnTo>
                <a:lnTo>
                  <a:pt x="280225" y="59715"/>
                </a:lnTo>
                <a:lnTo>
                  <a:pt x="272122" y="56222"/>
                </a:lnTo>
                <a:lnTo>
                  <a:pt x="266814" y="50190"/>
                </a:lnTo>
                <a:lnTo>
                  <a:pt x="264922" y="41465"/>
                </a:lnTo>
                <a:lnTo>
                  <a:pt x="264922" y="38"/>
                </a:lnTo>
                <a:lnTo>
                  <a:pt x="238252" y="38"/>
                </a:lnTo>
                <a:lnTo>
                  <a:pt x="238252" y="42354"/>
                </a:lnTo>
                <a:lnTo>
                  <a:pt x="241477" y="61175"/>
                </a:lnTo>
                <a:lnTo>
                  <a:pt x="250672" y="74510"/>
                </a:lnTo>
                <a:lnTo>
                  <a:pt x="265023" y="82486"/>
                </a:lnTo>
                <a:lnTo>
                  <a:pt x="283768" y="85204"/>
                </a:lnTo>
                <a:lnTo>
                  <a:pt x="291261" y="84874"/>
                </a:lnTo>
                <a:lnTo>
                  <a:pt x="299034" y="83870"/>
                </a:lnTo>
                <a:lnTo>
                  <a:pt x="307035" y="82207"/>
                </a:lnTo>
                <a:lnTo>
                  <a:pt x="315239" y="79870"/>
                </a:lnTo>
                <a:lnTo>
                  <a:pt x="315239" y="124498"/>
                </a:lnTo>
                <a:lnTo>
                  <a:pt x="341909" y="124498"/>
                </a:lnTo>
                <a:lnTo>
                  <a:pt x="341909" y="38"/>
                </a:lnTo>
                <a:close/>
              </a:path>
              <a:path w="702945" h="125094">
                <a:moveTo>
                  <a:pt x="486105" y="124498"/>
                </a:moveTo>
                <a:lnTo>
                  <a:pt x="476618" y="101206"/>
                </a:lnTo>
                <a:lnTo>
                  <a:pt x="467639" y="79159"/>
                </a:lnTo>
                <a:lnTo>
                  <a:pt x="445490" y="24752"/>
                </a:lnTo>
                <a:lnTo>
                  <a:pt x="441121" y="14033"/>
                </a:lnTo>
                <a:lnTo>
                  <a:pt x="441121" y="79159"/>
                </a:lnTo>
                <a:lnTo>
                  <a:pt x="400939" y="79159"/>
                </a:lnTo>
                <a:lnTo>
                  <a:pt x="418185" y="34531"/>
                </a:lnTo>
                <a:lnTo>
                  <a:pt x="419252" y="32042"/>
                </a:lnTo>
                <a:lnTo>
                  <a:pt x="420141" y="29552"/>
                </a:lnTo>
                <a:lnTo>
                  <a:pt x="421030" y="24752"/>
                </a:lnTo>
                <a:lnTo>
                  <a:pt x="421919" y="29552"/>
                </a:lnTo>
                <a:lnTo>
                  <a:pt x="423697" y="34531"/>
                </a:lnTo>
                <a:lnTo>
                  <a:pt x="441121" y="79159"/>
                </a:lnTo>
                <a:lnTo>
                  <a:pt x="441121" y="14033"/>
                </a:lnTo>
                <a:lnTo>
                  <a:pt x="435419" y="38"/>
                </a:lnTo>
                <a:lnTo>
                  <a:pt x="406615" y="38"/>
                </a:lnTo>
                <a:lnTo>
                  <a:pt x="355777" y="124498"/>
                </a:lnTo>
                <a:lnTo>
                  <a:pt x="383324" y="124498"/>
                </a:lnTo>
                <a:lnTo>
                  <a:pt x="392582" y="101206"/>
                </a:lnTo>
                <a:lnTo>
                  <a:pt x="449478" y="101206"/>
                </a:lnTo>
                <a:lnTo>
                  <a:pt x="458546" y="124498"/>
                </a:lnTo>
                <a:lnTo>
                  <a:pt x="486105" y="124498"/>
                </a:lnTo>
                <a:close/>
              </a:path>
              <a:path w="702945" h="125094">
                <a:moveTo>
                  <a:pt x="577850" y="0"/>
                </a:moveTo>
                <a:lnTo>
                  <a:pt x="474903" y="0"/>
                </a:lnTo>
                <a:lnTo>
                  <a:pt x="474903" y="24130"/>
                </a:lnTo>
                <a:lnTo>
                  <a:pt x="513130" y="24130"/>
                </a:lnTo>
                <a:lnTo>
                  <a:pt x="513130" y="124460"/>
                </a:lnTo>
                <a:lnTo>
                  <a:pt x="539623" y="124460"/>
                </a:lnTo>
                <a:lnTo>
                  <a:pt x="539623" y="24130"/>
                </a:lnTo>
                <a:lnTo>
                  <a:pt x="577850" y="24130"/>
                </a:lnTo>
                <a:lnTo>
                  <a:pt x="577850" y="0"/>
                </a:lnTo>
                <a:close/>
              </a:path>
              <a:path w="702945" h="125094">
                <a:moveTo>
                  <a:pt x="702665" y="38"/>
                </a:moveTo>
                <a:lnTo>
                  <a:pt x="677595" y="38"/>
                </a:lnTo>
                <a:lnTo>
                  <a:pt x="619633" y="81292"/>
                </a:lnTo>
                <a:lnTo>
                  <a:pt x="620166" y="69913"/>
                </a:lnTo>
                <a:lnTo>
                  <a:pt x="620166" y="38"/>
                </a:lnTo>
                <a:lnTo>
                  <a:pt x="593496" y="38"/>
                </a:lnTo>
                <a:lnTo>
                  <a:pt x="593496" y="124498"/>
                </a:lnTo>
                <a:lnTo>
                  <a:pt x="618566" y="124498"/>
                </a:lnTo>
                <a:lnTo>
                  <a:pt x="676529" y="43243"/>
                </a:lnTo>
                <a:lnTo>
                  <a:pt x="675995" y="54622"/>
                </a:lnTo>
                <a:lnTo>
                  <a:pt x="675995" y="124498"/>
                </a:lnTo>
                <a:lnTo>
                  <a:pt x="702665" y="124498"/>
                </a:lnTo>
                <a:lnTo>
                  <a:pt x="702665" y="38"/>
                </a:lnTo>
                <a:close/>
              </a:path>
            </a:pathLst>
          </a:custGeom>
          <a:solidFill>
            <a:srgbClr val="F177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object 18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43703" y="6088069"/>
            <a:ext cx="433724" cy="129540"/>
          </a:xfrm>
          <a:prstGeom prst="rect">
            <a:avLst/>
          </a:prstGeom>
        </p:spPr>
      </p:pic>
      <p:grpSp>
        <p:nvGrpSpPr>
          <p:cNvPr id="19" name="object 19" descr=""/>
          <p:cNvGrpSpPr/>
          <p:nvPr/>
        </p:nvGrpSpPr>
        <p:grpSpPr>
          <a:xfrm>
            <a:off x="1723147" y="6057381"/>
            <a:ext cx="670560" cy="140335"/>
            <a:chOff x="1723147" y="6057381"/>
            <a:chExt cx="670560" cy="140335"/>
          </a:xfrm>
        </p:grpSpPr>
        <p:pic>
          <p:nvPicPr>
            <p:cNvPr id="20" name="object 2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23147" y="6088069"/>
              <a:ext cx="217166" cy="106928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1980082" y="6057386"/>
              <a:ext cx="414020" cy="140335"/>
            </a:xfrm>
            <a:custGeom>
              <a:avLst/>
              <a:gdLst/>
              <a:ahLst/>
              <a:cxnLst/>
              <a:rect l="l" t="t" r="r" b="b"/>
              <a:pathLst>
                <a:path w="414019" h="140335">
                  <a:moveTo>
                    <a:pt x="88544" y="110490"/>
                  </a:moveTo>
                  <a:lnTo>
                    <a:pt x="83096" y="114312"/>
                  </a:lnTo>
                  <a:lnTo>
                    <a:pt x="76542" y="117081"/>
                  </a:lnTo>
                  <a:lnTo>
                    <a:pt x="69126" y="118757"/>
                  </a:lnTo>
                  <a:lnTo>
                    <a:pt x="61112" y="119329"/>
                  </a:lnTo>
                  <a:lnTo>
                    <a:pt x="47371" y="117348"/>
                  </a:lnTo>
                  <a:lnTo>
                    <a:pt x="35267" y="111213"/>
                  </a:lnTo>
                  <a:lnTo>
                    <a:pt x="26670" y="100685"/>
                  </a:lnTo>
                  <a:lnTo>
                    <a:pt x="23469" y="85496"/>
                  </a:lnTo>
                  <a:lnTo>
                    <a:pt x="26720" y="68935"/>
                  </a:lnTo>
                  <a:lnTo>
                    <a:pt x="35267" y="57632"/>
                  </a:lnTo>
                  <a:lnTo>
                    <a:pt x="47320" y="51142"/>
                  </a:lnTo>
                  <a:lnTo>
                    <a:pt x="61112" y="49072"/>
                  </a:lnTo>
                  <a:lnTo>
                    <a:pt x="68491" y="49631"/>
                  </a:lnTo>
                  <a:lnTo>
                    <a:pt x="75590" y="51269"/>
                  </a:lnTo>
                  <a:lnTo>
                    <a:pt x="82118" y="53898"/>
                  </a:lnTo>
                  <a:lnTo>
                    <a:pt x="87782" y="57454"/>
                  </a:lnTo>
                  <a:lnTo>
                    <a:pt x="87782" y="35661"/>
                  </a:lnTo>
                  <a:lnTo>
                    <a:pt x="80657" y="32664"/>
                  </a:lnTo>
                  <a:lnTo>
                    <a:pt x="73113" y="30518"/>
                  </a:lnTo>
                  <a:lnTo>
                    <a:pt x="65278" y="29235"/>
                  </a:lnTo>
                  <a:lnTo>
                    <a:pt x="57302" y="28803"/>
                  </a:lnTo>
                  <a:lnTo>
                    <a:pt x="36347" y="32181"/>
                  </a:lnTo>
                  <a:lnTo>
                    <a:pt x="18021" y="42519"/>
                  </a:lnTo>
                  <a:lnTo>
                    <a:pt x="5016" y="60185"/>
                  </a:lnTo>
                  <a:lnTo>
                    <a:pt x="0" y="85496"/>
                  </a:lnTo>
                  <a:lnTo>
                    <a:pt x="4991" y="109664"/>
                  </a:lnTo>
                  <a:lnTo>
                    <a:pt x="18122" y="126568"/>
                  </a:lnTo>
                  <a:lnTo>
                    <a:pt x="36588" y="136499"/>
                  </a:lnTo>
                  <a:lnTo>
                    <a:pt x="57607" y="139750"/>
                  </a:lnTo>
                  <a:lnTo>
                    <a:pt x="65913" y="139306"/>
                  </a:lnTo>
                  <a:lnTo>
                    <a:pt x="73875" y="137985"/>
                  </a:lnTo>
                  <a:lnTo>
                    <a:pt x="81432" y="135826"/>
                  </a:lnTo>
                  <a:lnTo>
                    <a:pt x="88544" y="132892"/>
                  </a:lnTo>
                  <a:lnTo>
                    <a:pt x="88544" y="110490"/>
                  </a:lnTo>
                  <a:close/>
                </a:path>
                <a:path w="414019" h="140335">
                  <a:moveTo>
                    <a:pt x="206349" y="137617"/>
                  </a:moveTo>
                  <a:lnTo>
                    <a:pt x="198221" y="117652"/>
                  </a:lnTo>
                  <a:lnTo>
                    <a:pt x="190525" y="98755"/>
                  </a:lnTo>
                  <a:lnTo>
                    <a:pt x="171538" y="52120"/>
                  </a:lnTo>
                  <a:lnTo>
                    <a:pt x="167792" y="42926"/>
                  </a:lnTo>
                  <a:lnTo>
                    <a:pt x="167792" y="98755"/>
                  </a:lnTo>
                  <a:lnTo>
                    <a:pt x="133350" y="98755"/>
                  </a:lnTo>
                  <a:lnTo>
                    <a:pt x="148132" y="60502"/>
                  </a:lnTo>
                  <a:lnTo>
                    <a:pt x="149047" y="58369"/>
                  </a:lnTo>
                  <a:lnTo>
                    <a:pt x="149809" y="56235"/>
                  </a:lnTo>
                  <a:lnTo>
                    <a:pt x="150571" y="52120"/>
                  </a:lnTo>
                  <a:lnTo>
                    <a:pt x="151333" y="56235"/>
                  </a:lnTo>
                  <a:lnTo>
                    <a:pt x="152857" y="60502"/>
                  </a:lnTo>
                  <a:lnTo>
                    <a:pt x="167792" y="98755"/>
                  </a:lnTo>
                  <a:lnTo>
                    <a:pt x="167792" y="42926"/>
                  </a:lnTo>
                  <a:lnTo>
                    <a:pt x="162915" y="30937"/>
                  </a:lnTo>
                  <a:lnTo>
                    <a:pt x="138226" y="30937"/>
                  </a:lnTo>
                  <a:lnTo>
                    <a:pt x="94640" y="137617"/>
                  </a:lnTo>
                  <a:lnTo>
                    <a:pt x="118262" y="137617"/>
                  </a:lnTo>
                  <a:lnTo>
                    <a:pt x="126187" y="117652"/>
                  </a:lnTo>
                  <a:lnTo>
                    <a:pt x="174955" y="117652"/>
                  </a:lnTo>
                  <a:lnTo>
                    <a:pt x="182727" y="137617"/>
                  </a:lnTo>
                  <a:lnTo>
                    <a:pt x="206349" y="137617"/>
                  </a:lnTo>
                  <a:close/>
                </a:path>
                <a:path w="414019" h="140335">
                  <a:moveTo>
                    <a:pt x="288950" y="0"/>
                  </a:moveTo>
                  <a:lnTo>
                    <a:pt x="280873" y="5029"/>
                  </a:lnTo>
                  <a:lnTo>
                    <a:pt x="273253" y="6553"/>
                  </a:lnTo>
                  <a:lnTo>
                    <a:pt x="256794" y="6553"/>
                  </a:lnTo>
                  <a:lnTo>
                    <a:pt x="249326" y="5029"/>
                  </a:lnTo>
                  <a:lnTo>
                    <a:pt x="241249" y="0"/>
                  </a:lnTo>
                  <a:lnTo>
                    <a:pt x="241249" y="16611"/>
                  </a:lnTo>
                  <a:lnTo>
                    <a:pt x="247954" y="21336"/>
                  </a:lnTo>
                  <a:lnTo>
                    <a:pt x="255117" y="23469"/>
                  </a:lnTo>
                  <a:lnTo>
                    <a:pt x="274929" y="23469"/>
                  </a:lnTo>
                  <a:lnTo>
                    <a:pt x="282244" y="21336"/>
                  </a:lnTo>
                  <a:lnTo>
                    <a:pt x="288950" y="16611"/>
                  </a:lnTo>
                  <a:lnTo>
                    <a:pt x="288950" y="6553"/>
                  </a:lnTo>
                  <a:lnTo>
                    <a:pt x="288950" y="0"/>
                  </a:lnTo>
                  <a:close/>
                </a:path>
                <a:path w="414019" h="140335">
                  <a:moveTo>
                    <a:pt x="311810" y="30937"/>
                  </a:moveTo>
                  <a:lnTo>
                    <a:pt x="290322" y="30937"/>
                  </a:lnTo>
                  <a:lnTo>
                    <a:pt x="240639" y="100584"/>
                  </a:lnTo>
                  <a:lnTo>
                    <a:pt x="240944" y="96164"/>
                  </a:lnTo>
                  <a:lnTo>
                    <a:pt x="241096" y="90830"/>
                  </a:lnTo>
                  <a:lnTo>
                    <a:pt x="241096" y="30937"/>
                  </a:lnTo>
                  <a:lnTo>
                    <a:pt x="218236" y="30937"/>
                  </a:lnTo>
                  <a:lnTo>
                    <a:pt x="218236" y="137617"/>
                  </a:lnTo>
                  <a:lnTo>
                    <a:pt x="239725" y="137617"/>
                  </a:lnTo>
                  <a:lnTo>
                    <a:pt x="266141" y="100584"/>
                  </a:lnTo>
                  <a:lnTo>
                    <a:pt x="289407" y="67970"/>
                  </a:lnTo>
                  <a:lnTo>
                    <a:pt x="289102" y="72390"/>
                  </a:lnTo>
                  <a:lnTo>
                    <a:pt x="288950" y="77724"/>
                  </a:lnTo>
                  <a:lnTo>
                    <a:pt x="288950" y="137617"/>
                  </a:lnTo>
                  <a:lnTo>
                    <a:pt x="311810" y="137617"/>
                  </a:lnTo>
                  <a:lnTo>
                    <a:pt x="311810" y="67970"/>
                  </a:lnTo>
                  <a:lnTo>
                    <a:pt x="311810" y="30937"/>
                  </a:lnTo>
                  <a:close/>
                </a:path>
                <a:path w="414019" h="140335">
                  <a:moveTo>
                    <a:pt x="413461" y="30937"/>
                  </a:moveTo>
                  <a:lnTo>
                    <a:pt x="325221" y="30937"/>
                  </a:lnTo>
                  <a:lnTo>
                    <a:pt x="325221" y="51511"/>
                  </a:lnTo>
                  <a:lnTo>
                    <a:pt x="357987" y="51511"/>
                  </a:lnTo>
                  <a:lnTo>
                    <a:pt x="357987" y="137617"/>
                  </a:lnTo>
                  <a:lnTo>
                    <a:pt x="380695" y="137617"/>
                  </a:lnTo>
                  <a:lnTo>
                    <a:pt x="380695" y="51511"/>
                  </a:lnTo>
                  <a:lnTo>
                    <a:pt x="413461" y="51511"/>
                  </a:lnTo>
                  <a:lnTo>
                    <a:pt x="413461" y="30937"/>
                  </a:lnTo>
                  <a:close/>
                </a:path>
              </a:pathLst>
            </a:custGeom>
            <a:solidFill>
              <a:srgbClr val="F177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2" name="object 22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864912" y="6088319"/>
            <a:ext cx="288946" cy="108813"/>
          </a:xfrm>
          <a:prstGeom prst="rect">
            <a:avLst/>
          </a:prstGeom>
        </p:spPr>
      </p:pic>
      <p:sp>
        <p:nvSpPr>
          <p:cNvPr id="23" name="object 23" descr=""/>
          <p:cNvSpPr/>
          <p:nvPr/>
        </p:nvSpPr>
        <p:spPr>
          <a:xfrm>
            <a:off x="2406955" y="6088319"/>
            <a:ext cx="76200" cy="106680"/>
          </a:xfrm>
          <a:custGeom>
            <a:avLst/>
            <a:gdLst/>
            <a:ahLst/>
            <a:cxnLst/>
            <a:rect l="l" t="t" r="r" b="b"/>
            <a:pathLst>
              <a:path w="76200" h="106679">
                <a:moveTo>
                  <a:pt x="75131" y="0"/>
                </a:moveTo>
                <a:lnTo>
                  <a:pt x="0" y="0"/>
                </a:lnTo>
                <a:lnTo>
                  <a:pt x="0" y="106678"/>
                </a:lnTo>
                <a:lnTo>
                  <a:pt x="76046" y="106678"/>
                </a:lnTo>
                <a:lnTo>
                  <a:pt x="76046" y="86561"/>
                </a:lnTo>
                <a:lnTo>
                  <a:pt x="22859" y="86561"/>
                </a:lnTo>
                <a:lnTo>
                  <a:pt x="22859" y="62787"/>
                </a:lnTo>
                <a:lnTo>
                  <a:pt x="70559" y="62787"/>
                </a:lnTo>
                <a:lnTo>
                  <a:pt x="70559" y="42821"/>
                </a:lnTo>
                <a:lnTo>
                  <a:pt x="22859" y="42821"/>
                </a:lnTo>
                <a:lnTo>
                  <a:pt x="22859" y="20116"/>
                </a:lnTo>
                <a:lnTo>
                  <a:pt x="75131" y="20116"/>
                </a:lnTo>
                <a:lnTo>
                  <a:pt x="75131" y="0"/>
                </a:lnTo>
                <a:close/>
              </a:path>
            </a:pathLst>
          </a:custGeom>
          <a:solidFill>
            <a:srgbClr val="F177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4" name="object 24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529481" y="6089234"/>
            <a:ext cx="283615" cy="107899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38003" y="3562039"/>
            <a:ext cx="4879948" cy="548727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32805" y="3203899"/>
            <a:ext cx="354708" cy="124678"/>
          </a:xfrm>
          <a:prstGeom prst="rect">
            <a:avLst/>
          </a:prstGeom>
        </p:spPr>
      </p:pic>
      <p:sp>
        <p:nvSpPr>
          <p:cNvPr id="27" name="object 27" descr=""/>
          <p:cNvSpPr/>
          <p:nvPr/>
        </p:nvSpPr>
        <p:spPr>
          <a:xfrm>
            <a:off x="1638363" y="3201639"/>
            <a:ext cx="857885" cy="129539"/>
          </a:xfrm>
          <a:custGeom>
            <a:avLst/>
            <a:gdLst/>
            <a:ahLst/>
            <a:cxnLst/>
            <a:rect l="l" t="t" r="r" b="b"/>
            <a:pathLst>
              <a:path w="857885" h="129539">
                <a:moveTo>
                  <a:pt x="68986" y="104013"/>
                </a:moveTo>
                <a:lnTo>
                  <a:pt x="48704" y="104013"/>
                </a:lnTo>
                <a:lnTo>
                  <a:pt x="48704" y="6032"/>
                </a:lnTo>
                <a:lnTo>
                  <a:pt x="29337" y="6032"/>
                </a:lnTo>
                <a:lnTo>
                  <a:pt x="0" y="17246"/>
                </a:lnTo>
                <a:lnTo>
                  <a:pt x="0" y="41249"/>
                </a:lnTo>
                <a:lnTo>
                  <a:pt x="22758" y="32715"/>
                </a:lnTo>
                <a:lnTo>
                  <a:pt x="22758" y="104013"/>
                </a:lnTo>
                <a:lnTo>
                  <a:pt x="0" y="104013"/>
                </a:lnTo>
                <a:lnTo>
                  <a:pt x="0" y="126949"/>
                </a:lnTo>
                <a:lnTo>
                  <a:pt x="68986" y="126949"/>
                </a:lnTo>
                <a:lnTo>
                  <a:pt x="68986" y="104013"/>
                </a:lnTo>
                <a:close/>
              </a:path>
              <a:path w="857885" h="129539">
                <a:moveTo>
                  <a:pt x="182587" y="94221"/>
                </a:moveTo>
                <a:lnTo>
                  <a:pt x="162852" y="65608"/>
                </a:lnTo>
                <a:lnTo>
                  <a:pt x="169392" y="59817"/>
                </a:lnTo>
                <a:lnTo>
                  <a:pt x="170510" y="58318"/>
                </a:lnTo>
                <a:lnTo>
                  <a:pt x="174231" y="53314"/>
                </a:lnTo>
                <a:lnTo>
                  <a:pt x="177203" y="45974"/>
                </a:lnTo>
                <a:lnTo>
                  <a:pt x="178142" y="37693"/>
                </a:lnTo>
                <a:lnTo>
                  <a:pt x="175183" y="25717"/>
                </a:lnTo>
                <a:lnTo>
                  <a:pt x="175069" y="25234"/>
                </a:lnTo>
                <a:lnTo>
                  <a:pt x="174498" y="24536"/>
                </a:lnTo>
                <a:lnTo>
                  <a:pt x="166141" y="14287"/>
                </a:lnTo>
                <a:lnTo>
                  <a:pt x="156095" y="8966"/>
                </a:lnTo>
                <a:lnTo>
                  <a:pt x="156095" y="94945"/>
                </a:lnTo>
                <a:lnTo>
                  <a:pt x="154368" y="100507"/>
                </a:lnTo>
                <a:lnTo>
                  <a:pt x="149606" y="104762"/>
                </a:lnTo>
                <a:lnTo>
                  <a:pt x="142455" y="107492"/>
                </a:lnTo>
                <a:lnTo>
                  <a:pt x="133527" y="108458"/>
                </a:lnTo>
                <a:lnTo>
                  <a:pt x="121653" y="107048"/>
                </a:lnTo>
                <a:lnTo>
                  <a:pt x="113385" y="103162"/>
                </a:lnTo>
                <a:lnTo>
                  <a:pt x="108521" y="97345"/>
                </a:lnTo>
                <a:lnTo>
                  <a:pt x="106845" y="90131"/>
                </a:lnTo>
                <a:lnTo>
                  <a:pt x="106756" y="83718"/>
                </a:lnTo>
                <a:lnTo>
                  <a:pt x="109702" y="76631"/>
                </a:lnTo>
                <a:lnTo>
                  <a:pt x="116268" y="71120"/>
                </a:lnTo>
                <a:lnTo>
                  <a:pt x="122504" y="73431"/>
                </a:lnTo>
                <a:lnTo>
                  <a:pt x="128905" y="75209"/>
                </a:lnTo>
                <a:lnTo>
                  <a:pt x="142671" y="80213"/>
                </a:lnTo>
                <a:lnTo>
                  <a:pt x="149631" y="83718"/>
                </a:lnTo>
                <a:lnTo>
                  <a:pt x="154355" y="88392"/>
                </a:lnTo>
                <a:lnTo>
                  <a:pt x="156095" y="94945"/>
                </a:lnTo>
                <a:lnTo>
                  <a:pt x="156095" y="8966"/>
                </a:lnTo>
                <a:lnTo>
                  <a:pt x="152730" y="7175"/>
                </a:lnTo>
                <a:lnTo>
                  <a:pt x="152730" y="45516"/>
                </a:lnTo>
                <a:lnTo>
                  <a:pt x="149898" y="52158"/>
                </a:lnTo>
                <a:lnTo>
                  <a:pt x="149783" y="52425"/>
                </a:lnTo>
                <a:lnTo>
                  <a:pt x="149694" y="52616"/>
                </a:lnTo>
                <a:lnTo>
                  <a:pt x="144018" y="58318"/>
                </a:lnTo>
                <a:lnTo>
                  <a:pt x="140093" y="57251"/>
                </a:lnTo>
                <a:lnTo>
                  <a:pt x="136359" y="56007"/>
                </a:lnTo>
                <a:lnTo>
                  <a:pt x="132803" y="55118"/>
                </a:lnTo>
                <a:lnTo>
                  <a:pt x="124231" y="52158"/>
                </a:lnTo>
                <a:lnTo>
                  <a:pt x="116967" y="48666"/>
                </a:lnTo>
                <a:lnTo>
                  <a:pt x="111925" y="43916"/>
                </a:lnTo>
                <a:lnTo>
                  <a:pt x="110045" y="37160"/>
                </a:lnTo>
                <a:lnTo>
                  <a:pt x="110045" y="30403"/>
                </a:lnTo>
                <a:lnTo>
                  <a:pt x="117335" y="24536"/>
                </a:lnTo>
                <a:lnTo>
                  <a:pt x="130136" y="24536"/>
                </a:lnTo>
                <a:lnTo>
                  <a:pt x="152730" y="45516"/>
                </a:lnTo>
                <a:lnTo>
                  <a:pt x="152730" y="7175"/>
                </a:lnTo>
                <a:lnTo>
                  <a:pt x="151498" y="6515"/>
                </a:lnTo>
                <a:lnTo>
                  <a:pt x="131216" y="3556"/>
                </a:lnTo>
                <a:lnTo>
                  <a:pt x="109956" y="6515"/>
                </a:lnTo>
                <a:lnTo>
                  <a:pt x="95453" y="14287"/>
                </a:lnTo>
                <a:lnTo>
                  <a:pt x="87249" y="24930"/>
                </a:lnTo>
                <a:lnTo>
                  <a:pt x="84632" y="36982"/>
                </a:lnTo>
                <a:lnTo>
                  <a:pt x="85509" y="43916"/>
                </a:lnTo>
                <a:lnTo>
                  <a:pt x="99021" y="62941"/>
                </a:lnTo>
                <a:lnTo>
                  <a:pt x="91274" y="68834"/>
                </a:lnTo>
                <a:lnTo>
                  <a:pt x="85331" y="76136"/>
                </a:lnTo>
                <a:lnTo>
                  <a:pt x="81521" y="84442"/>
                </a:lnTo>
                <a:lnTo>
                  <a:pt x="80175" y="93332"/>
                </a:lnTo>
                <a:lnTo>
                  <a:pt x="83134" y="106781"/>
                </a:lnTo>
                <a:lnTo>
                  <a:pt x="92341" y="118325"/>
                </a:lnTo>
                <a:lnTo>
                  <a:pt x="108381" y="126428"/>
                </a:lnTo>
                <a:lnTo>
                  <a:pt x="108597" y="126428"/>
                </a:lnTo>
                <a:lnTo>
                  <a:pt x="131559" y="129425"/>
                </a:lnTo>
                <a:lnTo>
                  <a:pt x="154914" y="126428"/>
                </a:lnTo>
                <a:lnTo>
                  <a:pt x="170751" y="118503"/>
                </a:lnTo>
                <a:lnTo>
                  <a:pt x="178765" y="108458"/>
                </a:lnTo>
                <a:lnTo>
                  <a:pt x="179743" y="107226"/>
                </a:lnTo>
                <a:lnTo>
                  <a:pt x="182587" y="94221"/>
                </a:lnTo>
                <a:close/>
              </a:path>
              <a:path w="857885" h="129539">
                <a:moveTo>
                  <a:pt x="267944" y="104013"/>
                </a:moveTo>
                <a:lnTo>
                  <a:pt x="247662" y="104013"/>
                </a:lnTo>
                <a:lnTo>
                  <a:pt x="247662" y="6032"/>
                </a:lnTo>
                <a:lnTo>
                  <a:pt x="228282" y="6032"/>
                </a:lnTo>
                <a:lnTo>
                  <a:pt x="198958" y="17246"/>
                </a:lnTo>
                <a:lnTo>
                  <a:pt x="198958" y="41249"/>
                </a:lnTo>
                <a:lnTo>
                  <a:pt x="221716" y="32715"/>
                </a:lnTo>
                <a:lnTo>
                  <a:pt x="221716" y="104013"/>
                </a:lnTo>
                <a:lnTo>
                  <a:pt x="198958" y="104013"/>
                </a:lnTo>
                <a:lnTo>
                  <a:pt x="198958" y="126949"/>
                </a:lnTo>
                <a:lnTo>
                  <a:pt x="267944" y="126949"/>
                </a:lnTo>
                <a:lnTo>
                  <a:pt x="267944" y="104013"/>
                </a:lnTo>
                <a:close/>
              </a:path>
              <a:path w="857885" h="129539">
                <a:moveTo>
                  <a:pt x="389724" y="66497"/>
                </a:moveTo>
                <a:lnTo>
                  <a:pt x="386537" y="41960"/>
                </a:lnTo>
                <a:lnTo>
                  <a:pt x="379145" y="27012"/>
                </a:lnTo>
                <a:lnTo>
                  <a:pt x="376643" y="21958"/>
                </a:lnTo>
                <a:lnTo>
                  <a:pt x="363067" y="11290"/>
                </a:lnTo>
                <a:lnTo>
                  <a:pt x="363067" y="66497"/>
                </a:lnTo>
                <a:lnTo>
                  <a:pt x="361365" y="83540"/>
                </a:lnTo>
                <a:lnTo>
                  <a:pt x="356171" y="95897"/>
                </a:lnTo>
                <a:lnTo>
                  <a:pt x="347306" y="103416"/>
                </a:lnTo>
                <a:lnTo>
                  <a:pt x="334606" y="105968"/>
                </a:lnTo>
                <a:lnTo>
                  <a:pt x="321919" y="103416"/>
                </a:lnTo>
                <a:lnTo>
                  <a:pt x="313055" y="95897"/>
                </a:lnTo>
                <a:lnTo>
                  <a:pt x="307860" y="83540"/>
                </a:lnTo>
                <a:lnTo>
                  <a:pt x="306158" y="66497"/>
                </a:lnTo>
                <a:lnTo>
                  <a:pt x="307860" y="49453"/>
                </a:lnTo>
                <a:lnTo>
                  <a:pt x="313055" y="37084"/>
                </a:lnTo>
                <a:lnTo>
                  <a:pt x="321919" y="29565"/>
                </a:lnTo>
                <a:lnTo>
                  <a:pt x="334606" y="27012"/>
                </a:lnTo>
                <a:lnTo>
                  <a:pt x="347306" y="29565"/>
                </a:lnTo>
                <a:lnTo>
                  <a:pt x="356171" y="37084"/>
                </a:lnTo>
                <a:lnTo>
                  <a:pt x="361365" y="49453"/>
                </a:lnTo>
                <a:lnTo>
                  <a:pt x="363067" y="66497"/>
                </a:lnTo>
                <a:lnTo>
                  <a:pt x="363067" y="11290"/>
                </a:lnTo>
                <a:lnTo>
                  <a:pt x="359498" y="8483"/>
                </a:lnTo>
                <a:lnTo>
                  <a:pt x="334606" y="3556"/>
                </a:lnTo>
                <a:lnTo>
                  <a:pt x="309727" y="8483"/>
                </a:lnTo>
                <a:lnTo>
                  <a:pt x="292582" y="21958"/>
                </a:lnTo>
                <a:lnTo>
                  <a:pt x="282676" y="41960"/>
                </a:lnTo>
                <a:lnTo>
                  <a:pt x="279488" y="66497"/>
                </a:lnTo>
                <a:lnTo>
                  <a:pt x="282676" y="91033"/>
                </a:lnTo>
                <a:lnTo>
                  <a:pt x="292582" y="111036"/>
                </a:lnTo>
                <a:lnTo>
                  <a:pt x="309727" y="124498"/>
                </a:lnTo>
                <a:lnTo>
                  <a:pt x="334606" y="129425"/>
                </a:lnTo>
                <a:lnTo>
                  <a:pt x="359498" y="124498"/>
                </a:lnTo>
                <a:lnTo>
                  <a:pt x="376643" y="111036"/>
                </a:lnTo>
                <a:lnTo>
                  <a:pt x="379145" y="105968"/>
                </a:lnTo>
                <a:lnTo>
                  <a:pt x="386537" y="91033"/>
                </a:lnTo>
                <a:lnTo>
                  <a:pt x="389724" y="66497"/>
                </a:lnTo>
                <a:close/>
              </a:path>
              <a:path w="857885" h="129539">
                <a:moveTo>
                  <a:pt x="495173" y="104013"/>
                </a:moveTo>
                <a:lnTo>
                  <a:pt x="434721" y="104190"/>
                </a:lnTo>
                <a:lnTo>
                  <a:pt x="436956" y="98501"/>
                </a:lnTo>
                <a:lnTo>
                  <a:pt x="442798" y="92989"/>
                </a:lnTo>
                <a:lnTo>
                  <a:pt x="451319" y="87337"/>
                </a:lnTo>
                <a:lnTo>
                  <a:pt x="461556" y="81254"/>
                </a:lnTo>
                <a:lnTo>
                  <a:pt x="473354" y="73596"/>
                </a:lnTo>
                <a:lnTo>
                  <a:pt x="483857" y="64401"/>
                </a:lnTo>
                <a:lnTo>
                  <a:pt x="491388" y="53149"/>
                </a:lnTo>
                <a:lnTo>
                  <a:pt x="494284" y="39293"/>
                </a:lnTo>
                <a:lnTo>
                  <a:pt x="490816" y="23279"/>
                </a:lnTo>
                <a:lnTo>
                  <a:pt x="481368" y="12153"/>
                </a:lnTo>
                <a:lnTo>
                  <a:pt x="467347" y="5664"/>
                </a:lnTo>
                <a:lnTo>
                  <a:pt x="450189" y="3556"/>
                </a:lnTo>
                <a:lnTo>
                  <a:pt x="439204" y="4305"/>
                </a:lnTo>
                <a:lnTo>
                  <a:pt x="428510" y="6616"/>
                </a:lnTo>
                <a:lnTo>
                  <a:pt x="418249" y="10604"/>
                </a:lnTo>
                <a:lnTo>
                  <a:pt x="408584" y="16357"/>
                </a:lnTo>
                <a:lnTo>
                  <a:pt x="408584" y="41249"/>
                </a:lnTo>
                <a:lnTo>
                  <a:pt x="418388" y="34874"/>
                </a:lnTo>
                <a:lnTo>
                  <a:pt x="428409" y="30378"/>
                </a:lnTo>
                <a:lnTo>
                  <a:pt x="438277" y="27724"/>
                </a:lnTo>
                <a:lnTo>
                  <a:pt x="447687" y="26847"/>
                </a:lnTo>
                <a:lnTo>
                  <a:pt x="459968" y="26847"/>
                </a:lnTo>
                <a:lnTo>
                  <a:pt x="467791" y="31470"/>
                </a:lnTo>
                <a:lnTo>
                  <a:pt x="467791" y="40360"/>
                </a:lnTo>
                <a:lnTo>
                  <a:pt x="465899" y="47904"/>
                </a:lnTo>
                <a:lnTo>
                  <a:pt x="460781" y="53784"/>
                </a:lnTo>
                <a:lnTo>
                  <a:pt x="453313" y="58851"/>
                </a:lnTo>
                <a:lnTo>
                  <a:pt x="444322" y="64008"/>
                </a:lnTo>
                <a:lnTo>
                  <a:pt x="430593" y="72301"/>
                </a:lnTo>
                <a:lnTo>
                  <a:pt x="417741" y="82511"/>
                </a:lnTo>
                <a:lnTo>
                  <a:pt x="408216" y="96227"/>
                </a:lnTo>
                <a:lnTo>
                  <a:pt x="404495" y="115036"/>
                </a:lnTo>
                <a:lnTo>
                  <a:pt x="404495" y="126949"/>
                </a:lnTo>
                <a:lnTo>
                  <a:pt x="495173" y="126949"/>
                </a:lnTo>
                <a:lnTo>
                  <a:pt x="495173" y="104013"/>
                </a:lnTo>
                <a:close/>
              </a:path>
              <a:path w="857885" h="129539">
                <a:moveTo>
                  <a:pt x="621233" y="66497"/>
                </a:moveTo>
                <a:lnTo>
                  <a:pt x="618045" y="41960"/>
                </a:lnTo>
                <a:lnTo>
                  <a:pt x="610641" y="27012"/>
                </a:lnTo>
                <a:lnTo>
                  <a:pt x="608139" y="21958"/>
                </a:lnTo>
                <a:lnTo>
                  <a:pt x="594563" y="11290"/>
                </a:lnTo>
                <a:lnTo>
                  <a:pt x="594563" y="66497"/>
                </a:lnTo>
                <a:lnTo>
                  <a:pt x="592861" y="83540"/>
                </a:lnTo>
                <a:lnTo>
                  <a:pt x="587667" y="95897"/>
                </a:lnTo>
                <a:lnTo>
                  <a:pt x="578802" y="103416"/>
                </a:lnTo>
                <a:lnTo>
                  <a:pt x="566102" y="105968"/>
                </a:lnTo>
                <a:lnTo>
                  <a:pt x="553415" y="103416"/>
                </a:lnTo>
                <a:lnTo>
                  <a:pt x="544550" y="95897"/>
                </a:lnTo>
                <a:lnTo>
                  <a:pt x="539356" y="83540"/>
                </a:lnTo>
                <a:lnTo>
                  <a:pt x="537667" y="66497"/>
                </a:lnTo>
                <a:lnTo>
                  <a:pt x="539356" y="49453"/>
                </a:lnTo>
                <a:lnTo>
                  <a:pt x="544550" y="37084"/>
                </a:lnTo>
                <a:lnTo>
                  <a:pt x="553415" y="29565"/>
                </a:lnTo>
                <a:lnTo>
                  <a:pt x="566102" y="27012"/>
                </a:lnTo>
                <a:lnTo>
                  <a:pt x="578802" y="29565"/>
                </a:lnTo>
                <a:lnTo>
                  <a:pt x="587667" y="37084"/>
                </a:lnTo>
                <a:lnTo>
                  <a:pt x="592861" y="49453"/>
                </a:lnTo>
                <a:lnTo>
                  <a:pt x="594563" y="66497"/>
                </a:lnTo>
                <a:lnTo>
                  <a:pt x="594563" y="11290"/>
                </a:lnTo>
                <a:lnTo>
                  <a:pt x="590994" y="8483"/>
                </a:lnTo>
                <a:lnTo>
                  <a:pt x="566102" y="3556"/>
                </a:lnTo>
                <a:lnTo>
                  <a:pt x="541223" y="8483"/>
                </a:lnTo>
                <a:lnTo>
                  <a:pt x="524078" y="21958"/>
                </a:lnTo>
                <a:lnTo>
                  <a:pt x="514184" y="41960"/>
                </a:lnTo>
                <a:lnTo>
                  <a:pt x="510997" y="66497"/>
                </a:lnTo>
                <a:lnTo>
                  <a:pt x="514184" y="91033"/>
                </a:lnTo>
                <a:lnTo>
                  <a:pt x="524078" y="111036"/>
                </a:lnTo>
                <a:lnTo>
                  <a:pt x="541223" y="124498"/>
                </a:lnTo>
                <a:lnTo>
                  <a:pt x="566102" y="129425"/>
                </a:lnTo>
                <a:lnTo>
                  <a:pt x="590994" y="124498"/>
                </a:lnTo>
                <a:lnTo>
                  <a:pt x="608139" y="111036"/>
                </a:lnTo>
                <a:lnTo>
                  <a:pt x="610641" y="105968"/>
                </a:lnTo>
                <a:lnTo>
                  <a:pt x="618045" y="91033"/>
                </a:lnTo>
                <a:lnTo>
                  <a:pt x="621233" y="66497"/>
                </a:lnTo>
                <a:close/>
              </a:path>
              <a:path w="857885" h="129539">
                <a:moveTo>
                  <a:pt x="746760" y="66497"/>
                </a:moveTo>
                <a:lnTo>
                  <a:pt x="743572" y="41960"/>
                </a:lnTo>
                <a:lnTo>
                  <a:pt x="736168" y="27012"/>
                </a:lnTo>
                <a:lnTo>
                  <a:pt x="733666" y="21958"/>
                </a:lnTo>
                <a:lnTo>
                  <a:pt x="720090" y="11290"/>
                </a:lnTo>
                <a:lnTo>
                  <a:pt x="720090" y="66497"/>
                </a:lnTo>
                <a:lnTo>
                  <a:pt x="718388" y="83540"/>
                </a:lnTo>
                <a:lnTo>
                  <a:pt x="713193" y="95897"/>
                </a:lnTo>
                <a:lnTo>
                  <a:pt x="704329" y="103416"/>
                </a:lnTo>
                <a:lnTo>
                  <a:pt x="691642" y="105968"/>
                </a:lnTo>
                <a:lnTo>
                  <a:pt x="678942" y="103416"/>
                </a:lnTo>
                <a:lnTo>
                  <a:pt x="670077" y="95897"/>
                </a:lnTo>
                <a:lnTo>
                  <a:pt x="664883" y="83540"/>
                </a:lnTo>
                <a:lnTo>
                  <a:pt x="663194" y="66497"/>
                </a:lnTo>
                <a:lnTo>
                  <a:pt x="664883" y="49453"/>
                </a:lnTo>
                <a:lnTo>
                  <a:pt x="670077" y="37084"/>
                </a:lnTo>
                <a:lnTo>
                  <a:pt x="678942" y="29565"/>
                </a:lnTo>
                <a:lnTo>
                  <a:pt x="691642" y="27012"/>
                </a:lnTo>
                <a:lnTo>
                  <a:pt x="704329" y="29565"/>
                </a:lnTo>
                <a:lnTo>
                  <a:pt x="713193" y="37084"/>
                </a:lnTo>
                <a:lnTo>
                  <a:pt x="718388" y="49453"/>
                </a:lnTo>
                <a:lnTo>
                  <a:pt x="720090" y="66497"/>
                </a:lnTo>
                <a:lnTo>
                  <a:pt x="720090" y="11290"/>
                </a:lnTo>
                <a:lnTo>
                  <a:pt x="716521" y="8483"/>
                </a:lnTo>
                <a:lnTo>
                  <a:pt x="691642" y="3556"/>
                </a:lnTo>
                <a:lnTo>
                  <a:pt x="666750" y="8483"/>
                </a:lnTo>
                <a:lnTo>
                  <a:pt x="649605" y="21958"/>
                </a:lnTo>
                <a:lnTo>
                  <a:pt x="639711" y="41960"/>
                </a:lnTo>
                <a:lnTo>
                  <a:pt x="636524" y="66497"/>
                </a:lnTo>
                <a:lnTo>
                  <a:pt x="639711" y="91033"/>
                </a:lnTo>
                <a:lnTo>
                  <a:pt x="649605" y="111036"/>
                </a:lnTo>
                <a:lnTo>
                  <a:pt x="666750" y="124498"/>
                </a:lnTo>
                <a:lnTo>
                  <a:pt x="691642" y="129425"/>
                </a:lnTo>
                <a:lnTo>
                  <a:pt x="716521" y="124498"/>
                </a:lnTo>
                <a:lnTo>
                  <a:pt x="733666" y="111036"/>
                </a:lnTo>
                <a:lnTo>
                  <a:pt x="736180" y="105968"/>
                </a:lnTo>
                <a:lnTo>
                  <a:pt x="743572" y="91033"/>
                </a:lnTo>
                <a:lnTo>
                  <a:pt x="746760" y="66497"/>
                </a:lnTo>
                <a:close/>
              </a:path>
              <a:path w="857885" h="129539">
                <a:moveTo>
                  <a:pt x="857529" y="92811"/>
                </a:moveTo>
                <a:lnTo>
                  <a:pt x="846886" y="68122"/>
                </a:lnTo>
                <a:lnTo>
                  <a:pt x="823480" y="55384"/>
                </a:lnTo>
                <a:lnTo>
                  <a:pt x="800074" y="46901"/>
                </a:lnTo>
                <a:lnTo>
                  <a:pt x="789432" y="35026"/>
                </a:lnTo>
                <a:lnTo>
                  <a:pt x="789432" y="27381"/>
                </a:lnTo>
                <a:lnTo>
                  <a:pt x="796188" y="23647"/>
                </a:lnTo>
                <a:lnTo>
                  <a:pt x="809701" y="23469"/>
                </a:lnTo>
                <a:lnTo>
                  <a:pt x="820077" y="24066"/>
                </a:lnTo>
                <a:lnTo>
                  <a:pt x="830173" y="26111"/>
                </a:lnTo>
                <a:lnTo>
                  <a:pt x="839622" y="29591"/>
                </a:lnTo>
                <a:lnTo>
                  <a:pt x="848106" y="34493"/>
                </a:lnTo>
                <a:lnTo>
                  <a:pt x="848106" y="9601"/>
                </a:lnTo>
                <a:lnTo>
                  <a:pt x="839368" y="5549"/>
                </a:lnTo>
                <a:lnTo>
                  <a:pt x="829462" y="2527"/>
                </a:lnTo>
                <a:lnTo>
                  <a:pt x="818781" y="647"/>
                </a:lnTo>
                <a:lnTo>
                  <a:pt x="807745" y="0"/>
                </a:lnTo>
                <a:lnTo>
                  <a:pt x="790282" y="2146"/>
                </a:lnTo>
                <a:lnTo>
                  <a:pt x="775779" y="8686"/>
                </a:lnTo>
                <a:lnTo>
                  <a:pt x="765886" y="19723"/>
                </a:lnTo>
                <a:lnTo>
                  <a:pt x="762228" y="35382"/>
                </a:lnTo>
                <a:lnTo>
                  <a:pt x="772871" y="59867"/>
                </a:lnTo>
                <a:lnTo>
                  <a:pt x="796277" y="72517"/>
                </a:lnTo>
                <a:lnTo>
                  <a:pt x="819683" y="81254"/>
                </a:lnTo>
                <a:lnTo>
                  <a:pt x="830326" y="94056"/>
                </a:lnTo>
                <a:lnTo>
                  <a:pt x="828713" y="99656"/>
                </a:lnTo>
                <a:lnTo>
                  <a:pt x="824077" y="103339"/>
                </a:lnTo>
                <a:lnTo>
                  <a:pt x="816749" y="105346"/>
                </a:lnTo>
                <a:lnTo>
                  <a:pt x="807034" y="105968"/>
                </a:lnTo>
                <a:lnTo>
                  <a:pt x="796137" y="105232"/>
                </a:lnTo>
                <a:lnTo>
                  <a:pt x="784987" y="102920"/>
                </a:lnTo>
                <a:lnTo>
                  <a:pt x="773823" y="98844"/>
                </a:lnTo>
                <a:lnTo>
                  <a:pt x="762939" y="92811"/>
                </a:lnTo>
                <a:lnTo>
                  <a:pt x="762939" y="118237"/>
                </a:lnTo>
                <a:lnTo>
                  <a:pt x="773112" y="122986"/>
                </a:lnTo>
                <a:lnTo>
                  <a:pt x="784301" y="126504"/>
                </a:lnTo>
                <a:lnTo>
                  <a:pt x="796315" y="128676"/>
                </a:lnTo>
                <a:lnTo>
                  <a:pt x="808990" y="129425"/>
                </a:lnTo>
                <a:lnTo>
                  <a:pt x="827595" y="127635"/>
                </a:lnTo>
                <a:lnTo>
                  <a:pt x="843064" y="121589"/>
                </a:lnTo>
                <a:lnTo>
                  <a:pt x="853617" y="110299"/>
                </a:lnTo>
                <a:lnTo>
                  <a:pt x="857529" y="92811"/>
                </a:lnTo>
                <a:close/>
              </a:path>
            </a:pathLst>
          </a:custGeom>
          <a:solidFill>
            <a:srgbClr val="00A3D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8" name="object 28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205712" y="623087"/>
            <a:ext cx="5486287" cy="6034788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44496" y="4845117"/>
            <a:ext cx="1037775" cy="1037775"/>
          </a:xfrm>
          <a:prstGeom prst="rect">
            <a:avLst/>
          </a:prstGeom>
        </p:spPr>
      </p:pic>
      <p:grpSp>
        <p:nvGrpSpPr>
          <p:cNvPr id="30" name="object 30" descr=""/>
          <p:cNvGrpSpPr/>
          <p:nvPr/>
        </p:nvGrpSpPr>
        <p:grpSpPr>
          <a:xfrm>
            <a:off x="1242007" y="-3409"/>
            <a:ext cx="1255395" cy="849630"/>
            <a:chOff x="1242007" y="-3409"/>
            <a:chExt cx="1255395" cy="849630"/>
          </a:xfrm>
        </p:grpSpPr>
        <p:sp>
          <p:nvSpPr>
            <p:cNvPr id="31" name="object 31" descr=""/>
            <p:cNvSpPr/>
            <p:nvPr/>
          </p:nvSpPr>
          <p:spPr>
            <a:xfrm>
              <a:off x="1245607" y="190"/>
              <a:ext cx="1247775" cy="842644"/>
            </a:xfrm>
            <a:custGeom>
              <a:avLst/>
              <a:gdLst/>
              <a:ahLst/>
              <a:cxnLst/>
              <a:rect l="l" t="t" r="r" b="b"/>
              <a:pathLst>
                <a:path w="1247775" h="842644">
                  <a:moveTo>
                    <a:pt x="1247716" y="0"/>
                  </a:moveTo>
                  <a:lnTo>
                    <a:pt x="0" y="0"/>
                  </a:lnTo>
                  <a:lnTo>
                    <a:pt x="0" y="842263"/>
                  </a:lnTo>
                  <a:lnTo>
                    <a:pt x="1247716" y="842263"/>
                  </a:lnTo>
                  <a:lnTo>
                    <a:pt x="1247716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245607" y="190"/>
              <a:ext cx="1247775" cy="842644"/>
            </a:xfrm>
            <a:custGeom>
              <a:avLst/>
              <a:gdLst/>
              <a:ahLst/>
              <a:cxnLst/>
              <a:rect l="l" t="t" r="r" b="b"/>
              <a:pathLst>
                <a:path w="1247775" h="842644">
                  <a:moveTo>
                    <a:pt x="0" y="0"/>
                  </a:moveTo>
                  <a:lnTo>
                    <a:pt x="1247716" y="0"/>
                  </a:lnTo>
                  <a:lnTo>
                    <a:pt x="1247716" y="842263"/>
                  </a:lnTo>
                  <a:lnTo>
                    <a:pt x="0" y="84226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34219" y="629312"/>
              <a:ext cx="134595" cy="124458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1695484" y="629312"/>
              <a:ext cx="26670" cy="124460"/>
            </a:xfrm>
            <a:custGeom>
              <a:avLst/>
              <a:gdLst/>
              <a:ahLst/>
              <a:cxnLst/>
              <a:rect l="l" t="t" r="r" b="b"/>
              <a:pathLst>
                <a:path w="26669" h="124459">
                  <a:moveTo>
                    <a:pt x="26672" y="0"/>
                  </a:moveTo>
                  <a:lnTo>
                    <a:pt x="0" y="0"/>
                  </a:lnTo>
                  <a:lnTo>
                    <a:pt x="0" y="124458"/>
                  </a:lnTo>
                  <a:lnTo>
                    <a:pt x="26672" y="124458"/>
                  </a:lnTo>
                  <a:lnTo>
                    <a:pt x="266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48825" y="629312"/>
              <a:ext cx="111837" cy="124458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880755" y="629312"/>
              <a:ext cx="111837" cy="124458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12684" y="629312"/>
              <a:ext cx="192024" cy="12475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237762" y="4333967"/>
            <a:ext cx="2410460" cy="449580"/>
            <a:chOff x="1237762" y="4333967"/>
            <a:chExt cx="2410460" cy="449580"/>
          </a:xfrm>
        </p:grpSpPr>
        <p:sp>
          <p:nvSpPr>
            <p:cNvPr id="3" name="object 3" descr=""/>
            <p:cNvSpPr/>
            <p:nvPr/>
          </p:nvSpPr>
          <p:spPr>
            <a:xfrm>
              <a:off x="2335942" y="4333967"/>
              <a:ext cx="21590" cy="111760"/>
            </a:xfrm>
            <a:custGeom>
              <a:avLst/>
              <a:gdLst/>
              <a:ahLst/>
              <a:cxnLst/>
              <a:rect l="l" t="t" r="r" b="b"/>
              <a:pathLst>
                <a:path w="21589" h="111760">
                  <a:moveTo>
                    <a:pt x="21186" y="0"/>
                  </a:moveTo>
                  <a:lnTo>
                    <a:pt x="0" y="0"/>
                  </a:lnTo>
                  <a:lnTo>
                    <a:pt x="0" y="111250"/>
                  </a:lnTo>
                  <a:lnTo>
                    <a:pt x="21186" y="111250"/>
                  </a:lnTo>
                  <a:lnTo>
                    <a:pt x="211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7762" y="4333967"/>
              <a:ext cx="1561626" cy="27279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3705" y="4634343"/>
              <a:ext cx="2404235" cy="149199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1243246" y="2204023"/>
            <a:ext cx="645160" cy="222250"/>
            <a:chOff x="1243246" y="2204023"/>
            <a:chExt cx="645160" cy="222250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3246" y="2204023"/>
              <a:ext cx="392277" cy="22189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57469" y="2208289"/>
              <a:ext cx="230733" cy="213361"/>
            </a:xfrm>
            <a:prstGeom prst="rect">
              <a:avLst/>
            </a:prstGeom>
          </p:spPr>
        </p:pic>
      </p:grpSp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33923" y="2208289"/>
            <a:ext cx="412092" cy="213361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2437455" y="2204023"/>
            <a:ext cx="615315" cy="222250"/>
            <a:chOff x="2437455" y="2204023"/>
            <a:chExt cx="615315" cy="222250"/>
          </a:xfrm>
        </p:grpSpPr>
        <p:sp>
          <p:nvSpPr>
            <p:cNvPr id="11" name="object 11" descr=""/>
            <p:cNvSpPr/>
            <p:nvPr/>
          </p:nvSpPr>
          <p:spPr>
            <a:xfrm>
              <a:off x="2437447" y="2208219"/>
              <a:ext cx="274955" cy="213360"/>
            </a:xfrm>
            <a:custGeom>
              <a:avLst/>
              <a:gdLst/>
              <a:ahLst/>
              <a:cxnLst/>
              <a:rect l="l" t="t" r="r" b="b"/>
              <a:pathLst>
                <a:path w="274955" h="213360">
                  <a:moveTo>
                    <a:pt x="274624" y="0"/>
                  </a:moveTo>
                  <a:lnTo>
                    <a:pt x="229209" y="0"/>
                  </a:lnTo>
                  <a:lnTo>
                    <a:pt x="229209" y="172720"/>
                  </a:lnTo>
                  <a:lnTo>
                    <a:pt x="160324" y="172720"/>
                  </a:lnTo>
                  <a:lnTo>
                    <a:pt x="160324" y="0"/>
                  </a:lnTo>
                  <a:lnTo>
                    <a:pt x="114604" y="0"/>
                  </a:lnTo>
                  <a:lnTo>
                    <a:pt x="114604" y="172720"/>
                  </a:lnTo>
                  <a:lnTo>
                    <a:pt x="45720" y="17272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172720"/>
                  </a:lnTo>
                  <a:lnTo>
                    <a:pt x="0" y="213360"/>
                  </a:lnTo>
                  <a:lnTo>
                    <a:pt x="274624" y="213360"/>
                  </a:lnTo>
                  <a:lnTo>
                    <a:pt x="274624" y="172720"/>
                  </a:lnTo>
                  <a:lnTo>
                    <a:pt x="274624" y="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45913" y="2204023"/>
              <a:ext cx="226771" cy="221893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3006517" y="2248859"/>
              <a:ext cx="45720" cy="172720"/>
            </a:xfrm>
            <a:custGeom>
              <a:avLst/>
              <a:gdLst/>
              <a:ahLst/>
              <a:cxnLst/>
              <a:rect l="l" t="t" r="r" b="b"/>
              <a:pathLst>
                <a:path w="45719" h="172719">
                  <a:moveTo>
                    <a:pt x="0" y="172720"/>
                  </a:moveTo>
                  <a:lnTo>
                    <a:pt x="45719" y="172720"/>
                  </a:lnTo>
                  <a:lnTo>
                    <a:pt x="45719" y="0"/>
                  </a:lnTo>
                  <a:lnTo>
                    <a:pt x="0" y="0"/>
                  </a:lnTo>
                  <a:lnTo>
                    <a:pt x="0" y="17272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/>
          <p:nvPr/>
        </p:nvSpPr>
        <p:spPr>
          <a:xfrm>
            <a:off x="3006509" y="2208219"/>
            <a:ext cx="186055" cy="213360"/>
          </a:xfrm>
          <a:custGeom>
            <a:avLst/>
            <a:gdLst/>
            <a:ahLst/>
            <a:cxnLst/>
            <a:rect l="l" t="t" r="r" b="b"/>
            <a:pathLst>
              <a:path w="186055" h="213360">
                <a:moveTo>
                  <a:pt x="185623" y="0"/>
                </a:moveTo>
                <a:lnTo>
                  <a:pt x="0" y="0"/>
                </a:lnTo>
                <a:lnTo>
                  <a:pt x="0" y="40640"/>
                </a:lnTo>
                <a:lnTo>
                  <a:pt x="140208" y="40640"/>
                </a:lnTo>
                <a:lnTo>
                  <a:pt x="140208" y="213360"/>
                </a:lnTo>
                <a:lnTo>
                  <a:pt x="185623" y="213360"/>
                </a:lnTo>
                <a:lnTo>
                  <a:pt x="185623" y="40640"/>
                </a:lnTo>
                <a:lnTo>
                  <a:pt x="185623" y="0"/>
                </a:lnTo>
                <a:close/>
              </a:path>
            </a:pathLst>
          </a:custGeom>
          <a:solidFill>
            <a:srgbClr val="00A3D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" name="object 15" descr=""/>
          <p:cNvGrpSpPr/>
          <p:nvPr/>
        </p:nvGrpSpPr>
        <p:grpSpPr>
          <a:xfrm>
            <a:off x="3237861" y="2208219"/>
            <a:ext cx="360680" cy="213995"/>
            <a:chOff x="3237861" y="2208219"/>
            <a:chExt cx="360680" cy="213995"/>
          </a:xfrm>
        </p:grpSpPr>
        <p:sp>
          <p:nvSpPr>
            <p:cNvPr id="16" name="object 16" descr=""/>
            <p:cNvSpPr/>
            <p:nvPr/>
          </p:nvSpPr>
          <p:spPr>
            <a:xfrm>
              <a:off x="3237852" y="2208219"/>
              <a:ext cx="152400" cy="213360"/>
            </a:xfrm>
            <a:custGeom>
              <a:avLst/>
              <a:gdLst/>
              <a:ahLst/>
              <a:cxnLst/>
              <a:rect l="l" t="t" r="r" b="b"/>
              <a:pathLst>
                <a:path w="152400" h="213360">
                  <a:moveTo>
                    <a:pt x="152095" y="172720"/>
                  </a:moveTo>
                  <a:lnTo>
                    <a:pt x="45720" y="172720"/>
                  </a:lnTo>
                  <a:lnTo>
                    <a:pt x="45720" y="125730"/>
                  </a:lnTo>
                  <a:lnTo>
                    <a:pt x="141122" y="125730"/>
                  </a:lnTo>
                  <a:lnTo>
                    <a:pt x="141122" y="85090"/>
                  </a:lnTo>
                  <a:lnTo>
                    <a:pt x="45720" y="85090"/>
                  </a:lnTo>
                  <a:lnTo>
                    <a:pt x="45720" y="40640"/>
                  </a:lnTo>
                  <a:lnTo>
                    <a:pt x="150266" y="40640"/>
                  </a:lnTo>
                  <a:lnTo>
                    <a:pt x="150266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0" y="85090"/>
                  </a:lnTo>
                  <a:lnTo>
                    <a:pt x="0" y="125730"/>
                  </a:lnTo>
                  <a:lnTo>
                    <a:pt x="0" y="172720"/>
                  </a:lnTo>
                  <a:lnTo>
                    <a:pt x="0" y="213360"/>
                  </a:lnTo>
                  <a:lnTo>
                    <a:pt x="152095" y="213360"/>
                  </a:lnTo>
                  <a:lnTo>
                    <a:pt x="152095" y="17272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25925" y="2208289"/>
              <a:ext cx="172519" cy="213361"/>
            </a:xfrm>
            <a:prstGeom prst="rect">
              <a:avLst/>
            </a:prstGeom>
          </p:spPr>
        </p:pic>
      </p:grpSp>
      <p:grpSp>
        <p:nvGrpSpPr>
          <p:cNvPr id="18" name="object 18" descr=""/>
          <p:cNvGrpSpPr/>
          <p:nvPr/>
        </p:nvGrpSpPr>
        <p:grpSpPr>
          <a:xfrm>
            <a:off x="1245607" y="2525209"/>
            <a:ext cx="227329" cy="129539"/>
            <a:chOff x="1245607" y="2525209"/>
            <a:chExt cx="227329" cy="129539"/>
          </a:xfrm>
        </p:grpSpPr>
        <p:pic>
          <p:nvPicPr>
            <p:cNvPr id="19" name="object 1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45607" y="2527699"/>
              <a:ext cx="109170" cy="12446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75045" y="2525209"/>
              <a:ext cx="97433" cy="129437"/>
            </a:xfrm>
            <a:prstGeom prst="rect">
              <a:avLst/>
            </a:prstGeom>
          </p:spPr>
        </p:pic>
      </p:grpSp>
      <p:grpSp>
        <p:nvGrpSpPr>
          <p:cNvPr id="21" name="object 21" descr=""/>
          <p:cNvGrpSpPr/>
          <p:nvPr/>
        </p:nvGrpSpPr>
        <p:grpSpPr>
          <a:xfrm>
            <a:off x="1526533" y="2525209"/>
            <a:ext cx="1049655" cy="129539"/>
            <a:chOff x="1526533" y="2525209"/>
            <a:chExt cx="1049655" cy="129539"/>
          </a:xfrm>
        </p:grpSpPr>
        <p:pic>
          <p:nvPicPr>
            <p:cNvPr id="22" name="object 2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26533" y="2525209"/>
              <a:ext cx="102412" cy="129437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48857" y="2525209"/>
              <a:ext cx="366447" cy="129437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35040" y="2525209"/>
              <a:ext cx="132281" cy="129437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87058" y="2527699"/>
              <a:ext cx="211581" cy="12502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18908" y="2527699"/>
              <a:ext cx="103658" cy="124460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2549235" y="2601919"/>
              <a:ext cx="26670" cy="50800"/>
            </a:xfrm>
            <a:custGeom>
              <a:avLst/>
              <a:gdLst/>
              <a:ahLst/>
              <a:cxnLst/>
              <a:rect l="l" t="t" r="r" b="b"/>
              <a:pathLst>
                <a:path w="26669" h="50800">
                  <a:moveTo>
                    <a:pt x="0" y="50800"/>
                  </a:moveTo>
                  <a:lnTo>
                    <a:pt x="26672" y="50800"/>
                  </a:lnTo>
                  <a:lnTo>
                    <a:pt x="26672" y="0"/>
                  </a:lnTo>
                  <a:lnTo>
                    <a:pt x="0" y="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177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 descr=""/>
          <p:cNvGrpSpPr/>
          <p:nvPr/>
        </p:nvGrpSpPr>
        <p:grpSpPr>
          <a:xfrm>
            <a:off x="2549235" y="2525209"/>
            <a:ext cx="504825" cy="129539"/>
            <a:chOff x="2549235" y="2525209"/>
            <a:chExt cx="504825" cy="129539"/>
          </a:xfrm>
        </p:grpSpPr>
        <p:sp>
          <p:nvSpPr>
            <p:cNvPr id="29" name="object 29" descr=""/>
            <p:cNvSpPr/>
            <p:nvPr/>
          </p:nvSpPr>
          <p:spPr>
            <a:xfrm>
              <a:off x="2549233" y="2528259"/>
              <a:ext cx="109220" cy="124460"/>
            </a:xfrm>
            <a:custGeom>
              <a:avLst/>
              <a:gdLst/>
              <a:ahLst/>
              <a:cxnLst/>
              <a:rect l="l" t="t" r="r" b="b"/>
              <a:pathLst>
                <a:path w="109219" h="124460">
                  <a:moveTo>
                    <a:pt x="109169" y="0"/>
                  </a:moveTo>
                  <a:lnTo>
                    <a:pt x="82499" y="0"/>
                  </a:lnTo>
                  <a:lnTo>
                    <a:pt x="82499" y="49530"/>
                  </a:lnTo>
                  <a:lnTo>
                    <a:pt x="26670" y="49530"/>
                  </a:lnTo>
                  <a:lnTo>
                    <a:pt x="26670" y="0"/>
                  </a:lnTo>
                  <a:lnTo>
                    <a:pt x="0" y="0"/>
                  </a:lnTo>
                  <a:lnTo>
                    <a:pt x="0" y="49530"/>
                  </a:lnTo>
                  <a:lnTo>
                    <a:pt x="0" y="73660"/>
                  </a:lnTo>
                  <a:lnTo>
                    <a:pt x="82499" y="73660"/>
                  </a:lnTo>
                  <a:lnTo>
                    <a:pt x="82499" y="124460"/>
                  </a:lnTo>
                  <a:lnTo>
                    <a:pt x="109169" y="124460"/>
                  </a:lnTo>
                  <a:lnTo>
                    <a:pt x="109169" y="73660"/>
                  </a:lnTo>
                  <a:lnTo>
                    <a:pt x="109169" y="49530"/>
                  </a:lnTo>
                  <a:lnTo>
                    <a:pt x="109169" y="0"/>
                  </a:lnTo>
                  <a:close/>
                </a:path>
              </a:pathLst>
            </a:custGeom>
            <a:solidFill>
              <a:srgbClr val="F177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78140" y="2525209"/>
              <a:ext cx="132281" cy="129437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30158" y="2525209"/>
              <a:ext cx="223851" cy="129437"/>
            </a:xfrm>
            <a:prstGeom prst="rect">
              <a:avLst/>
            </a:prstGeom>
          </p:spPr>
        </p:pic>
      </p:grpSp>
      <p:grpSp>
        <p:nvGrpSpPr>
          <p:cNvPr id="32" name="object 32" descr=""/>
          <p:cNvGrpSpPr/>
          <p:nvPr/>
        </p:nvGrpSpPr>
        <p:grpSpPr>
          <a:xfrm>
            <a:off x="3113215" y="2527699"/>
            <a:ext cx="1133475" cy="126364"/>
            <a:chOff x="3113215" y="2527699"/>
            <a:chExt cx="1133475" cy="126364"/>
          </a:xfrm>
        </p:grpSpPr>
        <p:pic>
          <p:nvPicPr>
            <p:cNvPr id="33" name="object 3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13215" y="2527699"/>
              <a:ext cx="474903" cy="125020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3609098" y="2527700"/>
              <a:ext cx="637540" cy="126364"/>
            </a:xfrm>
            <a:custGeom>
              <a:avLst/>
              <a:gdLst/>
              <a:ahLst/>
              <a:cxnLst/>
              <a:rect l="l" t="t" r="r" b="b"/>
              <a:pathLst>
                <a:path w="637539" h="126364">
                  <a:moveTo>
                    <a:pt x="100634" y="41783"/>
                  </a:moveTo>
                  <a:lnTo>
                    <a:pt x="96837" y="23469"/>
                  </a:lnTo>
                  <a:lnTo>
                    <a:pt x="96469" y="21678"/>
                  </a:lnTo>
                  <a:lnTo>
                    <a:pt x="85051" y="8826"/>
                  </a:lnTo>
                  <a:lnTo>
                    <a:pt x="73431" y="4178"/>
                  </a:lnTo>
                  <a:lnTo>
                    <a:pt x="73431" y="41783"/>
                  </a:lnTo>
                  <a:lnTo>
                    <a:pt x="71412" y="50800"/>
                  </a:lnTo>
                  <a:lnTo>
                    <a:pt x="65938" y="56413"/>
                  </a:lnTo>
                  <a:lnTo>
                    <a:pt x="57899" y="59283"/>
                  </a:lnTo>
                  <a:lnTo>
                    <a:pt x="48183" y="60096"/>
                  </a:lnTo>
                  <a:lnTo>
                    <a:pt x="26670" y="60096"/>
                  </a:lnTo>
                  <a:lnTo>
                    <a:pt x="26670" y="23469"/>
                  </a:lnTo>
                  <a:lnTo>
                    <a:pt x="48183" y="23469"/>
                  </a:lnTo>
                  <a:lnTo>
                    <a:pt x="57899" y="24257"/>
                  </a:lnTo>
                  <a:lnTo>
                    <a:pt x="65938" y="27101"/>
                  </a:lnTo>
                  <a:lnTo>
                    <a:pt x="71412" y="32702"/>
                  </a:lnTo>
                  <a:lnTo>
                    <a:pt x="73431" y="41783"/>
                  </a:lnTo>
                  <a:lnTo>
                    <a:pt x="73431" y="4178"/>
                  </a:lnTo>
                  <a:lnTo>
                    <a:pt x="68008" y="2006"/>
                  </a:lnTo>
                  <a:lnTo>
                    <a:pt x="46939" y="0"/>
                  </a:lnTo>
                  <a:lnTo>
                    <a:pt x="0" y="0"/>
                  </a:lnTo>
                  <a:lnTo>
                    <a:pt x="0" y="124460"/>
                  </a:lnTo>
                  <a:lnTo>
                    <a:pt x="26670" y="124460"/>
                  </a:lnTo>
                  <a:lnTo>
                    <a:pt x="26670" y="83566"/>
                  </a:lnTo>
                  <a:lnTo>
                    <a:pt x="46939" y="83566"/>
                  </a:lnTo>
                  <a:lnTo>
                    <a:pt x="68008" y="81572"/>
                  </a:lnTo>
                  <a:lnTo>
                    <a:pt x="85051" y="74752"/>
                  </a:lnTo>
                  <a:lnTo>
                    <a:pt x="96469" y="61899"/>
                  </a:lnTo>
                  <a:lnTo>
                    <a:pt x="96837" y="60096"/>
                  </a:lnTo>
                  <a:lnTo>
                    <a:pt x="100634" y="41783"/>
                  </a:lnTo>
                  <a:close/>
                </a:path>
                <a:path w="637539" h="126364">
                  <a:moveTo>
                    <a:pt x="227761" y="0"/>
                  </a:moveTo>
                  <a:lnTo>
                    <a:pt x="202692" y="0"/>
                  </a:lnTo>
                  <a:lnTo>
                    <a:pt x="144729" y="81254"/>
                  </a:lnTo>
                  <a:lnTo>
                    <a:pt x="145262" y="69875"/>
                  </a:lnTo>
                  <a:lnTo>
                    <a:pt x="145262" y="0"/>
                  </a:lnTo>
                  <a:lnTo>
                    <a:pt x="118592" y="0"/>
                  </a:lnTo>
                  <a:lnTo>
                    <a:pt x="118592" y="124460"/>
                  </a:lnTo>
                  <a:lnTo>
                    <a:pt x="143662" y="124460"/>
                  </a:lnTo>
                  <a:lnTo>
                    <a:pt x="201625" y="43205"/>
                  </a:lnTo>
                  <a:lnTo>
                    <a:pt x="201091" y="54584"/>
                  </a:lnTo>
                  <a:lnTo>
                    <a:pt x="201091" y="124460"/>
                  </a:lnTo>
                  <a:lnTo>
                    <a:pt x="227761" y="124460"/>
                  </a:lnTo>
                  <a:lnTo>
                    <a:pt x="227761" y="0"/>
                  </a:lnTo>
                  <a:close/>
                </a:path>
                <a:path w="637539" h="126364">
                  <a:moveTo>
                    <a:pt x="371957" y="124460"/>
                  </a:moveTo>
                  <a:lnTo>
                    <a:pt x="362470" y="101168"/>
                  </a:lnTo>
                  <a:lnTo>
                    <a:pt x="353491" y="79121"/>
                  </a:lnTo>
                  <a:lnTo>
                    <a:pt x="331343" y="24714"/>
                  </a:lnTo>
                  <a:lnTo>
                    <a:pt x="326974" y="13982"/>
                  </a:lnTo>
                  <a:lnTo>
                    <a:pt x="326974" y="79121"/>
                  </a:lnTo>
                  <a:lnTo>
                    <a:pt x="286791" y="79121"/>
                  </a:lnTo>
                  <a:lnTo>
                    <a:pt x="304038" y="34493"/>
                  </a:lnTo>
                  <a:lnTo>
                    <a:pt x="305104" y="32004"/>
                  </a:lnTo>
                  <a:lnTo>
                    <a:pt x="305993" y="29514"/>
                  </a:lnTo>
                  <a:lnTo>
                    <a:pt x="306882" y="24714"/>
                  </a:lnTo>
                  <a:lnTo>
                    <a:pt x="307771" y="29514"/>
                  </a:lnTo>
                  <a:lnTo>
                    <a:pt x="309549" y="34493"/>
                  </a:lnTo>
                  <a:lnTo>
                    <a:pt x="326974" y="79121"/>
                  </a:lnTo>
                  <a:lnTo>
                    <a:pt x="326974" y="13982"/>
                  </a:lnTo>
                  <a:lnTo>
                    <a:pt x="321284" y="0"/>
                  </a:lnTo>
                  <a:lnTo>
                    <a:pt x="292481" y="0"/>
                  </a:lnTo>
                  <a:lnTo>
                    <a:pt x="241630" y="124460"/>
                  </a:lnTo>
                  <a:lnTo>
                    <a:pt x="269176" y="124460"/>
                  </a:lnTo>
                  <a:lnTo>
                    <a:pt x="278434" y="101168"/>
                  </a:lnTo>
                  <a:lnTo>
                    <a:pt x="335330" y="101168"/>
                  </a:lnTo>
                  <a:lnTo>
                    <a:pt x="344398" y="124460"/>
                  </a:lnTo>
                  <a:lnTo>
                    <a:pt x="371957" y="124460"/>
                  </a:lnTo>
                  <a:close/>
                </a:path>
                <a:path w="637539" h="126364">
                  <a:moveTo>
                    <a:pt x="493204" y="0"/>
                  </a:moveTo>
                  <a:lnTo>
                    <a:pt x="407860" y="0"/>
                  </a:lnTo>
                  <a:lnTo>
                    <a:pt x="405523" y="34061"/>
                  </a:lnTo>
                  <a:lnTo>
                    <a:pt x="401904" y="66459"/>
                  </a:lnTo>
                  <a:lnTo>
                    <a:pt x="394970" y="90919"/>
                  </a:lnTo>
                  <a:lnTo>
                    <a:pt x="382612" y="101168"/>
                  </a:lnTo>
                  <a:lnTo>
                    <a:pt x="379056" y="101346"/>
                  </a:lnTo>
                  <a:lnTo>
                    <a:pt x="376402" y="100990"/>
                  </a:lnTo>
                  <a:lnTo>
                    <a:pt x="374091" y="100279"/>
                  </a:lnTo>
                  <a:lnTo>
                    <a:pt x="374091" y="123748"/>
                  </a:lnTo>
                  <a:lnTo>
                    <a:pt x="379056" y="125526"/>
                  </a:lnTo>
                  <a:lnTo>
                    <a:pt x="383692" y="126060"/>
                  </a:lnTo>
                  <a:lnTo>
                    <a:pt x="387959" y="126060"/>
                  </a:lnTo>
                  <a:lnTo>
                    <a:pt x="408851" y="117500"/>
                  </a:lnTo>
                  <a:lnTo>
                    <a:pt x="421513" y="94843"/>
                  </a:lnTo>
                  <a:lnTo>
                    <a:pt x="428510" y="62280"/>
                  </a:lnTo>
                  <a:lnTo>
                    <a:pt x="432396" y="24003"/>
                  </a:lnTo>
                  <a:lnTo>
                    <a:pt x="466547" y="24003"/>
                  </a:lnTo>
                  <a:lnTo>
                    <a:pt x="466547" y="124460"/>
                  </a:lnTo>
                  <a:lnTo>
                    <a:pt x="493204" y="124460"/>
                  </a:lnTo>
                  <a:lnTo>
                    <a:pt x="493204" y="0"/>
                  </a:lnTo>
                  <a:close/>
                </a:path>
                <a:path w="637539" h="126364">
                  <a:moveTo>
                    <a:pt x="637400" y="124460"/>
                  </a:moveTo>
                  <a:lnTo>
                    <a:pt x="627926" y="101168"/>
                  </a:lnTo>
                  <a:lnTo>
                    <a:pt x="618947" y="79121"/>
                  </a:lnTo>
                  <a:lnTo>
                    <a:pt x="596798" y="24714"/>
                  </a:lnTo>
                  <a:lnTo>
                    <a:pt x="592416" y="13970"/>
                  </a:lnTo>
                  <a:lnTo>
                    <a:pt x="592416" y="79121"/>
                  </a:lnTo>
                  <a:lnTo>
                    <a:pt x="552234" y="79121"/>
                  </a:lnTo>
                  <a:lnTo>
                    <a:pt x="569493" y="34493"/>
                  </a:lnTo>
                  <a:lnTo>
                    <a:pt x="570547" y="32004"/>
                  </a:lnTo>
                  <a:lnTo>
                    <a:pt x="571436" y="29514"/>
                  </a:lnTo>
                  <a:lnTo>
                    <a:pt x="572325" y="24714"/>
                  </a:lnTo>
                  <a:lnTo>
                    <a:pt x="573214" y="29514"/>
                  </a:lnTo>
                  <a:lnTo>
                    <a:pt x="575005" y="34493"/>
                  </a:lnTo>
                  <a:lnTo>
                    <a:pt x="592416" y="79121"/>
                  </a:lnTo>
                  <a:lnTo>
                    <a:pt x="592416" y="13970"/>
                  </a:lnTo>
                  <a:lnTo>
                    <a:pt x="586727" y="0"/>
                  </a:lnTo>
                  <a:lnTo>
                    <a:pt x="557923" y="0"/>
                  </a:lnTo>
                  <a:lnTo>
                    <a:pt x="507072" y="124460"/>
                  </a:lnTo>
                  <a:lnTo>
                    <a:pt x="534631" y="124460"/>
                  </a:lnTo>
                  <a:lnTo>
                    <a:pt x="543890" y="101168"/>
                  </a:lnTo>
                  <a:lnTo>
                    <a:pt x="600773" y="101168"/>
                  </a:lnTo>
                  <a:lnTo>
                    <a:pt x="609841" y="124460"/>
                  </a:lnTo>
                  <a:lnTo>
                    <a:pt x="637400" y="124460"/>
                  </a:lnTo>
                  <a:close/>
                </a:path>
              </a:pathLst>
            </a:custGeom>
            <a:solidFill>
              <a:srgbClr val="F177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5" name="object 35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243703" y="6089334"/>
            <a:ext cx="433724" cy="129545"/>
          </a:xfrm>
          <a:prstGeom prst="rect">
            <a:avLst/>
          </a:prstGeom>
        </p:spPr>
      </p:pic>
      <p:grpSp>
        <p:nvGrpSpPr>
          <p:cNvPr id="36" name="object 36" descr=""/>
          <p:cNvGrpSpPr/>
          <p:nvPr/>
        </p:nvGrpSpPr>
        <p:grpSpPr>
          <a:xfrm>
            <a:off x="1723147" y="6058396"/>
            <a:ext cx="670560" cy="140335"/>
            <a:chOff x="1723147" y="6058396"/>
            <a:chExt cx="670560" cy="140335"/>
          </a:xfrm>
        </p:grpSpPr>
        <p:pic>
          <p:nvPicPr>
            <p:cNvPr id="37" name="object 3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23147" y="6089334"/>
              <a:ext cx="217166" cy="106685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1980082" y="6058402"/>
              <a:ext cx="414020" cy="140335"/>
            </a:xfrm>
            <a:custGeom>
              <a:avLst/>
              <a:gdLst/>
              <a:ahLst/>
              <a:cxnLst/>
              <a:rect l="l" t="t" r="r" b="b"/>
              <a:pathLst>
                <a:path w="414019" h="140335">
                  <a:moveTo>
                    <a:pt x="88544" y="110490"/>
                  </a:moveTo>
                  <a:lnTo>
                    <a:pt x="83096" y="114312"/>
                  </a:lnTo>
                  <a:lnTo>
                    <a:pt x="76542" y="117081"/>
                  </a:lnTo>
                  <a:lnTo>
                    <a:pt x="69126" y="118757"/>
                  </a:lnTo>
                  <a:lnTo>
                    <a:pt x="61112" y="119329"/>
                  </a:lnTo>
                  <a:lnTo>
                    <a:pt x="47371" y="117348"/>
                  </a:lnTo>
                  <a:lnTo>
                    <a:pt x="35267" y="111213"/>
                  </a:lnTo>
                  <a:lnTo>
                    <a:pt x="26670" y="100685"/>
                  </a:lnTo>
                  <a:lnTo>
                    <a:pt x="23469" y="85496"/>
                  </a:lnTo>
                  <a:lnTo>
                    <a:pt x="26720" y="68935"/>
                  </a:lnTo>
                  <a:lnTo>
                    <a:pt x="35267" y="57632"/>
                  </a:lnTo>
                  <a:lnTo>
                    <a:pt x="47320" y="51142"/>
                  </a:lnTo>
                  <a:lnTo>
                    <a:pt x="61112" y="49072"/>
                  </a:lnTo>
                  <a:lnTo>
                    <a:pt x="68491" y="49631"/>
                  </a:lnTo>
                  <a:lnTo>
                    <a:pt x="75590" y="51269"/>
                  </a:lnTo>
                  <a:lnTo>
                    <a:pt x="82118" y="53898"/>
                  </a:lnTo>
                  <a:lnTo>
                    <a:pt x="87782" y="57454"/>
                  </a:lnTo>
                  <a:lnTo>
                    <a:pt x="87782" y="35661"/>
                  </a:lnTo>
                  <a:lnTo>
                    <a:pt x="80657" y="32664"/>
                  </a:lnTo>
                  <a:lnTo>
                    <a:pt x="73113" y="30518"/>
                  </a:lnTo>
                  <a:lnTo>
                    <a:pt x="65278" y="29235"/>
                  </a:lnTo>
                  <a:lnTo>
                    <a:pt x="57302" y="28803"/>
                  </a:lnTo>
                  <a:lnTo>
                    <a:pt x="36347" y="32181"/>
                  </a:lnTo>
                  <a:lnTo>
                    <a:pt x="18021" y="42519"/>
                  </a:lnTo>
                  <a:lnTo>
                    <a:pt x="5016" y="60185"/>
                  </a:lnTo>
                  <a:lnTo>
                    <a:pt x="0" y="85496"/>
                  </a:lnTo>
                  <a:lnTo>
                    <a:pt x="4991" y="109664"/>
                  </a:lnTo>
                  <a:lnTo>
                    <a:pt x="18122" y="126568"/>
                  </a:lnTo>
                  <a:lnTo>
                    <a:pt x="36588" y="136499"/>
                  </a:lnTo>
                  <a:lnTo>
                    <a:pt x="57607" y="139750"/>
                  </a:lnTo>
                  <a:lnTo>
                    <a:pt x="65913" y="139306"/>
                  </a:lnTo>
                  <a:lnTo>
                    <a:pt x="73875" y="137985"/>
                  </a:lnTo>
                  <a:lnTo>
                    <a:pt x="81432" y="135826"/>
                  </a:lnTo>
                  <a:lnTo>
                    <a:pt x="88544" y="132892"/>
                  </a:lnTo>
                  <a:lnTo>
                    <a:pt x="88544" y="110490"/>
                  </a:lnTo>
                  <a:close/>
                </a:path>
                <a:path w="414019" h="140335">
                  <a:moveTo>
                    <a:pt x="206349" y="137617"/>
                  </a:moveTo>
                  <a:lnTo>
                    <a:pt x="198221" y="117652"/>
                  </a:lnTo>
                  <a:lnTo>
                    <a:pt x="190525" y="98755"/>
                  </a:lnTo>
                  <a:lnTo>
                    <a:pt x="171538" y="52120"/>
                  </a:lnTo>
                  <a:lnTo>
                    <a:pt x="167792" y="42926"/>
                  </a:lnTo>
                  <a:lnTo>
                    <a:pt x="167792" y="98755"/>
                  </a:lnTo>
                  <a:lnTo>
                    <a:pt x="133350" y="98755"/>
                  </a:lnTo>
                  <a:lnTo>
                    <a:pt x="148132" y="60502"/>
                  </a:lnTo>
                  <a:lnTo>
                    <a:pt x="149047" y="58369"/>
                  </a:lnTo>
                  <a:lnTo>
                    <a:pt x="149809" y="56235"/>
                  </a:lnTo>
                  <a:lnTo>
                    <a:pt x="150571" y="52120"/>
                  </a:lnTo>
                  <a:lnTo>
                    <a:pt x="151333" y="56235"/>
                  </a:lnTo>
                  <a:lnTo>
                    <a:pt x="152857" y="60502"/>
                  </a:lnTo>
                  <a:lnTo>
                    <a:pt x="167792" y="98755"/>
                  </a:lnTo>
                  <a:lnTo>
                    <a:pt x="167792" y="42926"/>
                  </a:lnTo>
                  <a:lnTo>
                    <a:pt x="162915" y="30937"/>
                  </a:lnTo>
                  <a:lnTo>
                    <a:pt x="138226" y="30937"/>
                  </a:lnTo>
                  <a:lnTo>
                    <a:pt x="94640" y="137617"/>
                  </a:lnTo>
                  <a:lnTo>
                    <a:pt x="118262" y="137617"/>
                  </a:lnTo>
                  <a:lnTo>
                    <a:pt x="126187" y="117652"/>
                  </a:lnTo>
                  <a:lnTo>
                    <a:pt x="174955" y="117652"/>
                  </a:lnTo>
                  <a:lnTo>
                    <a:pt x="182727" y="137617"/>
                  </a:lnTo>
                  <a:lnTo>
                    <a:pt x="206349" y="137617"/>
                  </a:lnTo>
                  <a:close/>
                </a:path>
                <a:path w="414019" h="140335">
                  <a:moveTo>
                    <a:pt x="288950" y="0"/>
                  </a:moveTo>
                  <a:lnTo>
                    <a:pt x="280873" y="5029"/>
                  </a:lnTo>
                  <a:lnTo>
                    <a:pt x="273253" y="6553"/>
                  </a:lnTo>
                  <a:lnTo>
                    <a:pt x="256794" y="6553"/>
                  </a:lnTo>
                  <a:lnTo>
                    <a:pt x="249326" y="5029"/>
                  </a:lnTo>
                  <a:lnTo>
                    <a:pt x="241249" y="0"/>
                  </a:lnTo>
                  <a:lnTo>
                    <a:pt x="241249" y="16611"/>
                  </a:lnTo>
                  <a:lnTo>
                    <a:pt x="247954" y="21336"/>
                  </a:lnTo>
                  <a:lnTo>
                    <a:pt x="255117" y="23469"/>
                  </a:lnTo>
                  <a:lnTo>
                    <a:pt x="274929" y="23469"/>
                  </a:lnTo>
                  <a:lnTo>
                    <a:pt x="282244" y="21336"/>
                  </a:lnTo>
                  <a:lnTo>
                    <a:pt x="288950" y="16611"/>
                  </a:lnTo>
                  <a:lnTo>
                    <a:pt x="288950" y="6553"/>
                  </a:lnTo>
                  <a:lnTo>
                    <a:pt x="288950" y="0"/>
                  </a:lnTo>
                  <a:close/>
                </a:path>
                <a:path w="414019" h="140335">
                  <a:moveTo>
                    <a:pt x="311810" y="30937"/>
                  </a:moveTo>
                  <a:lnTo>
                    <a:pt x="290322" y="30937"/>
                  </a:lnTo>
                  <a:lnTo>
                    <a:pt x="240639" y="100584"/>
                  </a:lnTo>
                  <a:lnTo>
                    <a:pt x="240944" y="96164"/>
                  </a:lnTo>
                  <a:lnTo>
                    <a:pt x="241096" y="90830"/>
                  </a:lnTo>
                  <a:lnTo>
                    <a:pt x="241096" y="30937"/>
                  </a:lnTo>
                  <a:lnTo>
                    <a:pt x="218236" y="30937"/>
                  </a:lnTo>
                  <a:lnTo>
                    <a:pt x="218236" y="137617"/>
                  </a:lnTo>
                  <a:lnTo>
                    <a:pt x="239725" y="137617"/>
                  </a:lnTo>
                  <a:lnTo>
                    <a:pt x="266141" y="100584"/>
                  </a:lnTo>
                  <a:lnTo>
                    <a:pt x="289407" y="67970"/>
                  </a:lnTo>
                  <a:lnTo>
                    <a:pt x="289102" y="72390"/>
                  </a:lnTo>
                  <a:lnTo>
                    <a:pt x="288950" y="77724"/>
                  </a:lnTo>
                  <a:lnTo>
                    <a:pt x="288950" y="137617"/>
                  </a:lnTo>
                  <a:lnTo>
                    <a:pt x="311810" y="137617"/>
                  </a:lnTo>
                  <a:lnTo>
                    <a:pt x="311810" y="67970"/>
                  </a:lnTo>
                  <a:lnTo>
                    <a:pt x="311810" y="30937"/>
                  </a:lnTo>
                  <a:close/>
                </a:path>
                <a:path w="414019" h="140335">
                  <a:moveTo>
                    <a:pt x="413461" y="30937"/>
                  </a:moveTo>
                  <a:lnTo>
                    <a:pt x="325221" y="30937"/>
                  </a:lnTo>
                  <a:lnTo>
                    <a:pt x="325221" y="51511"/>
                  </a:lnTo>
                  <a:lnTo>
                    <a:pt x="357987" y="51511"/>
                  </a:lnTo>
                  <a:lnTo>
                    <a:pt x="357987" y="137617"/>
                  </a:lnTo>
                  <a:lnTo>
                    <a:pt x="380695" y="137617"/>
                  </a:lnTo>
                  <a:lnTo>
                    <a:pt x="380695" y="51511"/>
                  </a:lnTo>
                  <a:lnTo>
                    <a:pt x="413461" y="51511"/>
                  </a:lnTo>
                  <a:lnTo>
                    <a:pt x="413461" y="30937"/>
                  </a:lnTo>
                  <a:close/>
                </a:path>
              </a:pathLst>
            </a:custGeom>
            <a:solidFill>
              <a:srgbClr val="F177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9" name="object 39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876343" y="6089334"/>
            <a:ext cx="288946" cy="108813"/>
          </a:xfrm>
          <a:prstGeom prst="rect">
            <a:avLst/>
          </a:prstGeom>
        </p:spPr>
      </p:pic>
      <p:grpSp>
        <p:nvGrpSpPr>
          <p:cNvPr id="40" name="object 40" descr=""/>
          <p:cNvGrpSpPr/>
          <p:nvPr/>
        </p:nvGrpSpPr>
        <p:grpSpPr>
          <a:xfrm>
            <a:off x="2406955" y="6089334"/>
            <a:ext cx="417830" cy="109220"/>
            <a:chOff x="2406955" y="6089334"/>
            <a:chExt cx="417830" cy="109220"/>
          </a:xfrm>
        </p:grpSpPr>
        <p:sp>
          <p:nvSpPr>
            <p:cNvPr id="41" name="object 41" descr=""/>
            <p:cNvSpPr/>
            <p:nvPr/>
          </p:nvSpPr>
          <p:spPr>
            <a:xfrm>
              <a:off x="2406955" y="6089334"/>
              <a:ext cx="76200" cy="106680"/>
            </a:xfrm>
            <a:custGeom>
              <a:avLst/>
              <a:gdLst/>
              <a:ahLst/>
              <a:cxnLst/>
              <a:rect l="l" t="t" r="r" b="b"/>
              <a:pathLst>
                <a:path w="76200" h="106679">
                  <a:moveTo>
                    <a:pt x="75131" y="0"/>
                  </a:moveTo>
                  <a:lnTo>
                    <a:pt x="0" y="0"/>
                  </a:lnTo>
                  <a:lnTo>
                    <a:pt x="0" y="106678"/>
                  </a:lnTo>
                  <a:lnTo>
                    <a:pt x="76046" y="106678"/>
                  </a:lnTo>
                  <a:lnTo>
                    <a:pt x="76046" y="86561"/>
                  </a:lnTo>
                  <a:lnTo>
                    <a:pt x="22859" y="86561"/>
                  </a:lnTo>
                  <a:lnTo>
                    <a:pt x="22859" y="62787"/>
                  </a:lnTo>
                  <a:lnTo>
                    <a:pt x="70559" y="62787"/>
                  </a:lnTo>
                  <a:lnTo>
                    <a:pt x="70559" y="42821"/>
                  </a:lnTo>
                  <a:lnTo>
                    <a:pt x="22859" y="42821"/>
                  </a:lnTo>
                  <a:lnTo>
                    <a:pt x="22859" y="20116"/>
                  </a:lnTo>
                  <a:lnTo>
                    <a:pt x="75131" y="20116"/>
                  </a:lnTo>
                  <a:lnTo>
                    <a:pt x="75131" y="0"/>
                  </a:lnTo>
                  <a:close/>
                </a:path>
              </a:pathLst>
            </a:custGeom>
            <a:solidFill>
              <a:srgbClr val="F177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26738" y="6090248"/>
              <a:ext cx="297788" cy="107899"/>
            </a:xfrm>
            <a:prstGeom prst="rect">
              <a:avLst/>
            </a:prstGeom>
          </p:spPr>
        </p:pic>
      </p:grpSp>
      <p:pic>
        <p:nvPicPr>
          <p:cNvPr id="43" name="object 43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238003" y="3200089"/>
            <a:ext cx="4875613" cy="268772"/>
          </a:xfrm>
          <a:prstGeom prst="rect">
            <a:avLst/>
          </a:prstGeom>
        </p:spPr>
      </p:pic>
      <p:pic>
        <p:nvPicPr>
          <p:cNvPr id="44" name="object 44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235909" y="3619734"/>
            <a:ext cx="4507213" cy="549295"/>
          </a:xfrm>
          <a:prstGeom prst="rect">
            <a:avLst/>
          </a:prstGeom>
        </p:spPr>
      </p:pic>
      <p:pic>
        <p:nvPicPr>
          <p:cNvPr id="45" name="object 45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232805" y="2860678"/>
            <a:ext cx="354708" cy="124781"/>
          </a:xfrm>
          <a:prstGeom prst="rect">
            <a:avLst/>
          </a:prstGeom>
        </p:spPr>
      </p:pic>
      <p:sp>
        <p:nvSpPr>
          <p:cNvPr id="46" name="object 46" descr=""/>
          <p:cNvSpPr/>
          <p:nvPr/>
        </p:nvSpPr>
        <p:spPr>
          <a:xfrm>
            <a:off x="1638363" y="2861748"/>
            <a:ext cx="885190" cy="126364"/>
          </a:xfrm>
          <a:custGeom>
            <a:avLst/>
            <a:gdLst/>
            <a:ahLst/>
            <a:cxnLst/>
            <a:rect l="l" t="t" r="r" b="b"/>
            <a:pathLst>
              <a:path w="885189" h="126364">
                <a:moveTo>
                  <a:pt x="68986" y="100457"/>
                </a:moveTo>
                <a:lnTo>
                  <a:pt x="48704" y="100457"/>
                </a:lnTo>
                <a:lnTo>
                  <a:pt x="48704" y="2489"/>
                </a:lnTo>
                <a:lnTo>
                  <a:pt x="29337" y="2489"/>
                </a:lnTo>
                <a:lnTo>
                  <a:pt x="0" y="13690"/>
                </a:lnTo>
                <a:lnTo>
                  <a:pt x="0" y="37693"/>
                </a:lnTo>
                <a:lnTo>
                  <a:pt x="22758" y="29159"/>
                </a:lnTo>
                <a:lnTo>
                  <a:pt x="22758" y="100457"/>
                </a:lnTo>
                <a:lnTo>
                  <a:pt x="0" y="100457"/>
                </a:lnTo>
                <a:lnTo>
                  <a:pt x="0" y="123393"/>
                </a:lnTo>
                <a:lnTo>
                  <a:pt x="68986" y="123393"/>
                </a:lnTo>
                <a:lnTo>
                  <a:pt x="68986" y="100457"/>
                </a:lnTo>
                <a:close/>
              </a:path>
              <a:path w="885189" h="126364">
                <a:moveTo>
                  <a:pt x="182587" y="90678"/>
                </a:moveTo>
                <a:lnTo>
                  <a:pt x="162852" y="62052"/>
                </a:lnTo>
                <a:lnTo>
                  <a:pt x="169392" y="56273"/>
                </a:lnTo>
                <a:lnTo>
                  <a:pt x="170510" y="54762"/>
                </a:lnTo>
                <a:lnTo>
                  <a:pt x="174231" y="49758"/>
                </a:lnTo>
                <a:lnTo>
                  <a:pt x="177203" y="42430"/>
                </a:lnTo>
                <a:lnTo>
                  <a:pt x="178142" y="34137"/>
                </a:lnTo>
                <a:lnTo>
                  <a:pt x="175183" y="22174"/>
                </a:lnTo>
                <a:lnTo>
                  <a:pt x="175069" y="21678"/>
                </a:lnTo>
                <a:lnTo>
                  <a:pt x="174498" y="20980"/>
                </a:lnTo>
                <a:lnTo>
                  <a:pt x="166141" y="10731"/>
                </a:lnTo>
                <a:lnTo>
                  <a:pt x="156095" y="5410"/>
                </a:lnTo>
                <a:lnTo>
                  <a:pt x="156095" y="91389"/>
                </a:lnTo>
                <a:lnTo>
                  <a:pt x="154368" y="96951"/>
                </a:lnTo>
                <a:lnTo>
                  <a:pt x="149606" y="101219"/>
                </a:lnTo>
                <a:lnTo>
                  <a:pt x="142455" y="103949"/>
                </a:lnTo>
                <a:lnTo>
                  <a:pt x="133527" y="104902"/>
                </a:lnTo>
                <a:lnTo>
                  <a:pt x="121653" y="103492"/>
                </a:lnTo>
                <a:lnTo>
                  <a:pt x="113385" y="99618"/>
                </a:lnTo>
                <a:lnTo>
                  <a:pt x="108521" y="93802"/>
                </a:lnTo>
                <a:lnTo>
                  <a:pt x="106845" y="86588"/>
                </a:lnTo>
                <a:lnTo>
                  <a:pt x="106756" y="80162"/>
                </a:lnTo>
                <a:lnTo>
                  <a:pt x="109702" y="73075"/>
                </a:lnTo>
                <a:lnTo>
                  <a:pt x="116268" y="67564"/>
                </a:lnTo>
                <a:lnTo>
                  <a:pt x="122504" y="69875"/>
                </a:lnTo>
                <a:lnTo>
                  <a:pt x="128905" y="71653"/>
                </a:lnTo>
                <a:lnTo>
                  <a:pt x="142671" y="76657"/>
                </a:lnTo>
                <a:lnTo>
                  <a:pt x="149631" y="80162"/>
                </a:lnTo>
                <a:lnTo>
                  <a:pt x="154355" y="84836"/>
                </a:lnTo>
                <a:lnTo>
                  <a:pt x="156095" y="91389"/>
                </a:lnTo>
                <a:lnTo>
                  <a:pt x="156095" y="5410"/>
                </a:lnTo>
                <a:lnTo>
                  <a:pt x="152730" y="3619"/>
                </a:lnTo>
                <a:lnTo>
                  <a:pt x="152730" y="41960"/>
                </a:lnTo>
                <a:lnTo>
                  <a:pt x="149898" y="48602"/>
                </a:lnTo>
                <a:lnTo>
                  <a:pt x="149783" y="48869"/>
                </a:lnTo>
                <a:lnTo>
                  <a:pt x="149694" y="49072"/>
                </a:lnTo>
                <a:lnTo>
                  <a:pt x="144018" y="54762"/>
                </a:lnTo>
                <a:lnTo>
                  <a:pt x="140093" y="53695"/>
                </a:lnTo>
                <a:lnTo>
                  <a:pt x="136359" y="52451"/>
                </a:lnTo>
                <a:lnTo>
                  <a:pt x="132803" y="51562"/>
                </a:lnTo>
                <a:lnTo>
                  <a:pt x="124231" y="48602"/>
                </a:lnTo>
                <a:lnTo>
                  <a:pt x="116967" y="45123"/>
                </a:lnTo>
                <a:lnTo>
                  <a:pt x="111925" y="40360"/>
                </a:lnTo>
                <a:lnTo>
                  <a:pt x="110045" y="33604"/>
                </a:lnTo>
                <a:lnTo>
                  <a:pt x="110045" y="26847"/>
                </a:lnTo>
                <a:lnTo>
                  <a:pt x="117335" y="20980"/>
                </a:lnTo>
                <a:lnTo>
                  <a:pt x="130136" y="20980"/>
                </a:lnTo>
                <a:lnTo>
                  <a:pt x="152730" y="41960"/>
                </a:lnTo>
                <a:lnTo>
                  <a:pt x="152730" y="3619"/>
                </a:lnTo>
                <a:lnTo>
                  <a:pt x="151498" y="2959"/>
                </a:lnTo>
                <a:lnTo>
                  <a:pt x="131216" y="0"/>
                </a:lnTo>
                <a:lnTo>
                  <a:pt x="109956" y="2959"/>
                </a:lnTo>
                <a:lnTo>
                  <a:pt x="95453" y="10731"/>
                </a:lnTo>
                <a:lnTo>
                  <a:pt x="87249" y="21374"/>
                </a:lnTo>
                <a:lnTo>
                  <a:pt x="84632" y="33426"/>
                </a:lnTo>
                <a:lnTo>
                  <a:pt x="85509" y="40360"/>
                </a:lnTo>
                <a:lnTo>
                  <a:pt x="99021" y="59385"/>
                </a:lnTo>
                <a:lnTo>
                  <a:pt x="91274" y="65290"/>
                </a:lnTo>
                <a:lnTo>
                  <a:pt x="85331" y="72593"/>
                </a:lnTo>
                <a:lnTo>
                  <a:pt x="81521" y="80886"/>
                </a:lnTo>
                <a:lnTo>
                  <a:pt x="80175" y="89789"/>
                </a:lnTo>
                <a:lnTo>
                  <a:pt x="83134" y="103225"/>
                </a:lnTo>
                <a:lnTo>
                  <a:pt x="92341" y="114769"/>
                </a:lnTo>
                <a:lnTo>
                  <a:pt x="108381" y="122885"/>
                </a:lnTo>
                <a:lnTo>
                  <a:pt x="108597" y="122885"/>
                </a:lnTo>
                <a:lnTo>
                  <a:pt x="131559" y="125882"/>
                </a:lnTo>
                <a:lnTo>
                  <a:pt x="154914" y="122885"/>
                </a:lnTo>
                <a:lnTo>
                  <a:pt x="170751" y="114947"/>
                </a:lnTo>
                <a:lnTo>
                  <a:pt x="178765" y="104902"/>
                </a:lnTo>
                <a:lnTo>
                  <a:pt x="179743" y="103682"/>
                </a:lnTo>
                <a:lnTo>
                  <a:pt x="182587" y="90678"/>
                </a:lnTo>
                <a:close/>
              </a:path>
              <a:path w="885189" h="126364">
                <a:moveTo>
                  <a:pt x="287667" y="100457"/>
                </a:moveTo>
                <a:lnTo>
                  <a:pt x="227228" y="100634"/>
                </a:lnTo>
                <a:lnTo>
                  <a:pt x="229463" y="94957"/>
                </a:lnTo>
                <a:lnTo>
                  <a:pt x="235305" y="89433"/>
                </a:lnTo>
                <a:lnTo>
                  <a:pt x="243827" y="83781"/>
                </a:lnTo>
                <a:lnTo>
                  <a:pt x="254063" y="77698"/>
                </a:lnTo>
                <a:lnTo>
                  <a:pt x="265861" y="70040"/>
                </a:lnTo>
                <a:lnTo>
                  <a:pt x="276364" y="60858"/>
                </a:lnTo>
                <a:lnTo>
                  <a:pt x="283895" y="49593"/>
                </a:lnTo>
                <a:lnTo>
                  <a:pt x="286778" y="35737"/>
                </a:lnTo>
                <a:lnTo>
                  <a:pt x="283324" y="19723"/>
                </a:lnTo>
                <a:lnTo>
                  <a:pt x="273875" y="8597"/>
                </a:lnTo>
                <a:lnTo>
                  <a:pt x="259854" y="2108"/>
                </a:lnTo>
                <a:lnTo>
                  <a:pt x="242697" y="0"/>
                </a:lnTo>
                <a:lnTo>
                  <a:pt x="231711" y="749"/>
                </a:lnTo>
                <a:lnTo>
                  <a:pt x="221018" y="3073"/>
                </a:lnTo>
                <a:lnTo>
                  <a:pt x="210756" y="7048"/>
                </a:lnTo>
                <a:lnTo>
                  <a:pt x="201091" y="12801"/>
                </a:lnTo>
                <a:lnTo>
                  <a:pt x="201091" y="37693"/>
                </a:lnTo>
                <a:lnTo>
                  <a:pt x="210896" y="31318"/>
                </a:lnTo>
                <a:lnTo>
                  <a:pt x="220916" y="26822"/>
                </a:lnTo>
                <a:lnTo>
                  <a:pt x="230784" y="24168"/>
                </a:lnTo>
                <a:lnTo>
                  <a:pt x="240195" y="23291"/>
                </a:lnTo>
                <a:lnTo>
                  <a:pt x="252463" y="23291"/>
                </a:lnTo>
                <a:lnTo>
                  <a:pt x="260286" y="27914"/>
                </a:lnTo>
                <a:lnTo>
                  <a:pt x="260286" y="36804"/>
                </a:lnTo>
                <a:lnTo>
                  <a:pt x="258394" y="44348"/>
                </a:lnTo>
                <a:lnTo>
                  <a:pt x="253288" y="50228"/>
                </a:lnTo>
                <a:lnTo>
                  <a:pt x="245808" y="55308"/>
                </a:lnTo>
                <a:lnTo>
                  <a:pt x="236829" y="60452"/>
                </a:lnTo>
                <a:lnTo>
                  <a:pt x="223100" y="68757"/>
                </a:lnTo>
                <a:lnTo>
                  <a:pt x="210248" y="78968"/>
                </a:lnTo>
                <a:lnTo>
                  <a:pt x="200723" y="92684"/>
                </a:lnTo>
                <a:lnTo>
                  <a:pt x="197002" y="111480"/>
                </a:lnTo>
                <a:lnTo>
                  <a:pt x="197002" y="123393"/>
                </a:lnTo>
                <a:lnTo>
                  <a:pt x="287667" y="123393"/>
                </a:lnTo>
                <a:lnTo>
                  <a:pt x="287667" y="100457"/>
                </a:lnTo>
                <a:close/>
              </a:path>
              <a:path w="885189" h="126364">
                <a:moveTo>
                  <a:pt x="413740" y="62941"/>
                </a:moveTo>
                <a:lnTo>
                  <a:pt x="410552" y="38404"/>
                </a:lnTo>
                <a:lnTo>
                  <a:pt x="403148" y="23469"/>
                </a:lnTo>
                <a:lnTo>
                  <a:pt x="400646" y="18402"/>
                </a:lnTo>
                <a:lnTo>
                  <a:pt x="387070" y="7747"/>
                </a:lnTo>
                <a:lnTo>
                  <a:pt x="387070" y="62941"/>
                </a:lnTo>
                <a:lnTo>
                  <a:pt x="385368" y="79984"/>
                </a:lnTo>
                <a:lnTo>
                  <a:pt x="380174" y="92341"/>
                </a:lnTo>
                <a:lnTo>
                  <a:pt x="371309" y="99872"/>
                </a:lnTo>
                <a:lnTo>
                  <a:pt x="358609" y="102412"/>
                </a:lnTo>
                <a:lnTo>
                  <a:pt x="345922" y="99872"/>
                </a:lnTo>
                <a:lnTo>
                  <a:pt x="337058" y="92341"/>
                </a:lnTo>
                <a:lnTo>
                  <a:pt x="331863" y="79984"/>
                </a:lnTo>
                <a:lnTo>
                  <a:pt x="330174" y="62941"/>
                </a:lnTo>
                <a:lnTo>
                  <a:pt x="331863" y="45897"/>
                </a:lnTo>
                <a:lnTo>
                  <a:pt x="337058" y="33540"/>
                </a:lnTo>
                <a:lnTo>
                  <a:pt x="345922" y="26009"/>
                </a:lnTo>
                <a:lnTo>
                  <a:pt x="358609" y="23469"/>
                </a:lnTo>
                <a:lnTo>
                  <a:pt x="371309" y="26009"/>
                </a:lnTo>
                <a:lnTo>
                  <a:pt x="380174" y="33540"/>
                </a:lnTo>
                <a:lnTo>
                  <a:pt x="385368" y="45897"/>
                </a:lnTo>
                <a:lnTo>
                  <a:pt x="387070" y="62941"/>
                </a:lnTo>
                <a:lnTo>
                  <a:pt x="387070" y="7747"/>
                </a:lnTo>
                <a:lnTo>
                  <a:pt x="383501" y="4940"/>
                </a:lnTo>
                <a:lnTo>
                  <a:pt x="358609" y="0"/>
                </a:lnTo>
                <a:lnTo>
                  <a:pt x="333730" y="4940"/>
                </a:lnTo>
                <a:lnTo>
                  <a:pt x="316585" y="18402"/>
                </a:lnTo>
                <a:lnTo>
                  <a:pt x="306679" y="38404"/>
                </a:lnTo>
                <a:lnTo>
                  <a:pt x="303504" y="62941"/>
                </a:lnTo>
                <a:lnTo>
                  <a:pt x="306679" y="87477"/>
                </a:lnTo>
                <a:lnTo>
                  <a:pt x="316585" y="107480"/>
                </a:lnTo>
                <a:lnTo>
                  <a:pt x="333730" y="120954"/>
                </a:lnTo>
                <a:lnTo>
                  <a:pt x="358609" y="125882"/>
                </a:lnTo>
                <a:lnTo>
                  <a:pt x="383501" y="120954"/>
                </a:lnTo>
                <a:lnTo>
                  <a:pt x="400646" y="107480"/>
                </a:lnTo>
                <a:lnTo>
                  <a:pt x="403148" y="102412"/>
                </a:lnTo>
                <a:lnTo>
                  <a:pt x="410552" y="87477"/>
                </a:lnTo>
                <a:lnTo>
                  <a:pt x="413740" y="62941"/>
                </a:lnTo>
                <a:close/>
              </a:path>
              <a:path w="885189" h="126364">
                <a:moveTo>
                  <a:pt x="539267" y="62941"/>
                </a:moveTo>
                <a:lnTo>
                  <a:pt x="536079" y="38404"/>
                </a:lnTo>
                <a:lnTo>
                  <a:pt x="528675" y="23469"/>
                </a:lnTo>
                <a:lnTo>
                  <a:pt x="526173" y="18402"/>
                </a:lnTo>
                <a:lnTo>
                  <a:pt x="512597" y="7747"/>
                </a:lnTo>
                <a:lnTo>
                  <a:pt x="512597" y="62941"/>
                </a:lnTo>
                <a:lnTo>
                  <a:pt x="510895" y="79984"/>
                </a:lnTo>
                <a:lnTo>
                  <a:pt x="505701" y="92341"/>
                </a:lnTo>
                <a:lnTo>
                  <a:pt x="496836" y="99872"/>
                </a:lnTo>
                <a:lnTo>
                  <a:pt x="484149" y="102412"/>
                </a:lnTo>
                <a:lnTo>
                  <a:pt x="471449" y="99872"/>
                </a:lnTo>
                <a:lnTo>
                  <a:pt x="462584" y="92341"/>
                </a:lnTo>
                <a:lnTo>
                  <a:pt x="457390" y="79984"/>
                </a:lnTo>
                <a:lnTo>
                  <a:pt x="455701" y="62941"/>
                </a:lnTo>
                <a:lnTo>
                  <a:pt x="457390" y="45897"/>
                </a:lnTo>
                <a:lnTo>
                  <a:pt x="462584" y="33540"/>
                </a:lnTo>
                <a:lnTo>
                  <a:pt x="471449" y="26009"/>
                </a:lnTo>
                <a:lnTo>
                  <a:pt x="484149" y="23469"/>
                </a:lnTo>
                <a:lnTo>
                  <a:pt x="496836" y="26009"/>
                </a:lnTo>
                <a:lnTo>
                  <a:pt x="505701" y="33540"/>
                </a:lnTo>
                <a:lnTo>
                  <a:pt x="510895" y="45897"/>
                </a:lnTo>
                <a:lnTo>
                  <a:pt x="512597" y="62941"/>
                </a:lnTo>
                <a:lnTo>
                  <a:pt x="512597" y="7747"/>
                </a:lnTo>
                <a:lnTo>
                  <a:pt x="509028" y="4940"/>
                </a:lnTo>
                <a:lnTo>
                  <a:pt x="484149" y="0"/>
                </a:lnTo>
                <a:lnTo>
                  <a:pt x="459257" y="4940"/>
                </a:lnTo>
                <a:lnTo>
                  <a:pt x="442112" y="18402"/>
                </a:lnTo>
                <a:lnTo>
                  <a:pt x="432219" y="38404"/>
                </a:lnTo>
                <a:lnTo>
                  <a:pt x="429031" y="62941"/>
                </a:lnTo>
                <a:lnTo>
                  <a:pt x="432219" y="87477"/>
                </a:lnTo>
                <a:lnTo>
                  <a:pt x="442112" y="107480"/>
                </a:lnTo>
                <a:lnTo>
                  <a:pt x="459257" y="120954"/>
                </a:lnTo>
                <a:lnTo>
                  <a:pt x="484149" y="125882"/>
                </a:lnTo>
                <a:lnTo>
                  <a:pt x="509028" y="120954"/>
                </a:lnTo>
                <a:lnTo>
                  <a:pt x="526173" y="107480"/>
                </a:lnTo>
                <a:lnTo>
                  <a:pt x="528675" y="102412"/>
                </a:lnTo>
                <a:lnTo>
                  <a:pt x="536079" y="87477"/>
                </a:lnTo>
                <a:lnTo>
                  <a:pt x="539267" y="62941"/>
                </a:lnTo>
                <a:close/>
              </a:path>
              <a:path w="885189" h="126364">
                <a:moveTo>
                  <a:pt x="644702" y="100457"/>
                </a:moveTo>
                <a:lnTo>
                  <a:pt x="584250" y="100634"/>
                </a:lnTo>
                <a:lnTo>
                  <a:pt x="586498" y="94957"/>
                </a:lnTo>
                <a:lnTo>
                  <a:pt x="592340" y="89433"/>
                </a:lnTo>
                <a:lnTo>
                  <a:pt x="600849" y="83781"/>
                </a:lnTo>
                <a:lnTo>
                  <a:pt x="611098" y="77698"/>
                </a:lnTo>
                <a:lnTo>
                  <a:pt x="622884" y="70040"/>
                </a:lnTo>
                <a:lnTo>
                  <a:pt x="633387" y="60858"/>
                </a:lnTo>
                <a:lnTo>
                  <a:pt x="640918" y="49593"/>
                </a:lnTo>
                <a:lnTo>
                  <a:pt x="643813" y="35737"/>
                </a:lnTo>
                <a:lnTo>
                  <a:pt x="640346" y="19723"/>
                </a:lnTo>
                <a:lnTo>
                  <a:pt x="630897" y="8597"/>
                </a:lnTo>
                <a:lnTo>
                  <a:pt x="616877" y="2108"/>
                </a:lnTo>
                <a:lnTo>
                  <a:pt x="599719" y="0"/>
                </a:lnTo>
                <a:lnTo>
                  <a:pt x="588746" y="749"/>
                </a:lnTo>
                <a:lnTo>
                  <a:pt x="578053" y="3073"/>
                </a:lnTo>
                <a:lnTo>
                  <a:pt x="567791" y="7048"/>
                </a:lnTo>
                <a:lnTo>
                  <a:pt x="558114" y="12801"/>
                </a:lnTo>
                <a:lnTo>
                  <a:pt x="558114" y="37693"/>
                </a:lnTo>
                <a:lnTo>
                  <a:pt x="567931" y="31318"/>
                </a:lnTo>
                <a:lnTo>
                  <a:pt x="577938" y="26822"/>
                </a:lnTo>
                <a:lnTo>
                  <a:pt x="587819" y="24168"/>
                </a:lnTo>
                <a:lnTo>
                  <a:pt x="597230" y="23291"/>
                </a:lnTo>
                <a:lnTo>
                  <a:pt x="609498" y="23291"/>
                </a:lnTo>
                <a:lnTo>
                  <a:pt x="617321" y="27914"/>
                </a:lnTo>
                <a:lnTo>
                  <a:pt x="617321" y="36804"/>
                </a:lnTo>
                <a:lnTo>
                  <a:pt x="615429" y="44348"/>
                </a:lnTo>
                <a:lnTo>
                  <a:pt x="610311" y="50228"/>
                </a:lnTo>
                <a:lnTo>
                  <a:pt x="602843" y="55308"/>
                </a:lnTo>
                <a:lnTo>
                  <a:pt x="593852" y="60452"/>
                </a:lnTo>
                <a:lnTo>
                  <a:pt x="580123" y="68757"/>
                </a:lnTo>
                <a:lnTo>
                  <a:pt x="567270" y="78968"/>
                </a:lnTo>
                <a:lnTo>
                  <a:pt x="557745" y="92684"/>
                </a:lnTo>
                <a:lnTo>
                  <a:pt x="554024" y="111480"/>
                </a:lnTo>
                <a:lnTo>
                  <a:pt x="554024" y="123393"/>
                </a:lnTo>
                <a:lnTo>
                  <a:pt x="644702" y="123393"/>
                </a:lnTo>
                <a:lnTo>
                  <a:pt x="644702" y="100457"/>
                </a:lnTo>
                <a:close/>
              </a:path>
              <a:path w="885189" h="126364">
                <a:moveTo>
                  <a:pt x="761517" y="84277"/>
                </a:moveTo>
                <a:lnTo>
                  <a:pt x="758012" y="67386"/>
                </a:lnTo>
                <a:lnTo>
                  <a:pt x="757986" y="67221"/>
                </a:lnTo>
                <a:lnTo>
                  <a:pt x="748576" y="54991"/>
                </a:lnTo>
                <a:lnTo>
                  <a:pt x="745566" y="53340"/>
                </a:lnTo>
                <a:lnTo>
                  <a:pt x="735114" y="47625"/>
                </a:lnTo>
                <a:lnTo>
                  <a:pt x="734847" y="47586"/>
                </a:lnTo>
                <a:lnTo>
                  <a:pt x="734847" y="85521"/>
                </a:lnTo>
                <a:lnTo>
                  <a:pt x="733107" y="94068"/>
                </a:lnTo>
                <a:lnTo>
                  <a:pt x="728395" y="99860"/>
                </a:lnTo>
                <a:lnTo>
                  <a:pt x="721499" y="103149"/>
                </a:lnTo>
                <a:lnTo>
                  <a:pt x="713155" y="104190"/>
                </a:lnTo>
                <a:lnTo>
                  <a:pt x="703567" y="102781"/>
                </a:lnTo>
                <a:lnTo>
                  <a:pt x="695820" y="97993"/>
                </a:lnTo>
                <a:lnTo>
                  <a:pt x="690206" y="88963"/>
                </a:lnTo>
                <a:lnTo>
                  <a:pt x="687019" y="74853"/>
                </a:lnTo>
                <a:lnTo>
                  <a:pt x="694664" y="69875"/>
                </a:lnTo>
                <a:lnTo>
                  <a:pt x="703199" y="67386"/>
                </a:lnTo>
                <a:lnTo>
                  <a:pt x="711200" y="67386"/>
                </a:lnTo>
                <a:lnTo>
                  <a:pt x="720140" y="68275"/>
                </a:lnTo>
                <a:lnTo>
                  <a:pt x="727684" y="71259"/>
                </a:lnTo>
                <a:lnTo>
                  <a:pt x="732904" y="76835"/>
                </a:lnTo>
                <a:lnTo>
                  <a:pt x="734847" y="85521"/>
                </a:lnTo>
                <a:lnTo>
                  <a:pt x="734847" y="47586"/>
                </a:lnTo>
                <a:lnTo>
                  <a:pt x="719378" y="45161"/>
                </a:lnTo>
                <a:lnTo>
                  <a:pt x="710793" y="45643"/>
                </a:lnTo>
                <a:lnTo>
                  <a:pt x="702729" y="47117"/>
                </a:lnTo>
                <a:lnTo>
                  <a:pt x="694893" y="49669"/>
                </a:lnTo>
                <a:lnTo>
                  <a:pt x="687019" y="53340"/>
                </a:lnTo>
                <a:lnTo>
                  <a:pt x="691451" y="38379"/>
                </a:lnTo>
                <a:lnTo>
                  <a:pt x="699325" y="28867"/>
                </a:lnTo>
                <a:lnTo>
                  <a:pt x="709663" y="23863"/>
                </a:lnTo>
                <a:lnTo>
                  <a:pt x="721512" y="22402"/>
                </a:lnTo>
                <a:lnTo>
                  <a:pt x="729322" y="22961"/>
                </a:lnTo>
                <a:lnTo>
                  <a:pt x="737095" y="24599"/>
                </a:lnTo>
                <a:lnTo>
                  <a:pt x="744486" y="27279"/>
                </a:lnTo>
                <a:lnTo>
                  <a:pt x="751205" y="30937"/>
                </a:lnTo>
                <a:lnTo>
                  <a:pt x="751205" y="22402"/>
                </a:lnTo>
                <a:lnTo>
                  <a:pt x="751205" y="7467"/>
                </a:lnTo>
                <a:lnTo>
                  <a:pt x="743254" y="4279"/>
                </a:lnTo>
                <a:lnTo>
                  <a:pt x="734974" y="1930"/>
                </a:lnTo>
                <a:lnTo>
                  <a:pt x="726503" y="495"/>
                </a:lnTo>
                <a:lnTo>
                  <a:pt x="717956" y="0"/>
                </a:lnTo>
                <a:lnTo>
                  <a:pt x="695998" y="3606"/>
                </a:lnTo>
                <a:lnTo>
                  <a:pt x="677710" y="14871"/>
                </a:lnTo>
                <a:lnTo>
                  <a:pt x="665175" y="34429"/>
                </a:lnTo>
                <a:lnTo>
                  <a:pt x="660527" y="62941"/>
                </a:lnTo>
                <a:lnTo>
                  <a:pt x="663575" y="88963"/>
                </a:lnTo>
                <a:lnTo>
                  <a:pt x="663600" y="89281"/>
                </a:lnTo>
                <a:lnTo>
                  <a:pt x="673303" y="109080"/>
                </a:lnTo>
                <a:lnTo>
                  <a:pt x="690308" y="121551"/>
                </a:lnTo>
                <a:lnTo>
                  <a:pt x="715289" y="125882"/>
                </a:lnTo>
                <a:lnTo>
                  <a:pt x="732942" y="123253"/>
                </a:lnTo>
                <a:lnTo>
                  <a:pt x="747674" y="115417"/>
                </a:lnTo>
                <a:lnTo>
                  <a:pt x="756386" y="104190"/>
                </a:lnTo>
                <a:lnTo>
                  <a:pt x="757770" y="102400"/>
                </a:lnTo>
                <a:lnTo>
                  <a:pt x="761517" y="84277"/>
                </a:lnTo>
                <a:close/>
              </a:path>
              <a:path w="885189" h="126364">
                <a:moveTo>
                  <a:pt x="884910" y="62941"/>
                </a:moveTo>
                <a:lnTo>
                  <a:pt x="881722" y="38404"/>
                </a:lnTo>
                <a:lnTo>
                  <a:pt x="874331" y="23469"/>
                </a:lnTo>
                <a:lnTo>
                  <a:pt x="871816" y="18402"/>
                </a:lnTo>
                <a:lnTo>
                  <a:pt x="858240" y="7747"/>
                </a:lnTo>
                <a:lnTo>
                  <a:pt x="858240" y="62941"/>
                </a:lnTo>
                <a:lnTo>
                  <a:pt x="856551" y="79984"/>
                </a:lnTo>
                <a:lnTo>
                  <a:pt x="851344" y="92341"/>
                </a:lnTo>
                <a:lnTo>
                  <a:pt x="842492" y="99872"/>
                </a:lnTo>
                <a:lnTo>
                  <a:pt x="829792" y="102412"/>
                </a:lnTo>
                <a:lnTo>
                  <a:pt x="817092" y="99872"/>
                </a:lnTo>
                <a:lnTo>
                  <a:pt x="808228" y="92341"/>
                </a:lnTo>
                <a:lnTo>
                  <a:pt x="803033" y="79984"/>
                </a:lnTo>
                <a:lnTo>
                  <a:pt x="801344" y="62941"/>
                </a:lnTo>
                <a:lnTo>
                  <a:pt x="803033" y="45897"/>
                </a:lnTo>
                <a:lnTo>
                  <a:pt x="808228" y="33540"/>
                </a:lnTo>
                <a:lnTo>
                  <a:pt x="817092" y="26009"/>
                </a:lnTo>
                <a:lnTo>
                  <a:pt x="829792" y="23469"/>
                </a:lnTo>
                <a:lnTo>
                  <a:pt x="842492" y="26009"/>
                </a:lnTo>
                <a:lnTo>
                  <a:pt x="851344" y="33540"/>
                </a:lnTo>
                <a:lnTo>
                  <a:pt x="856551" y="45897"/>
                </a:lnTo>
                <a:lnTo>
                  <a:pt x="858240" y="62941"/>
                </a:lnTo>
                <a:lnTo>
                  <a:pt x="858240" y="7747"/>
                </a:lnTo>
                <a:lnTo>
                  <a:pt x="854684" y="4940"/>
                </a:lnTo>
                <a:lnTo>
                  <a:pt x="829792" y="0"/>
                </a:lnTo>
                <a:lnTo>
                  <a:pt x="804900" y="4940"/>
                </a:lnTo>
                <a:lnTo>
                  <a:pt x="787768" y="18402"/>
                </a:lnTo>
                <a:lnTo>
                  <a:pt x="777862" y="38404"/>
                </a:lnTo>
                <a:lnTo>
                  <a:pt x="774674" y="62941"/>
                </a:lnTo>
                <a:lnTo>
                  <a:pt x="777862" y="87477"/>
                </a:lnTo>
                <a:lnTo>
                  <a:pt x="787768" y="107480"/>
                </a:lnTo>
                <a:lnTo>
                  <a:pt x="804900" y="120954"/>
                </a:lnTo>
                <a:lnTo>
                  <a:pt x="829792" y="125882"/>
                </a:lnTo>
                <a:lnTo>
                  <a:pt x="854684" y="120954"/>
                </a:lnTo>
                <a:lnTo>
                  <a:pt x="871816" y="107480"/>
                </a:lnTo>
                <a:lnTo>
                  <a:pt x="874331" y="102412"/>
                </a:lnTo>
                <a:lnTo>
                  <a:pt x="881722" y="87477"/>
                </a:lnTo>
                <a:lnTo>
                  <a:pt x="884910" y="62941"/>
                </a:lnTo>
                <a:close/>
              </a:path>
            </a:pathLst>
          </a:custGeom>
          <a:solidFill>
            <a:srgbClr val="00A3D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7" name="object 47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779703" y="1294990"/>
            <a:ext cx="2759558" cy="5019869"/>
          </a:xfrm>
          <a:prstGeom prst="rect">
            <a:avLst/>
          </a:prstGeom>
        </p:spPr>
      </p:pic>
      <p:grpSp>
        <p:nvGrpSpPr>
          <p:cNvPr id="48" name="object 48" descr=""/>
          <p:cNvGrpSpPr/>
          <p:nvPr/>
        </p:nvGrpSpPr>
        <p:grpSpPr>
          <a:xfrm>
            <a:off x="1242007" y="-3409"/>
            <a:ext cx="1255395" cy="849630"/>
            <a:chOff x="1242007" y="-3409"/>
            <a:chExt cx="1255395" cy="849630"/>
          </a:xfrm>
        </p:grpSpPr>
        <p:sp>
          <p:nvSpPr>
            <p:cNvPr id="49" name="object 49" descr=""/>
            <p:cNvSpPr/>
            <p:nvPr/>
          </p:nvSpPr>
          <p:spPr>
            <a:xfrm>
              <a:off x="1245607" y="190"/>
              <a:ext cx="1247775" cy="842644"/>
            </a:xfrm>
            <a:custGeom>
              <a:avLst/>
              <a:gdLst/>
              <a:ahLst/>
              <a:cxnLst/>
              <a:rect l="l" t="t" r="r" b="b"/>
              <a:pathLst>
                <a:path w="1247775" h="842644">
                  <a:moveTo>
                    <a:pt x="1247716" y="0"/>
                  </a:moveTo>
                  <a:lnTo>
                    <a:pt x="0" y="0"/>
                  </a:lnTo>
                  <a:lnTo>
                    <a:pt x="0" y="842263"/>
                  </a:lnTo>
                  <a:lnTo>
                    <a:pt x="1247716" y="842263"/>
                  </a:lnTo>
                  <a:lnTo>
                    <a:pt x="1247716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245607" y="190"/>
              <a:ext cx="1247775" cy="842644"/>
            </a:xfrm>
            <a:custGeom>
              <a:avLst/>
              <a:gdLst/>
              <a:ahLst/>
              <a:cxnLst/>
              <a:rect l="l" t="t" r="r" b="b"/>
              <a:pathLst>
                <a:path w="1247775" h="842644">
                  <a:moveTo>
                    <a:pt x="0" y="0"/>
                  </a:moveTo>
                  <a:lnTo>
                    <a:pt x="1247716" y="0"/>
                  </a:lnTo>
                  <a:lnTo>
                    <a:pt x="1247716" y="842263"/>
                  </a:lnTo>
                  <a:lnTo>
                    <a:pt x="0" y="84226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34219" y="629312"/>
              <a:ext cx="134595" cy="124458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1695484" y="629312"/>
              <a:ext cx="26670" cy="124460"/>
            </a:xfrm>
            <a:custGeom>
              <a:avLst/>
              <a:gdLst/>
              <a:ahLst/>
              <a:cxnLst/>
              <a:rect l="l" t="t" r="r" b="b"/>
              <a:pathLst>
                <a:path w="26669" h="124459">
                  <a:moveTo>
                    <a:pt x="26672" y="0"/>
                  </a:moveTo>
                  <a:lnTo>
                    <a:pt x="0" y="0"/>
                  </a:lnTo>
                  <a:lnTo>
                    <a:pt x="0" y="124458"/>
                  </a:lnTo>
                  <a:lnTo>
                    <a:pt x="26672" y="124458"/>
                  </a:lnTo>
                  <a:lnTo>
                    <a:pt x="266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48825" y="629312"/>
              <a:ext cx="111837" cy="124458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880755" y="629312"/>
              <a:ext cx="111837" cy="124458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012684" y="629312"/>
              <a:ext cx="192024" cy="124757"/>
            </a:xfrm>
            <a:prstGeom prst="rect">
              <a:avLst/>
            </a:prstGeom>
          </p:spPr>
        </p:pic>
      </p:grpSp>
      <p:pic>
        <p:nvPicPr>
          <p:cNvPr id="56" name="object 56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792326" y="5052200"/>
            <a:ext cx="393743" cy="742209"/>
          </a:xfrm>
          <a:prstGeom prst="rect">
            <a:avLst/>
          </a:prstGeom>
        </p:spPr>
      </p:pic>
      <p:pic>
        <p:nvPicPr>
          <p:cNvPr id="57" name="object 57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232277" y="5013219"/>
            <a:ext cx="426940" cy="823852"/>
          </a:xfrm>
          <a:prstGeom prst="rect">
            <a:avLst/>
          </a:prstGeom>
        </p:spPr>
      </p:pic>
      <p:pic>
        <p:nvPicPr>
          <p:cNvPr id="58" name="object 58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2281759" y="5055840"/>
            <a:ext cx="405061" cy="734932"/>
          </a:xfrm>
          <a:prstGeom prst="rect">
            <a:avLst/>
          </a:prstGeom>
        </p:spPr>
      </p:pic>
      <p:pic>
        <p:nvPicPr>
          <p:cNvPr id="59" name="object 59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3291574" y="5053413"/>
            <a:ext cx="406679" cy="739783"/>
          </a:xfrm>
          <a:prstGeom prst="rect">
            <a:avLst/>
          </a:prstGeom>
        </p:spPr>
      </p:pic>
      <p:pic>
        <p:nvPicPr>
          <p:cNvPr id="60" name="object 60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764723" y="5051390"/>
            <a:ext cx="411530" cy="7438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237762" y="4460515"/>
            <a:ext cx="2412365" cy="302260"/>
            <a:chOff x="1237762" y="4460515"/>
            <a:chExt cx="2412365" cy="30226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7762" y="4460515"/>
              <a:ext cx="1561626" cy="12496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3705" y="4613065"/>
              <a:ext cx="2406215" cy="149198"/>
            </a:xfrm>
            <a:prstGeom prst="rect">
              <a:avLst/>
            </a:prstGeom>
          </p:spPr>
        </p:pic>
      </p:grpSp>
      <p:grpSp>
        <p:nvGrpSpPr>
          <p:cNvPr id="5" name="object 5" descr=""/>
          <p:cNvGrpSpPr/>
          <p:nvPr/>
        </p:nvGrpSpPr>
        <p:grpSpPr>
          <a:xfrm>
            <a:off x="1243246" y="2196486"/>
            <a:ext cx="645160" cy="222250"/>
            <a:chOff x="1243246" y="2196486"/>
            <a:chExt cx="645160" cy="22225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3246" y="2196486"/>
              <a:ext cx="392277" cy="22189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57469" y="2200752"/>
              <a:ext cx="230733" cy="213361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33923" y="2200752"/>
            <a:ext cx="412092" cy="213361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2437455" y="2196486"/>
            <a:ext cx="615315" cy="222250"/>
            <a:chOff x="2437455" y="2196486"/>
            <a:chExt cx="615315" cy="222250"/>
          </a:xfrm>
        </p:grpSpPr>
        <p:sp>
          <p:nvSpPr>
            <p:cNvPr id="10" name="object 10" descr=""/>
            <p:cNvSpPr/>
            <p:nvPr/>
          </p:nvSpPr>
          <p:spPr>
            <a:xfrm>
              <a:off x="2437447" y="2200599"/>
              <a:ext cx="274955" cy="213360"/>
            </a:xfrm>
            <a:custGeom>
              <a:avLst/>
              <a:gdLst/>
              <a:ahLst/>
              <a:cxnLst/>
              <a:rect l="l" t="t" r="r" b="b"/>
              <a:pathLst>
                <a:path w="274955" h="213360">
                  <a:moveTo>
                    <a:pt x="274624" y="0"/>
                  </a:moveTo>
                  <a:lnTo>
                    <a:pt x="229209" y="0"/>
                  </a:lnTo>
                  <a:lnTo>
                    <a:pt x="229209" y="172720"/>
                  </a:lnTo>
                  <a:lnTo>
                    <a:pt x="160324" y="172720"/>
                  </a:lnTo>
                  <a:lnTo>
                    <a:pt x="160324" y="0"/>
                  </a:lnTo>
                  <a:lnTo>
                    <a:pt x="114604" y="0"/>
                  </a:lnTo>
                  <a:lnTo>
                    <a:pt x="114604" y="172720"/>
                  </a:lnTo>
                  <a:lnTo>
                    <a:pt x="45720" y="17272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172720"/>
                  </a:lnTo>
                  <a:lnTo>
                    <a:pt x="0" y="213360"/>
                  </a:lnTo>
                  <a:lnTo>
                    <a:pt x="274624" y="213360"/>
                  </a:lnTo>
                  <a:lnTo>
                    <a:pt x="274624" y="172720"/>
                  </a:lnTo>
                  <a:lnTo>
                    <a:pt x="274624" y="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45913" y="2196486"/>
              <a:ext cx="226771" cy="221893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3006517" y="2242509"/>
              <a:ext cx="45720" cy="171450"/>
            </a:xfrm>
            <a:custGeom>
              <a:avLst/>
              <a:gdLst/>
              <a:ahLst/>
              <a:cxnLst/>
              <a:rect l="l" t="t" r="r" b="b"/>
              <a:pathLst>
                <a:path w="45719" h="171450">
                  <a:moveTo>
                    <a:pt x="0" y="171450"/>
                  </a:moveTo>
                  <a:lnTo>
                    <a:pt x="45719" y="171450"/>
                  </a:lnTo>
                  <a:lnTo>
                    <a:pt x="45719" y="0"/>
                  </a:ln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/>
          <p:nvPr/>
        </p:nvSpPr>
        <p:spPr>
          <a:xfrm>
            <a:off x="3006509" y="2200599"/>
            <a:ext cx="186055" cy="213360"/>
          </a:xfrm>
          <a:custGeom>
            <a:avLst/>
            <a:gdLst/>
            <a:ahLst/>
            <a:cxnLst/>
            <a:rect l="l" t="t" r="r" b="b"/>
            <a:pathLst>
              <a:path w="186055" h="213360">
                <a:moveTo>
                  <a:pt x="185623" y="0"/>
                </a:moveTo>
                <a:lnTo>
                  <a:pt x="0" y="0"/>
                </a:lnTo>
                <a:lnTo>
                  <a:pt x="0" y="41910"/>
                </a:lnTo>
                <a:lnTo>
                  <a:pt x="140208" y="41910"/>
                </a:lnTo>
                <a:lnTo>
                  <a:pt x="140208" y="213360"/>
                </a:lnTo>
                <a:lnTo>
                  <a:pt x="185623" y="213360"/>
                </a:lnTo>
                <a:lnTo>
                  <a:pt x="185623" y="41910"/>
                </a:lnTo>
                <a:lnTo>
                  <a:pt x="185623" y="0"/>
                </a:lnTo>
                <a:close/>
              </a:path>
            </a:pathLst>
          </a:custGeom>
          <a:solidFill>
            <a:srgbClr val="00A3D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 descr=""/>
          <p:cNvGrpSpPr/>
          <p:nvPr/>
        </p:nvGrpSpPr>
        <p:grpSpPr>
          <a:xfrm>
            <a:off x="3237861" y="2200599"/>
            <a:ext cx="360680" cy="213995"/>
            <a:chOff x="3237861" y="2200599"/>
            <a:chExt cx="360680" cy="213995"/>
          </a:xfrm>
        </p:grpSpPr>
        <p:sp>
          <p:nvSpPr>
            <p:cNvPr id="15" name="object 15" descr=""/>
            <p:cNvSpPr/>
            <p:nvPr/>
          </p:nvSpPr>
          <p:spPr>
            <a:xfrm>
              <a:off x="3237852" y="2200599"/>
              <a:ext cx="152400" cy="213360"/>
            </a:xfrm>
            <a:custGeom>
              <a:avLst/>
              <a:gdLst/>
              <a:ahLst/>
              <a:cxnLst/>
              <a:rect l="l" t="t" r="r" b="b"/>
              <a:pathLst>
                <a:path w="152400" h="213360">
                  <a:moveTo>
                    <a:pt x="152095" y="172720"/>
                  </a:moveTo>
                  <a:lnTo>
                    <a:pt x="45720" y="172720"/>
                  </a:lnTo>
                  <a:lnTo>
                    <a:pt x="45720" y="125730"/>
                  </a:lnTo>
                  <a:lnTo>
                    <a:pt x="141122" y="125730"/>
                  </a:lnTo>
                  <a:lnTo>
                    <a:pt x="141122" y="86360"/>
                  </a:lnTo>
                  <a:lnTo>
                    <a:pt x="45720" y="86360"/>
                  </a:lnTo>
                  <a:lnTo>
                    <a:pt x="45720" y="40640"/>
                  </a:lnTo>
                  <a:lnTo>
                    <a:pt x="150266" y="40640"/>
                  </a:lnTo>
                  <a:lnTo>
                    <a:pt x="150266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0" y="86360"/>
                  </a:lnTo>
                  <a:lnTo>
                    <a:pt x="0" y="125730"/>
                  </a:lnTo>
                  <a:lnTo>
                    <a:pt x="0" y="172720"/>
                  </a:lnTo>
                  <a:lnTo>
                    <a:pt x="0" y="213360"/>
                  </a:lnTo>
                  <a:lnTo>
                    <a:pt x="152095" y="213360"/>
                  </a:lnTo>
                  <a:lnTo>
                    <a:pt x="152095" y="17272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25925" y="2200752"/>
              <a:ext cx="172519" cy="213361"/>
            </a:xfrm>
            <a:prstGeom prst="rect">
              <a:avLst/>
            </a:prstGeom>
          </p:spPr>
        </p:pic>
      </p:grpSp>
      <p:pic>
        <p:nvPicPr>
          <p:cNvPr id="17" name="object 1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43703" y="6091879"/>
            <a:ext cx="433724" cy="130809"/>
          </a:xfrm>
          <a:prstGeom prst="rect">
            <a:avLst/>
          </a:prstGeom>
        </p:spPr>
      </p:pic>
      <p:grpSp>
        <p:nvGrpSpPr>
          <p:cNvPr id="18" name="object 18" descr=""/>
          <p:cNvGrpSpPr/>
          <p:nvPr/>
        </p:nvGrpSpPr>
        <p:grpSpPr>
          <a:xfrm>
            <a:off x="1723147" y="6061568"/>
            <a:ext cx="670560" cy="140335"/>
            <a:chOff x="1723147" y="6061568"/>
            <a:chExt cx="670560" cy="140335"/>
          </a:xfrm>
        </p:grpSpPr>
        <p:pic>
          <p:nvPicPr>
            <p:cNvPr id="19" name="object 1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23147" y="6091879"/>
              <a:ext cx="217166" cy="107306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1980082" y="6061577"/>
              <a:ext cx="414020" cy="140335"/>
            </a:xfrm>
            <a:custGeom>
              <a:avLst/>
              <a:gdLst/>
              <a:ahLst/>
              <a:cxnLst/>
              <a:rect l="l" t="t" r="r" b="b"/>
              <a:pathLst>
                <a:path w="414019" h="140335">
                  <a:moveTo>
                    <a:pt x="88544" y="110490"/>
                  </a:moveTo>
                  <a:lnTo>
                    <a:pt x="83096" y="114312"/>
                  </a:lnTo>
                  <a:lnTo>
                    <a:pt x="76542" y="117081"/>
                  </a:lnTo>
                  <a:lnTo>
                    <a:pt x="69126" y="118757"/>
                  </a:lnTo>
                  <a:lnTo>
                    <a:pt x="61112" y="119329"/>
                  </a:lnTo>
                  <a:lnTo>
                    <a:pt x="47371" y="117335"/>
                  </a:lnTo>
                  <a:lnTo>
                    <a:pt x="35267" y="111213"/>
                  </a:lnTo>
                  <a:lnTo>
                    <a:pt x="26670" y="100685"/>
                  </a:lnTo>
                  <a:lnTo>
                    <a:pt x="23469" y="85496"/>
                  </a:lnTo>
                  <a:lnTo>
                    <a:pt x="26720" y="68935"/>
                  </a:lnTo>
                  <a:lnTo>
                    <a:pt x="35267" y="57619"/>
                  </a:lnTo>
                  <a:lnTo>
                    <a:pt x="47320" y="51142"/>
                  </a:lnTo>
                  <a:lnTo>
                    <a:pt x="61112" y="49072"/>
                  </a:lnTo>
                  <a:lnTo>
                    <a:pt x="68491" y="49631"/>
                  </a:lnTo>
                  <a:lnTo>
                    <a:pt x="75590" y="51257"/>
                  </a:lnTo>
                  <a:lnTo>
                    <a:pt x="82118" y="53898"/>
                  </a:lnTo>
                  <a:lnTo>
                    <a:pt x="87782" y="57454"/>
                  </a:lnTo>
                  <a:lnTo>
                    <a:pt x="87782" y="35661"/>
                  </a:lnTo>
                  <a:lnTo>
                    <a:pt x="80657" y="32664"/>
                  </a:lnTo>
                  <a:lnTo>
                    <a:pt x="73113" y="30518"/>
                  </a:lnTo>
                  <a:lnTo>
                    <a:pt x="65278" y="29235"/>
                  </a:lnTo>
                  <a:lnTo>
                    <a:pt x="57302" y="28803"/>
                  </a:lnTo>
                  <a:lnTo>
                    <a:pt x="36347" y="32169"/>
                  </a:lnTo>
                  <a:lnTo>
                    <a:pt x="18021" y="42519"/>
                  </a:lnTo>
                  <a:lnTo>
                    <a:pt x="5016" y="60172"/>
                  </a:lnTo>
                  <a:lnTo>
                    <a:pt x="0" y="85496"/>
                  </a:lnTo>
                  <a:lnTo>
                    <a:pt x="4991" y="109664"/>
                  </a:lnTo>
                  <a:lnTo>
                    <a:pt x="18122" y="126568"/>
                  </a:lnTo>
                  <a:lnTo>
                    <a:pt x="36588" y="136499"/>
                  </a:lnTo>
                  <a:lnTo>
                    <a:pt x="57607" y="139750"/>
                  </a:lnTo>
                  <a:lnTo>
                    <a:pt x="65913" y="139293"/>
                  </a:lnTo>
                  <a:lnTo>
                    <a:pt x="73875" y="137972"/>
                  </a:lnTo>
                  <a:lnTo>
                    <a:pt x="81432" y="135826"/>
                  </a:lnTo>
                  <a:lnTo>
                    <a:pt x="88544" y="132892"/>
                  </a:lnTo>
                  <a:lnTo>
                    <a:pt x="88544" y="110490"/>
                  </a:lnTo>
                  <a:close/>
                </a:path>
                <a:path w="414019" h="140335">
                  <a:moveTo>
                    <a:pt x="206349" y="137617"/>
                  </a:moveTo>
                  <a:lnTo>
                    <a:pt x="198221" y="117652"/>
                  </a:lnTo>
                  <a:lnTo>
                    <a:pt x="190525" y="98755"/>
                  </a:lnTo>
                  <a:lnTo>
                    <a:pt x="171538" y="52120"/>
                  </a:lnTo>
                  <a:lnTo>
                    <a:pt x="167792" y="42926"/>
                  </a:lnTo>
                  <a:lnTo>
                    <a:pt x="167792" y="98755"/>
                  </a:lnTo>
                  <a:lnTo>
                    <a:pt x="133350" y="98755"/>
                  </a:lnTo>
                  <a:lnTo>
                    <a:pt x="148132" y="60502"/>
                  </a:lnTo>
                  <a:lnTo>
                    <a:pt x="149047" y="58369"/>
                  </a:lnTo>
                  <a:lnTo>
                    <a:pt x="149809" y="56235"/>
                  </a:lnTo>
                  <a:lnTo>
                    <a:pt x="150571" y="52120"/>
                  </a:lnTo>
                  <a:lnTo>
                    <a:pt x="151333" y="56235"/>
                  </a:lnTo>
                  <a:lnTo>
                    <a:pt x="152857" y="60502"/>
                  </a:lnTo>
                  <a:lnTo>
                    <a:pt x="167792" y="98755"/>
                  </a:lnTo>
                  <a:lnTo>
                    <a:pt x="167792" y="42926"/>
                  </a:lnTo>
                  <a:lnTo>
                    <a:pt x="162915" y="30937"/>
                  </a:lnTo>
                  <a:lnTo>
                    <a:pt x="138226" y="30937"/>
                  </a:lnTo>
                  <a:lnTo>
                    <a:pt x="94640" y="137617"/>
                  </a:lnTo>
                  <a:lnTo>
                    <a:pt x="118262" y="137617"/>
                  </a:lnTo>
                  <a:lnTo>
                    <a:pt x="126187" y="117652"/>
                  </a:lnTo>
                  <a:lnTo>
                    <a:pt x="174955" y="117652"/>
                  </a:lnTo>
                  <a:lnTo>
                    <a:pt x="182727" y="137617"/>
                  </a:lnTo>
                  <a:lnTo>
                    <a:pt x="206349" y="137617"/>
                  </a:lnTo>
                  <a:close/>
                </a:path>
                <a:path w="414019" h="140335">
                  <a:moveTo>
                    <a:pt x="288950" y="0"/>
                  </a:moveTo>
                  <a:lnTo>
                    <a:pt x="280873" y="5029"/>
                  </a:lnTo>
                  <a:lnTo>
                    <a:pt x="273253" y="6553"/>
                  </a:lnTo>
                  <a:lnTo>
                    <a:pt x="256794" y="6553"/>
                  </a:lnTo>
                  <a:lnTo>
                    <a:pt x="249326" y="5029"/>
                  </a:lnTo>
                  <a:lnTo>
                    <a:pt x="241249" y="0"/>
                  </a:lnTo>
                  <a:lnTo>
                    <a:pt x="241249" y="16611"/>
                  </a:lnTo>
                  <a:lnTo>
                    <a:pt x="247954" y="21336"/>
                  </a:lnTo>
                  <a:lnTo>
                    <a:pt x="255117" y="23469"/>
                  </a:lnTo>
                  <a:lnTo>
                    <a:pt x="274929" y="23469"/>
                  </a:lnTo>
                  <a:lnTo>
                    <a:pt x="282244" y="21336"/>
                  </a:lnTo>
                  <a:lnTo>
                    <a:pt x="288950" y="16611"/>
                  </a:lnTo>
                  <a:lnTo>
                    <a:pt x="288950" y="6553"/>
                  </a:lnTo>
                  <a:lnTo>
                    <a:pt x="288950" y="0"/>
                  </a:lnTo>
                  <a:close/>
                </a:path>
                <a:path w="414019" h="140335">
                  <a:moveTo>
                    <a:pt x="311810" y="30937"/>
                  </a:moveTo>
                  <a:lnTo>
                    <a:pt x="290322" y="30937"/>
                  </a:lnTo>
                  <a:lnTo>
                    <a:pt x="240639" y="100584"/>
                  </a:lnTo>
                  <a:lnTo>
                    <a:pt x="240944" y="96164"/>
                  </a:lnTo>
                  <a:lnTo>
                    <a:pt x="241096" y="90830"/>
                  </a:lnTo>
                  <a:lnTo>
                    <a:pt x="241096" y="30937"/>
                  </a:lnTo>
                  <a:lnTo>
                    <a:pt x="218236" y="30937"/>
                  </a:lnTo>
                  <a:lnTo>
                    <a:pt x="218236" y="137617"/>
                  </a:lnTo>
                  <a:lnTo>
                    <a:pt x="239725" y="137617"/>
                  </a:lnTo>
                  <a:lnTo>
                    <a:pt x="266141" y="100584"/>
                  </a:lnTo>
                  <a:lnTo>
                    <a:pt x="289407" y="67970"/>
                  </a:lnTo>
                  <a:lnTo>
                    <a:pt x="289102" y="72390"/>
                  </a:lnTo>
                  <a:lnTo>
                    <a:pt x="288950" y="77724"/>
                  </a:lnTo>
                  <a:lnTo>
                    <a:pt x="288950" y="137617"/>
                  </a:lnTo>
                  <a:lnTo>
                    <a:pt x="311810" y="137617"/>
                  </a:lnTo>
                  <a:lnTo>
                    <a:pt x="311810" y="67970"/>
                  </a:lnTo>
                  <a:lnTo>
                    <a:pt x="311810" y="30937"/>
                  </a:lnTo>
                  <a:close/>
                </a:path>
                <a:path w="414019" h="140335">
                  <a:moveTo>
                    <a:pt x="413461" y="30937"/>
                  </a:moveTo>
                  <a:lnTo>
                    <a:pt x="325221" y="30937"/>
                  </a:lnTo>
                  <a:lnTo>
                    <a:pt x="325221" y="51511"/>
                  </a:lnTo>
                  <a:lnTo>
                    <a:pt x="357987" y="51511"/>
                  </a:lnTo>
                  <a:lnTo>
                    <a:pt x="357987" y="137617"/>
                  </a:lnTo>
                  <a:lnTo>
                    <a:pt x="380695" y="137617"/>
                  </a:lnTo>
                  <a:lnTo>
                    <a:pt x="380695" y="51511"/>
                  </a:lnTo>
                  <a:lnTo>
                    <a:pt x="413461" y="51511"/>
                  </a:lnTo>
                  <a:lnTo>
                    <a:pt x="413461" y="30937"/>
                  </a:lnTo>
                  <a:close/>
                </a:path>
              </a:pathLst>
            </a:custGeom>
            <a:solidFill>
              <a:srgbClr val="F177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1" name="object 2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855768" y="6092507"/>
            <a:ext cx="288946" cy="108813"/>
          </a:xfrm>
          <a:prstGeom prst="rect">
            <a:avLst/>
          </a:prstGeom>
        </p:spPr>
      </p:pic>
      <p:sp>
        <p:nvSpPr>
          <p:cNvPr id="22" name="object 22" descr=""/>
          <p:cNvSpPr/>
          <p:nvPr/>
        </p:nvSpPr>
        <p:spPr>
          <a:xfrm>
            <a:off x="2406955" y="6092507"/>
            <a:ext cx="76200" cy="106680"/>
          </a:xfrm>
          <a:custGeom>
            <a:avLst/>
            <a:gdLst/>
            <a:ahLst/>
            <a:cxnLst/>
            <a:rect l="l" t="t" r="r" b="b"/>
            <a:pathLst>
              <a:path w="76200" h="106679">
                <a:moveTo>
                  <a:pt x="75131" y="0"/>
                </a:moveTo>
                <a:lnTo>
                  <a:pt x="0" y="0"/>
                </a:lnTo>
                <a:lnTo>
                  <a:pt x="0" y="106678"/>
                </a:lnTo>
                <a:lnTo>
                  <a:pt x="76046" y="106678"/>
                </a:lnTo>
                <a:lnTo>
                  <a:pt x="76046" y="86561"/>
                </a:lnTo>
                <a:lnTo>
                  <a:pt x="22859" y="86561"/>
                </a:lnTo>
                <a:lnTo>
                  <a:pt x="22859" y="62787"/>
                </a:lnTo>
                <a:lnTo>
                  <a:pt x="70559" y="62787"/>
                </a:lnTo>
                <a:lnTo>
                  <a:pt x="70559" y="42821"/>
                </a:lnTo>
                <a:lnTo>
                  <a:pt x="22859" y="42821"/>
                </a:lnTo>
                <a:lnTo>
                  <a:pt x="22859" y="20116"/>
                </a:lnTo>
                <a:lnTo>
                  <a:pt x="75131" y="20116"/>
                </a:lnTo>
                <a:lnTo>
                  <a:pt x="75131" y="0"/>
                </a:lnTo>
                <a:close/>
              </a:path>
            </a:pathLst>
          </a:custGeom>
          <a:solidFill>
            <a:srgbClr val="F177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object 23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530245" y="6093421"/>
            <a:ext cx="273707" cy="107899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35909" y="2971489"/>
            <a:ext cx="4593696" cy="267785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38562" y="3388471"/>
            <a:ext cx="4570501" cy="411274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242614" y="3949389"/>
            <a:ext cx="4199303" cy="269449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232805" y="2566359"/>
            <a:ext cx="354708" cy="124687"/>
          </a:xfrm>
          <a:prstGeom prst="rect">
            <a:avLst/>
          </a:prstGeom>
        </p:spPr>
      </p:pic>
      <p:sp>
        <p:nvSpPr>
          <p:cNvPr id="28" name="object 28" descr=""/>
          <p:cNvSpPr/>
          <p:nvPr/>
        </p:nvSpPr>
        <p:spPr>
          <a:xfrm>
            <a:off x="1638363" y="2567654"/>
            <a:ext cx="851535" cy="126364"/>
          </a:xfrm>
          <a:custGeom>
            <a:avLst/>
            <a:gdLst/>
            <a:ahLst/>
            <a:cxnLst/>
            <a:rect l="l" t="t" r="r" b="b"/>
            <a:pathLst>
              <a:path w="851535" h="126364">
                <a:moveTo>
                  <a:pt x="68986" y="100457"/>
                </a:moveTo>
                <a:lnTo>
                  <a:pt x="48704" y="100457"/>
                </a:lnTo>
                <a:lnTo>
                  <a:pt x="48704" y="2489"/>
                </a:lnTo>
                <a:lnTo>
                  <a:pt x="29337" y="2489"/>
                </a:lnTo>
                <a:lnTo>
                  <a:pt x="0" y="13690"/>
                </a:lnTo>
                <a:lnTo>
                  <a:pt x="0" y="37693"/>
                </a:lnTo>
                <a:lnTo>
                  <a:pt x="22758" y="29159"/>
                </a:lnTo>
                <a:lnTo>
                  <a:pt x="22758" y="100457"/>
                </a:lnTo>
                <a:lnTo>
                  <a:pt x="0" y="100457"/>
                </a:lnTo>
                <a:lnTo>
                  <a:pt x="0" y="123393"/>
                </a:lnTo>
                <a:lnTo>
                  <a:pt x="68986" y="123393"/>
                </a:lnTo>
                <a:lnTo>
                  <a:pt x="68986" y="100457"/>
                </a:lnTo>
                <a:close/>
              </a:path>
              <a:path w="851535" h="126364">
                <a:moveTo>
                  <a:pt x="182587" y="90678"/>
                </a:moveTo>
                <a:lnTo>
                  <a:pt x="162852" y="62052"/>
                </a:lnTo>
                <a:lnTo>
                  <a:pt x="169392" y="56273"/>
                </a:lnTo>
                <a:lnTo>
                  <a:pt x="170510" y="54762"/>
                </a:lnTo>
                <a:lnTo>
                  <a:pt x="174231" y="49771"/>
                </a:lnTo>
                <a:lnTo>
                  <a:pt x="177203" y="42430"/>
                </a:lnTo>
                <a:lnTo>
                  <a:pt x="178142" y="34137"/>
                </a:lnTo>
                <a:lnTo>
                  <a:pt x="175183" y="22174"/>
                </a:lnTo>
                <a:lnTo>
                  <a:pt x="175069" y="21678"/>
                </a:lnTo>
                <a:lnTo>
                  <a:pt x="174498" y="20980"/>
                </a:lnTo>
                <a:lnTo>
                  <a:pt x="166141" y="10744"/>
                </a:lnTo>
                <a:lnTo>
                  <a:pt x="156095" y="5410"/>
                </a:lnTo>
                <a:lnTo>
                  <a:pt x="156095" y="91389"/>
                </a:lnTo>
                <a:lnTo>
                  <a:pt x="154368" y="96951"/>
                </a:lnTo>
                <a:lnTo>
                  <a:pt x="149606" y="101219"/>
                </a:lnTo>
                <a:lnTo>
                  <a:pt x="142455" y="103949"/>
                </a:lnTo>
                <a:lnTo>
                  <a:pt x="133527" y="104902"/>
                </a:lnTo>
                <a:lnTo>
                  <a:pt x="121653" y="103492"/>
                </a:lnTo>
                <a:lnTo>
                  <a:pt x="113385" y="99618"/>
                </a:lnTo>
                <a:lnTo>
                  <a:pt x="108521" y="93802"/>
                </a:lnTo>
                <a:lnTo>
                  <a:pt x="106845" y="86588"/>
                </a:lnTo>
                <a:lnTo>
                  <a:pt x="106756" y="80175"/>
                </a:lnTo>
                <a:lnTo>
                  <a:pt x="109702" y="73075"/>
                </a:lnTo>
                <a:lnTo>
                  <a:pt x="116268" y="67564"/>
                </a:lnTo>
                <a:lnTo>
                  <a:pt x="122504" y="69875"/>
                </a:lnTo>
                <a:lnTo>
                  <a:pt x="128905" y="71653"/>
                </a:lnTo>
                <a:lnTo>
                  <a:pt x="142671" y="76669"/>
                </a:lnTo>
                <a:lnTo>
                  <a:pt x="149631" y="80175"/>
                </a:lnTo>
                <a:lnTo>
                  <a:pt x="154355" y="84836"/>
                </a:lnTo>
                <a:lnTo>
                  <a:pt x="156095" y="91389"/>
                </a:lnTo>
                <a:lnTo>
                  <a:pt x="156095" y="5410"/>
                </a:lnTo>
                <a:lnTo>
                  <a:pt x="152730" y="3619"/>
                </a:lnTo>
                <a:lnTo>
                  <a:pt x="152730" y="41960"/>
                </a:lnTo>
                <a:lnTo>
                  <a:pt x="149898" y="48615"/>
                </a:lnTo>
                <a:lnTo>
                  <a:pt x="149783" y="48882"/>
                </a:lnTo>
                <a:lnTo>
                  <a:pt x="149694" y="49072"/>
                </a:lnTo>
                <a:lnTo>
                  <a:pt x="144018" y="54762"/>
                </a:lnTo>
                <a:lnTo>
                  <a:pt x="140093" y="53695"/>
                </a:lnTo>
                <a:lnTo>
                  <a:pt x="136359" y="52451"/>
                </a:lnTo>
                <a:lnTo>
                  <a:pt x="132803" y="51562"/>
                </a:lnTo>
                <a:lnTo>
                  <a:pt x="124231" y="48615"/>
                </a:lnTo>
                <a:lnTo>
                  <a:pt x="116967" y="45123"/>
                </a:lnTo>
                <a:lnTo>
                  <a:pt x="111925" y="40360"/>
                </a:lnTo>
                <a:lnTo>
                  <a:pt x="110045" y="33604"/>
                </a:lnTo>
                <a:lnTo>
                  <a:pt x="110045" y="26847"/>
                </a:lnTo>
                <a:lnTo>
                  <a:pt x="117335" y="20980"/>
                </a:lnTo>
                <a:lnTo>
                  <a:pt x="130136" y="20980"/>
                </a:lnTo>
                <a:lnTo>
                  <a:pt x="152730" y="41960"/>
                </a:lnTo>
                <a:lnTo>
                  <a:pt x="152730" y="3619"/>
                </a:lnTo>
                <a:lnTo>
                  <a:pt x="151498" y="2959"/>
                </a:lnTo>
                <a:lnTo>
                  <a:pt x="131216" y="0"/>
                </a:lnTo>
                <a:lnTo>
                  <a:pt x="109956" y="2959"/>
                </a:lnTo>
                <a:lnTo>
                  <a:pt x="95453" y="10744"/>
                </a:lnTo>
                <a:lnTo>
                  <a:pt x="87249" y="21386"/>
                </a:lnTo>
                <a:lnTo>
                  <a:pt x="84632" y="33426"/>
                </a:lnTo>
                <a:lnTo>
                  <a:pt x="85509" y="40360"/>
                </a:lnTo>
                <a:lnTo>
                  <a:pt x="99021" y="59385"/>
                </a:lnTo>
                <a:lnTo>
                  <a:pt x="91274" y="65290"/>
                </a:lnTo>
                <a:lnTo>
                  <a:pt x="85331" y="72593"/>
                </a:lnTo>
                <a:lnTo>
                  <a:pt x="81521" y="80886"/>
                </a:lnTo>
                <a:lnTo>
                  <a:pt x="80175" y="89789"/>
                </a:lnTo>
                <a:lnTo>
                  <a:pt x="83134" y="103238"/>
                </a:lnTo>
                <a:lnTo>
                  <a:pt x="92341" y="114769"/>
                </a:lnTo>
                <a:lnTo>
                  <a:pt x="108381" y="122885"/>
                </a:lnTo>
                <a:lnTo>
                  <a:pt x="108597" y="122885"/>
                </a:lnTo>
                <a:lnTo>
                  <a:pt x="131559" y="125882"/>
                </a:lnTo>
                <a:lnTo>
                  <a:pt x="154914" y="122885"/>
                </a:lnTo>
                <a:lnTo>
                  <a:pt x="170751" y="114947"/>
                </a:lnTo>
                <a:lnTo>
                  <a:pt x="178765" y="104902"/>
                </a:lnTo>
                <a:lnTo>
                  <a:pt x="179743" y="103682"/>
                </a:lnTo>
                <a:lnTo>
                  <a:pt x="182587" y="90678"/>
                </a:lnTo>
                <a:close/>
              </a:path>
              <a:path w="851535" h="126364">
                <a:moveTo>
                  <a:pt x="267944" y="100457"/>
                </a:moveTo>
                <a:lnTo>
                  <a:pt x="247662" y="100457"/>
                </a:lnTo>
                <a:lnTo>
                  <a:pt x="247662" y="2489"/>
                </a:lnTo>
                <a:lnTo>
                  <a:pt x="228282" y="2489"/>
                </a:lnTo>
                <a:lnTo>
                  <a:pt x="198958" y="13690"/>
                </a:lnTo>
                <a:lnTo>
                  <a:pt x="198958" y="37693"/>
                </a:lnTo>
                <a:lnTo>
                  <a:pt x="221716" y="29159"/>
                </a:lnTo>
                <a:lnTo>
                  <a:pt x="221716" y="100457"/>
                </a:lnTo>
                <a:lnTo>
                  <a:pt x="198958" y="100457"/>
                </a:lnTo>
                <a:lnTo>
                  <a:pt x="198958" y="123393"/>
                </a:lnTo>
                <a:lnTo>
                  <a:pt x="267944" y="123393"/>
                </a:lnTo>
                <a:lnTo>
                  <a:pt x="267944" y="100457"/>
                </a:lnTo>
                <a:close/>
              </a:path>
              <a:path w="851535" h="126364">
                <a:moveTo>
                  <a:pt x="389724" y="62941"/>
                </a:moveTo>
                <a:lnTo>
                  <a:pt x="386537" y="38404"/>
                </a:lnTo>
                <a:lnTo>
                  <a:pt x="379145" y="23469"/>
                </a:lnTo>
                <a:lnTo>
                  <a:pt x="376643" y="18402"/>
                </a:lnTo>
                <a:lnTo>
                  <a:pt x="363067" y="7747"/>
                </a:lnTo>
                <a:lnTo>
                  <a:pt x="363067" y="62941"/>
                </a:lnTo>
                <a:lnTo>
                  <a:pt x="361365" y="79984"/>
                </a:lnTo>
                <a:lnTo>
                  <a:pt x="356171" y="92354"/>
                </a:lnTo>
                <a:lnTo>
                  <a:pt x="347306" y="99872"/>
                </a:lnTo>
                <a:lnTo>
                  <a:pt x="334606" y="102412"/>
                </a:lnTo>
                <a:lnTo>
                  <a:pt x="321919" y="99872"/>
                </a:lnTo>
                <a:lnTo>
                  <a:pt x="313055" y="92354"/>
                </a:lnTo>
                <a:lnTo>
                  <a:pt x="307860" y="79984"/>
                </a:lnTo>
                <a:lnTo>
                  <a:pt x="306158" y="62941"/>
                </a:lnTo>
                <a:lnTo>
                  <a:pt x="307860" y="45897"/>
                </a:lnTo>
                <a:lnTo>
                  <a:pt x="313055" y="33540"/>
                </a:lnTo>
                <a:lnTo>
                  <a:pt x="321919" y="26009"/>
                </a:lnTo>
                <a:lnTo>
                  <a:pt x="334606" y="23469"/>
                </a:lnTo>
                <a:lnTo>
                  <a:pt x="347306" y="26009"/>
                </a:lnTo>
                <a:lnTo>
                  <a:pt x="356171" y="33540"/>
                </a:lnTo>
                <a:lnTo>
                  <a:pt x="361365" y="45897"/>
                </a:lnTo>
                <a:lnTo>
                  <a:pt x="363067" y="62941"/>
                </a:lnTo>
                <a:lnTo>
                  <a:pt x="363067" y="7747"/>
                </a:lnTo>
                <a:lnTo>
                  <a:pt x="359498" y="4940"/>
                </a:lnTo>
                <a:lnTo>
                  <a:pt x="334606" y="0"/>
                </a:lnTo>
                <a:lnTo>
                  <a:pt x="309727" y="4940"/>
                </a:lnTo>
                <a:lnTo>
                  <a:pt x="292582" y="18402"/>
                </a:lnTo>
                <a:lnTo>
                  <a:pt x="282676" y="38404"/>
                </a:lnTo>
                <a:lnTo>
                  <a:pt x="279488" y="62941"/>
                </a:lnTo>
                <a:lnTo>
                  <a:pt x="282676" y="87477"/>
                </a:lnTo>
                <a:lnTo>
                  <a:pt x="292582" y="107480"/>
                </a:lnTo>
                <a:lnTo>
                  <a:pt x="309727" y="120954"/>
                </a:lnTo>
                <a:lnTo>
                  <a:pt x="334606" y="125882"/>
                </a:lnTo>
                <a:lnTo>
                  <a:pt x="359498" y="120954"/>
                </a:lnTo>
                <a:lnTo>
                  <a:pt x="376643" y="107480"/>
                </a:lnTo>
                <a:lnTo>
                  <a:pt x="379145" y="102412"/>
                </a:lnTo>
                <a:lnTo>
                  <a:pt x="386537" y="87477"/>
                </a:lnTo>
                <a:lnTo>
                  <a:pt x="389724" y="62941"/>
                </a:lnTo>
                <a:close/>
              </a:path>
              <a:path w="851535" h="126364">
                <a:moveTo>
                  <a:pt x="515264" y="62941"/>
                </a:moveTo>
                <a:lnTo>
                  <a:pt x="512076" y="38404"/>
                </a:lnTo>
                <a:lnTo>
                  <a:pt x="504672" y="23469"/>
                </a:lnTo>
                <a:lnTo>
                  <a:pt x="502170" y="18402"/>
                </a:lnTo>
                <a:lnTo>
                  <a:pt x="488594" y="7747"/>
                </a:lnTo>
                <a:lnTo>
                  <a:pt x="488594" y="62941"/>
                </a:lnTo>
                <a:lnTo>
                  <a:pt x="486892" y="79984"/>
                </a:lnTo>
                <a:lnTo>
                  <a:pt x="481698" y="92354"/>
                </a:lnTo>
                <a:lnTo>
                  <a:pt x="472833" y="99872"/>
                </a:lnTo>
                <a:lnTo>
                  <a:pt x="460133" y="102412"/>
                </a:lnTo>
                <a:lnTo>
                  <a:pt x="447446" y="99872"/>
                </a:lnTo>
                <a:lnTo>
                  <a:pt x="438581" y="92354"/>
                </a:lnTo>
                <a:lnTo>
                  <a:pt x="433387" y="79984"/>
                </a:lnTo>
                <a:lnTo>
                  <a:pt x="431685" y="62941"/>
                </a:lnTo>
                <a:lnTo>
                  <a:pt x="433387" y="45897"/>
                </a:lnTo>
                <a:lnTo>
                  <a:pt x="438581" y="33540"/>
                </a:lnTo>
                <a:lnTo>
                  <a:pt x="447446" y="26009"/>
                </a:lnTo>
                <a:lnTo>
                  <a:pt x="460133" y="23469"/>
                </a:lnTo>
                <a:lnTo>
                  <a:pt x="472833" y="26009"/>
                </a:lnTo>
                <a:lnTo>
                  <a:pt x="481698" y="33540"/>
                </a:lnTo>
                <a:lnTo>
                  <a:pt x="486892" y="45897"/>
                </a:lnTo>
                <a:lnTo>
                  <a:pt x="488594" y="62941"/>
                </a:lnTo>
                <a:lnTo>
                  <a:pt x="488594" y="7747"/>
                </a:lnTo>
                <a:lnTo>
                  <a:pt x="485025" y="4940"/>
                </a:lnTo>
                <a:lnTo>
                  <a:pt x="460133" y="0"/>
                </a:lnTo>
                <a:lnTo>
                  <a:pt x="435254" y="4940"/>
                </a:lnTo>
                <a:lnTo>
                  <a:pt x="418109" y="18402"/>
                </a:lnTo>
                <a:lnTo>
                  <a:pt x="408203" y="38404"/>
                </a:lnTo>
                <a:lnTo>
                  <a:pt x="405028" y="62941"/>
                </a:lnTo>
                <a:lnTo>
                  <a:pt x="408203" y="87477"/>
                </a:lnTo>
                <a:lnTo>
                  <a:pt x="418109" y="107480"/>
                </a:lnTo>
                <a:lnTo>
                  <a:pt x="435254" y="120954"/>
                </a:lnTo>
                <a:lnTo>
                  <a:pt x="460133" y="125882"/>
                </a:lnTo>
                <a:lnTo>
                  <a:pt x="485025" y="120954"/>
                </a:lnTo>
                <a:lnTo>
                  <a:pt x="502170" y="107480"/>
                </a:lnTo>
                <a:lnTo>
                  <a:pt x="504672" y="102412"/>
                </a:lnTo>
                <a:lnTo>
                  <a:pt x="512076" y="87477"/>
                </a:lnTo>
                <a:lnTo>
                  <a:pt x="515264" y="62941"/>
                </a:lnTo>
                <a:close/>
              </a:path>
              <a:path w="851535" h="126364">
                <a:moveTo>
                  <a:pt x="620699" y="100457"/>
                </a:moveTo>
                <a:lnTo>
                  <a:pt x="560247" y="100634"/>
                </a:lnTo>
                <a:lnTo>
                  <a:pt x="562483" y="94957"/>
                </a:lnTo>
                <a:lnTo>
                  <a:pt x="568337" y="89433"/>
                </a:lnTo>
                <a:lnTo>
                  <a:pt x="576846" y="83781"/>
                </a:lnTo>
                <a:lnTo>
                  <a:pt x="587095" y="77698"/>
                </a:lnTo>
                <a:lnTo>
                  <a:pt x="598881" y="70040"/>
                </a:lnTo>
                <a:lnTo>
                  <a:pt x="609384" y="60858"/>
                </a:lnTo>
                <a:lnTo>
                  <a:pt x="616915" y="49593"/>
                </a:lnTo>
                <a:lnTo>
                  <a:pt x="619810" y="35737"/>
                </a:lnTo>
                <a:lnTo>
                  <a:pt x="616343" y="19735"/>
                </a:lnTo>
                <a:lnTo>
                  <a:pt x="606894" y="8610"/>
                </a:lnTo>
                <a:lnTo>
                  <a:pt x="592874" y="2108"/>
                </a:lnTo>
                <a:lnTo>
                  <a:pt x="575716" y="0"/>
                </a:lnTo>
                <a:lnTo>
                  <a:pt x="564730" y="749"/>
                </a:lnTo>
                <a:lnTo>
                  <a:pt x="554037" y="3073"/>
                </a:lnTo>
                <a:lnTo>
                  <a:pt x="543788" y="7061"/>
                </a:lnTo>
                <a:lnTo>
                  <a:pt x="534111" y="12801"/>
                </a:lnTo>
                <a:lnTo>
                  <a:pt x="534111" y="37693"/>
                </a:lnTo>
                <a:lnTo>
                  <a:pt x="543915" y="31318"/>
                </a:lnTo>
                <a:lnTo>
                  <a:pt x="553935" y="26835"/>
                </a:lnTo>
                <a:lnTo>
                  <a:pt x="563816" y="24168"/>
                </a:lnTo>
                <a:lnTo>
                  <a:pt x="573227" y="23291"/>
                </a:lnTo>
                <a:lnTo>
                  <a:pt x="585495" y="23291"/>
                </a:lnTo>
                <a:lnTo>
                  <a:pt x="593318" y="27914"/>
                </a:lnTo>
                <a:lnTo>
                  <a:pt x="593318" y="36804"/>
                </a:lnTo>
                <a:lnTo>
                  <a:pt x="591426" y="44361"/>
                </a:lnTo>
                <a:lnTo>
                  <a:pt x="586308" y="50228"/>
                </a:lnTo>
                <a:lnTo>
                  <a:pt x="578840" y="55308"/>
                </a:lnTo>
                <a:lnTo>
                  <a:pt x="569849" y="60452"/>
                </a:lnTo>
                <a:lnTo>
                  <a:pt x="556120" y="68757"/>
                </a:lnTo>
                <a:lnTo>
                  <a:pt x="543267" y="78968"/>
                </a:lnTo>
                <a:lnTo>
                  <a:pt x="533742" y="92684"/>
                </a:lnTo>
                <a:lnTo>
                  <a:pt x="530021" y="111480"/>
                </a:lnTo>
                <a:lnTo>
                  <a:pt x="530021" y="123393"/>
                </a:lnTo>
                <a:lnTo>
                  <a:pt x="620699" y="123393"/>
                </a:lnTo>
                <a:lnTo>
                  <a:pt x="620699" y="100457"/>
                </a:lnTo>
                <a:close/>
              </a:path>
              <a:path w="851535" h="126364">
                <a:moveTo>
                  <a:pt x="727024" y="85521"/>
                </a:moveTo>
                <a:lnTo>
                  <a:pt x="723506" y="67792"/>
                </a:lnTo>
                <a:lnTo>
                  <a:pt x="713955" y="55829"/>
                </a:lnTo>
                <a:lnTo>
                  <a:pt x="699871" y="49072"/>
                </a:lnTo>
                <a:lnTo>
                  <a:pt x="682752" y="46939"/>
                </a:lnTo>
                <a:lnTo>
                  <a:pt x="677773" y="46939"/>
                </a:lnTo>
                <a:lnTo>
                  <a:pt x="672261" y="47650"/>
                </a:lnTo>
                <a:lnTo>
                  <a:pt x="667105" y="48717"/>
                </a:lnTo>
                <a:lnTo>
                  <a:pt x="668705" y="25069"/>
                </a:lnTo>
                <a:lnTo>
                  <a:pt x="721512" y="25247"/>
                </a:lnTo>
                <a:lnTo>
                  <a:pt x="721512" y="2311"/>
                </a:lnTo>
                <a:lnTo>
                  <a:pt x="644702" y="2311"/>
                </a:lnTo>
                <a:lnTo>
                  <a:pt x="640435" y="72542"/>
                </a:lnTo>
                <a:lnTo>
                  <a:pt x="648385" y="70167"/>
                </a:lnTo>
                <a:lnTo>
                  <a:pt x="656297" y="68567"/>
                </a:lnTo>
                <a:lnTo>
                  <a:pt x="663879" y="67665"/>
                </a:lnTo>
                <a:lnTo>
                  <a:pt x="670839" y="67386"/>
                </a:lnTo>
                <a:lnTo>
                  <a:pt x="683628" y="68491"/>
                </a:lnTo>
                <a:lnTo>
                  <a:pt x="692861" y="71805"/>
                </a:lnTo>
                <a:lnTo>
                  <a:pt x="698461" y="77368"/>
                </a:lnTo>
                <a:lnTo>
                  <a:pt x="700354" y="85166"/>
                </a:lnTo>
                <a:lnTo>
                  <a:pt x="698271" y="92837"/>
                </a:lnTo>
                <a:lnTo>
                  <a:pt x="692505" y="98285"/>
                </a:lnTo>
                <a:lnTo>
                  <a:pt x="683768" y="101523"/>
                </a:lnTo>
                <a:lnTo>
                  <a:pt x="672795" y="102590"/>
                </a:lnTo>
                <a:lnTo>
                  <a:pt x="663448" y="101968"/>
                </a:lnTo>
                <a:lnTo>
                  <a:pt x="653961" y="100126"/>
                </a:lnTo>
                <a:lnTo>
                  <a:pt x="644918" y="97116"/>
                </a:lnTo>
                <a:lnTo>
                  <a:pt x="636879" y="92989"/>
                </a:lnTo>
                <a:lnTo>
                  <a:pt x="636879" y="117703"/>
                </a:lnTo>
                <a:lnTo>
                  <a:pt x="645490" y="121158"/>
                </a:lnTo>
                <a:lnTo>
                  <a:pt x="655078" y="123736"/>
                </a:lnTo>
                <a:lnTo>
                  <a:pt x="665302" y="125336"/>
                </a:lnTo>
                <a:lnTo>
                  <a:pt x="675817" y="125882"/>
                </a:lnTo>
                <a:lnTo>
                  <a:pt x="695071" y="123532"/>
                </a:lnTo>
                <a:lnTo>
                  <a:pt x="711415" y="116243"/>
                </a:lnTo>
                <a:lnTo>
                  <a:pt x="722769" y="103682"/>
                </a:lnTo>
                <a:lnTo>
                  <a:pt x="727024" y="85521"/>
                </a:lnTo>
                <a:close/>
              </a:path>
              <a:path w="851535" h="126364">
                <a:moveTo>
                  <a:pt x="851484" y="62941"/>
                </a:moveTo>
                <a:lnTo>
                  <a:pt x="848296" y="38404"/>
                </a:lnTo>
                <a:lnTo>
                  <a:pt x="840892" y="23469"/>
                </a:lnTo>
                <a:lnTo>
                  <a:pt x="838390" y="18402"/>
                </a:lnTo>
                <a:lnTo>
                  <a:pt x="824814" y="7747"/>
                </a:lnTo>
                <a:lnTo>
                  <a:pt x="824814" y="62941"/>
                </a:lnTo>
                <a:lnTo>
                  <a:pt x="823112" y="79984"/>
                </a:lnTo>
                <a:lnTo>
                  <a:pt x="817918" y="92354"/>
                </a:lnTo>
                <a:lnTo>
                  <a:pt x="809053" y="99872"/>
                </a:lnTo>
                <a:lnTo>
                  <a:pt x="796366" y="102412"/>
                </a:lnTo>
                <a:lnTo>
                  <a:pt x="783666" y="99872"/>
                </a:lnTo>
                <a:lnTo>
                  <a:pt x="774801" y="92354"/>
                </a:lnTo>
                <a:lnTo>
                  <a:pt x="769607" y="79984"/>
                </a:lnTo>
                <a:lnTo>
                  <a:pt x="767918" y="62941"/>
                </a:lnTo>
                <a:lnTo>
                  <a:pt x="769607" y="45897"/>
                </a:lnTo>
                <a:lnTo>
                  <a:pt x="774801" y="33540"/>
                </a:lnTo>
                <a:lnTo>
                  <a:pt x="783666" y="26009"/>
                </a:lnTo>
                <a:lnTo>
                  <a:pt x="796366" y="23469"/>
                </a:lnTo>
                <a:lnTo>
                  <a:pt x="809053" y="26009"/>
                </a:lnTo>
                <a:lnTo>
                  <a:pt x="817918" y="33540"/>
                </a:lnTo>
                <a:lnTo>
                  <a:pt x="823112" y="45897"/>
                </a:lnTo>
                <a:lnTo>
                  <a:pt x="824814" y="62941"/>
                </a:lnTo>
                <a:lnTo>
                  <a:pt x="824814" y="7747"/>
                </a:lnTo>
                <a:lnTo>
                  <a:pt x="821245" y="4940"/>
                </a:lnTo>
                <a:lnTo>
                  <a:pt x="796366" y="0"/>
                </a:lnTo>
                <a:lnTo>
                  <a:pt x="771474" y="4940"/>
                </a:lnTo>
                <a:lnTo>
                  <a:pt x="754329" y="18402"/>
                </a:lnTo>
                <a:lnTo>
                  <a:pt x="744435" y="38404"/>
                </a:lnTo>
                <a:lnTo>
                  <a:pt x="741248" y="62941"/>
                </a:lnTo>
                <a:lnTo>
                  <a:pt x="744435" y="87477"/>
                </a:lnTo>
                <a:lnTo>
                  <a:pt x="754329" y="107480"/>
                </a:lnTo>
                <a:lnTo>
                  <a:pt x="771474" y="120954"/>
                </a:lnTo>
                <a:lnTo>
                  <a:pt x="796366" y="125882"/>
                </a:lnTo>
                <a:lnTo>
                  <a:pt x="821245" y="120954"/>
                </a:lnTo>
                <a:lnTo>
                  <a:pt x="838390" y="107480"/>
                </a:lnTo>
                <a:lnTo>
                  <a:pt x="840905" y="102412"/>
                </a:lnTo>
                <a:lnTo>
                  <a:pt x="848296" y="87477"/>
                </a:lnTo>
                <a:lnTo>
                  <a:pt x="851484" y="62941"/>
                </a:lnTo>
                <a:close/>
              </a:path>
            </a:pathLst>
          </a:custGeom>
          <a:solidFill>
            <a:srgbClr val="F177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9" name="object 29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843541" y="1142477"/>
            <a:ext cx="4439757" cy="4833906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232806" y="4908729"/>
            <a:ext cx="819394" cy="892137"/>
          </a:xfrm>
          <a:prstGeom prst="rect">
            <a:avLst/>
          </a:prstGeom>
        </p:spPr>
      </p:pic>
      <p:grpSp>
        <p:nvGrpSpPr>
          <p:cNvPr id="31" name="object 31" descr=""/>
          <p:cNvGrpSpPr/>
          <p:nvPr/>
        </p:nvGrpSpPr>
        <p:grpSpPr>
          <a:xfrm>
            <a:off x="1242007" y="-3409"/>
            <a:ext cx="1255395" cy="849630"/>
            <a:chOff x="1242007" y="-3409"/>
            <a:chExt cx="1255395" cy="849630"/>
          </a:xfrm>
        </p:grpSpPr>
        <p:sp>
          <p:nvSpPr>
            <p:cNvPr id="32" name="object 32" descr=""/>
            <p:cNvSpPr/>
            <p:nvPr/>
          </p:nvSpPr>
          <p:spPr>
            <a:xfrm>
              <a:off x="1245607" y="190"/>
              <a:ext cx="1247775" cy="842644"/>
            </a:xfrm>
            <a:custGeom>
              <a:avLst/>
              <a:gdLst/>
              <a:ahLst/>
              <a:cxnLst/>
              <a:rect l="l" t="t" r="r" b="b"/>
              <a:pathLst>
                <a:path w="1247775" h="842644">
                  <a:moveTo>
                    <a:pt x="1247716" y="0"/>
                  </a:moveTo>
                  <a:lnTo>
                    <a:pt x="0" y="0"/>
                  </a:lnTo>
                  <a:lnTo>
                    <a:pt x="0" y="842263"/>
                  </a:lnTo>
                  <a:lnTo>
                    <a:pt x="1247716" y="842263"/>
                  </a:lnTo>
                  <a:lnTo>
                    <a:pt x="1247716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245607" y="190"/>
              <a:ext cx="1247775" cy="842644"/>
            </a:xfrm>
            <a:custGeom>
              <a:avLst/>
              <a:gdLst/>
              <a:ahLst/>
              <a:cxnLst/>
              <a:rect l="l" t="t" r="r" b="b"/>
              <a:pathLst>
                <a:path w="1247775" h="842644">
                  <a:moveTo>
                    <a:pt x="0" y="0"/>
                  </a:moveTo>
                  <a:lnTo>
                    <a:pt x="1247716" y="0"/>
                  </a:lnTo>
                  <a:lnTo>
                    <a:pt x="1247716" y="842263"/>
                  </a:lnTo>
                  <a:lnTo>
                    <a:pt x="0" y="84226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86914" y="629312"/>
              <a:ext cx="134595" cy="124458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1548179" y="629312"/>
              <a:ext cx="26670" cy="124460"/>
            </a:xfrm>
            <a:custGeom>
              <a:avLst/>
              <a:gdLst/>
              <a:ahLst/>
              <a:cxnLst/>
              <a:rect l="l" t="t" r="r" b="b"/>
              <a:pathLst>
                <a:path w="26669" h="124459">
                  <a:moveTo>
                    <a:pt x="26672" y="0"/>
                  </a:moveTo>
                  <a:lnTo>
                    <a:pt x="0" y="0"/>
                  </a:lnTo>
                  <a:lnTo>
                    <a:pt x="0" y="124458"/>
                  </a:lnTo>
                  <a:lnTo>
                    <a:pt x="26672" y="124458"/>
                  </a:lnTo>
                  <a:lnTo>
                    <a:pt x="266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01520" y="629312"/>
              <a:ext cx="111837" cy="124458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33450" y="629312"/>
              <a:ext cx="111837" cy="124458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65379" y="629312"/>
              <a:ext cx="192024" cy="124757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116785" y="629312"/>
              <a:ext cx="109170" cy="126946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251382" y="629312"/>
              <a:ext cx="100634" cy="1244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7762" y="4530182"/>
            <a:ext cx="2652336" cy="301748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243246" y="2670321"/>
            <a:ext cx="645160" cy="222250"/>
            <a:chOff x="1243246" y="2670321"/>
            <a:chExt cx="645160" cy="22225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3246" y="2670321"/>
              <a:ext cx="392277" cy="22189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7469" y="2674587"/>
              <a:ext cx="230733" cy="213361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33923" y="2674587"/>
            <a:ext cx="412092" cy="213361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2437455" y="2670321"/>
            <a:ext cx="615315" cy="222250"/>
            <a:chOff x="2437455" y="2670321"/>
            <a:chExt cx="615315" cy="222250"/>
          </a:xfrm>
        </p:grpSpPr>
        <p:sp>
          <p:nvSpPr>
            <p:cNvPr id="8" name="object 8" descr=""/>
            <p:cNvSpPr/>
            <p:nvPr/>
          </p:nvSpPr>
          <p:spPr>
            <a:xfrm>
              <a:off x="2437447" y="2674309"/>
              <a:ext cx="274955" cy="213360"/>
            </a:xfrm>
            <a:custGeom>
              <a:avLst/>
              <a:gdLst/>
              <a:ahLst/>
              <a:cxnLst/>
              <a:rect l="l" t="t" r="r" b="b"/>
              <a:pathLst>
                <a:path w="274955" h="213360">
                  <a:moveTo>
                    <a:pt x="274624" y="0"/>
                  </a:moveTo>
                  <a:lnTo>
                    <a:pt x="229209" y="0"/>
                  </a:lnTo>
                  <a:lnTo>
                    <a:pt x="229209" y="172720"/>
                  </a:lnTo>
                  <a:lnTo>
                    <a:pt x="160324" y="172720"/>
                  </a:lnTo>
                  <a:lnTo>
                    <a:pt x="160324" y="0"/>
                  </a:lnTo>
                  <a:lnTo>
                    <a:pt x="114604" y="0"/>
                  </a:lnTo>
                  <a:lnTo>
                    <a:pt x="114604" y="172720"/>
                  </a:lnTo>
                  <a:lnTo>
                    <a:pt x="45720" y="17272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172720"/>
                  </a:lnTo>
                  <a:lnTo>
                    <a:pt x="0" y="213360"/>
                  </a:lnTo>
                  <a:lnTo>
                    <a:pt x="274624" y="213360"/>
                  </a:lnTo>
                  <a:lnTo>
                    <a:pt x="274624" y="172720"/>
                  </a:lnTo>
                  <a:lnTo>
                    <a:pt x="274624" y="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45913" y="2670321"/>
              <a:ext cx="226771" cy="221893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3006517" y="2716219"/>
              <a:ext cx="45720" cy="171450"/>
            </a:xfrm>
            <a:custGeom>
              <a:avLst/>
              <a:gdLst/>
              <a:ahLst/>
              <a:cxnLst/>
              <a:rect l="l" t="t" r="r" b="b"/>
              <a:pathLst>
                <a:path w="45719" h="171450">
                  <a:moveTo>
                    <a:pt x="0" y="171450"/>
                  </a:moveTo>
                  <a:lnTo>
                    <a:pt x="45719" y="171450"/>
                  </a:lnTo>
                  <a:lnTo>
                    <a:pt x="45719" y="0"/>
                  </a:ln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/>
          <p:nvPr/>
        </p:nvSpPr>
        <p:spPr>
          <a:xfrm>
            <a:off x="3006509" y="2674309"/>
            <a:ext cx="186055" cy="213360"/>
          </a:xfrm>
          <a:custGeom>
            <a:avLst/>
            <a:gdLst/>
            <a:ahLst/>
            <a:cxnLst/>
            <a:rect l="l" t="t" r="r" b="b"/>
            <a:pathLst>
              <a:path w="186055" h="213360">
                <a:moveTo>
                  <a:pt x="185623" y="0"/>
                </a:moveTo>
                <a:lnTo>
                  <a:pt x="0" y="0"/>
                </a:lnTo>
                <a:lnTo>
                  <a:pt x="0" y="41910"/>
                </a:lnTo>
                <a:lnTo>
                  <a:pt x="140208" y="41910"/>
                </a:lnTo>
                <a:lnTo>
                  <a:pt x="140208" y="213360"/>
                </a:lnTo>
                <a:lnTo>
                  <a:pt x="185623" y="213360"/>
                </a:lnTo>
                <a:lnTo>
                  <a:pt x="185623" y="41910"/>
                </a:lnTo>
                <a:lnTo>
                  <a:pt x="185623" y="0"/>
                </a:lnTo>
                <a:close/>
              </a:path>
            </a:pathLst>
          </a:custGeom>
          <a:solidFill>
            <a:srgbClr val="00A3D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 descr=""/>
          <p:cNvGrpSpPr/>
          <p:nvPr/>
        </p:nvGrpSpPr>
        <p:grpSpPr>
          <a:xfrm>
            <a:off x="3237861" y="2674309"/>
            <a:ext cx="360680" cy="213995"/>
            <a:chOff x="3237861" y="2674309"/>
            <a:chExt cx="360680" cy="213995"/>
          </a:xfrm>
        </p:grpSpPr>
        <p:sp>
          <p:nvSpPr>
            <p:cNvPr id="13" name="object 13" descr=""/>
            <p:cNvSpPr/>
            <p:nvPr/>
          </p:nvSpPr>
          <p:spPr>
            <a:xfrm>
              <a:off x="3237852" y="2674309"/>
              <a:ext cx="152400" cy="213360"/>
            </a:xfrm>
            <a:custGeom>
              <a:avLst/>
              <a:gdLst/>
              <a:ahLst/>
              <a:cxnLst/>
              <a:rect l="l" t="t" r="r" b="b"/>
              <a:pathLst>
                <a:path w="152400" h="213360">
                  <a:moveTo>
                    <a:pt x="152095" y="173990"/>
                  </a:moveTo>
                  <a:lnTo>
                    <a:pt x="45720" y="173990"/>
                  </a:lnTo>
                  <a:lnTo>
                    <a:pt x="45720" y="125730"/>
                  </a:lnTo>
                  <a:lnTo>
                    <a:pt x="141122" y="125730"/>
                  </a:lnTo>
                  <a:lnTo>
                    <a:pt x="141122" y="86360"/>
                  </a:lnTo>
                  <a:lnTo>
                    <a:pt x="45720" y="86360"/>
                  </a:lnTo>
                  <a:lnTo>
                    <a:pt x="45720" y="40640"/>
                  </a:lnTo>
                  <a:lnTo>
                    <a:pt x="150266" y="40640"/>
                  </a:lnTo>
                  <a:lnTo>
                    <a:pt x="150266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0" y="86360"/>
                  </a:lnTo>
                  <a:lnTo>
                    <a:pt x="0" y="125730"/>
                  </a:lnTo>
                  <a:lnTo>
                    <a:pt x="0" y="173990"/>
                  </a:lnTo>
                  <a:lnTo>
                    <a:pt x="0" y="213360"/>
                  </a:lnTo>
                  <a:lnTo>
                    <a:pt x="152095" y="213360"/>
                  </a:lnTo>
                  <a:lnTo>
                    <a:pt x="152095" y="17399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25925" y="2674587"/>
              <a:ext cx="172519" cy="213361"/>
            </a:xfrm>
            <a:prstGeom prst="rect">
              <a:avLst/>
            </a:prstGeom>
          </p:spPr>
        </p:pic>
      </p:grpSp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43703" y="6088017"/>
            <a:ext cx="433724" cy="129592"/>
          </a:xfrm>
          <a:prstGeom prst="rect">
            <a:avLst/>
          </a:prstGeom>
        </p:spPr>
      </p:pic>
      <p:grpSp>
        <p:nvGrpSpPr>
          <p:cNvPr id="16" name="object 16" descr=""/>
          <p:cNvGrpSpPr/>
          <p:nvPr/>
        </p:nvGrpSpPr>
        <p:grpSpPr>
          <a:xfrm>
            <a:off x="1723147" y="6057079"/>
            <a:ext cx="670560" cy="140335"/>
            <a:chOff x="1723147" y="6057079"/>
            <a:chExt cx="670560" cy="140335"/>
          </a:xfrm>
        </p:grpSpPr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23147" y="6088017"/>
              <a:ext cx="217166" cy="106732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1980082" y="6057081"/>
              <a:ext cx="414020" cy="140335"/>
            </a:xfrm>
            <a:custGeom>
              <a:avLst/>
              <a:gdLst/>
              <a:ahLst/>
              <a:cxnLst/>
              <a:rect l="l" t="t" r="r" b="b"/>
              <a:pathLst>
                <a:path w="414019" h="140335">
                  <a:moveTo>
                    <a:pt x="88544" y="110490"/>
                  </a:moveTo>
                  <a:lnTo>
                    <a:pt x="83096" y="114312"/>
                  </a:lnTo>
                  <a:lnTo>
                    <a:pt x="76542" y="117081"/>
                  </a:lnTo>
                  <a:lnTo>
                    <a:pt x="69126" y="118770"/>
                  </a:lnTo>
                  <a:lnTo>
                    <a:pt x="61112" y="119329"/>
                  </a:lnTo>
                  <a:lnTo>
                    <a:pt x="47371" y="117348"/>
                  </a:lnTo>
                  <a:lnTo>
                    <a:pt x="35267" y="111213"/>
                  </a:lnTo>
                  <a:lnTo>
                    <a:pt x="26670" y="100685"/>
                  </a:lnTo>
                  <a:lnTo>
                    <a:pt x="23469" y="85496"/>
                  </a:lnTo>
                  <a:lnTo>
                    <a:pt x="26720" y="68948"/>
                  </a:lnTo>
                  <a:lnTo>
                    <a:pt x="35267" y="57632"/>
                  </a:lnTo>
                  <a:lnTo>
                    <a:pt x="47320" y="51142"/>
                  </a:lnTo>
                  <a:lnTo>
                    <a:pt x="61112" y="49072"/>
                  </a:lnTo>
                  <a:lnTo>
                    <a:pt x="68491" y="49644"/>
                  </a:lnTo>
                  <a:lnTo>
                    <a:pt x="75590" y="51269"/>
                  </a:lnTo>
                  <a:lnTo>
                    <a:pt x="82118" y="53898"/>
                  </a:lnTo>
                  <a:lnTo>
                    <a:pt x="87782" y="57454"/>
                  </a:lnTo>
                  <a:lnTo>
                    <a:pt x="87782" y="35661"/>
                  </a:lnTo>
                  <a:lnTo>
                    <a:pt x="80657" y="32664"/>
                  </a:lnTo>
                  <a:lnTo>
                    <a:pt x="73113" y="30518"/>
                  </a:lnTo>
                  <a:lnTo>
                    <a:pt x="65278" y="29235"/>
                  </a:lnTo>
                  <a:lnTo>
                    <a:pt x="57302" y="28803"/>
                  </a:lnTo>
                  <a:lnTo>
                    <a:pt x="36347" y="32181"/>
                  </a:lnTo>
                  <a:lnTo>
                    <a:pt x="18021" y="42519"/>
                  </a:lnTo>
                  <a:lnTo>
                    <a:pt x="5016" y="60185"/>
                  </a:lnTo>
                  <a:lnTo>
                    <a:pt x="0" y="85496"/>
                  </a:lnTo>
                  <a:lnTo>
                    <a:pt x="4991" y="109664"/>
                  </a:lnTo>
                  <a:lnTo>
                    <a:pt x="18122" y="126568"/>
                  </a:lnTo>
                  <a:lnTo>
                    <a:pt x="36588" y="136512"/>
                  </a:lnTo>
                  <a:lnTo>
                    <a:pt x="57607" y="139750"/>
                  </a:lnTo>
                  <a:lnTo>
                    <a:pt x="65913" y="139306"/>
                  </a:lnTo>
                  <a:lnTo>
                    <a:pt x="73875" y="137985"/>
                  </a:lnTo>
                  <a:lnTo>
                    <a:pt x="81432" y="135839"/>
                  </a:lnTo>
                  <a:lnTo>
                    <a:pt x="88544" y="132892"/>
                  </a:lnTo>
                  <a:lnTo>
                    <a:pt x="88544" y="110490"/>
                  </a:lnTo>
                  <a:close/>
                </a:path>
                <a:path w="414019" h="140335">
                  <a:moveTo>
                    <a:pt x="206349" y="137617"/>
                  </a:moveTo>
                  <a:lnTo>
                    <a:pt x="198221" y="117652"/>
                  </a:lnTo>
                  <a:lnTo>
                    <a:pt x="190525" y="98755"/>
                  </a:lnTo>
                  <a:lnTo>
                    <a:pt x="171538" y="52120"/>
                  </a:lnTo>
                  <a:lnTo>
                    <a:pt x="167792" y="42926"/>
                  </a:lnTo>
                  <a:lnTo>
                    <a:pt x="167792" y="98755"/>
                  </a:lnTo>
                  <a:lnTo>
                    <a:pt x="133350" y="98755"/>
                  </a:lnTo>
                  <a:lnTo>
                    <a:pt x="148132" y="60502"/>
                  </a:lnTo>
                  <a:lnTo>
                    <a:pt x="149047" y="58369"/>
                  </a:lnTo>
                  <a:lnTo>
                    <a:pt x="149809" y="56235"/>
                  </a:lnTo>
                  <a:lnTo>
                    <a:pt x="150571" y="52120"/>
                  </a:lnTo>
                  <a:lnTo>
                    <a:pt x="151333" y="56235"/>
                  </a:lnTo>
                  <a:lnTo>
                    <a:pt x="152857" y="60502"/>
                  </a:lnTo>
                  <a:lnTo>
                    <a:pt x="167792" y="98755"/>
                  </a:lnTo>
                  <a:lnTo>
                    <a:pt x="167792" y="42926"/>
                  </a:lnTo>
                  <a:lnTo>
                    <a:pt x="162915" y="30937"/>
                  </a:lnTo>
                  <a:lnTo>
                    <a:pt x="138226" y="30937"/>
                  </a:lnTo>
                  <a:lnTo>
                    <a:pt x="94640" y="137617"/>
                  </a:lnTo>
                  <a:lnTo>
                    <a:pt x="118262" y="137617"/>
                  </a:lnTo>
                  <a:lnTo>
                    <a:pt x="126187" y="117652"/>
                  </a:lnTo>
                  <a:lnTo>
                    <a:pt x="174955" y="117652"/>
                  </a:lnTo>
                  <a:lnTo>
                    <a:pt x="182727" y="137617"/>
                  </a:lnTo>
                  <a:lnTo>
                    <a:pt x="206349" y="137617"/>
                  </a:lnTo>
                  <a:close/>
                </a:path>
                <a:path w="414019" h="140335">
                  <a:moveTo>
                    <a:pt x="288950" y="0"/>
                  </a:moveTo>
                  <a:lnTo>
                    <a:pt x="280873" y="5029"/>
                  </a:lnTo>
                  <a:lnTo>
                    <a:pt x="273253" y="6553"/>
                  </a:lnTo>
                  <a:lnTo>
                    <a:pt x="256794" y="6553"/>
                  </a:lnTo>
                  <a:lnTo>
                    <a:pt x="249326" y="5029"/>
                  </a:lnTo>
                  <a:lnTo>
                    <a:pt x="241249" y="0"/>
                  </a:lnTo>
                  <a:lnTo>
                    <a:pt x="241249" y="16611"/>
                  </a:lnTo>
                  <a:lnTo>
                    <a:pt x="247954" y="21336"/>
                  </a:lnTo>
                  <a:lnTo>
                    <a:pt x="255117" y="23469"/>
                  </a:lnTo>
                  <a:lnTo>
                    <a:pt x="274929" y="23469"/>
                  </a:lnTo>
                  <a:lnTo>
                    <a:pt x="282244" y="21336"/>
                  </a:lnTo>
                  <a:lnTo>
                    <a:pt x="288950" y="16611"/>
                  </a:lnTo>
                  <a:lnTo>
                    <a:pt x="288950" y="6553"/>
                  </a:lnTo>
                  <a:lnTo>
                    <a:pt x="288950" y="0"/>
                  </a:lnTo>
                  <a:close/>
                </a:path>
                <a:path w="414019" h="140335">
                  <a:moveTo>
                    <a:pt x="311810" y="30937"/>
                  </a:moveTo>
                  <a:lnTo>
                    <a:pt x="290322" y="30937"/>
                  </a:lnTo>
                  <a:lnTo>
                    <a:pt x="240639" y="100584"/>
                  </a:lnTo>
                  <a:lnTo>
                    <a:pt x="240944" y="96164"/>
                  </a:lnTo>
                  <a:lnTo>
                    <a:pt x="241096" y="90830"/>
                  </a:lnTo>
                  <a:lnTo>
                    <a:pt x="241096" y="30937"/>
                  </a:lnTo>
                  <a:lnTo>
                    <a:pt x="218236" y="30937"/>
                  </a:lnTo>
                  <a:lnTo>
                    <a:pt x="218236" y="137617"/>
                  </a:lnTo>
                  <a:lnTo>
                    <a:pt x="239725" y="137617"/>
                  </a:lnTo>
                  <a:lnTo>
                    <a:pt x="266141" y="100584"/>
                  </a:lnTo>
                  <a:lnTo>
                    <a:pt x="289407" y="67970"/>
                  </a:lnTo>
                  <a:lnTo>
                    <a:pt x="289102" y="72390"/>
                  </a:lnTo>
                  <a:lnTo>
                    <a:pt x="288950" y="77724"/>
                  </a:lnTo>
                  <a:lnTo>
                    <a:pt x="288950" y="137617"/>
                  </a:lnTo>
                  <a:lnTo>
                    <a:pt x="311810" y="137617"/>
                  </a:lnTo>
                  <a:lnTo>
                    <a:pt x="311810" y="67970"/>
                  </a:lnTo>
                  <a:lnTo>
                    <a:pt x="311810" y="30937"/>
                  </a:lnTo>
                  <a:close/>
                </a:path>
                <a:path w="414019" h="140335">
                  <a:moveTo>
                    <a:pt x="413461" y="30937"/>
                  </a:moveTo>
                  <a:lnTo>
                    <a:pt x="325221" y="30937"/>
                  </a:lnTo>
                  <a:lnTo>
                    <a:pt x="325221" y="51511"/>
                  </a:lnTo>
                  <a:lnTo>
                    <a:pt x="357987" y="51511"/>
                  </a:lnTo>
                  <a:lnTo>
                    <a:pt x="357987" y="137617"/>
                  </a:lnTo>
                  <a:lnTo>
                    <a:pt x="380695" y="137617"/>
                  </a:lnTo>
                  <a:lnTo>
                    <a:pt x="380695" y="51511"/>
                  </a:lnTo>
                  <a:lnTo>
                    <a:pt x="413461" y="51511"/>
                  </a:lnTo>
                  <a:lnTo>
                    <a:pt x="413461" y="30937"/>
                  </a:lnTo>
                  <a:close/>
                </a:path>
              </a:pathLst>
            </a:custGeom>
            <a:solidFill>
              <a:srgbClr val="F177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9" name="object 1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873599" y="6088017"/>
            <a:ext cx="288946" cy="108813"/>
          </a:xfrm>
          <a:prstGeom prst="rect">
            <a:avLst/>
          </a:prstGeom>
        </p:spPr>
      </p:pic>
      <p:sp>
        <p:nvSpPr>
          <p:cNvPr id="20" name="object 20" descr=""/>
          <p:cNvSpPr/>
          <p:nvPr/>
        </p:nvSpPr>
        <p:spPr>
          <a:xfrm>
            <a:off x="2406955" y="6088017"/>
            <a:ext cx="76200" cy="106680"/>
          </a:xfrm>
          <a:custGeom>
            <a:avLst/>
            <a:gdLst/>
            <a:ahLst/>
            <a:cxnLst/>
            <a:rect l="l" t="t" r="r" b="b"/>
            <a:pathLst>
              <a:path w="76200" h="106679">
                <a:moveTo>
                  <a:pt x="75131" y="0"/>
                </a:moveTo>
                <a:lnTo>
                  <a:pt x="0" y="0"/>
                </a:lnTo>
                <a:lnTo>
                  <a:pt x="0" y="106678"/>
                </a:lnTo>
                <a:lnTo>
                  <a:pt x="76046" y="106678"/>
                </a:lnTo>
                <a:lnTo>
                  <a:pt x="76046" y="86561"/>
                </a:lnTo>
                <a:lnTo>
                  <a:pt x="22859" y="86561"/>
                </a:lnTo>
                <a:lnTo>
                  <a:pt x="22859" y="62787"/>
                </a:lnTo>
                <a:lnTo>
                  <a:pt x="70559" y="62787"/>
                </a:lnTo>
                <a:lnTo>
                  <a:pt x="70559" y="42821"/>
                </a:lnTo>
                <a:lnTo>
                  <a:pt x="22859" y="42821"/>
                </a:lnTo>
                <a:lnTo>
                  <a:pt x="22859" y="20116"/>
                </a:lnTo>
                <a:lnTo>
                  <a:pt x="75131" y="20116"/>
                </a:lnTo>
                <a:lnTo>
                  <a:pt x="75131" y="0"/>
                </a:lnTo>
                <a:close/>
              </a:path>
            </a:pathLst>
          </a:custGeom>
          <a:solidFill>
            <a:srgbClr val="F177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object 2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530245" y="6088932"/>
            <a:ext cx="291538" cy="107899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42614" y="3415989"/>
            <a:ext cx="4174168" cy="395448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42614" y="3973204"/>
            <a:ext cx="4120095" cy="409596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32805" y="3040069"/>
            <a:ext cx="354708" cy="124811"/>
          </a:xfrm>
          <a:prstGeom prst="rect">
            <a:avLst/>
          </a:prstGeom>
        </p:spPr>
      </p:pic>
      <p:sp>
        <p:nvSpPr>
          <p:cNvPr id="25" name="object 25" descr=""/>
          <p:cNvSpPr/>
          <p:nvPr/>
        </p:nvSpPr>
        <p:spPr>
          <a:xfrm>
            <a:off x="1638363" y="3041492"/>
            <a:ext cx="812165" cy="126364"/>
          </a:xfrm>
          <a:custGeom>
            <a:avLst/>
            <a:gdLst/>
            <a:ahLst/>
            <a:cxnLst/>
            <a:rect l="l" t="t" r="r" b="b"/>
            <a:pathLst>
              <a:path w="812164" h="126364">
                <a:moveTo>
                  <a:pt x="68986" y="100457"/>
                </a:moveTo>
                <a:lnTo>
                  <a:pt x="48704" y="100457"/>
                </a:lnTo>
                <a:lnTo>
                  <a:pt x="48704" y="2489"/>
                </a:lnTo>
                <a:lnTo>
                  <a:pt x="29337" y="2489"/>
                </a:lnTo>
                <a:lnTo>
                  <a:pt x="0" y="13690"/>
                </a:lnTo>
                <a:lnTo>
                  <a:pt x="0" y="37693"/>
                </a:lnTo>
                <a:lnTo>
                  <a:pt x="22758" y="29159"/>
                </a:lnTo>
                <a:lnTo>
                  <a:pt x="22758" y="100457"/>
                </a:lnTo>
                <a:lnTo>
                  <a:pt x="0" y="100457"/>
                </a:lnTo>
                <a:lnTo>
                  <a:pt x="0" y="123393"/>
                </a:lnTo>
                <a:lnTo>
                  <a:pt x="68986" y="123393"/>
                </a:lnTo>
                <a:lnTo>
                  <a:pt x="68986" y="100457"/>
                </a:lnTo>
                <a:close/>
              </a:path>
              <a:path w="812164" h="126364">
                <a:moveTo>
                  <a:pt x="182587" y="90678"/>
                </a:moveTo>
                <a:lnTo>
                  <a:pt x="162852" y="62052"/>
                </a:lnTo>
                <a:lnTo>
                  <a:pt x="169392" y="56273"/>
                </a:lnTo>
                <a:lnTo>
                  <a:pt x="170510" y="54762"/>
                </a:lnTo>
                <a:lnTo>
                  <a:pt x="174231" y="49758"/>
                </a:lnTo>
                <a:lnTo>
                  <a:pt x="177203" y="42430"/>
                </a:lnTo>
                <a:lnTo>
                  <a:pt x="178142" y="34137"/>
                </a:lnTo>
                <a:lnTo>
                  <a:pt x="175183" y="22174"/>
                </a:lnTo>
                <a:lnTo>
                  <a:pt x="175069" y="21678"/>
                </a:lnTo>
                <a:lnTo>
                  <a:pt x="174498" y="20980"/>
                </a:lnTo>
                <a:lnTo>
                  <a:pt x="166141" y="10731"/>
                </a:lnTo>
                <a:lnTo>
                  <a:pt x="156095" y="5410"/>
                </a:lnTo>
                <a:lnTo>
                  <a:pt x="156095" y="91389"/>
                </a:lnTo>
                <a:lnTo>
                  <a:pt x="154368" y="96951"/>
                </a:lnTo>
                <a:lnTo>
                  <a:pt x="149606" y="101219"/>
                </a:lnTo>
                <a:lnTo>
                  <a:pt x="142455" y="103949"/>
                </a:lnTo>
                <a:lnTo>
                  <a:pt x="133527" y="104902"/>
                </a:lnTo>
                <a:lnTo>
                  <a:pt x="121653" y="103492"/>
                </a:lnTo>
                <a:lnTo>
                  <a:pt x="113385" y="99618"/>
                </a:lnTo>
                <a:lnTo>
                  <a:pt x="108521" y="93802"/>
                </a:lnTo>
                <a:lnTo>
                  <a:pt x="106845" y="86588"/>
                </a:lnTo>
                <a:lnTo>
                  <a:pt x="106756" y="80162"/>
                </a:lnTo>
                <a:lnTo>
                  <a:pt x="109702" y="73075"/>
                </a:lnTo>
                <a:lnTo>
                  <a:pt x="116268" y="67564"/>
                </a:lnTo>
                <a:lnTo>
                  <a:pt x="122504" y="69875"/>
                </a:lnTo>
                <a:lnTo>
                  <a:pt x="128905" y="71653"/>
                </a:lnTo>
                <a:lnTo>
                  <a:pt x="142671" y="76669"/>
                </a:lnTo>
                <a:lnTo>
                  <a:pt x="149631" y="80162"/>
                </a:lnTo>
                <a:lnTo>
                  <a:pt x="154355" y="84836"/>
                </a:lnTo>
                <a:lnTo>
                  <a:pt x="156095" y="91389"/>
                </a:lnTo>
                <a:lnTo>
                  <a:pt x="156095" y="5410"/>
                </a:lnTo>
                <a:lnTo>
                  <a:pt x="152730" y="3619"/>
                </a:lnTo>
                <a:lnTo>
                  <a:pt x="152730" y="41960"/>
                </a:lnTo>
                <a:lnTo>
                  <a:pt x="149898" y="48615"/>
                </a:lnTo>
                <a:lnTo>
                  <a:pt x="149783" y="48882"/>
                </a:lnTo>
                <a:lnTo>
                  <a:pt x="149694" y="49072"/>
                </a:lnTo>
                <a:lnTo>
                  <a:pt x="144018" y="54762"/>
                </a:lnTo>
                <a:lnTo>
                  <a:pt x="140093" y="53695"/>
                </a:lnTo>
                <a:lnTo>
                  <a:pt x="136359" y="52451"/>
                </a:lnTo>
                <a:lnTo>
                  <a:pt x="132803" y="51562"/>
                </a:lnTo>
                <a:lnTo>
                  <a:pt x="124231" y="48615"/>
                </a:lnTo>
                <a:lnTo>
                  <a:pt x="116967" y="45123"/>
                </a:lnTo>
                <a:lnTo>
                  <a:pt x="111925" y="40360"/>
                </a:lnTo>
                <a:lnTo>
                  <a:pt x="110045" y="33604"/>
                </a:lnTo>
                <a:lnTo>
                  <a:pt x="110045" y="26847"/>
                </a:lnTo>
                <a:lnTo>
                  <a:pt x="117335" y="20980"/>
                </a:lnTo>
                <a:lnTo>
                  <a:pt x="130136" y="20980"/>
                </a:lnTo>
                <a:lnTo>
                  <a:pt x="152730" y="41960"/>
                </a:lnTo>
                <a:lnTo>
                  <a:pt x="152730" y="3619"/>
                </a:lnTo>
                <a:lnTo>
                  <a:pt x="151498" y="2959"/>
                </a:lnTo>
                <a:lnTo>
                  <a:pt x="131216" y="0"/>
                </a:lnTo>
                <a:lnTo>
                  <a:pt x="109956" y="2959"/>
                </a:lnTo>
                <a:lnTo>
                  <a:pt x="95453" y="10731"/>
                </a:lnTo>
                <a:lnTo>
                  <a:pt x="87249" y="21386"/>
                </a:lnTo>
                <a:lnTo>
                  <a:pt x="84632" y="33426"/>
                </a:lnTo>
                <a:lnTo>
                  <a:pt x="85509" y="40360"/>
                </a:lnTo>
                <a:lnTo>
                  <a:pt x="99021" y="59385"/>
                </a:lnTo>
                <a:lnTo>
                  <a:pt x="91274" y="65290"/>
                </a:lnTo>
                <a:lnTo>
                  <a:pt x="85331" y="72593"/>
                </a:lnTo>
                <a:lnTo>
                  <a:pt x="81521" y="80886"/>
                </a:lnTo>
                <a:lnTo>
                  <a:pt x="80175" y="89789"/>
                </a:lnTo>
                <a:lnTo>
                  <a:pt x="83134" y="103225"/>
                </a:lnTo>
                <a:lnTo>
                  <a:pt x="92341" y="114769"/>
                </a:lnTo>
                <a:lnTo>
                  <a:pt x="108381" y="122885"/>
                </a:lnTo>
                <a:lnTo>
                  <a:pt x="108597" y="122885"/>
                </a:lnTo>
                <a:lnTo>
                  <a:pt x="131559" y="125882"/>
                </a:lnTo>
                <a:lnTo>
                  <a:pt x="154914" y="122885"/>
                </a:lnTo>
                <a:lnTo>
                  <a:pt x="170751" y="114947"/>
                </a:lnTo>
                <a:lnTo>
                  <a:pt x="178765" y="104902"/>
                </a:lnTo>
                <a:lnTo>
                  <a:pt x="179743" y="103682"/>
                </a:lnTo>
                <a:lnTo>
                  <a:pt x="182587" y="90678"/>
                </a:lnTo>
                <a:close/>
              </a:path>
              <a:path w="812164" h="126364">
                <a:moveTo>
                  <a:pt x="267944" y="100457"/>
                </a:moveTo>
                <a:lnTo>
                  <a:pt x="247662" y="100457"/>
                </a:lnTo>
                <a:lnTo>
                  <a:pt x="247662" y="2489"/>
                </a:lnTo>
                <a:lnTo>
                  <a:pt x="228282" y="2489"/>
                </a:lnTo>
                <a:lnTo>
                  <a:pt x="198958" y="13690"/>
                </a:lnTo>
                <a:lnTo>
                  <a:pt x="198958" y="37693"/>
                </a:lnTo>
                <a:lnTo>
                  <a:pt x="221716" y="29159"/>
                </a:lnTo>
                <a:lnTo>
                  <a:pt x="221716" y="100457"/>
                </a:lnTo>
                <a:lnTo>
                  <a:pt x="198958" y="100457"/>
                </a:lnTo>
                <a:lnTo>
                  <a:pt x="198958" y="123393"/>
                </a:lnTo>
                <a:lnTo>
                  <a:pt x="267944" y="123393"/>
                </a:lnTo>
                <a:lnTo>
                  <a:pt x="267944" y="100457"/>
                </a:lnTo>
                <a:close/>
              </a:path>
              <a:path w="812164" h="126364">
                <a:moveTo>
                  <a:pt x="389724" y="62941"/>
                </a:moveTo>
                <a:lnTo>
                  <a:pt x="386537" y="38404"/>
                </a:lnTo>
                <a:lnTo>
                  <a:pt x="379145" y="23469"/>
                </a:lnTo>
                <a:lnTo>
                  <a:pt x="376643" y="18402"/>
                </a:lnTo>
                <a:lnTo>
                  <a:pt x="363067" y="7747"/>
                </a:lnTo>
                <a:lnTo>
                  <a:pt x="363067" y="62941"/>
                </a:lnTo>
                <a:lnTo>
                  <a:pt x="361365" y="79984"/>
                </a:lnTo>
                <a:lnTo>
                  <a:pt x="356171" y="92341"/>
                </a:lnTo>
                <a:lnTo>
                  <a:pt x="347306" y="99872"/>
                </a:lnTo>
                <a:lnTo>
                  <a:pt x="334606" y="102412"/>
                </a:lnTo>
                <a:lnTo>
                  <a:pt x="321919" y="99872"/>
                </a:lnTo>
                <a:lnTo>
                  <a:pt x="313055" y="92341"/>
                </a:lnTo>
                <a:lnTo>
                  <a:pt x="307860" y="79984"/>
                </a:lnTo>
                <a:lnTo>
                  <a:pt x="306158" y="62941"/>
                </a:lnTo>
                <a:lnTo>
                  <a:pt x="307860" y="45897"/>
                </a:lnTo>
                <a:lnTo>
                  <a:pt x="313055" y="33540"/>
                </a:lnTo>
                <a:lnTo>
                  <a:pt x="321919" y="26009"/>
                </a:lnTo>
                <a:lnTo>
                  <a:pt x="334606" y="23469"/>
                </a:lnTo>
                <a:lnTo>
                  <a:pt x="347306" y="26009"/>
                </a:lnTo>
                <a:lnTo>
                  <a:pt x="356171" y="33540"/>
                </a:lnTo>
                <a:lnTo>
                  <a:pt x="361365" y="45897"/>
                </a:lnTo>
                <a:lnTo>
                  <a:pt x="363067" y="62941"/>
                </a:lnTo>
                <a:lnTo>
                  <a:pt x="363067" y="7747"/>
                </a:lnTo>
                <a:lnTo>
                  <a:pt x="359498" y="4940"/>
                </a:lnTo>
                <a:lnTo>
                  <a:pt x="334606" y="0"/>
                </a:lnTo>
                <a:lnTo>
                  <a:pt x="309727" y="4940"/>
                </a:lnTo>
                <a:lnTo>
                  <a:pt x="292582" y="18402"/>
                </a:lnTo>
                <a:lnTo>
                  <a:pt x="282676" y="38404"/>
                </a:lnTo>
                <a:lnTo>
                  <a:pt x="279488" y="62941"/>
                </a:lnTo>
                <a:lnTo>
                  <a:pt x="282676" y="87477"/>
                </a:lnTo>
                <a:lnTo>
                  <a:pt x="292582" y="107480"/>
                </a:lnTo>
                <a:lnTo>
                  <a:pt x="309727" y="120954"/>
                </a:lnTo>
                <a:lnTo>
                  <a:pt x="334606" y="125882"/>
                </a:lnTo>
                <a:lnTo>
                  <a:pt x="359498" y="120954"/>
                </a:lnTo>
                <a:lnTo>
                  <a:pt x="376643" y="107480"/>
                </a:lnTo>
                <a:lnTo>
                  <a:pt x="379145" y="102412"/>
                </a:lnTo>
                <a:lnTo>
                  <a:pt x="386537" y="87477"/>
                </a:lnTo>
                <a:lnTo>
                  <a:pt x="389724" y="62941"/>
                </a:lnTo>
                <a:close/>
              </a:path>
              <a:path w="812164" h="126364">
                <a:moveTo>
                  <a:pt x="515264" y="62941"/>
                </a:moveTo>
                <a:lnTo>
                  <a:pt x="512076" y="38404"/>
                </a:lnTo>
                <a:lnTo>
                  <a:pt x="504672" y="23469"/>
                </a:lnTo>
                <a:lnTo>
                  <a:pt x="502170" y="18402"/>
                </a:lnTo>
                <a:lnTo>
                  <a:pt x="488594" y="7747"/>
                </a:lnTo>
                <a:lnTo>
                  <a:pt x="488594" y="62941"/>
                </a:lnTo>
                <a:lnTo>
                  <a:pt x="486892" y="79984"/>
                </a:lnTo>
                <a:lnTo>
                  <a:pt x="481698" y="92341"/>
                </a:lnTo>
                <a:lnTo>
                  <a:pt x="472833" y="99872"/>
                </a:lnTo>
                <a:lnTo>
                  <a:pt x="460133" y="102412"/>
                </a:lnTo>
                <a:lnTo>
                  <a:pt x="447446" y="99872"/>
                </a:lnTo>
                <a:lnTo>
                  <a:pt x="438581" y="92341"/>
                </a:lnTo>
                <a:lnTo>
                  <a:pt x="433387" y="79984"/>
                </a:lnTo>
                <a:lnTo>
                  <a:pt x="431685" y="62941"/>
                </a:lnTo>
                <a:lnTo>
                  <a:pt x="433387" y="45897"/>
                </a:lnTo>
                <a:lnTo>
                  <a:pt x="438581" y="33540"/>
                </a:lnTo>
                <a:lnTo>
                  <a:pt x="447446" y="26009"/>
                </a:lnTo>
                <a:lnTo>
                  <a:pt x="460133" y="23469"/>
                </a:lnTo>
                <a:lnTo>
                  <a:pt x="472833" y="26009"/>
                </a:lnTo>
                <a:lnTo>
                  <a:pt x="481698" y="33540"/>
                </a:lnTo>
                <a:lnTo>
                  <a:pt x="486892" y="45897"/>
                </a:lnTo>
                <a:lnTo>
                  <a:pt x="488594" y="62941"/>
                </a:lnTo>
                <a:lnTo>
                  <a:pt x="488594" y="7747"/>
                </a:lnTo>
                <a:lnTo>
                  <a:pt x="485025" y="4940"/>
                </a:lnTo>
                <a:lnTo>
                  <a:pt x="460133" y="0"/>
                </a:lnTo>
                <a:lnTo>
                  <a:pt x="435254" y="4940"/>
                </a:lnTo>
                <a:lnTo>
                  <a:pt x="418109" y="18402"/>
                </a:lnTo>
                <a:lnTo>
                  <a:pt x="408203" y="38404"/>
                </a:lnTo>
                <a:lnTo>
                  <a:pt x="405028" y="62941"/>
                </a:lnTo>
                <a:lnTo>
                  <a:pt x="408203" y="87477"/>
                </a:lnTo>
                <a:lnTo>
                  <a:pt x="418109" y="107480"/>
                </a:lnTo>
                <a:lnTo>
                  <a:pt x="435254" y="120954"/>
                </a:lnTo>
                <a:lnTo>
                  <a:pt x="460133" y="125882"/>
                </a:lnTo>
                <a:lnTo>
                  <a:pt x="485025" y="120954"/>
                </a:lnTo>
                <a:lnTo>
                  <a:pt x="502170" y="107480"/>
                </a:lnTo>
                <a:lnTo>
                  <a:pt x="504672" y="102412"/>
                </a:lnTo>
                <a:lnTo>
                  <a:pt x="512076" y="87477"/>
                </a:lnTo>
                <a:lnTo>
                  <a:pt x="515264" y="62941"/>
                </a:lnTo>
                <a:close/>
              </a:path>
              <a:path w="812164" h="126364">
                <a:moveTo>
                  <a:pt x="620699" y="100457"/>
                </a:moveTo>
                <a:lnTo>
                  <a:pt x="560247" y="100634"/>
                </a:lnTo>
                <a:lnTo>
                  <a:pt x="562483" y="94957"/>
                </a:lnTo>
                <a:lnTo>
                  <a:pt x="568337" y="89433"/>
                </a:lnTo>
                <a:lnTo>
                  <a:pt x="576846" y="83781"/>
                </a:lnTo>
                <a:lnTo>
                  <a:pt x="587095" y="77698"/>
                </a:lnTo>
                <a:lnTo>
                  <a:pt x="598881" y="70040"/>
                </a:lnTo>
                <a:lnTo>
                  <a:pt x="609384" y="60858"/>
                </a:lnTo>
                <a:lnTo>
                  <a:pt x="616915" y="49593"/>
                </a:lnTo>
                <a:lnTo>
                  <a:pt x="619810" y="35737"/>
                </a:lnTo>
                <a:lnTo>
                  <a:pt x="616343" y="19735"/>
                </a:lnTo>
                <a:lnTo>
                  <a:pt x="606894" y="8597"/>
                </a:lnTo>
                <a:lnTo>
                  <a:pt x="592874" y="2108"/>
                </a:lnTo>
                <a:lnTo>
                  <a:pt x="575716" y="0"/>
                </a:lnTo>
                <a:lnTo>
                  <a:pt x="564730" y="749"/>
                </a:lnTo>
                <a:lnTo>
                  <a:pt x="554037" y="3073"/>
                </a:lnTo>
                <a:lnTo>
                  <a:pt x="543788" y="7048"/>
                </a:lnTo>
                <a:lnTo>
                  <a:pt x="534111" y="12801"/>
                </a:lnTo>
                <a:lnTo>
                  <a:pt x="534111" y="37693"/>
                </a:lnTo>
                <a:lnTo>
                  <a:pt x="543915" y="31318"/>
                </a:lnTo>
                <a:lnTo>
                  <a:pt x="553935" y="26822"/>
                </a:lnTo>
                <a:lnTo>
                  <a:pt x="563816" y="24168"/>
                </a:lnTo>
                <a:lnTo>
                  <a:pt x="573227" y="23291"/>
                </a:lnTo>
                <a:lnTo>
                  <a:pt x="585495" y="23291"/>
                </a:lnTo>
                <a:lnTo>
                  <a:pt x="593318" y="27914"/>
                </a:lnTo>
                <a:lnTo>
                  <a:pt x="593318" y="36804"/>
                </a:lnTo>
                <a:lnTo>
                  <a:pt x="591426" y="44348"/>
                </a:lnTo>
                <a:lnTo>
                  <a:pt x="586308" y="50228"/>
                </a:lnTo>
                <a:lnTo>
                  <a:pt x="578840" y="55308"/>
                </a:lnTo>
                <a:lnTo>
                  <a:pt x="569849" y="60452"/>
                </a:lnTo>
                <a:lnTo>
                  <a:pt x="556120" y="68757"/>
                </a:lnTo>
                <a:lnTo>
                  <a:pt x="543267" y="78968"/>
                </a:lnTo>
                <a:lnTo>
                  <a:pt x="533742" y="92684"/>
                </a:lnTo>
                <a:lnTo>
                  <a:pt x="530021" y="111480"/>
                </a:lnTo>
                <a:lnTo>
                  <a:pt x="530021" y="123393"/>
                </a:lnTo>
                <a:lnTo>
                  <a:pt x="620699" y="123393"/>
                </a:lnTo>
                <a:lnTo>
                  <a:pt x="620699" y="100457"/>
                </a:lnTo>
                <a:close/>
              </a:path>
              <a:path w="812164" h="126364">
                <a:moveTo>
                  <a:pt x="727024" y="85521"/>
                </a:moveTo>
                <a:lnTo>
                  <a:pt x="723506" y="67792"/>
                </a:lnTo>
                <a:lnTo>
                  <a:pt x="713955" y="55829"/>
                </a:lnTo>
                <a:lnTo>
                  <a:pt x="699871" y="49072"/>
                </a:lnTo>
                <a:lnTo>
                  <a:pt x="682752" y="46939"/>
                </a:lnTo>
                <a:lnTo>
                  <a:pt x="677773" y="46939"/>
                </a:lnTo>
                <a:lnTo>
                  <a:pt x="672261" y="47650"/>
                </a:lnTo>
                <a:lnTo>
                  <a:pt x="667105" y="48717"/>
                </a:lnTo>
                <a:lnTo>
                  <a:pt x="668705" y="25069"/>
                </a:lnTo>
                <a:lnTo>
                  <a:pt x="721512" y="25247"/>
                </a:lnTo>
                <a:lnTo>
                  <a:pt x="721512" y="2311"/>
                </a:lnTo>
                <a:lnTo>
                  <a:pt x="644702" y="2311"/>
                </a:lnTo>
                <a:lnTo>
                  <a:pt x="640435" y="72542"/>
                </a:lnTo>
                <a:lnTo>
                  <a:pt x="648385" y="70167"/>
                </a:lnTo>
                <a:lnTo>
                  <a:pt x="656297" y="68567"/>
                </a:lnTo>
                <a:lnTo>
                  <a:pt x="663879" y="67665"/>
                </a:lnTo>
                <a:lnTo>
                  <a:pt x="670839" y="67386"/>
                </a:lnTo>
                <a:lnTo>
                  <a:pt x="683628" y="68491"/>
                </a:lnTo>
                <a:lnTo>
                  <a:pt x="692861" y="71805"/>
                </a:lnTo>
                <a:lnTo>
                  <a:pt x="698461" y="77368"/>
                </a:lnTo>
                <a:lnTo>
                  <a:pt x="700354" y="85166"/>
                </a:lnTo>
                <a:lnTo>
                  <a:pt x="698271" y="92837"/>
                </a:lnTo>
                <a:lnTo>
                  <a:pt x="692505" y="98285"/>
                </a:lnTo>
                <a:lnTo>
                  <a:pt x="683768" y="101523"/>
                </a:lnTo>
                <a:lnTo>
                  <a:pt x="672795" y="102590"/>
                </a:lnTo>
                <a:lnTo>
                  <a:pt x="663448" y="101968"/>
                </a:lnTo>
                <a:lnTo>
                  <a:pt x="653961" y="100126"/>
                </a:lnTo>
                <a:lnTo>
                  <a:pt x="644918" y="97116"/>
                </a:lnTo>
                <a:lnTo>
                  <a:pt x="636879" y="92989"/>
                </a:lnTo>
                <a:lnTo>
                  <a:pt x="636879" y="117703"/>
                </a:lnTo>
                <a:lnTo>
                  <a:pt x="645490" y="121158"/>
                </a:lnTo>
                <a:lnTo>
                  <a:pt x="655078" y="123723"/>
                </a:lnTo>
                <a:lnTo>
                  <a:pt x="665302" y="125336"/>
                </a:lnTo>
                <a:lnTo>
                  <a:pt x="675817" y="125882"/>
                </a:lnTo>
                <a:lnTo>
                  <a:pt x="695071" y="123532"/>
                </a:lnTo>
                <a:lnTo>
                  <a:pt x="711415" y="116243"/>
                </a:lnTo>
                <a:lnTo>
                  <a:pt x="722769" y="103682"/>
                </a:lnTo>
                <a:lnTo>
                  <a:pt x="727024" y="85521"/>
                </a:lnTo>
                <a:close/>
              </a:path>
              <a:path w="812164" h="126364">
                <a:moveTo>
                  <a:pt x="811657" y="100457"/>
                </a:moveTo>
                <a:lnTo>
                  <a:pt x="791387" y="100457"/>
                </a:lnTo>
                <a:lnTo>
                  <a:pt x="791387" y="2489"/>
                </a:lnTo>
                <a:lnTo>
                  <a:pt x="772007" y="2489"/>
                </a:lnTo>
                <a:lnTo>
                  <a:pt x="742670" y="13690"/>
                </a:lnTo>
                <a:lnTo>
                  <a:pt x="742670" y="37693"/>
                </a:lnTo>
                <a:lnTo>
                  <a:pt x="765429" y="29159"/>
                </a:lnTo>
                <a:lnTo>
                  <a:pt x="765429" y="100457"/>
                </a:lnTo>
                <a:lnTo>
                  <a:pt x="742670" y="100457"/>
                </a:lnTo>
                <a:lnTo>
                  <a:pt x="742670" y="123393"/>
                </a:lnTo>
                <a:lnTo>
                  <a:pt x="811657" y="123393"/>
                </a:lnTo>
                <a:lnTo>
                  <a:pt x="811657" y="100457"/>
                </a:lnTo>
                <a:close/>
              </a:path>
            </a:pathLst>
          </a:custGeom>
          <a:solidFill>
            <a:srgbClr val="F177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6" name="object 26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546106" y="2064118"/>
            <a:ext cx="4473266" cy="4153744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243703" y="5046991"/>
            <a:ext cx="772286" cy="717119"/>
          </a:xfrm>
          <a:prstGeom prst="rect">
            <a:avLst/>
          </a:prstGeom>
        </p:spPr>
      </p:pic>
      <p:grpSp>
        <p:nvGrpSpPr>
          <p:cNvPr id="28" name="object 28" descr=""/>
          <p:cNvGrpSpPr/>
          <p:nvPr/>
        </p:nvGrpSpPr>
        <p:grpSpPr>
          <a:xfrm>
            <a:off x="1242007" y="-3409"/>
            <a:ext cx="1255395" cy="849630"/>
            <a:chOff x="1242007" y="-3409"/>
            <a:chExt cx="1255395" cy="849630"/>
          </a:xfrm>
        </p:grpSpPr>
        <p:sp>
          <p:nvSpPr>
            <p:cNvPr id="29" name="object 29" descr=""/>
            <p:cNvSpPr/>
            <p:nvPr/>
          </p:nvSpPr>
          <p:spPr>
            <a:xfrm>
              <a:off x="1245607" y="190"/>
              <a:ext cx="1247775" cy="842644"/>
            </a:xfrm>
            <a:custGeom>
              <a:avLst/>
              <a:gdLst/>
              <a:ahLst/>
              <a:cxnLst/>
              <a:rect l="l" t="t" r="r" b="b"/>
              <a:pathLst>
                <a:path w="1247775" h="842644">
                  <a:moveTo>
                    <a:pt x="1247716" y="0"/>
                  </a:moveTo>
                  <a:lnTo>
                    <a:pt x="0" y="0"/>
                  </a:lnTo>
                  <a:lnTo>
                    <a:pt x="0" y="842263"/>
                  </a:lnTo>
                  <a:lnTo>
                    <a:pt x="1247716" y="842263"/>
                  </a:lnTo>
                  <a:lnTo>
                    <a:pt x="1247716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245607" y="190"/>
              <a:ext cx="1247775" cy="842644"/>
            </a:xfrm>
            <a:custGeom>
              <a:avLst/>
              <a:gdLst/>
              <a:ahLst/>
              <a:cxnLst/>
              <a:rect l="l" t="t" r="r" b="b"/>
              <a:pathLst>
                <a:path w="1247775" h="842644">
                  <a:moveTo>
                    <a:pt x="0" y="0"/>
                  </a:moveTo>
                  <a:lnTo>
                    <a:pt x="1247716" y="0"/>
                  </a:lnTo>
                  <a:lnTo>
                    <a:pt x="1247716" y="842263"/>
                  </a:lnTo>
                  <a:lnTo>
                    <a:pt x="0" y="84226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F27E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86914" y="629312"/>
              <a:ext cx="134595" cy="124458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1548179" y="629312"/>
              <a:ext cx="26670" cy="124460"/>
            </a:xfrm>
            <a:custGeom>
              <a:avLst/>
              <a:gdLst/>
              <a:ahLst/>
              <a:cxnLst/>
              <a:rect l="l" t="t" r="r" b="b"/>
              <a:pathLst>
                <a:path w="26669" h="124459">
                  <a:moveTo>
                    <a:pt x="26672" y="0"/>
                  </a:moveTo>
                  <a:lnTo>
                    <a:pt x="0" y="0"/>
                  </a:lnTo>
                  <a:lnTo>
                    <a:pt x="0" y="124458"/>
                  </a:lnTo>
                  <a:lnTo>
                    <a:pt x="26672" y="124458"/>
                  </a:lnTo>
                  <a:lnTo>
                    <a:pt x="266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01520" y="629312"/>
              <a:ext cx="111837" cy="124458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33450" y="629312"/>
              <a:ext cx="111837" cy="124458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65379" y="629312"/>
              <a:ext cx="192024" cy="124757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16785" y="629312"/>
              <a:ext cx="109170" cy="126946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51382" y="629312"/>
              <a:ext cx="100634" cy="124458"/>
            </a:xfrm>
            <a:prstGeom prst="rect">
              <a:avLst/>
            </a:prstGeom>
          </p:spPr>
        </p:pic>
      </p:grpSp>
      <p:pic>
        <p:nvPicPr>
          <p:cNvPr id="38" name="object 38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147313" y="4992990"/>
            <a:ext cx="832435" cy="8011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436999" y="4979613"/>
            <a:ext cx="1734820" cy="1734820"/>
            <a:chOff x="8436999" y="4979613"/>
            <a:chExt cx="1734820" cy="1734820"/>
          </a:xfrm>
        </p:grpSpPr>
        <p:sp>
          <p:nvSpPr>
            <p:cNvPr id="3" name="object 3" descr=""/>
            <p:cNvSpPr/>
            <p:nvPr/>
          </p:nvSpPr>
          <p:spPr>
            <a:xfrm>
              <a:off x="8436999" y="4979613"/>
              <a:ext cx="1734820" cy="1734820"/>
            </a:xfrm>
            <a:custGeom>
              <a:avLst/>
              <a:gdLst/>
              <a:ahLst/>
              <a:cxnLst/>
              <a:rect l="l" t="t" r="r" b="b"/>
              <a:pathLst>
                <a:path w="1734820" h="1734820">
                  <a:moveTo>
                    <a:pt x="1579194" y="0"/>
                  </a:moveTo>
                  <a:lnTo>
                    <a:pt x="155228" y="0"/>
                  </a:lnTo>
                  <a:lnTo>
                    <a:pt x="106298" y="7947"/>
                  </a:lnTo>
                  <a:lnTo>
                    <a:pt x="63703" y="30051"/>
                  </a:lnTo>
                  <a:lnTo>
                    <a:pt x="30050" y="63705"/>
                  </a:lnTo>
                  <a:lnTo>
                    <a:pt x="7947" y="106301"/>
                  </a:lnTo>
                  <a:lnTo>
                    <a:pt x="0" y="155232"/>
                  </a:lnTo>
                  <a:lnTo>
                    <a:pt x="0" y="1579194"/>
                  </a:lnTo>
                  <a:lnTo>
                    <a:pt x="7947" y="1628122"/>
                  </a:lnTo>
                  <a:lnTo>
                    <a:pt x="30050" y="1670718"/>
                  </a:lnTo>
                  <a:lnTo>
                    <a:pt x="63703" y="1704372"/>
                  </a:lnTo>
                  <a:lnTo>
                    <a:pt x="106298" y="1726477"/>
                  </a:lnTo>
                  <a:lnTo>
                    <a:pt x="155228" y="1734425"/>
                  </a:lnTo>
                  <a:lnTo>
                    <a:pt x="1579194" y="1734425"/>
                  </a:lnTo>
                  <a:lnTo>
                    <a:pt x="1628121" y="1726477"/>
                  </a:lnTo>
                  <a:lnTo>
                    <a:pt x="1670715" y="1704372"/>
                  </a:lnTo>
                  <a:lnTo>
                    <a:pt x="1704369" y="1670718"/>
                  </a:lnTo>
                  <a:lnTo>
                    <a:pt x="1726474" y="1628122"/>
                  </a:lnTo>
                  <a:lnTo>
                    <a:pt x="1734422" y="1579194"/>
                  </a:lnTo>
                  <a:lnTo>
                    <a:pt x="1734422" y="155232"/>
                  </a:lnTo>
                  <a:lnTo>
                    <a:pt x="1726474" y="106301"/>
                  </a:lnTo>
                  <a:lnTo>
                    <a:pt x="1704369" y="63705"/>
                  </a:lnTo>
                  <a:lnTo>
                    <a:pt x="1670715" y="30051"/>
                  </a:lnTo>
                  <a:lnTo>
                    <a:pt x="1628121" y="7947"/>
                  </a:lnTo>
                  <a:lnTo>
                    <a:pt x="15791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586597" y="5764219"/>
              <a:ext cx="1435735" cy="800735"/>
            </a:xfrm>
            <a:custGeom>
              <a:avLst/>
              <a:gdLst/>
              <a:ahLst/>
              <a:cxnLst/>
              <a:rect l="l" t="t" r="r" b="b"/>
              <a:pathLst>
                <a:path w="1435734" h="800734">
                  <a:moveTo>
                    <a:pt x="57404" y="228727"/>
                  </a:moveTo>
                  <a:lnTo>
                    <a:pt x="0" y="228727"/>
                  </a:lnTo>
                  <a:lnTo>
                    <a:pt x="0" y="292227"/>
                  </a:lnTo>
                  <a:lnTo>
                    <a:pt x="57404" y="292227"/>
                  </a:lnTo>
                  <a:lnTo>
                    <a:pt x="57404" y="228727"/>
                  </a:lnTo>
                  <a:close/>
                </a:path>
                <a:path w="1435734" h="800734">
                  <a:moveTo>
                    <a:pt x="57404" y="63627"/>
                  </a:moveTo>
                  <a:lnTo>
                    <a:pt x="0" y="63627"/>
                  </a:lnTo>
                  <a:lnTo>
                    <a:pt x="0" y="177927"/>
                  </a:lnTo>
                  <a:lnTo>
                    <a:pt x="57404" y="177927"/>
                  </a:lnTo>
                  <a:lnTo>
                    <a:pt x="57404" y="63627"/>
                  </a:lnTo>
                  <a:close/>
                </a:path>
                <a:path w="1435734" h="800734">
                  <a:moveTo>
                    <a:pt x="114808" y="177927"/>
                  </a:moveTo>
                  <a:lnTo>
                    <a:pt x="57404" y="177927"/>
                  </a:lnTo>
                  <a:lnTo>
                    <a:pt x="57404" y="228727"/>
                  </a:lnTo>
                  <a:lnTo>
                    <a:pt x="114808" y="228727"/>
                  </a:lnTo>
                  <a:lnTo>
                    <a:pt x="114808" y="177927"/>
                  </a:lnTo>
                  <a:close/>
                </a:path>
                <a:path w="1435734" h="800734">
                  <a:moveTo>
                    <a:pt x="172224" y="292227"/>
                  </a:moveTo>
                  <a:lnTo>
                    <a:pt x="57404" y="292227"/>
                  </a:lnTo>
                  <a:lnTo>
                    <a:pt x="57404" y="343027"/>
                  </a:lnTo>
                  <a:lnTo>
                    <a:pt x="172224" y="343027"/>
                  </a:lnTo>
                  <a:lnTo>
                    <a:pt x="172224" y="292227"/>
                  </a:lnTo>
                  <a:close/>
                </a:path>
                <a:path w="1435734" h="800734">
                  <a:moveTo>
                    <a:pt x="172224" y="114427"/>
                  </a:moveTo>
                  <a:lnTo>
                    <a:pt x="114808" y="114427"/>
                  </a:lnTo>
                  <a:lnTo>
                    <a:pt x="114808" y="177927"/>
                  </a:lnTo>
                  <a:lnTo>
                    <a:pt x="172224" y="177927"/>
                  </a:lnTo>
                  <a:lnTo>
                    <a:pt x="172224" y="114427"/>
                  </a:lnTo>
                  <a:close/>
                </a:path>
                <a:path w="1435734" h="800734">
                  <a:moveTo>
                    <a:pt x="229628" y="177927"/>
                  </a:moveTo>
                  <a:lnTo>
                    <a:pt x="172224" y="177927"/>
                  </a:lnTo>
                  <a:lnTo>
                    <a:pt x="172224" y="228727"/>
                  </a:lnTo>
                  <a:lnTo>
                    <a:pt x="229628" y="228727"/>
                  </a:lnTo>
                  <a:lnTo>
                    <a:pt x="229628" y="177927"/>
                  </a:lnTo>
                  <a:close/>
                </a:path>
                <a:path w="1435734" h="800734">
                  <a:moveTo>
                    <a:pt x="229628" y="63627"/>
                  </a:moveTo>
                  <a:lnTo>
                    <a:pt x="172224" y="63627"/>
                  </a:lnTo>
                  <a:lnTo>
                    <a:pt x="172224" y="114427"/>
                  </a:lnTo>
                  <a:lnTo>
                    <a:pt x="229628" y="114427"/>
                  </a:lnTo>
                  <a:lnTo>
                    <a:pt x="229628" y="63627"/>
                  </a:lnTo>
                  <a:close/>
                </a:path>
                <a:path w="1435734" h="800734">
                  <a:moveTo>
                    <a:pt x="287032" y="520827"/>
                  </a:moveTo>
                  <a:lnTo>
                    <a:pt x="114808" y="520827"/>
                  </a:lnTo>
                  <a:lnTo>
                    <a:pt x="114808" y="685927"/>
                  </a:lnTo>
                  <a:lnTo>
                    <a:pt x="287032" y="685927"/>
                  </a:lnTo>
                  <a:lnTo>
                    <a:pt x="287032" y="520827"/>
                  </a:lnTo>
                  <a:close/>
                </a:path>
                <a:path w="1435734" h="800734">
                  <a:moveTo>
                    <a:pt x="401853" y="406400"/>
                  </a:moveTo>
                  <a:lnTo>
                    <a:pt x="0" y="406400"/>
                  </a:lnTo>
                  <a:lnTo>
                    <a:pt x="0" y="457200"/>
                  </a:lnTo>
                  <a:lnTo>
                    <a:pt x="0" y="749300"/>
                  </a:lnTo>
                  <a:lnTo>
                    <a:pt x="0" y="800100"/>
                  </a:lnTo>
                  <a:lnTo>
                    <a:pt x="401853" y="800100"/>
                  </a:lnTo>
                  <a:lnTo>
                    <a:pt x="401853" y="749427"/>
                  </a:lnTo>
                  <a:lnTo>
                    <a:pt x="401853" y="749300"/>
                  </a:lnTo>
                  <a:lnTo>
                    <a:pt x="401853" y="457327"/>
                  </a:lnTo>
                  <a:lnTo>
                    <a:pt x="344449" y="457327"/>
                  </a:lnTo>
                  <a:lnTo>
                    <a:pt x="344449" y="749300"/>
                  </a:lnTo>
                  <a:lnTo>
                    <a:pt x="57404" y="749300"/>
                  </a:lnTo>
                  <a:lnTo>
                    <a:pt x="57404" y="457200"/>
                  </a:lnTo>
                  <a:lnTo>
                    <a:pt x="401853" y="457200"/>
                  </a:lnTo>
                  <a:lnTo>
                    <a:pt x="401853" y="406400"/>
                  </a:lnTo>
                  <a:close/>
                </a:path>
                <a:path w="1435734" h="800734">
                  <a:moveTo>
                    <a:pt x="401853" y="292227"/>
                  </a:moveTo>
                  <a:lnTo>
                    <a:pt x="344449" y="292227"/>
                  </a:lnTo>
                  <a:lnTo>
                    <a:pt x="344449" y="343027"/>
                  </a:lnTo>
                  <a:lnTo>
                    <a:pt x="401853" y="343027"/>
                  </a:lnTo>
                  <a:lnTo>
                    <a:pt x="401853" y="292227"/>
                  </a:lnTo>
                  <a:close/>
                </a:path>
                <a:path w="1435734" h="800734">
                  <a:moveTo>
                    <a:pt x="459270" y="177927"/>
                  </a:moveTo>
                  <a:lnTo>
                    <a:pt x="344449" y="177927"/>
                  </a:lnTo>
                  <a:lnTo>
                    <a:pt x="344449" y="114427"/>
                  </a:lnTo>
                  <a:lnTo>
                    <a:pt x="401853" y="114427"/>
                  </a:lnTo>
                  <a:lnTo>
                    <a:pt x="401853" y="63627"/>
                  </a:lnTo>
                  <a:lnTo>
                    <a:pt x="287032" y="63627"/>
                  </a:lnTo>
                  <a:lnTo>
                    <a:pt x="287032" y="114427"/>
                  </a:lnTo>
                  <a:lnTo>
                    <a:pt x="229628" y="114427"/>
                  </a:lnTo>
                  <a:lnTo>
                    <a:pt x="229628" y="177927"/>
                  </a:lnTo>
                  <a:lnTo>
                    <a:pt x="287032" y="177927"/>
                  </a:lnTo>
                  <a:lnTo>
                    <a:pt x="287032" y="228727"/>
                  </a:lnTo>
                  <a:lnTo>
                    <a:pt x="459270" y="228727"/>
                  </a:lnTo>
                  <a:lnTo>
                    <a:pt x="459270" y="177927"/>
                  </a:lnTo>
                  <a:close/>
                </a:path>
                <a:path w="1435734" h="800734">
                  <a:moveTo>
                    <a:pt x="631494" y="635127"/>
                  </a:moveTo>
                  <a:lnTo>
                    <a:pt x="459270" y="635127"/>
                  </a:lnTo>
                  <a:lnTo>
                    <a:pt x="459270" y="685927"/>
                  </a:lnTo>
                  <a:lnTo>
                    <a:pt x="516674" y="685927"/>
                  </a:lnTo>
                  <a:lnTo>
                    <a:pt x="516674" y="749300"/>
                  </a:lnTo>
                  <a:lnTo>
                    <a:pt x="459270" y="749300"/>
                  </a:lnTo>
                  <a:lnTo>
                    <a:pt x="459270" y="800100"/>
                  </a:lnTo>
                  <a:lnTo>
                    <a:pt x="574078" y="800100"/>
                  </a:lnTo>
                  <a:lnTo>
                    <a:pt x="574078" y="749300"/>
                  </a:lnTo>
                  <a:lnTo>
                    <a:pt x="574078" y="685927"/>
                  </a:lnTo>
                  <a:lnTo>
                    <a:pt x="631494" y="685927"/>
                  </a:lnTo>
                  <a:lnTo>
                    <a:pt x="631494" y="635127"/>
                  </a:lnTo>
                  <a:close/>
                </a:path>
                <a:path w="1435734" h="800734">
                  <a:moveTo>
                    <a:pt x="631494" y="63627"/>
                  </a:moveTo>
                  <a:lnTo>
                    <a:pt x="516674" y="63627"/>
                  </a:lnTo>
                  <a:lnTo>
                    <a:pt x="516674" y="114427"/>
                  </a:lnTo>
                  <a:lnTo>
                    <a:pt x="631494" y="114427"/>
                  </a:lnTo>
                  <a:lnTo>
                    <a:pt x="631494" y="63627"/>
                  </a:lnTo>
                  <a:close/>
                </a:path>
                <a:path w="1435734" h="800734">
                  <a:moveTo>
                    <a:pt x="688898" y="685927"/>
                  </a:moveTo>
                  <a:lnTo>
                    <a:pt x="631494" y="685927"/>
                  </a:lnTo>
                  <a:lnTo>
                    <a:pt x="631494" y="749427"/>
                  </a:lnTo>
                  <a:lnTo>
                    <a:pt x="688898" y="749427"/>
                  </a:lnTo>
                  <a:lnTo>
                    <a:pt x="688898" y="685927"/>
                  </a:lnTo>
                  <a:close/>
                </a:path>
                <a:path w="1435734" h="800734">
                  <a:moveTo>
                    <a:pt x="688898" y="520827"/>
                  </a:moveTo>
                  <a:lnTo>
                    <a:pt x="631494" y="520827"/>
                  </a:lnTo>
                  <a:lnTo>
                    <a:pt x="631494" y="635127"/>
                  </a:lnTo>
                  <a:lnTo>
                    <a:pt x="688898" y="635127"/>
                  </a:lnTo>
                  <a:lnTo>
                    <a:pt x="688898" y="520827"/>
                  </a:lnTo>
                  <a:close/>
                </a:path>
                <a:path w="1435734" h="800734">
                  <a:moveTo>
                    <a:pt x="688898" y="114427"/>
                  </a:moveTo>
                  <a:lnTo>
                    <a:pt x="631494" y="114427"/>
                  </a:lnTo>
                  <a:lnTo>
                    <a:pt x="631494" y="177800"/>
                  </a:lnTo>
                  <a:lnTo>
                    <a:pt x="516674" y="177800"/>
                  </a:lnTo>
                  <a:lnTo>
                    <a:pt x="516674" y="228600"/>
                  </a:lnTo>
                  <a:lnTo>
                    <a:pt x="516674" y="292100"/>
                  </a:lnTo>
                  <a:lnTo>
                    <a:pt x="688898" y="292100"/>
                  </a:lnTo>
                  <a:lnTo>
                    <a:pt x="688898" y="228600"/>
                  </a:lnTo>
                  <a:lnTo>
                    <a:pt x="631494" y="228600"/>
                  </a:lnTo>
                  <a:lnTo>
                    <a:pt x="631494" y="177927"/>
                  </a:lnTo>
                  <a:lnTo>
                    <a:pt x="688898" y="177927"/>
                  </a:lnTo>
                  <a:lnTo>
                    <a:pt x="688898" y="114427"/>
                  </a:lnTo>
                  <a:close/>
                </a:path>
                <a:path w="1435734" h="800734">
                  <a:moveTo>
                    <a:pt x="746302" y="749427"/>
                  </a:moveTo>
                  <a:lnTo>
                    <a:pt x="688898" y="749427"/>
                  </a:lnTo>
                  <a:lnTo>
                    <a:pt x="688898" y="800227"/>
                  </a:lnTo>
                  <a:lnTo>
                    <a:pt x="746302" y="800227"/>
                  </a:lnTo>
                  <a:lnTo>
                    <a:pt x="746302" y="749427"/>
                  </a:lnTo>
                  <a:close/>
                </a:path>
                <a:path w="1435734" h="800734">
                  <a:moveTo>
                    <a:pt x="803719" y="635127"/>
                  </a:moveTo>
                  <a:lnTo>
                    <a:pt x="746302" y="635127"/>
                  </a:lnTo>
                  <a:lnTo>
                    <a:pt x="746302" y="685927"/>
                  </a:lnTo>
                  <a:lnTo>
                    <a:pt x="803719" y="685927"/>
                  </a:lnTo>
                  <a:lnTo>
                    <a:pt x="803719" y="635127"/>
                  </a:lnTo>
                  <a:close/>
                </a:path>
                <a:path w="1435734" h="800734">
                  <a:moveTo>
                    <a:pt x="803719" y="177927"/>
                  </a:moveTo>
                  <a:lnTo>
                    <a:pt x="746302" y="177927"/>
                  </a:lnTo>
                  <a:lnTo>
                    <a:pt x="746302" y="228727"/>
                  </a:lnTo>
                  <a:lnTo>
                    <a:pt x="803719" y="228727"/>
                  </a:lnTo>
                  <a:lnTo>
                    <a:pt x="803719" y="177927"/>
                  </a:lnTo>
                  <a:close/>
                </a:path>
                <a:path w="1435734" h="800734">
                  <a:moveTo>
                    <a:pt x="1090764" y="685927"/>
                  </a:moveTo>
                  <a:lnTo>
                    <a:pt x="1033348" y="685927"/>
                  </a:lnTo>
                  <a:lnTo>
                    <a:pt x="1033348" y="749427"/>
                  </a:lnTo>
                  <a:lnTo>
                    <a:pt x="1090764" y="749427"/>
                  </a:lnTo>
                  <a:lnTo>
                    <a:pt x="1090764" y="685927"/>
                  </a:lnTo>
                  <a:close/>
                </a:path>
                <a:path w="1435734" h="800734">
                  <a:moveTo>
                    <a:pt x="1090764" y="406527"/>
                  </a:moveTo>
                  <a:lnTo>
                    <a:pt x="1033348" y="406527"/>
                  </a:lnTo>
                  <a:lnTo>
                    <a:pt x="1033348" y="457327"/>
                  </a:lnTo>
                  <a:lnTo>
                    <a:pt x="1090764" y="457327"/>
                  </a:lnTo>
                  <a:lnTo>
                    <a:pt x="1090764" y="406527"/>
                  </a:lnTo>
                  <a:close/>
                </a:path>
                <a:path w="1435734" h="800734">
                  <a:moveTo>
                    <a:pt x="1148168" y="749427"/>
                  </a:moveTo>
                  <a:lnTo>
                    <a:pt x="1090764" y="749427"/>
                  </a:lnTo>
                  <a:lnTo>
                    <a:pt x="1090764" y="800227"/>
                  </a:lnTo>
                  <a:lnTo>
                    <a:pt x="1148168" y="800227"/>
                  </a:lnTo>
                  <a:lnTo>
                    <a:pt x="1148168" y="749427"/>
                  </a:lnTo>
                  <a:close/>
                </a:path>
                <a:path w="1435734" h="800734">
                  <a:moveTo>
                    <a:pt x="1148168" y="63500"/>
                  </a:moveTo>
                  <a:lnTo>
                    <a:pt x="918540" y="63500"/>
                  </a:lnTo>
                  <a:lnTo>
                    <a:pt x="918540" y="114300"/>
                  </a:lnTo>
                  <a:lnTo>
                    <a:pt x="918540" y="177800"/>
                  </a:lnTo>
                  <a:lnTo>
                    <a:pt x="918540" y="228600"/>
                  </a:lnTo>
                  <a:lnTo>
                    <a:pt x="1148168" y="228600"/>
                  </a:lnTo>
                  <a:lnTo>
                    <a:pt x="1148168" y="177800"/>
                  </a:lnTo>
                  <a:lnTo>
                    <a:pt x="1090764" y="177800"/>
                  </a:lnTo>
                  <a:lnTo>
                    <a:pt x="1090764" y="114427"/>
                  </a:lnTo>
                  <a:lnTo>
                    <a:pt x="1033348" y="114427"/>
                  </a:lnTo>
                  <a:lnTo>
                    <a:pt x="1033348" y="177800"/>
                  </a:lnTo>
                  <a:lnTo>
                    <a:pt x="975944" y="177800"/>
                  </a:lnTo>
                  <a:lnTo>
                    <a:pt x="975944" y="114300"/>
                  </a:lnTo>
                  <a:lnTo>
                    <a:pt x="1148168" y="114300"/>
                  </a:lnTo>
                  <a:lnTo>
                    <a:pt x="1148168" y="63500"/>
                  </a:lnTo>
                  <a:close/>
                </a:path>
                <a:path w="1435734" h="800734">
                  <a:moveTo>
                    <a:pt x="1262989" y="292100"/>
                  </a:moveTo>
                  <a:lnTo>
                    <a:pt x="1205572" y="292100"/>
                  </a:lnTo>
                  <a:lnTo>
                    <a:pt x="1205572" y="228727"/>
                  </a:lnTo>
                  <a:lnTo>
                    <a:pt x="1148168" y="228727"/>
                  </a:lnTo>
                  <a:lnTo>
                    <a:pt x="1148168" y="292100"/>
                  </a:lnTo>
                  <a:lnTo>
                    <a:pt x="1090764" y="292100"/>
                  </a:lnTo>
                  <a:lnTo>
                    <a:pt x="1090764" y="228727"/>
                  </a:lnTo>
                  <a:lnTo>
                    <a:pt x="1033348" y="228727"/>
                  </a:lnTo>
                  <a:lnTo>
                    <a:pt x="1033348" y="292100"/>
                  </a:lnTo>
                  <a:lnTo>
                    <a:pt x="975944" y="292100"/>
                  </a:lnTo>
                  <a:lnTo>
                    <a:pt x="975944" y="228727"/>
                  </a:lnTo>
                  <a:lnTo>
                    <a:pt x="861123" y="228727"/>
                  </a:lnTo>
                  <a:lnTo>
                    <a:pt x="861123" y="292227"/>
                  </a:lnTo>
                  <a:lnTo>
                    <a:pt x="918540" y="292227"/>
                  </a:lnTo>
                  <a:lnTo>
                    <a:pt x="918540" y="342900"/>
                  </a:lnTo>
                  <a:lnTo>
                    <a:pt x="918540" y="406400"/>
                  </a:lnTo>
                  <a:lnTo>
                    <a:pt x="803719" y="406400"/>
                  </a:lnTo>
                  <a:lnTo>
                    <a:pt x="803719" y="406527"/>
                  </a:lnTo>
                  <a:lnTo>
                    <a:pt x="803719" y="457200"/>
                  </a:lnTo>
                  <a:lnTo>
                    <a:pt x="746302" y="457200"/>
                  </a:lnTo>
                  <a:lnTo>
                    <a:pt x="746302" y="406527"/>
                  </a:lnTo>
                  <a:lnTo>
                    <a:pt x="803719" y="406527"/>
                  </a:lnTo>
                  <a:lnTo>
                    <a:pt x="803719" y="406400"/>
                  </a:lnTo>
                  <a:lnTo>
                    <a:pt x="803719" y="343027"/>
                  </a:lnTo>
                  <a:lnTo>
                    <a:pt x="746302" y="343027"/>
                  </a:lnTo>
                  <a:lnTo>
                    <a:pt x="746302" y="292227"/>
                  </a:lnTo>
                  <a:lnTo>
                    <a:pt x="688898" y="292227"/>
                  </a:lnTo>
                  <a:lnTo>
                    <a:pt x="688898" y="343027"/>
                  </a:lnTo>
                  <a:lnTo>
                    <a:pt x="631494" y="343027"/>
                  </a:lnTo>
                  <a:lnTo>
                    <a:pt x="631494" y="406400"/>
                  </a:lnTo>
                  <a:lnTo>
                    <a:pt x="516674" y="406400"/>
                  </a:lnTo>
                  <a:lnTo>
                    <a:pt x="516674" y="292227"/>
                  </a:lnTo>
                  <a:lnTo>
                    <a:pt x="459270" y="292227"/>
                  </a:lnTo>
                  <a:lnTo>
                    <a:pt x="459270" y="406527"/>
                  </a:lnTo>
                  <a:lnTo>
                    <a:pt x="516674" y="406527"/>
                  </a:lnTo>
                  <a:lnTo>
                    <a:pt x="516674" y="457200"/>
                  </a:lnTo>
                  <a:lnTo>
                    <a:pt x="516674" y="520700"/>
                  </a:lnTo>
                  <a:lnTo>
                    <a:pt x="459270" y="520700"/>
                  </a:lnTo>
                  <a:lnTo>
                    <a:pt x="459270" y="571500"/>
                  </a:lnTo>
                  <a:lnTo>
                    <a:pt x="516674" y="571500"/>
                  </a:lnTo>
                  <a:lnTo>
                    <a:pt x="516674" y="635000"/>
                  </a:lnTo>
                  <a:lnTo>
                    <a:pt x="574078" y="635000"/>
                  </a:lnTo>
                  <a:lnTo>
                    <a:pt x="574078" y="571500"/>
                  </a:lnTo>
                  <a:lnTo>
                    <a:pt x="574078" y="520700"/>
                  </a:lnTo>
                  <a:lnTo>
                    <a:pt x="574078" y="457200"/>
                  </a:lnTo>
                  <a:lnTo>
                    <a:pt x="688898" y="457200"/>
                  </a:lnTo>
                  <a:lnTo>
                    <a:pt x="688898" y="520700"/>
                  </a:lnTo>
                  <a:lnTo>
                    <a:pt x="803719" y="520700"/>
                  </a:lnTo>
                  <a:lnTo>
                    <a:pt x="803719" y="635000"/>
                  </a:lnTo>
                  <a:lnTo>
                    <a:pt x="861123" y="635000"/>
                  </a:lnTo>
                  <a:lnTo>
                    <a:pt x="861123" y="520700"/>
                  </a:lnTo>
                  <a:lnTo>
                    <a:pt x="861123" y="457200"/>
                  </a:lnTo>
                  <a:lnTo>
                    <a:pt x="918540" y="457200"/>
                  </a:lnTo>
                  <a:lnTo>
                    <a:pt x="918540" y="520700"/>
                  </a:lnTo>
                  <a:lnTo>
                    <a:pt x="918540" y="571500"/>
                  </a:lnTo>
                  <a:lnTo>
                    <a:pt x="918540" y="635000"/>
                  </a:lnTo>
                  <a:lnTo>
                    <a:pt x="918540" y="749300"/>
                  </a:lnTo>
                  <a:lnTo>
                    <a:pt x="861123" y="749300"/>
                  </a:lnTo>
                  <a:lnTo>
                    <a:pt x="861123" y="800100"/>
                  </a:lnTo>
                  <a:lnTo>
                    <a:pt x="975944" y="800100"/>
                  </a:lnTo>
                  <a:lnTo>
                    <a:pt x="975944" y="749300"/>
                  </a:lnTo>
                  <a:lnTo>
                    <a:pt x="975944" y="635000"/>
                  </a:lnTo>
                  <a:lnTo>
                    <a:pt x="1033348" y="635000"/>
                  </a:lnTo>
                  <a:lnTo>
                    <a:pt x="1033348" y="571500"/>
                  </a:lnTo>
                  <a:lnTo>
                    <a:pt x="1262989" y="571500"/>
                  </a:lnTo>
                  <a:lnTo>
                    <a:pt x="1262989" y="520827"/>
                  </a:lnTo>
                  <a:lnTo>
                    <a:pt x="1262989" y="520700"/>
                  </a:lnTo>
                  <a:lnTo>
                    <a:pt x="1262989" y="343027"/>
                  </a:lnTo>
                  <a:lnTo>
                    <a:pt x="1148168" y="343027"/>
                  </a:lnTo>
                  <a:lnTo>
                    <a:pt x="1148168" y="520700"/>
                  </a:lnTo>
                  <a:lnTo>
                    <a:pt x="975944" y="520700"/>
                  </a:lnTo>
                  <a:lnTo>
                    <a:pt x="975944" y="457200"/>
                  </a:lnTo>
                  <a:lnTo>
                    <a:pt x="975944" y="406400"/>
                  </a:lnTo>
                  <a:lnTo>
                    <a:pt x="975944" y="342900"/>
                  </a:lnTo>
                  <a:lnTo>
                    <a:pt x="1262989" y="342900"/>
                  </a:lnTo>
                  <a:lnTo>
                    <a:pt x="1262989" y="292100"/>
                  </a:lnTo>
                  <a:close/>
                </a:path>
                <a:path w="1435734" h="800734">
                  <a:moveTo>
                    <a:pt x="1320393" y="571627"/>
                  </a:moveTo>
                  <a:lnTo>
                    <a:pt x="1090764" y="571627"/>
                  </a:lnTo>
                  <a:lnTo>
                    <a:pt x="1090764" y="635127"/>
                  </a:lnTo>
                  <a:lnTo>
                    <a:pt x="1148168" y="635127"/>
                  </a:lnTo>
                  <a:lnTo>
                    <a:pt x="1148168" y="685800"/>
                  </a:lnTo>
                  <a:lnTo>
                    <a:pt x="1148168" y="749300"/>
                  </a:lnTo>
                  <a:lnTo>
                    <a:pt x="1262989" y="749300"/>
                  </a:lnTo>
                  <a:lnTo>
                    <a:pt x="1262989" y="685800"/>
                  </a:lnTo>
                  <a:lnTo>
                    <a:pt x="1205572" y="685800"/>
                  </a:lnTo>
                  <a:lnTo>
                    <a:pt x="1205572" y="635127"/>
                  </a:lnTo>
                  <a:lnTo>
                    <a:pt x="1320393" y="635127"/>
                  </a:lnTo>
                  <a:lnTo>
                    <a:pt x="1320393" y="571627"/>
                  </a:lnTo>
                  <a:close/>
                </a:path>
                <a:path w="1435734" h="800734">
                  <a:moveTo>
                    <a:pt x="1377810" y="228727"/>
                  </a:moveTo>
                  <a:lnTo>
                    <a:pt x="1320393" y="228727"/>
                  </a:lnTo>
                  <a:lnTo>
                    <a:pt x="1320393" y="292227"/>
                  </a:lnTo>
                  <a:lnTo>
                    <a:pt x="1377810" y="292227"/>
                  </a:lnTo>
                  <a:lnTo>
                    <a:pt x="1377810" y="228727"/>
                  </a:lnTo>
                  <a:close/>
                </a:path>
                <a:path w="1435734" h="800734">
                  <a:moveTo>
                    <a:pt x="1435214" y="635127"/>
                  </a:moveTo>
                  <a:lnTo>
                    <a:pt x="1377810" y="635127"/>
                  </a:lnTo>
                  <a:lnTo>
                    <a:pt x="1377810" y="685800"/>
                  </a:lnTo>
                  <a:lnTo>
                    <a:pt x="1320393" y="685800"/>
                  </a:lnTo>
                  <a:lnTo>
                    <a:pt x="1320393" y="749300"/>
                  </a:lnTo>
                  <a:lnTo>
                    <a:pt x="1320393" y="800100"/>
                  </a:lnTo>
                  <a:lnTo>
                    <a:pt x="1435214" y="800100"/>
                  </a:lnTo>
                  <a:lnTo>
                    <a:pt x="1435214" y="749300"/>
                  </a:lnTo>
                  <a:lnTo>
                    <a:pt x="1377810" y="749300"/>
                  </a:lnTo>
                  <a:lnTo>
                    <a:pt x="1377810" y="685927"/>
                  </a:lnTo>
                  <a:lnTo>
                    <a:pt x="1435214" y="685927"/>
                  </a:lnTo>
                  <a:lnTo>
                    <a:pt x="1435214" y="635127"/>
                  </a:lnTo>
                  <a:close/>
                </a:path>
                <a:path w="1435734" h="800734">
                  <a:moveTo>
                    <a:pt x="1435214" y="342900"/>
                  </a:moveTo>
                  <a:lnTo>
                    <a:pt x="1320393" y="342900"/>
                  </a:lnTo>
                  <a:lnTo>
                    <a:pt x="1320393" y="457200"/>
                  </a:lnTo>
                  <a:lnTo>
                    <a:pt x="1320393" y="520700"/>
                  </a:lnTo>
                  <a:lnTo>
                    <a:pt x="1320393" y="571500"/>
                  </a:lnTo>
                  <a:lnTo>
                    <a:pt x="1435214" y="571500"/>
                  </a:lnTo>
                  <a:lnTo>
                    <a:pt x="1435214" y="520700"/>
                  </a:lnTo>
                  <a:lnTo>
                    <a:pt x="1377810" y="520700"/>
                  </a:lnTo>
                  <a:lnTo>
                    <a:pt x="1377810" y="457200"/>
                  </a:lnTo>
                  <a:lnTo>
                    <a:pt x="1435214" y="457200"/>
                  </a:lnTo>
                  <a:lnTo>
                    <a:pt x="1435214" y="342900"/>
                  </a:lnTo>
                  <a:close/>
                </a:path>
                <a:path w="1435734" h="800734">
                  <a:moveTo>
                    <a:pt x="1435214" y="63500"/>
                  </a:moveTo>
                  <a:lnTo>
                    <a:pt x="1377810" y="63500"/>
                  </a:lnTo>
                  <a:lnTo>
                    <a:pt x="1377810" y="0"/>
                  </a:lnTo>
                  <a:lnTo>
                    <a:pt x="1320393" y="0"/>
                  </a:lnTo>
                  <a:lnTo>
                    <a:pt x="1320393" y="63500"/>
                  </a:lnTo>
                  <a:lnTo>
                    <a:pt x="1320393" y="114300"/>
                  </a:lnTo>
                  <a:lnTo>
                    <a:pt x="1377810" y="114300"/>
                  </a:lnTo>
                  <a:lnTo>
                    <a:pt x="1377810" y="177800"/>
                  </a:lnTo>
                  <a:lnTo>
                    <a:pt x="1262989" y="177800"/>
                  </a:lnTo>
                  <a:lnTo>
                    <a:pt x="1262989" y="63627"/>
                  </a:lnTo>
                  <a:lnTo>
                    <a:pt x="1205572" y="63627"/>
                  </a:lnTo>
                  <a:lnTo>
                    <a:pt x="1205572" y="177927"/>
                  </a:lnTo>
                  <a:lnTo>
                    <a:pt x="1262989" y="177927"/>
                  </a:lnTo>
                  <a:lnTo>
                    <a:pt x="1262989" y="228600"/>
                  </a:lnTo>
                  <a:lnTo>
                    <a:pt x="1435214" y="228600"/>
                  </a:lnTo>
                  <a:lnTo>
                    <a:pt x="1435214" y="177800"/>
                  </a:lnTo>
                  <a:lnTo>
                    <a:pt x="1435214" y="114300"/>
                  </a:lnTo>
                  <a:lnTo>
                    <a:pt x="1435214" y="6350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8586597" y="5129219"/>
              <a:ext cx="1435735" cy="749935"/>
            </a:xfrm>
            <a:custGeom>
              <a:avLst/>
              <a:gdLst/>
              <a:ahLst/>
              <a:cxnLst/>
              <a:rect l="l" t="t" r="r" b="b"/>
              <a:pathLst>
                <a:path w="1435734" h="749935">
                  <a:moveTo>
                    <a:pt x="287032" y="470027"/>
                  </a:moveTo>
                  <a:lnTo>
                    <a:pt x="229628" y="470027"/>
                  </a:lnTo>
                  <a:lnTo>
                    <a:pt x="229628" y="520700"/>
                  </a:lnTo>
                  <a:lnTo>
                    <a:pt x="172224" y="520700"/>
                  </a:lnTo>
                  <a:lnTo>
                    <a:pt x="172224" y="470027"/>
                  </a:lnTo>
                  <a:lnTo>
                    <a:pt x="114808" y="470027"/>
                  </a:lnTo>
                  <a:lnTo>
                    <a:pt x="114808" y="520700"/>
                  </a:lnTo>
                  <a:lnTo>
                    <a:pt x="57404" y="520700"/>
                  </a:lnTo>
                  <a:lnTo>
                    <a:pt x="57404" y="470027"/>
                  </a:lnTo>
                  <a:lnTo>
                    <a:pt x="0" y="470027"/>
                  </a:lnTo>
                  <a:lnTo>
                    <a:pt x="0" y="520827"/>
                  </a:lnTo>
                  <a:lnTo>
                    <a:pt x="57404" y="520827"/>
                  </a:lnTo>
                  <a:lnTo>
                    <a:pt x="57404" y="584200"/>
                  </a:lnTo>
                  <a:lnTo>
                    <a:pt x="57404" y="635000"/>
                  </a:lnTo>
                  <a:lnTo>
                    <a:pt x="57404" y="698500"/>
                  </a:lnTo>
                  <a:lnTo>
                    <a:pt x="114808" y="698500"/>
                  </a:lnTo>
                  <a:lnTo>
                    <a:pt x="114808" y="635000"/>
                  </a:lnTo>
                  <a:lnTo>
                    <a:pt x="172224" y="635000"/>
                  </a:lnTo>
                  <a:lnTo>
                    <a:pt x="172224" y="584200"/>
                  </a:lnTo>
                  <a:lnTo>
                    <a:pt x="229628" y="584200"/>
                  </a:lnTo>
                  <a:lnTo>
                    <a:pt x="229628" y="520827"/>
                  </a:lnTo>
                  <a:lnTo>
                    <a:pt x="287032" y="520827"/>
                  </a:lnTo>
                  <a:lnTo>
                    <a:pt x="287032" y="470027"/>
                  </a:lnTo>
                  <a:close/>
                </a:path>
                <a:path w="1435734" h="749935">
                  <a:moveTo>
                    <a:pt x="287032" y="127127"/>
                  </a:moveTo>
                  <a:lnTo>
                    <a:pt x="114808" y="127127"/>
                  </a:lnTo>
                  <a:lnTo>
                    <a:pt x="114808" y="292227"/>
                  </a:lnTo>
                  <a:lnTo>
                    <a:pt x="287032" y="292227"/>
                  </a:lnTo>
                  <a:lnTo>
                    <a:pt x="287032" y="127127"/>
                  </a:lnTo>
                  <a:close/>
                </a:path>
                <a:path w="1435734" h="749935">
                  <a:moveTo>
                    <a:pt x="401853" y="470027"/>
                  </a:moveTo>
                  <a:lnTo>
                    <a:pt x="344449" y="470027"/>
                  </a:lnTo>
                  <a:lnTo>
                    <a:pt x="344449" y="520827"/>
                  </a:lnTo>
                  <a:lnTo>
                    <a:pt x="401853" y="520827"/>
                  </a:lnTo>
                  <a:lnTo>
                    <a:pt x="401853" y="470027"/>
                  </a:lnTo>
                  <a:close/>
                </a:path>
                <a:path w="1435734" h="749935">
                  <a:moveTo>
                    <a:pt x="401853" y="0"/>
                  </a:moveTo>
                  <a:lnTo>
                    <a:pt x="0" y="0"/>
                  </a:lnTo>
                  <a:lnTo>
                    <a:pt x="0" y="63500"/>
                  </a:lnTo>
                  <a:lnTo>
                    <a:pt x="0" y="355600"/>
                  </a:lnTo>
                  <a:lnTo>
                    <a:pt x="0" y="406400"/>
                  </a:lnTo>
                  <a:lnTo>
                    <a:pt x="401853" y="406400"/>
                  </a:lnTo>
                  <a:lnTo>
                    <a:pt x="401853" y="355727"/>
                  </a:lnTo>
                  <a:lnTo>
                    <a:pt x="401853" y="355600"/>
                  </a:lnTo>
                  <a:lnTo>
                    <a:pt x="401853" y="63627"/>
                  </a:lnTo>
                  <a:lnTo>
                    <a:pt x="344449" y="63627"/>
                  </a:lnTo>
                  <a:lnTo>
                    <a:pt x="344449" y="355600"/>
                  </a:lnTo>
                  <a:lnTo>
                    <a:pt x="57404" y="355600"/>
                  </a:lnTo>
                  <a:lnTo>
                    <a:pt x="57404" y="63500"/>
                  </a:lnTo>
                  <a:lnTo>
                    <a:pt x="401853" y="63500"/>
                  </a:lnTo>
                  <a:lnTo>
                    <a:pt x="401853" y="0"/>
                  </a:lnTo>
                  <a:close/>
                </a:path>
                <a:path w="1435734" h="749935">
                  <a:moveTo>
                    <a:pt x="516674" y="355727"/>
                  </a:moveTo>
                  <a:lnTo>
                    <a:pt x="459270" y="355727"/>
                  </a:lnTo>
                  <a:lnTo>
                    <a:pt x="459270" y="406527"/>
                  </a:lnTo>
                  <a:lnTo>
                    <a:pt x="516674" y="406527"/>
                  </a:lnTo>
                  <a:lnTo>
                    <a:pt x="516674" y="355727"/>
                  </a:lnTo>
                  <a:close/>
                </a:path>
                <a:path w="1435734" h="749935">
                  <a:moveTo>
                    <a:pt x="574078" y="241427"/>
                  </a:moveTo>
                  <a:lnTo>
                    <a:pt x="459270" y="241427"/>
                  </a:lnTo>
                  <a:lnTo>
                    <a:pt x="459270" y="292227"/>
                  </a:lnTo>
                  <a:lnTo>
                    <a:pt x="574078" y="292227"/>
                  </a:lnTo>
                  <a:lnTo>
                    <a:pt x="574078" y="241427"/>
                  </a:lnTo>
                  <a:close/>
                </a:path>
                <a:path w="1435734" h="749935">
                  <a:moveTo>
                    <a:pt x="631494" y="698627"/>
                  </a:moveTo>
                  <a:lnTo>
                    <a:pt x="574078" y="698627"/>
                  </a:lnTo>
                  <a:lnTo>
                    <a:pt x="574078" y="635127"/>
                  </a:lnTo>
                  <a:lnTo>
                    <a:pt x="459270" y="635127"/>
                  </a:lnTo>
                  <a:lnTo>
                    <a:pt x="459270" y="698627"/>
                  </a:lnTo>
                  <a:lnTo>
                    <a:pt x="516674" y="698627"/>
                  </a:lnTo>
                  <a:lnTo>
                    <a:pt x="516674" y="749427"/>
                  </a:lnTo>
                  <a:lnTo>
                    <a:pt x="631494" y="749427"/>
                  </a:lnTo>
                  <a:lnTo>
                    <a:pt x="631494" y="698627"/>
                  </a:lnTo>
                  <a:close/>
                </a:path>
                <a:path w="1435734" h="749935">
                  <a:moveTo>
                    <a:pt x="631494" y="63500"/>
                  </a:moveTo>
                  <a:lnTo>
                    <a:pt x="574078" y="63500"/>
                  </a:lnTo>
                  <a:lnTo>
                    <a:pt x="574078" y="127000"/>
                  </a:lnTo>
                  <a:lnTo>
                    <a:pt x="516674" y="127000"/>
                  </a:lnTo>
                  <a:lnTo>
                    <a:pt x="516674" y="63627"/>
                  </a:lnTo>
                  <a:lnTo>
                    <a:pt x="459270" y="63627"/>
                  </a:lnTo>
                  <a:lnTo>
                    <a:pt x="459270" y="127127"/>
                  </a:lnTo>
                  <a:lnTo>
                    <a:pt x="516674" y="127127"/>
                  </a:lnTo>
                  <a:lnTo>
                    <a:pt x="516674" y="177800"/>
                  </a:lnTo>
                  <a:lnTo>
                    <a:pt x="631494" y="177800"/>
                  </a:lnTo>
                  <a:lnTo>
                    <a:pt x="631494" y="127000"/>
                  </a:lnTo>
                  <a:lnTo>
                    <a:pt x="631494" y="63500"/>
                  </a:lnTo>
                  <a:close/>
                </a:path>
                <a:path w="1435734" h="749935">
                  <a:moveTo>
                    <a:pt x="688898" y="635127"/>
                  </a:moveTo>
                  <a:lnTo>
                    <a:pt x="631494" y="635127"/>
                  </a:lnTo>
                  <a:lnTo>
                    <a:pt x="631494" y="698627"/>
                  </a:lnTo>
                  <a:lnTo>
                    <a:pt x="688898" y="698627"/>
                  </a:lnTo>
                  <a:lnTo>
                    <a:pt x="688898" y="635127"/>
                  </a:lnTo>
                  <a:close/>
                </a:path>
                <a:path w="1435734" h="749935">
                  <a:moveTo>
                    <a:pt x="688898" y="520827"/>
                  </a:moveTo>
                  <a:lnTo>
                    <a:pt x="574078" y="520827"/>
                  </a:lnTo>
                  <a:lnTo>
                    <a:pt x="574078" y="584200"/>
                  </a:lnTo>
                  <a:lnTo>
                    <a:pt x="516674" y="584200"/>
                  </a:lnTo>
                  <a:lnTo>
                    <a:pt x="516674" y="520827"/>
                  </a:lnTo>
                  <a:lnTo>
                    <a:pt x="459270" y="520827"/>
                  </a:lnTo>
                  <a:lnTo>
                    <a:pt x="459270" y="584200"/>
                  </a:lnTo>
                  <a:lnTo>
                    <a:pt x="344449" y="584200"/>
                  </a:lnTo>
                  <a:lnTo>
                    <a:pt x="344449" y="520827"/>
                  </a:lnTo>
                  <a:lnTo>
                    <a:pt x="287032" y="520827"/>
                  </a:lnTo>
                  <a:lnTo>
                    <a:pt x="287032" y="584200"/>
                  </a:lnTo>
                  <a:lnTo>
                    <a:pt x="229628" y="584200"/>
                  </a:lnTo>
                  <a:lnTo>
                    <a:pt x="229628" y="635000"/>
                  </a:lnTo>
                  <a:lnTo>
                    <a:pt x="229628" y="698500"/>
                  </a:lnTo>
                  <a:lnTo>
                    <a:pt x="287032" y="698500"/>
                  </a:lnTo>
                  <a:lnTo>
                    <a:pt x="287032" y="635000"/>
                  </a:lnTo>
                  <a:lnTo>
                    <a:pt x="574078" y="635000"/>
                  </a:lnTo>
                  <a:lnTo>
                    <a:pt x="574078" y="584327"/>
                  </a:lnTo>
                  <a:lnTo>
                    <a:pt x="688898" y="584327"/>
                  </a:lnTo>
                  <a:lnTo>
                    <a:pt x="688898" y="520827"/>
                  </a:lnTo>
                  <a:close/>
                </a:path>
                <a:path w="1435734" h="749935">
                  <a:moveTo>
                    <a:pt x="746302" y="241300"/>
                  </a:moveTo>
                  <a:lnTo>
                    <a:pt x="688898" y="241300"/>
                  </a:lnTo>
                  <a:lnTo>
                    <a:pt x="688898" y="177800"/>
                  </a:lnTo>
                  <a:lnTo>
                    <a:pt x="631494" y="177800"/>
                  </a:lnTo>
                  <a:lnTo>
                    <a:pt x="631494" y="241300"/>
                  </a:lnTo>
                  <a:lnTo>
                    <a:pt x="631494" y="292100"/>
                  </a:lnTo>
                  <a:lnTo>
                    <a:pt x="631494" y="355600"/>
                  </a:lnTo>
                  <a:lnTo>
                    <a:pt x="688898" y="355600"/>
                  </a:lnTo>
                  <a:lnTo>
                    <a:pt x="688898" y="292100"/>
                  </a:lnTo>
                  <a:lnTo>
                    <a:pt x="746302" y="292100"/>
                  </a:lnTo>
                  <a:lnTo>
                    <a:pt x="746302" y="241300"/>
                  </a:lnTo>
                  <a:close/>
                </a:path>
                <a:path w="1435734" h="749935">
                  <a:moveTo>
                    <a:pt x="746302" y="0"/>
                  </a:moveTo>
                  <a:lnTo>
                    <a:pt x="631494" y="0"/>
                  </a:lnTo>
                  <a:lnTo>
                    <a:pt x="631494" y="63500"/>
                  </a:lnTo>
                  <a:lnTo>
                    <a:pt x="688898" y="63500"/>
                  </a:lnTo>
                  <a:lnTo>
                    <a:pt x="688898" y="177800"/>
                  </a:lnTo>
                  <a:lnTo>
                    <a:pt x="746302" y="177800"/>
                  </a:lnTo>
                  <a:lnTo>
                    <a:pt x="746302" y="63500"/>
                  </a:lnTo>
                  <a:lnTo>
                    <a:pt x="746302" y="0"/>
                  </a:lnTo>
                  <a:close/>
                </a:path>
                <a:path w="1435734" h="749935">
                  <a:moveTo>
                    <a:pt x="861123" y="177927"/>
                  </a:moveTo>
                  <a:lnTo>
                    <a:pt x="803719" y="177927"/>
                  </a:lnTo>
                  <a:lnTo>
                    <a:pt x="803719" y="241427"/>
                  </a:lnTo>
                  <a:lnTo>
                    <a:pt x="861123" y="241427"/>
                  </a:lnTo>
                  <a:lnTo>
                    <a:pt x="861123" y="177927"/>
                  </a:lnTo>
                  <a:close/>
                </a:path>
                <a:path w="1435734" h="749935">
                  <a:moveTo>
                    <a:pt x="918540" y="635127"/>
                  </a:moveTo>
                  <a:lnTo>
                    <a:pt x="803719" y="635127"/>
                  </a:lnTo>
                  <a:lnTo>
                    <a:pt x="803719" y="584327"/>
                  </a:lnTo>
                  <a:lnTo>
                    <a:pt x="688898" y="584327"/>
                  </a:lnTo>
                  <a:lnTo>
                    <a:pt x="688898" y="635127"/>
                  </a:lnTo>
                  <a:lnTo>
                    <a:pt x="746302" y="635127"/>
                  </a:lnTo>
                  <a:lnTo>
                    <a:pt x="746302" y="698627"/>
                  </a:lnTo>
                  <a:lnTo>
                    <a:pt x="803719" y="698627"/>
                  </a:lnTo>
                  <a:lnTo>
                    <a:pt x="803719" y="749427"/>
                  </a:lnTo>
                  <a:lnTo>
                    <a:pt x="861123" y="749427"/>
                  </a:lnTo>
                  <a:lnTo>
                    <a:pt x="861123" y="698627"/>
                  </a:lnTo>
                  <a:lnTo>
                    <a:pt x="918540" y="698627"/>
                  </a:lnTo>
                  <a:lnTo>
                    <a:pt x="918540" y="635127"/>
                  </a:lnTo>
                  <a:close/>
                </a:path>
                <a:path w="1435734" h="749935">
                  <a:moveTo>
                    <a:pt x="918540" y="127"/>
                  </a:moveTo>
                  <a:lnTo>
                    <a:pt x="861123" y="127"/>
                  </a:lnTo>
                  <a:lnTo>
                    <a:pt x="861123" y="177927"/>
                  </a:lnTo>
                  <a:lnTo>
                    <a:pt x="918540" y="177927"/>
                  </a:lnTo>
                  <a:lnTo>
                    <a:pt x="918540" y="127"/>
                  </a:lnTo>
                  <a:close/>
                </a:path>
                <a:path w="1435734" h="749935">
                  <a:moveTo>
                    <a:pt x="975944" y="241427"/>
                  </a:moveTo>
                  <a:lnTo>
                    <a:pt x="861123" y="241427"/>
                  </a:lnTo>
                  <a:lnTo>
                    <a:pt x="861123" y="292227"/>
                  </a:lnTo>
                  <a:lnTo>
                    <a:pt x="746302" y="292227"/>
                  </a:lnTo>
                  <a:lnTo>
                    <a:pt x="746302" y="355727"/>
                  </a:lnTo>
                  <a:lnTo>
                    <a:pt x="803719" y="355727"/>
                  </a:lnTo>
                  <a:lnTo>
                    <a:pt x="803719" y="406400"/>
                  </a:lnTo>
                  <a:lnTo>
                    <a:pt x="746302" y="406400"/>
                  </a:lnTo>
                  <a:lnTo>
                    <a:pt x="746302" y="406527"/>
                  </a:lnTo>
                  <a:lnTo>
                    <a:pt x="746302" y="469900"/>
                  </a:lnTo>
                  <a:lnTo>
                    <a:pt x="688898" y="469900"/>
                  </a:lnTo>
                  <a:lnTo>
                    <a:pt x="688898" y="406527"/>
                  </a:lnTo>
                  <a:lnTo>
                    <a:pt x="746302" y="406527"/>
                  </a:lnTo>
                  <a:lnTo>
                    <a:pt x="746302" y="406400"/>
                  </a:lnTo>
                  <a:lnTo>
                    <a:pt x="746302" y="355727"/>
                  </a:lnTo>
                  <a:lnTo>
                    <a:pt x="688898" y="355727"/>
                  </a:lnTo>
                  <a:lnTo>
                    <a:pt x="688898" y="406400"/>
                  </a:lnTo>
                  <a:lnTo>
                    <a:pt x="631494" y="406400"/>
                  </a:lnTo>
                  <a:lnTo>
                    <a:pt x="631494" y="355727"/>
                  </a:lnTo>
                  <a:lnTo>
                    <a:pt x="574078" y="355727"/>
                  </a:lnTo>
                  <a:lnTo>
                    <a:pt x="574078" y="406527"/>
                  </a:lnTo>
                  <a:lnTo>
                    <a:pt x="631494" y="406527"/>
                  </a:lnTo>
                  <a:lnTo>
                    <a:pt x="631494" y="469900"/>
                  </a:lnTo>
                  <a:lnTo>
                    <a:pt x="631494" y="520700"/>
                  </a:lnTo>
                  <a:lnTo>
                    <a:pt x="918540" y="520700"/>
                  </a:lnTo>
                  <a:lnTo>
                    <a:pt x="918540" y="584200"/>
                  </a:lnTo>
                  <a:lnTo>
                    <a:pt x="975944" y="584200"/>
                  </a:lnTo>
                  <a:lnTo>
                    <a:pt x="975944" y="520700"/>
                  </a:lnTo>
                  <a:lnTo>
                    <a:pt x="975944" y="470027"/>
                  </a:lnTo>
                  <a:lnTo>
                    <a:pt x="975944" y="469900"/>
                  </a:lnTo>
                  <a:lnTo>
                    <a:pt x="975944" y="355727"/>
                  </a:lnTo>
                  <a:lnTo>
                    <a:pt x="918540" y="355727"/>
                  </a:lnTo>
                  <a:lnTo>
                    <a:pt x="918540" y="469900"/>
                  </a:lnTo>
                  <a:lnTo>
                    <a:pt x="861123" y="469900"/>
                  </a:lnTo>
                  <a:lnTo>
                    <a:pt x="861123" y="406400"/>
                  </a:lnTo>
                  <a:lnTo>
                    <a:pt x="861123" y="355727"/>
                  </a:lnTo>
                  <a:lnTo>
                    <a:pt x="918540" y="355727"/>
                  </a:lnTo>
                  <a:lnTo>
                    <a:pt x="918540" y="292227"/>
                  </a:lnTo>
                  <a:lnTo>
                    <a:pt x="975944" y="292227"/>
                  </a:lnTo>
                  <a:lnTo>
                    <a:pt x="975944" y="241427"/>
                  </a:lnTo>
                  <a:close/>
                </a:path>
                <a:path w="1435734" h="749935">
                  <a:moveTo>
                    <a:pt x="1148168" y="584327"/>
                  </a:moveTo>
                  <a:lnTo>
                    <a:pt x="1090764" y="584327"/>
                  </a:lnTo>
                  <a:lnTo>
                    <a:pt x="1090764" y="520827"/>
                  </a:lnTo>
                  <a:lnTo>
                    <a:pt x="1033348" y="520827"/>
                  </a:lnTo>
                  <a:lnTo>
                    <a:pt x="1033348" y="584327"/>
                  </a:lnTo>
                  <a:lnTo>
                    <a:pt x="975944" y="584327"/>
                  </a:lnTo>
                  <a:lnTo>
                    <a:pt x="975944" y="635127"/>
                  </a:lnTo>
                  <a:lnTo>
                    <a:pt x="1033348" y="635127"/>
                  </a:lnTo>
                  <a:lnTo>
                    <a:pt x="1033348" y="698627"/>
                  </a:lnTo>
                  <a:lnTo>
                    <a:pt x="1090764" y="698627"/>
                  </a:lnTo>
                  <a:lnTo>
                    <a:pt x="1090764" y="635127"/>
                  </a:lnTo>
                  <a:lnTo>
                    <a:pt x="1148168" y="635127"/>
                  </a:lnTo>
                  <a:lnTo>
                    <a:pt x="1148168" y="584327"/>
                  </a:lnTo>
                  <a:close/>
                </a:path>
                <a:path w="1435734" h="749935">
                  <a:moveTo>
                    <a:pt x="1205572" y="470027"/>
                  </a:moveTo>
                  <a:lnTo>
                    <a:pt x="1148168" y="470027"/>
                  </a:lnTo>
                  <a:lnTo>
                    <a:pt x="1148168" y="520827"/>
                  </a:lnTo>
                  <a:lnTo>
                    <a:pt x="1205572" y="520827"/>
                  </a:lnTo>
                  <a:lnTo>
                    <a:pt x="1205572" y="470027"/>
                  </a:lnTo>
                  <a:close/>
                </a:path>
                <a:path w="1435734" h="749935">
                  <a:moveTo>
                    <a:pt x="1320393" y="127127"/>
                  </a:moveTo>
                  <a:lnTo>
                    <a:pt x="1148168" y="127127"/>
                  </a:lnTo>
                  <a:lnTo>
                    <a:pt x="1148168" y="292227"/>
                  </a:lnTo>
                  <a:lnTo>
                    <a:pt x="1320393" y="292227"/>
                  </a:lnTo>
                  <a:lnTo>
                    <a:pt x="1320393" y="127127"/>
                  </a:lnTo>
                  <a:close/>
                </a:path>
                <a:path w="1435734" h="749935">
                  <a:moveTo>
                    <a:pt x="1435214" y="520700"/>
                  </a:moveTo>
                  <a:lnTo>
                    <a:pt x="1377810" y="520700"/>
                  </a:lnTo>
                  <a:lnTo>
                    <a:pt x="1377810" y="470027"/>
                  </a:lnTo>
                  <a:lnTo>
                    <a:pt x="1320393" y="470027"/>
                  </a:lnTo>
                  <a:lnTo>
                    <a:pt x="1320393" y="520827"/>
                  </a:lnTo>
                  <a:lnTo>
                    <a:pt x="1377810" y="520827"/>
                  </a:lnTo>
                  <a:lnTo>
                    <a:pt x="1377810" y="584200"/>
                  </a:lnTo>
                  <a:lnTo>
                    <a:pt x="1262989" y="584200"/>
                  </a:lnTo>
                  <a:lnTo>
                    <a:pt x="1262989" y="635000"/>
                  </a:lnTo>
                  <a:lnTo>
                    <a:pt x="1435214" y="635000"/>
                  </a:lnTo>
                  <a:lnTo>
                    <a:pt x="1435214" y="584200"/>
                  </a:lnTo>
                  <a:lnTo>
                    <a:pt x="1435214" y="520700"/>
                  </a:lnTo>
                  <a:close/>
                </a:path>
                <a:path w="1435734" h="749935">
                  <a:moveTo>
                    <a:pt x="1435214" y="0"/>
                  </a:moveTo>
                  <a:lnTo>
                    <a:pt x="1033348" y="0"/>
                  </a:lnTo>
                  <a:lnTo>
                    <a:pt x="1033348" y="63500"/>
                  </a:lnTo>
                  <a:lnTo>
                    <a:pt x="1033348" y="355600"/>
                  </a:lnTo>
                  <a:lnTo>
                    <a:pt x="1033348" y="406400"/>
                  </a:lnTo>
                  <a:lnTo>
                    <a:pt x="1435214" y="406400"/>
                  </a:lnTo>
                  <a:lnTo>
                    <a:pt x="1435214" y="355727"/>
                  </a:lnTo>
                  <a:lnTo>
                    <a:pt x="1435214" y="355600"/>
                  </a:lnTo>
                  <a:lnTo>
                    <a:pt x="1435214" y="63627"/>
                  </a:lnTo>
                  <a:lnTo>
                    <a:pt x="1377810" y="63627"/>
                  </a:lnTo>
                  <a:lnTo>
                    <a:pt x="1377810" y="355600"/>
                  </a:lnTo>
                  <a:lnTo>
                    <a:pt x="1090764" y="355600"/>
                  </a:lnTo>
                  <a:lnTo>
                    <a:pt x="1090764" y="63500"/>
                  </a:lnTo>
                  <a:lnTo>
                    <a:pt x="1435214" y="63500"/>
                  </a:lnTo>
                  <a:lnTo>
                    <a:pt x="1435214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8476422" y="6862255"/>
            <a:ext cx="1656080" cy="341630"/>
            <a:chOff x="8476422" y="6862255"/>
            <a:chExt cx="1656080" cy="341630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78334" y="6864011"/>
              <a:ext cx="1653602" cy="33977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76422" y="6862255"/>
              <a:ext cx="239068" cy="105799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8737120" y="6896159"/>
              <a:ext cx="60960" cy="70485"/>
            </a:xfrm>
            <a:custGeom>
              <a:avLst/>
              <a:gdLst/>
              <a:ahLst/>
              <a:cxnLst/>
              <a:rect l="l" t="t" r="r" b="b"/>
              <a:pathLst>
                <a:path w="60959" h="70484">
                  <a:moveTo>
                    <a:pt x="11689" y="0"/>
                  </a:moveTo>
                  <a:lnTo>
                    <a:pt x="0" y="0"/>
                  </a:lnTo>
                  <a:lnTo>
                    <a:pt x="0" y="70143"/>
                  </a:lnTo>
                  <a:lnTo>
                    <a:pt x="33317" y="70143"/>
                  </a:lnTo>
                  <a:lnTo>
                    <a:pt x="44776" y="68410"/>
                  </a:lnTo>
                  <a:lnTo>
                    <a:pt x="53318" y="63621"/>
                  </a:lnTo>
                  <a:lnTo>
                    <a:pt x="56273" y="59620"/>
                  </a:lnTo>
                  <a:lnTo>
                    <a:pt x="11689" y="59620"/>
                  </a:lnTo>
                  <a:lnTo>
                    <a:pt x="11689" y="35071"/>
                  </a:lnTo>
                  <a:lnTo>
                    <a:pt x="56272" y="35071"/>
                  </a:lnTo>
                  <a:lnTo>
                    <a:pt x="53318" y="31070"/>
                  </a:lnTo>
                  <a:lnTo>
                    <a:pt x="44776" y="26282"/>
                  </a:lnTo>
                  <a:lnTo>
                    <a:pt x="33317" y="24549"/>
                  </a:lnTo>
                  <a:lnTo>
                    <a:pt x="11689" y="24549"/>
                  </a:lnTo>
                  <a:lnTo>
                    <a:pt x="11689" y="0"/>
                  </a:lnTo>
                  <a:close/>
                </a:path>
                <a:path w="60959" h="70484">
                  <a:moveTo>
                    <a:pt x="56272" y="35071"/>
                  </a:moveTo>
                  <a:lnTo>
                    <a:pt x="42083" y="35071"/>
                  </a:lnTo>
                  <a:lnTo>
                    <a:pt x="48661" y="39016"/>
                  </a:lnTo>
                  <a:lnTo>
                    <a:pt x="48661" y="55674"/>
                  </a:lnTo>
                  <a:lnTo>
                    <a:pt x="42083" y="59620"/>
                  </a:lnTo>
                  <a:lnTo>
                    <a:pt x="56273" y="59620"/>
                  </a:lnTo>
                  <a:lnTo>
                    <a:pt x="58654" y="56395"/>
                  </a:lnTo>
                  <a:lnTo>
                    <a:pt x="60497" y="47348"/>
                  </a:lnTo>
                  <a:lnTo>
                    <a:pt x="58654" y="38298"/>
                  </a:lnTo>
                  <a:lnTo>
                    <a:pt x="56272" y="35071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2201" y="2183190"/>
            <a:ext cx="2074658" cy="618340"/>
          </a:xfrm>
          <a:prstGeom prst="rect">
            <a:avLst/>
          </a:prstGeom>
        </p:spPr>
      </p:pic>
      <p:grpSp>
        <p:nvGrpSpPr>
          <p:cNvPr id="11" name="object 11" descr=""/>
          <p:cNvGrpSpPr/>
          <p:nvPr/>
        </p:nvGrpSpPr>
        <p:grpSpPr>
          <a:xfrm>
            <a:off x="1022742" y="3105345"/>
            <a:ext cx="768350" cy="156210"/>
            <a:chOff x="1022742" y="3105345"/>
            <a:chExt cx="768350" cy="156210"/>
          </a:xfrm>
        </p:grpSpPr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2742" y="3105345"/>
              <a:ext cx="158252" cy="153432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207731" y="3150935"/>
              <a:ext cx="582930" cy="110489"/>
            </a:xfrm>
            <a:custGeom>
              <a:avLst/>
              <a:gdLst/>
              <a:ahLst/>
              <a:cxnLst/>
              <a:rect l="l" t="t" r="r" b="b"/>
              <a:pathLst>
                <a:path w="582930" h="110489">
                  <a:moveTo>
                    <a:pt x="56112" y="0"/>
                  </a:moveTo>
                  <a:lnTo>
                    <a:pt x="35324" y="3575"/>
                  </a:lnTo>
                  <a:lnTo>
                    <a:pt x="17371" y="14137"/>
                  </a:lnTo>
                  <a:lnTo>
                    <a:pt x="4760" y="31439"/>
                  </a:lnTo>
                  <a:lnTo>
                    <a:pt x="0" y="55234"/>
                  </a:lnTo>
                  <a:lnTo>
                    <a:pt x="4760" y="79032"/>
                  </a:lnTo>
                  <a:lnTo>
                    <a:pt x="17371" y="96335"/>
                  </a:lnTo>
                  <a:lnTo>
                    <a:pt x="35324" y="106897"/>
                  </a:lnTo>
                  <a:lnTo>
                    <a:pt x="56112" y="110473"/>
                  </a:lnTo>
                  <a:lnTo>
                    <a:pt x="76994" y="106897"/>
                  </a:lnTo>
                  <a:lnTo>
                    <a:pt x="94937" y="96335"/>
                  </a:lnTo>
                  <a:lnTo>
                    <a:pt x="96768" y="93812"/>
                  </a:lnTo>
                  <a:lnTo>
                    <a:pt x="56112" y="93812"/>
                  </a:lnTo>
                  <a:lnTo>
                    <a:pt x="41022" y="91206"/>
                  </a:lnTo>
                  <a:lnTo>
                    <a:pt x="28768" y="83648"/>
                  </a:lnTo>
                  <a:lnTo>
                    <a:pt x="20541" y="71527"/>
                  </a:lnTo>
                  <a:lnTo>
                    <a:pt x="17534" y="55234"/>
                  </a:lnTo>
                  <a:lnTo>
                    <a:pt x="20541" y="38943"/>
                  </a:lnTo>
                  <a:lnTo>
                    <a:pt x="28768" y="26822"/>
                  </a:lnTo>
                  <a:lnTo>
                    <a:pt x="41022" y="19263"/>
                  </a:lnTo>
                  <a:lnTo>
                    <a:pt x="56112" y="16657"/>
                  </a:lnTo>
                  <a:lnTo>
                    <a:pt x="96766" y="16657"/>
                  </a:lnTo>
                  <a:lnTo>
                    <a:pt x="94937" y="14137"/>
                  </a:lnTo>
                  <a:lnTo>
                    <a:pt x="76994" y="3575"/>
                  </a:lnTo>
                  <a:lnTo>
                    <a:pt x="56112" y="0"/>
                  </a:lnTo>
                  <a:close/>
                </a:path>
                <a:path w="582930" h="110489">
                  <a:moveTo>
                    <a:pt x="96766" y="16657"/>
                  </a:moveTo>
                  <a:lnTo>
                    <a:pt x="56112" y="16657"/>
                  </a:lnTo>
                  <a:lnTo>
                    <a:pt x="71202" y="19263"/>
                  </a:lnTo>
                  <a:lnTo>
                    <a:pt x="83456" y="26822"/>
                  </a:lnTo>
                  <a:lnTo>
                    <a:pt x="91683" y="38943"/>
                  </a:lnTo>
                  <a:lnTo>
                    <a:pt x="94689" y="55234"/>
                  </a:lnTo>
                  <a:lnTo>
                    <a:pt x="91683" y="71527"/>
                  </a:lnTo>
                  <a:lnTo>
                    <a:pt x="83456" y="83648"/>
                  </a:lnTo>
                  <a:lnTo>
                    <a:pt x="71202" y="91206"/>
                  </a:lnTo>
                  <a:lnTo>
                    <a:pt x="56112" y="93812"/>
                  </a:lnTo>
                  <a:lnTo>
                    <a:pt x="96768" y="93812"/>
                  </a:lnTo>
                  <a:lnTo>
                    <a:pt x="107496" y="79032"/>
                  </a:lnTo>
                  <a:lnTo>
                    <a:pt x="112226" y="55234"/>
                  </a:lnTo>
                  <a:lnTo>
                    <a:pt x="107496" y="31439"/>
                  </a:lnTo>
                  <a:lnTo>
                    <a:pt x="96766" y="16657"/>
                  </a:lnTo>
                  <a:close/>
                </a:path>
                <a:path w="582930" h="110489">
                  <a:moveTo>
                    <a:pt x="187189" y="0"/>
                  </a:moveTo>
                  <a:lnTo>
                    <a:pt x="148418" y="13452"/>
                  </a:lnTo>
                  <a:lnTo>
                    <a:pt x="130287" y="55234"/>
                  </a:lnTo>
                  <a:lnTo>
                    <a:pt x="130197" y="55674"/>
                  </a:lnTo>
                  <a:lnTo>
                    <a:pt x="135115" y="80049"/>
                  </a:lnTo>
                  <a:lnTo>
                    <a:pt x="148006" y="97129"/>
                  </a:lnTo>
                  <a:lnTo>
                    <a:pt x="166076" y="107182"/>
                  </a:lnTo>
                  <a:lnTo>
                    <a:pt x="186529" y="110473"/>
                  </a:lnTo>
                  <a:lnTo>
                    <a:pt x="196033" y="110021"/>
                  </a:lnTo>
                  <a:lnTo>
                    <a:pt x="204859" y="108664"/>
                  </a:lnTo>
                  <a:lnTo>
                    <a:pt x="213068" y="106403"/>
                  </a:lnTo>
                  <a:lnTo>
                    <a:pt x="220723" y="103237"/>
                  </a:lnTo>
                  <a:lnTo>
                    <a:pt x="220723" y="94251"/>
                  </a:lnTo>
                  <a:lnTo>
                    <a:pt x="188941" y="94251"/>
                  </a:lnTo>
                  <a:lnTo>
                    <a:pt x="173836" y="91950"/>
                  </a:lnTo>
                  <a:lnTo>
                    <a:pt x="160610" y="84853"/>
                  </a:lnTo>
                  <a:lnTo>
                    <a:pt x="151273" y="72705"/>
                  </a:lnTo>
                  <a:lnTo>
                    <a:pt x="147821" y="55674"/>
                  </a:lnTo>
                  <a:lnTo>
                    <a:pt x="147732" y="55234"/>
                  </a:lnTo>
                  <a:lnTo>
                    <a:pt x="151373" y="37488"/>
                  </a:lnTo>
                  <a:lnTo>
                    <a:pt x="160912" y="25372"/>
                  </a:lnTo>
                  <a:lnTo>
                    <a:pt x="174273" y="18433"/>
                  </a:lnTo>
                  <a:lnTo>
                    <a:pt x="189381" y="16221"/>
                  </a:lnTo>
                  <a:lnTo>
                    <a:pt x="219628" y="16221"/>
                  </a:lnTo>
                  <a:lnTo>
                    <a:pt x="219628" y="8549"/>
                  </a:lnTo>
                  <a:lnTo>
                    <a:pt x="212432" y="4717"/>
                  </a:lnTo>
                  <a:lnTo>
                    <a:pt x="204476" y="2055"/>
                  </a:lnTo>
                  <a:lnTo>
                    <a:pt x="195987" y="503"/>
                  </a:lnTo>
                  <a:lnTo>
                    <a:pt x="187189" y="0"/>
                  </a:lnTo>
                  <a:close/>
                </a:path>
                <a:path w="582930" h="110489">
                  <a:moveTo>
                    <a:pt x="220723" y="85704"/>
                  </a:moveTo>
                  <a:lnTo>
                    <a:pt x="213661" y="89259"/>
                  </a:lnTo>
                  <a:lnTo>
                    <a:pt x="205819" y="91950"/>
                  </a:lnTo>
                  <a:lnTo>
                    <a:pt x="197483" y="93656"/>
                  </a:lnTo>
                  <a:lnTo>
                    <a:pt x="188941" y="94251"/>
                  </a:lnTo>
                  <a:lnTo>
                    <a:pt x="220723" y="94251"/>
                  </a:lnTo>
                  <a:lnTo>
                    <a:pt x="220723" y="85704"/>
                  </a:lnTo>
                  <a:close/>
                </a:path>
                <a:path w="582930" h="110489">
                  <a:moveTo>
                    <a:pt x="219628" y="16221"/>
                  </a:moveTo>
                  <a:lnTo>
                    <a:pt x="189381" y="16221"/>
                  </a:lnTo>
                  <a:lnTo>
                    <a:pt x="197713" y="16831"/>
                  </a:lnTo>
                  <a:lnTo>
                    <a:pt x="205737" y="18632"/>
                  </a:lnTo>
                  <a:lnTo>
                    <a:pt x="213145" y="21584"/>
                  </a:lnTo>
                  <a:lnTo>
                    <a:pt x="219628" y="25646"/>
                  </a:lnTo>
                  <a:lnTo>
                    <a:pt x="219628" y="16221"/>
                  </a:lnTo>
                  <a:close/>
                </a:path>
                <a:path w="582930" h="110489">
                  <a:moveTo>
                    <a:pt x="263900" y="2631"/>
                  </a:moveTo>
                  <a:lnTo>
                    <a:pt x="246369" y="2631"/>
                  </a:lnTo>
                  <a:lnTo>
                    <a:pt x="246369" y="107842"/>
                  </a:lnTo>
                  <a:lnTo>
                    <a:pt x="263900" y="107842"/>
                  </a:lnTo>
                  <a:lnTo>
                    <a:pt x="263900" y="62691"/>
                  </a:lnTo>
                  <a:lnTo>
                    <a:pt x="305469" y="62691"/>
                  </a:lnTo>
                  <a:lnTo>
                    <a:pt x="298971" y="55015"/>
                  </a:lnTo>
                  <a:lnTo>
                    <a:pt x="305479" y="46469"/>
                  </a:lnTo>
                  <a:lnTo>
                    <a:pt x="263900" y="46469"/>
                  </a:lnTo>
                  <a:lnTo>
                    <a:pt x="263900" y="2631"/>
                  </a:lnTo>
                  <a:close/>
                </a:path>
                <a:path w="582930" h="110489">
                  <a:moveTo>
                    <a:pt x="305469" y="62691"/>
                  </a:moveTo>
                  <a:lnTo>
                    <a:pt x="284507" y="62691"/>
                  </a:lnTo>
                  <a:lnTo>
                    <a:pt x="323085" y="107842"/>
                  </a:lnTo>
                  <a:lnTo>
                    <a:pt x="343688" y="107842"/>
                  </a:lnTo>
                  <a:lnTo>
                    <a:pt x="305469" y="62691"/>
                  </a:lnTo>
                  <a:close/>
                </a:path>
                <a:path w="582930" h="110489">
                  <a:moveTo>
                    <a:pt x="338863" y="2631"/>
                  </a:moveTo>
                  <a:lnTo>
                    <a:pt x="318480" y="2631"/>
                  </a:lnTo>
                  <a:lnTo>
                    <a:pt x="285163" y="46469"/>
                  </a:lnTo>
                  <a:lnTo>
                    <a:pt x="305479" y="46469"/>
                  </a:lnTo>
                  <a:lnTo>
                    <a:pt x="338863" y="2631"/>
                  </a:lnTo>
                  <a:close/>
                </a:path>
                <a:path w="582930" h="110489">
                  <a:moveTo>
                    <a:pt x="418650" y="2631"/>
                  </a:moveTo>
                  <a:lnTo>
                    <a:pt x="361003" y="2631"/>
                  </a:lnTo>
                  <a:lnTo>
                    <a:pt x="361003" y="107842"/>
                  </a:lnTo>
                  <a:lnTo>
                    <a:pt x="420404" y="107842"/>
                  </a:lnTo>
                  <a:lnTo>
                    <a:pt x="435329" y="105721"/>
                  </a:lnTo>
                  <a:lnTo>
                    <a:pt x="445938" y="99758"/>
                  </a:lnTo>
                  <a:lnTo>
                    <a:pt x="450933" y="92497"/>
                  </a:lnTo>
                  <a:lnTo>
                    <a:pt x="378536" y="92497"/>
                  </a:lnTo>
                  <a:lnTo>
                    <a:pt x="378536" y="62251"/>
                  </a:lnTo>
                  <a:lnTo>
                    <a:pt x="448484" y="62251"/>
                  </a:lnTo>
                  <a:lnTo>
                    <a:pt x="443373" y="57513"/>
                  </a:lnTo>
                  <a:lnTo>
                    <a:pt x="437061" y="54359"/>
                  </a:lnTo>
                  <a:lnTo>
                    <a:pt x="442582" y="50791"/>
                  </a:lnTo>
                  <a:lnTo>
                    <a:pt x="445687" y="47127"/>
                  </a:lnTo>
                  <a:lnTo>
                    <a:pt x="378536" y="47127"/>
                  </a:lnTo>
                  <a:lnTo>
                    <a:pt x="378536" y="17974"/>
                  </a:lnTo>
                  <a:lnTo>
                    <a:pt x="447967" y="17974"/>
                  </a:lnTo>
                  <a:lnTo>
                    <a:pt x="441774" y="9892"/>
                  </a:lnTo>
                  <a:lnTo>
                    <a:pt x="431486" y="4463"/>
                  </a:lnTo>
                  <a:lnTo>
                    <a:pt x="418650" y="2631"/>
                  </a:lnTo>
                  <a:close/>
                </a:path>
                <a:path w="582930" h="110489">
                  <a:moveTo>
                    <a:pt x="448484" y="62251"/>
                  </a:moveTo>
                  <a:lnTo>
                    <a:pt x="427417" y="62251"/>
                  </a:lnTo>
                  <a:lnTo>
                    <a:pt x="436841" y="65098"/>
                  </a:lnTo>
                  <a:lnTo>
                    <a:pt x="436841" y="89211"/>
                  </a:lnTo>
                  <a:lnTo>
                    <a:pt x="428950" y="92497"/>
                  </a:lnTo>
                  <a:lnTo>
                    <a:pt x="450933" y="92497"/>
                  </a:lnTo>
                  <a:lnTo>
                    <a:pt x="452274" y="90549"/>
                  </a:lnTo>
                  <a:lnTo>
                    <a:pt x="454376" y="78689"/>
                  </a:lnTo>
                  <a:lnTo>
                    <a:pt x="452873" y="69740"/>
                  </a:lnTo>
                  <a:lnTo>
                    <a:pt x="448925" y="62660"/>
                  </a:lnTo>
                  <a:lnTo>
                    <a:pt x="448484" y="62251"/>
                  </a:lnTo>
                  <a:close/>
                </a:path>
                <a:path w="582930" h="110489">
                  <a:moveTo>
                    <a:pt x="447967" y="17974"/>
                  </a:moveTo>
                  <a:lnTo>
                    <a:pt x="424350" y="17974"/>
                  </a:lnTo>
                  <a:lnTo>
                    <a:pt x="433335" y="21042"/>
                  </a:lnTo>
                  <a:lnTo>
                    <a:pt x="433335" y="43618"/>
                  </a:lnTo>
                  <a:lnTo>
                    <a:pt x="426102" y="47127"/>
                  </a:lnTo>
                  <a:lnTo>
                    <a:pt x="445687" y="47127"/>
                  </a:lnTo>
                  <a:lnTo>
                    <a:pt x="447034" y="45537"/>
                  </a:lnTo>
                  <a:lnTo>
                    <a:pt x="450007" y="38885"/>
                  </a:lnTo>
                  <a:lnTo>
                    <a:pt x="451090" y="31125"/>
                  </a:lnTo>
                  <a:lnTo>
                    <a:pt x="448610" y="18813"/>
                  </a:lnTo>
                  <a:lnTo>
                    <a:pt x="447967" y="17974"/>
                  </a:lnTo>
                  <a:close/>
                </a:path>
                <a:path w="582930" h="110489">
                  <a:moveTo>
                    <a:pt x="519911" y="42962"/>
                  </a:moveTo>
                  <a:lnTo>
                    <a:pt x="502690" y="44715"/>
                  </a:lnTo>
                  <a:lnTo>
                    <a:pt x="502884" y="44715"/>
                  </a:lnTo>
                  <a:lnTo>
                    <a:pt x="487664" y="50523"/>
                  </a:lnTo>
                  <a:lnTo>
                    <a:pt x="476605" y="61454"/>
                  </a:lnTo>
                  <a:lnTo>
                    <a:pt x="472348" y="78469"/>
                  </a:lnTo>
                  <a:lnTo>
                    <a:pt x="475399" y="92279"/>
                  </a:lnTo>
                  <a:lnTo>
                    <a:pt x="475516" y="92810"/>
                  </a:lnTo>
                  <a:lnTo>
                    <a:pt x="483884" y="102773"/>
                  </a:lnTo>
                  <a:lnTo>
                    <a:pt x="495744" y="108586"/>
                  </a:lnTo>
                  <a:lnTo>
                    <a:pt x="509391" y="110473"/>
                  </a:lnTo>
                  <a:lnTo>
                    <a:pt x="521529" y="109514"/>
                  </a:lnTo>
                  <a:lnTo>
                    <a:pt x="532347" y="106747"/>
                  </a:lnTo>
                  <a:lnTo>
                    <a:pt x="541942" y="102334"/>
                  </a:lnTo>
                  <a:lnTo>
                    <a:pt x="550382" y="96443"/>
                  </a:lnTo>
                  <a:lnTo>
                    <a:pt x="582822" y="96443"/>
                  </a:lnTo>
                  <a:lnTo>
                    <a:pt x="582822" y="95349"/>
                  </a:lnTo>
                  <a:lnTo>
                    <a:pt x="513118" y="95349"/>
                  </a:lnTo>
                  <a:lnTo>
                    <a:pt x="504959" y="94338"/>
                  </a:lnTo>
                  <a:lnTo>
                    <a:pt x="504740" y="94338"/>
                  </a:lnTo>
                  <a:lnTo>
                    <a:pt x="497364" y="91073"/>
                  </a:lnTo>
                  <a:lnTo>
                    <a:pt x="492251" y="85545"/>
                  </a:lnTo>
                  <a:lnTo>
                    <a:pt x="490322" y="77594"/>
                  </a:lnTo>
                  <a:lnTo>
                    <a:pt x="493165" y="68004"/>
                  </a:lnTo>
                  <a:lnTo>
                    <a:pt x="500569" y="61866"/>
                  </a:lnTo>
                  <a:lnTo>
                    <a:pt x="510850" y="58605"/>
                  </a:lnTo>
                  <a:lnTo>
                    <a:pt x="522324" y="57646"/>
                  </a:lnTo>
                  <a:lnTo>
                    <a:pt x="566600" y="57646"/>
                  </a:lnTo>
                  <a:lnTo>
                    <a:pt x="566600" y="46249"/>
                  </a:lnTo>
                  <a:lnTo>
                    <a:pt x="549064" y="46249"/>
                  </a:lnTo>
                  <a:lnTo>
                    <a:pt x="542106" y="44903"/>
                  </a:lnTo>
                  <a:lnTo>
                    <a:pt x="534653" y="43866"/>
                  </a:lnTo>
                  <a:lnTo>
                    <a:pt x="527118" y="43198"/>
                  </a:lnTo>
                  <a:lnTo>
                    <a:pt x="519911" y="42962"/>
                  </a:lnTo>
                  <a:close/>
                </a:path>
                <a:path w="582930" h="110489">
                  <a:moveTo>
                    <a:pt x="582822" y="96443"/>
                  </a:moveTo>
                  <a:lnTo>
                    <a:pt x="550382" y="96443"/>
                  </a:lnTo>
                  <a:lnTo>
                    <a:pt x="553449" y="105648"/>
                  </a:lnTo>
                  <a:lnTo>
                    <a:pt x="561120" y="109155"/>
                  </a:lnTo>
                  <a:lnTo>
                    <a:pt x="574052" y="109155"/>
                  </a:lnTo>
                  <a:lnTo>
                    <a:pt x="578656" y="108281"/>
                  </a:lnTo>
                  <a:lnTo>
                    <a:pt x="582822" y="106747"/>
                  </a:lnTo>
                  <a:lnTo>
                    <a:pt x="582822" y="96443"/>
                  </a:lnTo>
                  <a:close/>
                </a:path>
                <a:path w="582930" h="110489">
                  <a:moveTo>
                    <a:pt x="566600" y="57646"/>
                  </a:moveTo>
                  <a:lnTo>
                    <a:pt x="522324" y="57646"/>
                  </a:lnTo>
                  <a:lnTo>
                    <a:pt x="529061" y="57910"/>
                  </a:lnTo>
                  <a:lnTo>
                    <a:pt x="536106" y="58605"/>
                  </a:lnTo>
                  <a:lnTo>
                    <a:pt x="542944" y="59589"/>
                  </a:lnTo>
                  <a:lnTo>
                    <a:pt x="549064" y="60717"/>
                  </a:lnTo>
                  <a:lnTo>
                    <a:pt x="549064" y="80002"/>
                  </a:lnTo>
                  <a:lnTo>
                    <a:pt x="541444" y="86561"/>
                  </a:lnTo>
                  <a:lnTo>
                    <a:pt x="532653" y="91374"/>
                  </a:lnTo>
                  <a:lnTo>
                    <a:pt x="523080" y="94338"/>
                  </a:lnTo>
                  <a:lnTo>
                    <a:pt x="513118" y="95349"/>
                  </a:lnTo>
                  <a:lnTo>
                    <a:pt x="582822" y="95349"/>
                  </a:lnTo>
                  <a:lnTo>
                    <a:pt x="582822" y="94032"/>
                  </a:lnTo>
                  <a:lnTo>
                    <a:pt x="570106" y="94032"/>
                  </a:lnTo>
                  <a:lnTo>
                    <a:pt x="566600" y="92279"/>
                  </a:lnTo>
                  <a:lnTo>
                    <a:pt x="566600" y="57646"/>
                  </a:lnTo>
                  <a:close/>
                </a:path>
                <a:path w="582930" h="110489">
                  <a:moveTo>
                    <a:pt x="582822" y="92497"/>
                  </a:moveTo>
                  <a:lnTo>
                    <a:pt x="580190" y="93376"/>
                  </a:lnTo>
                  <a:lnTo>
                    <a:pt x="577339" y="94032"/>
                  </a:lnTo>
                  <a:lnTo>
                    <a:pt x="582822" y="94032"/>
                  </a:lnTo>
                  <a:lnTo>
                    <a:pt x="582822" y="92497"/>
                  </a:lnTo>
                  <a:close/>
                </a:path>
                <a:path w="582930" h="110489">
                  <a:moveTo>
                    <a:pt x="557413" y="16221"/>
                  </a:moveTo>
                  <a:lnTo>
                    <a:pt x="519036" y="16221"/>
                  </a:lnTo>
                  <a:lnTo>
                    <a:pt x="531866" y="18111"/>
                  </a:lnTo>
                  <a:lnTo>
                    <a:pt x="541284" y="23454"/>
                  </a:lnTo>
                  <a:lnTo>
                    <a:pt x="547084" y="31755"/>
                  </a:lnTo>
                  <a:lnTo>
                    <a:pt x="549064" y="42523"/>
                  </a:lnTo>
                  <a:lnTo>
                    <a:pt x="549064" y="46249"/>
                  </a:lnTo>
                  <a:lnTo>
                    <a:pt x="566600" y="46249"/>
                  </a:lnTo>
                  <a:lnTo>
                    <a:pt x="566600" y="44715"/>
                  </a:lnTo>
                  <a:lnTo>
                    <a:pt x="563387" y="25337"/>
                  </a:lnTo>
                  <a:lnTo>
                    <a:pt x="557413" y="16221"/>
                  </a:lnTo>
                  <a:close/>
                </a:path>
                <a:path w="582930" h="110489">
                  <a:moveTo>
                    <a:pt x="520790" y="0"/>
                  </a:moveTo>
                  <a:lnTo>
                    <a:pt x="508388" y="695"/>
                  </a:lnTo>
                  <a:lnTo>
                    <a:pt x="497363" y="2438"/>
                  </a:lnTo>
                  <a:lnTo>
                    <a:pt x="488023" y="4715"/>
                  </a:lnTo>
                  <a:lnTo>
                    <a:pt x="480678" y="7012"/>
                  </a:lnTo>
                  <a:lnTo>
                    <a:pt x="480678" y="24113"/>
                  </a:lnTo>
                  <a:lnTo>
                    <a:pt x="488274" y="21215"/>
                  </a:lnTo>
                  <a:lnTo>
                    <a:pt x="497227" y="18687"/>
                  </a:lnTo>
                  <a:lnTo>
                    <a:pt x="507494" y="16899"/>
                  </a:lnTo>
                  <a:lnTo>
                    <a:pt x="519036" y="16221"/>
                  </a:lnTo>
                  <a:lnTo>
                    <a:pt x="557413" y="16221"/>
                  </a:lnTo>
                  <a:lnTo>
                    <a:pt x="554215" y="11343"/>
                  </a:lnTo>
                  <a:lnTo>
                    <a:pt x="539783" y="2856"/>
                  </a:lnTo>
                  <a:lnTo>
                    <a:pt x="520790" y="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4" name="object 1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4766" y="3321903"/>
            <a:ext cx="2735078" cy="618336"/>
          </a:xfrm>
          <a:prstGeom prst="rect">
            <a:avLst/>
          </a:prstGeom>
        </p:spPr>
      </p:pic>
      <p:sp>
        <p:nvSpPr>
          <p:cNvPr id="15" name="object 15" descr=""/>
          <p:cNvSpPr/>
          <p:nvPr/>
        </p:nvSpPr>
        <p:spPr>
          <a:xfrm>
            <a:off x="1012215" y="4101789"/>
            <a:ext cx="1281430" cy="172720"/>
          </a:xfrm>
          <a:custGeom>
            <a:avLst/>
            <a:gdLst/>
            <a:ahLst/>
            <a:cxnLst/>
            <a:rect l="l" t="t" r="r" b="b"/>
            <a:pathLst>
              <a:path w="1281430" h="172720">
                <a:moveTo>
                  <a:pt x="170967" y="37033"/>
                </a:moveTo>
                <a:lnTo>
                  <a:pt x="152552" y="37033"/>
                </a:lnTo>
                <a:lnTo>
                  <a:pt x="125374" y="122961"/>
                </a:lnTo>
                <a:lnTo>
                  <a:pt x="103695" y="60921"/>
                </a:lnTo>
                <a:lnTo>
                  <a:pt x="95338" y="37033"/>
                </a:lnTo>
                <a:lnTo>
                  <a:pt x="79565" y="37033"/>
                </a:lnTo>
                <a:lnTo>
                  <a:pt x="49530" y="122961"/>
                </a:lnTo>
                <a:lnTo>
                  <a:pt x="22352" y="37033"/>
                </a:lnTo>
                <a:lnTo>
                  <a:pt x="3949" y="37033"/>
                </a:lnTo>
                <a:lnTo>
                  <a:pt x="39890" y="142252"/>
                </a:lnTo>
                <a:lnTo>
                  <a:pt x="58953" y="142252"/>
                </a:lnTo>
                <a:lnTo>
                  <a:pt x="65722" y="122961"/>
                </a:lnTo>
                <a:lnTo>
                  <a:pt x="87452" y="60921"/>
                </a:lnTo>
                <a:lnTo>
                  <a:pt x="115951" y="142252"/>
                </a:lnTo>
                <a:lnTo>
                  <a:pt x="135013" y="142252"/>
                </a:lnTo>
                <a:lnTo>
                  <a:pt x="141605" y="122961"/>
                </a:lnTo>
                <a:lnTo>
                  <a:pt x="170967" y="37033"/>
                </a:lnTo>
                <a:close/>
              </a:path>
              <a:path w="1281430" h="172720">
                <a:moveTo>
                  <a:pt x="345884" y="37033"/>
                </a:moveTo>
                <a:lnTo>
                  <a:pt x="327469" y="37033"/>
                </a:lnTo>
                <a:lnTo>
                  <a:pt x="300291" y="122961"/>
                </a:lnTo>
                <a:lnTo>
                  <a:pt x="278612" y="60921"/>
                </a:lnTo>
                <a:lnTo>
                  <a:pt x="270256" y="37033"/>
                </a:lnTo>
                <a:lnTo>
                  <a:pt x="254482" y="37033"/>
                </a:lnTo>
                <a:lnTo>
                  <a:pt x="224447" y="122961"/>
                </a:lnTo>
                <a:lnTo>
                  <a:pt x="197269" y="37033"/>
                </a:lnTo>
                <a:lnTo>
                  <a:pt x="178854" y="37033"/>
                </a:lnTo>
                <a:lnTo>
                  <a:pt x="214807" y="142252"/>
                </a:lnTo>
                <a:lnTo>
                  <a:pt x="233870" y="142252"/>
                </a:lnTo>
                <a:lnTo>
                  <a:pt x="240626" y="122961"/>
                </a:lnTo>
                <a:lnTo>
                  <a:pt x="262369" y="60921"/>
                </a:lnTo>
                <a:lnTo>
                  <a:pt x="290868" y="142252"/>
                </a:lnTo>
                <a:lnTo>
                  <a:pt x="309930" y="142252"/>
                </a:lnTo>
                <a:lnTo>
                  <a:pt x="316522" y="122961"/>
                </a:lnTo>
                <a:lnTo>
                  <a:pt x="345884" y="37033"/>
                </a:lnTo>
                <a:close/>
              </a:path>
              <a:path w="1281430" h="172720">
                <a:moveTo>
                  <a:pt x="520788" y="37033"/>
                </a:moveTo>
                <a:lnTo>
                  <a:pt x="502386" y="37033"/>
                </a:lnTo>
                <a:lnTo>
                  <a:pt x="475195" y="122961"/>
                </a:lnTo>
                <a:lnTo>
                  <a:pt x="453517" y="60921"/>
                </a:lnTo>
                <a:lnTo>
                  <a:pt x="445173" y="37033"/>
                </a:lnTo>
                <a:lnTo>
                  <a:pt x="429387" y="37033"/>
                </a:lnTo>
                <a:lnTo>
                  <a:pt x="399364" y="122961"/>
                </a:lnTo>
                <a:lnTo>
                  <a:pt x="372186" y="37033"/>
                </a:lnTo>
                <a:lnTo>
                  <a:pt x="353771" y="37033"/>
                </a:lnTo>
                <a:lnTo>
                  <a:pt x="389712" y="142252"/>
                </a:lnTo>
                <a:lnTo>
                  <a:pt x="408787" y="142252"/>
                </a:lnTo>
                <a:lnTo>
                  <a:pt x="415544" y="122961"/>
                </a:lnTo>
                <a:lnTo>
                  <a:pt x="437273" y="60921"/>
                </a:lnTo>
                <a:lnTo>
                  <a:pt x="465772" y="142252"/>
                </a:lnTo>
                <a:lnTo>
                  <a:pt x="484847" y="142252"/>
                </a:lnTo>
                <a:lnTo>
                  <a:pt x="491439" y="122961"/>
                </a:lnTo>
                <a:lnTo>
                  <a:pt x="520788" y="37033"/>
                </a:lnTo>
                <a:close/>
              </a:path>
              <a:path w="1281430" h="172720">
                <a:moveTo>
                  <a:pt x="551256" y="125806"/>
                </a:moveTo>
                <a:lnTo>
                  <a:pt x="545998" y="122085"/>
                </a:lnTo>
                <a:lnTo>
                  <a:pt x="533730" y="122085"/>
                </a:lnTo>
                <a:lnTo>
                  <a:pt x="528243" y="125806"/>
                </a:lnTo>
                <a:lnTo>
                  <a:pt x="528243" y="140500"/>
                </a:lnTo>
                <a:lnTo>
                  <a:pt x="533730" y="144221"/>
                </a:lnTo>
                <a:lnTo>
                  <a:pt x="545998" y="144221"/>
                </a:lnTo>
                <a:lnTo>
                  <a:pt x="551256" y="140500"/>
                </a:lnTo>
                <a:lnTo>
                  <a:pt x="551256" y="125806"/>
                </a:lnTo>
                <a:close/>
              </a:path>
              <a:path w="1281430" h="172720">
                <a:moveTo>
                  <a:pt x="658012" y="115290"/>
                </a:moveTo>
                <a:lnTo>
                  <a:pt x="647560" y="94513"/>
                </a:lnTo>
                <a:lnTo>
                  <a:pt x="624586" y="84086"/>
                </a:lnTo>
                <a:lnTo>
                  <a:pt x="601599" y="76479"/>
                </a:lnTo>
                <a:lnTo>
                  <a:pt x="591159" y="64223"/>
                </a:lnTo>
                <a:lnTo>
                  <a:pt x="593217" y="57683"/>
                </a:lnTo>
                <a:lnTo>
                  <a:pt x="598601" y="53340"/>
                </a:lnTo>
                <a:lnTo>
                  <a:pt x="606132" y="50939"/>
                </a:lnTo>
                <a:lnTo>
                  <a:pt x="614603" y="50190"/>
                </a:lnTo>
                <a:lnTo>
                  <a:pt x="624408" y="50939"/>
                </a:lnTo>
                <a:lnTo>
                  <a:pt x="634161" y="52984"/>
                </a:lnTo>
                <a:lnTo>
                  <a:pt x="643204" y="56108"/>
                </a:lnTo>
                <a:lnTo>
                  <a:pt x="650773" y="60058"/>
                </a:lnTo>
                <a:lnTo>
                  <a:pt x="650773" y="50190"/>
                </a:lnTo>
                <a:lnTo>
                  <a:pt x="650773" y="43395"/>
                </a:lnTo>
                <a:lnTo>
                  <a:pt x="642759" y="39776"/>
                </a:lnTo>
                <a:lnTo>
                  <a:pt x="633704" y="36931"/>
                </a:lnTo>
                <a:lnTo>
                  <a:pt x="623862" y="35077"/>
                </a:lnTo>
                <a:lnTo>
                  <a:pt x="613511" y="34404"/>
                </a:lnTo>
                <a:lnTo>
                  <a:pt x="598919" y="36080"/>
                </a:lnTo>
                <a:lnTo>
                  <a:pt x="586054" y="41389"/>
                </a:lnTo>
                <a:lnTo>
                  <a:pt x="576897" y="50774"/>
                </a:lnTo>
                <a:lnTo>
                  <a:pt x="573506" y="64223"/>
                </a:lnTo>
                <a:lnTo>
                  <a:pt x="573405" y="64655"/>
                </a:lnTo>
                <a:lnTo>
                  <a:pt x="583882" y="85432"/>
                </a:lnTo>
                <a:lnTo>
                  <a:pt x="606933" y="96024"/>
                </a:lnTo>
                <a:lnTo>
                  <a:pt x="629996" y="103708"/>
                </a:lnTo>
                <a:lnTo>
                  <a:pt x="640473" y="115722"/>
                </a:lnTo>
                <a:lnTo>
                  <a:pt x="613727" y="128663"/>
                </a:lnTo>
                <a:lnTo>
                  <a:pt x="603453" y="127927"/>
                </a:lnTo>
                <a:lnTo>
                  <a:pt x="592874" y="125780"/>
                </a:lnTo>
                <a:lnTo>
                  <a:pt x="582752" y="122275"/>
                </a:lnTo>
                <a:lnTo>
                  <a:pt x="573836" y="117475"/>
                </a:lnTo>
                <a:lnTo>
                  <a:pt x="573836" y="134581"/>
                </a:lnTo>
                <a:lnTo>
                  <a:pt x="582269" y="138874"/>
                </a:lnTo>
                <a:lnTo>
                  <a:pt x="592328" y="142113"/>
                </a:lnTo>
                <a:lnTo>
                  <a:pt x="603338" y="144170"/>
                </a:lnTo>
                <a:lnTo>
                  <a:pt x="614603" y="144881"/>
                </a:lnTo>
                <a:lnTo>
                  <a:pt x="630999" y="143344"/>
                </a:lnTo>
                <a:lnTo>
                  <a:pt x="644855" y="138303"/>
                </a:lnTo>
                <a:lnTo>
                  <a:pt x="654431" y="129159"/>
                </a:lnTo>
                <a:lnTo>
                  <a:pt x="654558" y="128663"/>
                </a:lnTo>
                <a:lnTo>
                  <a:pt x="657898" y="115722"/>
                </a:lnTo>
                <a:lnTo>
                  <a:pt x="658012" y="115290"/>
                </a:lnTo>
                <a:close/>
              </a:path>
              <a:path w="1281430" h="172720">
                <a:moveTo>
                  <a:pt x="751814" y="123621"/>
                </a:moveTo>
                <a:lnTo>
                  <a:pt x="744804" y="126466"/>
                </a:lnTo>
                <a:lnTo>
                  <a:pt x="736917" y="128435"/>
                </a:lnTo>
                <a:lnTo>
                  <a:pt x="728586" y="128435"/>
                </a:lnTo>
                <a:lnTo>
                  <a:pt x="718578" y="127431"/>
                </a:lnTo>
                <a:lnTo>
                  <a:pt x="711542" y="124028"/>
                </a:lnTo>
                <a:lnTo>
                  <a:pt x="707377" y="117627"/>
                </a:lnTo>
                <a:lnTo>
                  <a:pt x="706005" y="107619"/>
                </a:lnTo>
                <a:lnTo>
                  <a:pt x="706005" y="53251"/>
                </a:lnTo>
                <a:lnTo>
                  <a:pt x="748093" y="53251"/>
                </a:lnTo>
                <a:lnTo>
                  <a:pt x="748093" y="37033"/>
                </a:lnTo>
                <a:lnTo>
                  <a:pt x="706005" y="37033"/>
                </a:lnTo>
                <a:lnTo>
                  <a:pt x="706005" y="0"/>
                </a:lnTo>
                <a:lnTo>
                  <a:pt x="688695" y="4381"/>
                </a:lnTo>
                <a:lnTo>
                  <a:pt x="688695" y="37033"/>
                </a:lnTo>
                <a:lnTo>
                  <a:pt x="668959" y="37033"/>
                </a:lnTo>
                <a:lnTo>
                  <a:pt x="668959" y="53251"/>
                </a:lnTo>
                <a:lnTo>
                  <a:pt x="688695" y="53251"/>
                </a:lnTo>
                <a:lnTo>
                  <a:pt x="688695" y="110680"/>
                </a:lnTo>
                <a:lnTo>
                  <a:pt x="691273" y="125704"/>
                </a:lnTo>
                <a:lnTo>
                  <a:pt x="698474" y="136309"/>
                </a:lnTo>
                <a:lnTo>
                  <a:pt x="709498" y="142582"/>
                </a:lnTo>
                <a:lnTo>
                  <a:pt x="723544" y="144665"/>
                </a:lnTo>
                <a:lnTo>
                  <a:pt x="731100" y="144310"/>
                </a:lnTo>
                <a:lnTo>
                  <a:pt x="738505" y="143319"/>
                </a:lnTo>
                <a:lnTo>
                  <a:pt x="745490" y="141795"/>
                </a:lnTo>
                <a:lnTo>
                  <a:pt x="751814" y="139839"/>
                </a:lnTo>
                <a:lnTo>
                  <a:pt x="751814" y="128435"/>
                </a:lnTo>
                <a:lnTo>
                  <a:pt x="751814" y="123621"/>
                </a:lnTo>
                <a:close/>
              </a:path>
              <a:path w="1281430" h="172720">
                <a:moveTo>
                  <a:pt x="873252" y="126911"/>
                </a:moveTo>
                <a:lnTo>
                  <a:pt x="870623" y="127787"/>
                </a:lnTo>
                <a:lnTo>
                  <a:pt x="867765" y="128435"/>
                </a:lnTo>
                <a:lnTo>
                  <a:pt x="860539" y="128435"/>
                </a:lnTo>
                <a:lnTo>
                  <a:pt x="857034" y="126682"/>
                </a:lnTo>
                <a:lnTo>
                  <a:pt x="857034" y="92049"/>
                </a:lnTo>
                <a:lnTo>
                  <a:pt x="857034" y="80657"/>
                </a:lnTo>
                <a:lnTo>
                  <a:pt x="857034" y="79121"/>
                </a:lnTo>
                <a:lnTo>
                  <a:pt x="853821" y="59740"/>
                </a:lnTo>
                <a:lnTo>
                  <a:pt x="847839" y="50622"/>
                </a:lnTo>
                <a:lnTo>
                  <a:pt x="844638" y="45745"/>
                </a:lnTo>
                <a:lnTo>
                  <a:pt x="830211" y="37261"/>
                </a:lnTo>
                <a:lnTo>
                  <a:pt x="811212" y="34404"/>
                </a:lnTo>
                <a:lnTo>
                  <a:pt x="798817" y="35102"/>
                </a:lnTo>
                <a:lnTo>
                  <a:pt x="787793" y="36842"/>
                </a:lnTo>
                <a:lnTo>
                  <a:pt x="778446" y="39128"/>
                </a:lnTo>
                <a:lnTo>
                  <a:pt x="771105" y="41414"/>
                </a:lnTo>
                <a:lnTo>
                  <a:pt x="771105" y="58521"/>
                </a:lnTo>
                <a:lnTo>
                  <a:pt x="778700" y="55626"/>
                </a:lnTo>
                <a:lnTo>
                  <a:pt x="787654" y="53098"/>
                </a:lnTo>
                <a:lnTo>
                  <a:pt x="797928" y="51308"/>
                </a:lnTo>
                <a:lnTo>
                  <a:pt x="809459" y="50622"/>
                </a:lnTo>
                <a:lnTo>
                  <a:pt x="822299" y="52514"/>
                </a:lnTo>
                <a:lnTo>
                  <a:pt x="831710" y="57861"/>
                </a:lnTo>
                <a:lnTo>
                  <a:pt x="837514" y="66167"/>
                </a:lnTo>
                <a:lnTo>
                  <a:pt x="839495" y="76923"/>
                </a:lnTo>
                <a:lnTo>
                  <a:pt x="839495" y="80657"/>
                </a:lnTo>
                <a:lnTo>
                  <a:pt x="839495" y="95123"/>
                </a:lnTo>
                <a:lnTo>
                  <a:pt x="839495" y="114414"/>
                </a:lnTo>
                <a:lnTo>
                  <a:pt x="831875" y="120967"/>
                </a:lnTo>
                <a:lnTo>
                  <a:pt x="823087" y="125780"/>
                </a:lnTo>
                <a:lnTo>
                  <a:pt x="813511" y="128752"/>
                </a:lnTo>
                <a:lnTo>
                  <a:pt x="803541" y="129755"/>
                </a:lnTo>
                <a:lnTo>
                  <a:pt x="795388" y="128752"/>
                </a:lnTo>
                <a:lnTo>
                  <a:pt x="795172" y="128752"/>
                </a:lnTo>
                <a:lnTo>
                  <a:pt x="787793" y="125476"/>
                </a:lnTo>
                <a:lnTo>
                  <a:pt x="782675" y="119951"/>
                </a:lnTo>
                <a:lnTo>
                  <a:pt x="780757" y="112001"/>
                </a:lnTo>
                <a:lnTo>
                  <a:pt x="783590" y="102412"/>
                </a:lnTo>
                <a:lnTo>
                  <a:pt x="790994" y="96278"/>
                </a:lnTo>
                <a:lnTo>
                  <a:pt x="801281" y="93014"/>
                </a:lnTo>
                <a:lnTo>
                  <a:pt x="812749" y="92049"/>
                </a:lnTo>
                <a:lnTo>
                  <a:pt x="819492" y="92316"/>
                </a:lnTo>
                <a:lnTo>
                  <a:pt x="826541" y="93014"/>
                </a:lnTo>
                <a:lnTo>
                  <a:pt x="833374" y="93992"/>
                </a:lnTo>
                <a:lnTo>
                  <a:pt x="839495" y="95123"/>
                </a:lnTo>
                <a:lnTo>
                  <a:pt x="839495" y="80657"/>
                </a:lnTo>
                <a:lnTo>
                  <a:pt x="832535" y="79311"/>
                </a:lnTo>
                <a:lnTo>
                  <a:pt x="825080" y="78270"/>
                </a:lnTo>
                <a:lnTo>
                  <a:pt x="817549" y="77609"/>
                </a:lnTo>
                <a:lnTo>
                  <a:pt x="810336" y="77368"/>
                </a:lnTo>
                <a:lnTo>
                  <a:pt x="793102" y="79121"/>
                </a:lnTo>
                <a:lnTo>
                  <a:pt x="793305" y="79121"/>
                </a:lnTo>
                <a:lnTo>
                  <a:pt x="778090" y="84924"/>
                </a:lnTo>
                <a:lnTo>
                  <a:pt x="767029" y="95859"/>
                </a:lnTo>
                <a:lnTo>
                  <a:pt x="762774" y="112877"/>
                </a:lnTo>
                <a:lnTo>
                  <a:pt x="765822" y="126682"/>
                </a:lnTo>
                <a:lnTo>
                  <a:pt x="765949" y="127215"/>
                </a:lnTo>
                <a:lnTo>
                  <a:pt x="774306" y="137185"/>
                </a:lnTo>
                <a:lnTo>
                  <a:pt x="786168" y="142989"/>
                </a:lnTo>
                <a:lnTo>
                  <a:pt x="799820" y="144881"/>
                </a:lnTo>
                <a:lnTo>
                  <a:pt x="811961" y="143916"/>
                </a:lnTo>
                <a:lnTo>
                  <a:pt x="822782" y="141160"/>
                </a:lnTo>
                <a:lnTo>
                  <a:pt x="832370" y="136740"/>
                </a:lnTo>
                <a:lnTo>
                  <a:pt x="840816" y="130848"/>
                </a:lnTo>
                <a:lnTo>
                  <a:pt x="843876" y="140055"/>
                </a:lnTo>
                <a:lnTo>
                  <a:pt x="851547" y="143560"/>
                </a:lnTo>
                <a:lnTo>
                  <a:pt x="864476" y="143560"/>
                </a:lnTo>
                <a:lnTo>
                  <a:pt x="869086" y="142684"/>
                </a:lnTo>
                <a:lnTo>
                  <a:pt x="873252" y="141160"/>
                </a:lnTo>
                <a:lnTo>
                  <a:pt x="873252" y="130848"/>
                </a:lnTo>
                <a:lnTo>
                  <a:pt x="873252" y="129755"/>
                </a:lnTo>
                <a:lnTo>
                  <a:pt x="873252" y="128435"/>
                </a:lnTo>
                <a:lnTo>
                  <a:pt x="873252" y="126911"/>
                </a:lnTo>
                <a:close/>
              </a:path>
              <a:path w="1281430" h="172720">
                <a:moveTo>
                  <a:pt x="988326" y="77368"/>
                </a:moveTo>
                <a:lnTo>
                  <a:pt x="961974" y="37515"/>
                </a:lnTo>
                <a:lnTo>
                  <a:pt x="944486" y="34404"/>
                </a:lnTo>
                <a:lnTo>
                  <a:pt x="932421" y="35953"/>
                </a:lnTo>
                <a:lnTo>
                  <a:pt x="921829" y="40055"/>
                </a:lnTo>
                <a:lnTo>
                  <a:pt x="913079" y="45872"/>
                </a:lnTo>
                <a:lnTo>
                  <a:pt x="906564" y="52603"/>
                </a:lnTo>
                <a:lnTo>
                  <a:pt x="906564" y="37033"/>
                </a:lnTo>
                <a:lnTo>
                  <a:pt x="890790" y="37033"/>
                </a:lnTo>
                <a:lnTo>
                  <a:pt x="890790" y="142252"/>
                </a:lnTo>
                <a:lnTo>
                  <a:pt x="908316" y="142252"/>
                </a:lnTo>
                <a:lnTo>
                  <a:pt x="908316" y="71666"/>
                </a:lnTo>
                <a:lnTo>
                  <a:pt x="914425" y="63944"/>
                </a:lnTo>
                <a:lnTo>
                  <a:pt x="922210" y="57200"/>
                </a:lnTo>
                <a:lnTo>
                  <a:pt x="931265" y="52603"/>
                </a:lnTo>
                <a:lnTo>
                  <a:pt x="931595" y="52438"/>
                </a:lnTo>
                <a:lnTo>
                  <a:pt x="942517" y="50622"/>
                </a:lnTo>
                <a:lnTo>
                  <a:pt x="954163" y="52438"/>
                </a:lnTo>
                <a:lnTo>
                  <a:pt x="953871" y="52438"/>
                </a:lnTo>
                <a:lnTo>
                  <a:pt x="962736" y="57696"/>
                </a:lnTo>
                <a:lnTo>
                  <a:pt x="968654" y="66713"/>
                </a:lnTo>
                <a:lnTo>
                  <a:pt x="970788" y="79565"/>
                </a:lnTo>
                <a:lnTo>
                  <a:pt x="970788" y="142252"/>
                </a:lnTo>
                <a:lnTo>
                  <a:pt x="988326" y="142252"/>
                </a:lnTo>
                <a:lnTo>
                  <a:pt x="988326" y="77368"/>
                </a:lnTo>
                <a:close/>
              </a:path>
              <a:path w="1281430" h="172720">
                <a:moveTo>
                  <a:pt x="1038301" y="125806"/>
                </a:moveTo>
                <a:lnTo>
                  <a:pt x="1033030" y="122085"/>
                </a:lnTo>
                <a:lnTo>
                  <a:pt x="1020762" y="122085"/>
                </a:lnTo>
                <a:lnTo>
                  <a:pt x="1015288" y="125806"/>
                </a:lnTo>
                <a:lnTo>
                  <a:pt x="1015288" y="140500"/>
                </a:lnTo>
                <a:lnTo>
                  <a:pt x="1020762" y="144221"/>
                </a:lnTo>
                <a:lnTo>
                  <a:pt x="1033030" y="144221"/>
                </a:lnTo>
                <a:lnTo>
                  <a:pt x="1038301" y="140500"/>
                </a:lnTo>
                <a:lnTo>
                  <a:pt x="1038301" y="125806"/>
                </a:lnTo>
                <a:close/>
              </a:path>
              <a:path w="1281430" h="172720">
                <a:moveTo>
                  <a:pt x="1145044" y="115290"/>
                </a:moveTo>
                <a:lnTo>
                  <a:pt x="1134592" y="94513"/>
                </a:lnTo>
                <a:lnTo>
                  <a:pt x="1111618" y="84086"/>
                </a:lnTo>
                <a:lnTo>
                  <a:pt x="1088631" y="76479"/>
                </a:lnTo>
                <a:lnTo>
                  <a:pt x="1078191" y="64223"/>
                </a:lnTo>
                <a:lnTo>
                  <a:pt x="1080249" y="57683"/>
                </a:lnTo>
                <a:lnTo>
                  <a:pt x="1085646" y="53340"/>
                </a:lnTo>
                <a:lnTo>
                  <a:pt x="1093165" y="50939"/>
                </a:lnTo>
                <a:lnTo>
                  <a:pt x="1101636" y="50190"/>
                </a:lnTo>
                <a:lnTo>
                  <a:pt x="1111440" y="50939"/>
                </a:lnTo>
                <a:lnTo>
                  <a:pt x="1121206" y="52984"/>
                </a:lnTo>
                <a:lnTo>
                  <a:pt x="1130249" y="56108"/>
                </a:lnTo>
                <a:lnTo>
                  <a:pt x="1137805" y="60058"/>
                </a:lnTo>
                <a:lnTo>
                  <a:pt x="1137805" y="50190"/>
                </a:lnTo>
                <a:lnTo>
                  <a:pt x="1137805" y="43395"/>
                </a:lnTo>
                <a:lnTo>
                  <a:pt x="1129792" y="39776"/>
                </a:lnTo>
                <a:lnTo>
                  <a:pt x="1120736" y="36931"/>
                </a:lnTo>
                <a:lnTo>
                  <a:pt x="1110894" y="35077"/>
                </a:lnTo>
                <a:lnTo>
                  <a:pt x="1100543" y="34404"/>
                </a:lnTo>
                <a:lnTo>
                  <a:pt x="1085951" y="36080"/>
                </a:lnTo>
                <a:lnTo>
                  <a:pt x="1073086" y="41389"/>
                </a:lnTo>
                <a:lnTo>
                  <a:pt x="1063929" y="50774"/>
                </a:lnTo>
                <a:lnTo>
                  <a:pt x="1060538" y="64223"/>
                </a:lnTo>
                <a:lnTo>
                  <a:pt x="1060437" y="64655"/>
                </a:lnTo>
                <a:lnTo>
                  <a:pt x="1070914" y="85432"/>
                </a:lnTo>
                <a:lnTo>
                  <a:pt x="1093965" y="96024"/>
                </a:lnTo>
                <a:lnTo>
                  <a:pt x="1117028" y="103708"/>
                </a:lnTo>
                <a:lnTo>
                  <a:pt x="1127506" y="115722"/>
                </a:lnTo>
                <a:lnTo>
                  <a:pt x="1100772" y="128663"/>
                </a:lnTo>
                <a:lnTo>
                  <a:pt x="1090498" y="127927"/>
                </a:lnTo>
                <a:lnTo>
                  <a:pt x="1079919" y="125780"/>
                </a:lnTo>
                <a:lnTo>
                  <a:pt x="1069784" y="122275"/>
                </a:lnTo>
                <a:lnTo>
                  <a:pt x="1060869" y="117475"/>
                </a:lnTo>
                <a:lnTo>
                  <a:pt x="1060869" y="134581"/>
                </a:lnTo>
                <a:lnTo>
                  <a:pt x="1069301" y="138874"/>
                </a:lnTo>
                <a:lnTo>
                  <a:pt x="1079360" y="142113"/>
                </a:lnTo>
                <a:lnTo>
                  <a:pt x="1090371" y="144170"/>
                </a:lnTo>
                <a:lnTo>
                  <a:pt x="1101636" y="144881"/>
                </a:lnTo>
                <a:lnTo>
                  <a:pt x="1118044" y="143344"/>
                </a:lnTo>
                <a:lnTo>
                  <a:pt x="1131887" y="138303"/>
                </a:lnTo>
                <a:lnTo>
                  <a:pt x="1141463" y="129159"/>
                </a:lnTo>
                <a:lnTo>
                  <a:pt x="1141590" y="128663"/>
                </a:lnTo>
                <a:lnTo>
                  <a:pt x="1144930" y="115722"/>
                </a:lnTo>
                <a:lnTo>
                  <a:pt x="1145044" y="115290"/>
                </a:lnTo>
                <a:close/>
              </a:path>
              <a:path w="1281430" h="172720">
                <a:moveTo>
                  <a:pt x="1264932" y="37033"/>
                </a:moveTo>
                <a:lnTo>
                  <a:pt x="1247406" y="37033"/>
                </a:lnTo>
                <a:lnTo>
                  <a:pt x="1247406" y="107619"/>
                </a:lnTo>
                <a:lnTo>
                  <a:pt x="1241285" y="115341"/>
                </a:lnTo>
                <a:lnTo>
                  <a:pt x="1233512" y="122085"/>
                </a:lnTo>
                <a:lnTo>
                  <a:pt x="1224013" y="126911"/>
                </a:lnTo>
                <a:lnTo>
                  <a:pt x="1223759" y="126911"/>
                </a:lnTo>
                <a:lnTo>
                  <a:pt x="1213205" y="128663"/>
                </a:lnTo>
                <a:lnTo>
                  <a:pt x="1201026" y="126911"/>
                </a:lnTo>
                <a:lnTo>
                  <a:pt x="1192161" y="121589"/>
                </a:lnTo>
                <a:lnTo>
                  <a:pt x="1186764" y="112572"/>
                </a:lnTo>
                <a:lnTo>
                  <a:pt x="1184935" y="99720"/>
                </a:lnTo>
                <a:lnTo>
                  <a:pt x="1184935" y="37033"/>
                </a:lnTo>
                <a:lnTo>
                  <a:pt x="1167396" y="37033"/>
                </a:lnTo>
                <a:lnTo>
                  <a:pt x="1167396" y="101917"/>
                </a:lnTo>
                <a:lnTo>
                  <a:pt x="1170393" y="119456"/>
                </a:lnTo>
                <a:lnTo>
                  <a:pt x="1179042" y="133019"/>
                </a:lnTo>
                <a:lnTo>
                  <a:pt x="1192822" y="141770"/>
                </a:lnTo>
                <a:lnTo>
                  <a:pt x="1211237" y="144881"/>
                </a:lnTo>
                <a:lnTo>
                  <a:pt x="1223289" y="143332"/>
                </a:lnTo>
                <a:lnTo>
                  <a:pt x="1233893" y="139230"/>
                </a:lnTo>
                <a:lnTo>
                  <a:pt x="1242644" y="133413"/>
                </a:lnTo>
                <a:lnTo>
                  <a:pt x="1247254" y="128663"/>
                </a:lnTo>
                <a:lnTo>
                  <a:pt x="1249159" y="126682"/>
                </a:lnTo>
                <a:lnTo>
                  <a:pt x="1249159" y="142252"/>
                </a:lnTo>
                <a:lnTo>
                  <a:pt x="1264932" y="142252"/>
                </a:lnTo>
                <a:lnTo>
                  <a:pt x="1264932" y="126682"/>
                </a:lnTo>
                <a:lnTo>
                  <a:pt x="1264932" y="37033"/>
                </a:lnTo>
                <a:close/>
              </a:path>
              <a:path w="1281430" h="172720">
                <a:moveTo>
                  <a:pt x="1281188" y="162179"/>
                </a:moveTo>
                <a:lnTo>
                  <a:pt x="0" y="162179"/>
                </a:lnTo>
                <a:lnTo>
                  <a:pt x="0" y="172135"/>
                </a:lnTo>
                <a:lnTo>
                  <a:pt x="1281188" y="172135"/>
                </a:lnTo>
                <a:lnTo>
                  <a:pt x="1281188" y="162179"/>
                </a:lnTo>
                <a:close/>
              </a:path>
            </a:pathLst>
          </a:custGeom>
          <a:solidFill>
            <a:srgbClr val="00A3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012215" y="1265485"/>
            <a:ext cx="2974340" cy="389255"/>
          </a:xfrm>
          <a:custGeom>
            <a:avLst/>
            <a:gdLst/>
            <a:ahLst/>
            <a:cxnLst/>
            <a:rect l="l" t="t" r="r" b="b"/>
            <a:pathLst>
              <a:path w="2974340" h="389255">
                <a:moveTo>
                  <a:pt x="331000" y="381177"/>
                </a:moveTo>
                <a:lnTo>
                  <a:pt x="202869" y="189522"/>
                </a:lnTo>
                <a:lnTo>
                  <a:pt x="324053" y="7467"/>
                </a:lnTo>
                <a:lnTo>
                  <a:pt x="234899" y="7467"/>
                </a:lnTo>
                <a:lnTo>
                  <a:pt x="140411" y="155879"/>
                </a:lnTo>
                <a:lnTo>
                  <a:pt x="80086" y="155879"/>
                </a:lnTo>
                <a:lnTo>
                  <a:pt x="80086" y="7467"/>
                </a:lnTo>
                <a:lnTo>
                  <a:pt x="0" y="7467"/>
                </a:lnTo>
                <a:lnTo>
                  <a:pt x="0" y="381177"/>
                </a:lnTo>
                <a:lnTo>
                  <a:pt x="80086" y="381177"/>
                </a:lnTo>
                <a:lnTo>
                  <a:pt x="80086" y="228485"/>
                </a:lnTo>
                <a:lnTo>
                  <a:pt x="140411" y="228485"/>
                </a:lnTo>
                <a:lnTo>
                  <a:pt x="242379" y="381177"/>
                </a:lnTo>
                <a:lnTo>
                  <a:pt x="331000" y="381177"/>
                </a:lnTo>
                <a:close/>
              </a:path>
              <a:path w="2974340" h="389255">
                <a:moveTo>
                  <a:pt x="727125" y="194322"/>
                </a:moveTo>
                <a:lnTo>
                  <a:pt x="723074" y="151625"/>
                </a:lnTo>
                <a:lnTo>
                  <a:pt x="710907" y="111442"/>
                </a:lnTo>
                <a:lnTo>
                  <a:pt x="690638" y="75260"/>
                </a:lnTo>
                <a:lnTo>
                  <a:pt x="662266" y="44538"/>
                </a:lnTo>
                <a:lnTo>
                  <a:pt x="644906" y="33235"/>
                </a:lnTo>
                <a:lnTo>
                  <a:pt x="644906" y="194322"/>
                </a:lnTo>
                <a:lnTo>
                  <a:pt x="637603" y="240792"/>
                </a:lnTo>
                <a:lnTo>
                  <a:pt x="615746" y="279006"/>
                </a:lnTo>
                <a:lnTo>
                  <a:pt x="579361" y="304914"/>
                </a:lnTo>
                <a:lnTo>
                  <a:pt x="528523" y="314439"/>
                </a:lnTo>
                <a:lnTo>
                  <a:pt x="477367" y="304914"/>
                </a:lnTo>
                <a:lnTo>
                  <a:pt x="440829" y="279006"/>
                </a:lnTo>
                <a:lnTo>
                  <a:pt x="418909" y="240792"/>
                </a:lnTo>
                <a:lnTo>
                  <a:pt x="411607" y="194322"/>
                </a:lnTo>
                <a:lnTo>
                  <a:pt x="418909" y="147853"/>
                </a:lnTo>
                <a:lnTo>
                  <a:pt x="440829" y="109639"/>
                </a:lnTo>
                <a:lnTo>
                  <a:pt x="477367" y="83731"/>
                </a:lnTo>
                <a:lnTo>
                  <a:pt x="528523" y="74206"/>
                </a:lnTo>
                <a:lnTo>
                  <a:pt x="579361" y="83731"/>
                </a:lnTo>
                <a:lnTo>
                  <a:pt x="615746" y="109639"/>
                </a:lnTo>
                <a:lnTo>
                  <a:pt x="637603" y="147853"/>
                </a:lnTo>
                <a:lnTo>
                  <a:pt x="644906" y="194322"/>
                </a:lnTo>
                <a:lnTo>
                  <a:pt x="644906" y="33235"/>
                </a:lnTo>
                <a:lnTo>
                  <a:pt x="625792" y="20777"/>
                </a:lnTo>
                <a:lnTo>
                  <a:pt x="581215" y="5435"/>
                </a:lnTo>
                <a:lnTo>
                  <a:pt x="528523" y="0"/>
                </a:lnTo>
                <a:lnTo>
                  <a:pt x="475830" y="5435"/>
                </a:lnTo>
                <a:lnTo>
                  <a:pt x="431253" y="20777"/>
                </a:lnTo>
                <a:lnTo>
                  <a:pt x="394766" y="44538"/>
                </a:lnTo>
                <a:lnTo>
                  <a:pt x="366395" y="75260"/>
                </a:lnTo>
                <a:lnTo>
                  <a:pt x="346138" y="111442"/>
                </a:lnTo>
                <a:lnTo>
                  <a:pt x="333971" y="151625"/>
                </a:lnTo>
                <a:lnTo>
                  <a:pt x="329920" y="194322"/>
                </a:lnTo>
                <a:lnTo>
                  <a:pt x="333971" y="237032"/>
                </a:lnTo>
                <a:lnTo>
                  <a:pt x="346138" y="277202"/>
                </a:lnTo>
                <a:lnTo>
                  <a:pt x="366395" y="313397"/>
                </a:lnTo>
                <a:lnTo>
                  <a:pt x="394766" y="344106"/>
                </a:lnTo>
                <a:lnTo>
                  <a:pt x="431253" y="367868"/>
                </a:lnTo>
                <a:lnTo>
                  <a:pt x="475830" y="383209"/>
                </a:lnTo>
                <a:lnTo>
                  <a:pt x="528523" y="388645"/>
                </a:lnTo>
                <a:lnTo>
                  <a:pt x="581215" y="383209"/>
                </a:lnTo>
                <a:lnTo>
                  <a:pt x="625792" y="367868"/>
                </a:lnTo>
                <a:lnTo>
                  <a:pt x="662266" y="344106"/>
                </a:lnTo>
                <a:lnTo>
                  <a:pt x="689673" y="314439"/>
                </a:lnTo>
                <a:lnTo>
                  <a:pt x="690638" y="313397"/>
                </a:lnTo>
                <a:lnTo>
                  <a:pt x="710907" y="277202"/>
                </a:lnTo>
                <a:lnTo>
                  <a:pt x="723074" y="237032"/>
                </a:lnTo>
                <a:lnTo>
                  <a:pt x="727125" y="194322"/>
                </a:lnTo>
                <a:close/>
              </a:path>
              <a:path w="2974340" h="389255">
                <a:moveTo>
                  <a:pt x="1114183" y="7467"/>
                </a:moveTo>
                <a:lnTo>
                  <a:pt x="1034097" y="7467"/>
                </a:lnTo>
                <a:lnTo>
                  <a:pt x="1034097" y="158026"/>
                </a:lnTo>
                <a:lnTo>
                  <a:pt x="866470" y="158026"/>
                </a:lnTo>
                <a:lnTo>
                  <a:pt x="866470" y="7467"/>
                </a:lnTo>
                <a:lnTo>
                  <a:pt x="786384" y="7467"/>
                </a:lnTo>
                <a:lnTo>
                  <a:pt x="786384" y="381177"/>
                </a:lnTo>
                <a:lnTo>
                  <a:pt x="866470" y="381177"/>
                </a:lnTo>
                <a:lnTo>
                  <a:pt x="866470" y="230619"/>
                </a:lnTo>
                <a:lnTo>
                  <a:pt x="1034097" y="230619"/>
                </a:lnTo>
                <a:lnTo>
                  <a:pt x="1034097" y="381177"/>
                </a:lnTo>
                <a:lnTo>
                  <a:pt x="1114183" y="381177"/>
                </a:lnTo>
                <a:lnTo>
                  <a:pt x="1114183" y="230619"/>
                </a:lnTo>
                <a:lnTo>
                  <a:pt x="1114183" y="158026"/>
                </a:lnTo>
                <a:lnTo>
                  <a:pt x="1114183" y="7467"/>
                </a:lnTo>
                <a:close/>
              </a:path>
              <a:path w="2974340" h="389255">
                <a:moveTo>
                  <a:pt x="1470266" y="7467"/>
                </a:moveTo>
                <a:lnTo>
                  <a:pt x="1161161" y="7467"/>
                </a:lnTo>
                <a:lnTo>
                  <a:pt x="1161161" y="79540"/>
                </a:lnTo>
                <a:lnTo>
                  <a:pt x="1275943" y="79540"/>
                </a:lnTo>
                <a:lnTo>
                  <a:pt x="1275943" y="381177"/>
                </a:lnTo>
                <a:lnTo>
                  <a:pt x="1355483" y="381177"/>
                </a:lnTo>
                <a:lnTo>
                  <a:pt x="1355483" y="79540"/>
                </a:lnTo>
                <a:lnTo>
                  <a:pt x="1470266" y="79540"/>
                </a:lnTo>
                <a:lnTo>
                  <a:pt x="1470266" y="7467"/>
                </a:lnTo>
                <a:close/>
              </a:path>
              <a:path w="2974340" h="389255">
                <a:moveTo>
                  <a:pt x="1827961" y="381177"/>
                </a:moveTo>
                <a:lnTo>
                  <a:pt x="1799475" y="311238"/>
                </a:lnTo>
                <a:lnTo>
                  <a:pt x="1772526" y="245033"/>
                </a:lnTo>
                <a:lnTo>
                  <a:pt x="1706016" y="81673"/>
                </a:lnTo>
                <a:lnTo>
                  <a:pt x="1692884" y="49428"/>
                </a:lnTo>
                <a:lnTo>
                  <a:pt x="1692884" y="245033"/>
                </a:lnTo>
                <a:lnTo>
                  <a:pt x="1572234" y="245033"/>
                </a:lnTo>
                <a:lnTo>
                  <a:pt x="1624012" y="111036"/>
                </a:lnTo>
                <a:lnTo>
                  <a:pt x="1626323" y="105321"/>
                </a:lnTo>
                <a:lnTo>
                  <a:pt x="1628482" y="98958"/>
                </a:lnTo>
                <a:lnTo>
                  <a:pt x="1630553" y="91300"/>
                </a:lnTo>
                <a:lnTo>
                  <a:pt x="1632559" y="81673"/>
                </a:lnTo>
                <a:lnTo>
                  <a:pt x="1634553" y="91300"/>
                </a:lnTo>
                <a:lnTo>
                  <a:pt x="1636560" y="98958"/>
                </a:lnTo>
                <a:lnTo>
                  <a:pt x="1638566" y="105321"/>
                </a:lnTo>
                <a:lnTo>
                  <a:pt x="1640560" y="111036"/>
                </a:lnTo>
                <a:lnTo>
                  <a:pt x="1692884" y="245033"/>
                </a:lnTo>
                <a:lnTo>
                  <a:pt x="1692884" y="49428"/>
                </a:lnTo>
                <a:lnTo>
                  <a:pt x="1675803" y="7467"/>
                </a:lnTo>
                <a:lnTo>
                  <a:pt x="1589316" y="7467"/>
                </a:lnTo>
                <a:lnTo>
                  <a:pt x="1436624" y="381177"/>
                </a:lnTo>
                <a:lnTo>
                  <a:pt x="1519377" y="381177"/>
                </a:lnTo>
                <a:lnTo>
                  <a:pt x="1547139" y="311238"/>
                </a:lnTo>
                <a:lnTo>
                  <a:pt x="1717979" y="311238"/>
                </a:lnTo>
                <a:lnTo>
                  <a:pt x="1745208" y="381177"/>
                </a:lnTo>
                <a:lnTo>
                  <a:pt x="1827961" y="381177"/>
                </a:lnTo>
                <a:close/>
              </a:path>
              <a:path w="2974340" h="389255">
                <a:moveTo>
                  <a:pt x="2200605" y="381177"/>
                </a:moveTo>
                <a:lnTo>
                  <a:pt x="2098522" y="228485"/>
                </a:lnTo>
                <a:lnTo>
                  <a:pt x="2072462" y="189522"/>
                </a:lnTo>
                <a:lnTo>
                  <a:pt x="2094852" y="155879"/>
                </a:lnTo>
                <a:lnTo>
                  <a:pt x="2193658" y="7467"/>
                </a:lnTo>
                <a:lnTo>
                  <a:pt x="2104504" y="7467"/>
                </a:lnTo>
                <a:lnTo>
                  <a:pt x="2010003" y="155879"/>
                </a:lnTo>
                <a:lnTo>
                  <a:pt x="1949678" y="155879"/>
                </a:lnTo>
                <a:lnTo>
                  <a:pt x="1949678" y="7467"/>
                </a:lnTo>
                <a:lnTo>
                  <a:pt x="1869592" y="7467"/>
                </a:lnTo>
                <a:lnTo>
                  <a:pt x="1869592" y="381177"/>
                </a:lnTo>
                <a:lnTo>
                  <a:pt x="1949678" y="381177"/>
                </a:lnTo>
                <a:lnTo>
                  <a:pt x="1949678" y="228485"/>
                </a:lnTo>
                <a:lnTo>
                  <a:pt x="2010003" y="228485"/>
                </a:lnTo>
                <a:lnTo>
                  <a:pt x="2111972" y="381177"/>
                </a:lnTo>
                <a:lnTo>
                  <a:pt x="2200605" y="381177"/>
                </a:lnTo>
                <a:close/>
              </a:path>
              <a:path w="2974340" h="389255">
                <a:moveTo>
                  <a:pt x="2514511" y="7467"/>
                </a:moveTo>
                <a:lnTo>
                  <a:pt x="2205405" y="7467"/>
                </a:lnTo>
                <a:lnTo>
                  <a:pt x="2205405" y="79540"/>
                </a:lnTo>
                <a:lnTo>
                  <a:pt x="2320188" y="79540"/>
                </a:lnTo>
                <a:lnTo>
                  <a:pt x="2320188" y="381177"/>
                </a:lnTo>
                <a:lnTo>
                  <a:pt x="2399728" y="381177"/>
                </a:lnTo>
                <a:lnTo>
                  <a:pt x="2399728" y="79540"/>
                </a:lnTo>
                <a:lnTo>
                  <a:pt x="2514511" y="79540"/>
                </a:lnTo>
                <a:lnTo>
                  <a:pt x="2514511" y="7467"/>
                </a:lnTo>
                <a:close/>
              </a:path>
              <a:path w="2974340" h="389255">
                <a:moveTo>
                  <a:pt x="2863659" y="255714"/>
                </a:moveTo>
                <a:lnTo>
                  <a:pt x="2855557" y="205613"/>
                </a:lnTo>
                <a:lnTo>
                  <a:pt x="2832900" y="169964"/>
                </a:lnTo>
                <a:lnTo>
                  <a:pt x="2798165" y="146824"/>
                </a:lnTo>
                <a:lnTo>
                  <a:pt x="2781985" y="142240"/>
                </a:lnTo>
                <a:lnTo>
                  <a:pt x="2781985" y="255714"/>
                </a:lnTo>
                <a:lnTo>
                  <a:pt x="2775915" y="282778"/>
                </a:lnTo>
                <a:lnTo>
                  <a:pt x="2759494" y="299631"/>
                </a:lnTo>
                <a:lnTo>
                  <a:pt x="2735364" y="308267"/>
                </a:lnTo>
                <a:lnTo>
                  <a:pt x="2706166" y="310705"/>
                </a:lnTo>
                <a:lnTo>
                  <a:pt x="2641574" y="310705"/>
                </a:lnTo>
                <a:lnTo>
                  <a:pt x="2641574" y="200736"/>
                </a:lnTo>
                <a:lnTo>
                  <a:pt x="2706166" y="200736"/>
                </a:lnTo>
                <a:lnTo>
                  <a:pt x="2735364" y="203161"/>
                </a:lnTo>
                <a:lnTo>
                  <a:pt x="2759494" y="211810"/>
                </a:lnTo>
                <a:lnTo>
                  <a:pt x="2775915" y="228663"/>
                </a:lnTo>
                <a:lnTo>
                  <a:pt x="2781985" y="255714"/>
                </a:lnTo>
                <a:lnTo>
                  <a:pt x="2781985" y="142240"/>
                </a:lnTo>
                <a:lnTo>
                  <a:pt x="2753842" y="134239"/>
                </a:lnTo>
                <a:lnTo>
                  <a:pt x="2702433" y="130251"/>
                </a:lnTo>
                <a:lnTo>
                  <a:pt x="2641574" y="130251"/>
                </a:lnTo>
                <a:lnTo>
                  <a:pt x="2641574" y="7467"/>
                </a:lnTo>
                <a:lnTo>
                  <a:pt x="2561488" y="7467"/>
                </a:lnTo>
                <a:lnTo>
                  <a:pt x="2561488" y="381177"/>
                </a:lnTo>
                <a:lnTo>
                  <a:pt x="2702433" y="381177"/>
                </a:lnTo>
                <a:lnTo>
                  <a:pt x="2753842" y="377405"/>
                </a:lnTo>
                <a:lnTo>
                  <a:pt x="2798165" y="364845"/>
                </a:lnTo>
                <a:lnTo>
                  <a:pt x="2832900" y="341630"/>
                </a:lnTo>
                <a:lnTo>
                  <a:pt x="2852496" y="310705"/>
                </a:lnTo>
                <a:lnTo>
                  <a:pt x="2855557" y="305866"/>
                </a:lnTo>
                <a:lnTo>
                  <a:pt x="2863659" y="255714"/>
                </a:lnTo>
                <a:close/>
              </a:path>
              <a:path w="2974340" h="389255">
                <a:moveTo>
                  <a:pt x="2974175" y="7467"/>
                </a:moveTo>
                <a:lnTo>
                  <a:pt x="2894088" y="7467"/>
                </a:lnTo>
                <a:lnTo>
                  <a:pt x="2894088" y="381177"/>
                </a:lnTo>
                <a:lnTo>
                  <a:pt x="2974175" y="381177"/>
                </a:lnTo>
                <a:lnTo>
                  <a:pt x="2974175" y="7467"/>
                </a:lnTo>
                <a:close/>
              </a:path>
            </a:pathLst>
          </a:custGeom>
          <a:solidFill>
            <a:srgbClr val="F177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Шепелюк Наталия</dc:creator>
  <dc:title>шоперы.cdr</dc:title>
  <dcterms:created xsi:type="dcterms:W3CDTF">2025-02-27T12:30:02Z</dcterms:created>
  <dcterms:modified xsi:type="dcterms:W3CDTF">2025-02-27T12:30:02Z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2025-02-27T00:00:00Z</vt:filetime>
  </property>
  <property fmtid="{D5CDD505-2E9C-101B-9397-08002B2CF9AE}" pid="3" name="Creator">
    <vt:lpwstr>CorelDRAW 2022</vt:lpwstr>
  </property>
  <property fmtid="{D5CDD505-2E9C-101B-9397-08002B2CF9AE}" pid="4" name="LastSaved">
    <vt:filetime>2025-02-27T00:00:00Z</vt:filetime>
  </property>
  <property fmtid="{D5CDD505-2E9C-101B-9397-08002B2CF9AE}" pid="5" name="Producer">
    <vt:lpwstr>Corel PDF Engine Version 24.5.0.731</vt:lpwstr>
  </property>
</Properties>
</file>